
<file path=[Content_Types].xml><?xml version="1.0" encoding="utf-8"?>
<Types xmlns="http://schemas.openxmlformats.org/package/2006/content-types">
  <Default Extension="jpeg" ContentType="image/jpe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2" r:id="rId3"/>
  </p:sldMasterIdLst>
  <p:notesMasterIdLst>
    <p:notesMasterId r:id="rId9"/>
  </p:notesMasterIdLst>
  <p:sldIdLst>
    <p:sldId id="632" r:id="rId4"/>
    <p:sldId id="279" r:id="rId5"/>
    <p:sldId id="258" r:id="rId6"/>
    <p:sldId id="259" r:id="rId7"/>
    <p:sldId id="260" r:id="rId8"/>
    <p:sldId id="262" r:id="rId10"/>
    <p:sldId id="621" r:id="rId11"/>
    <p:sldId id="618" r:id="rId12"/>
    <p:sldId id="280" r:id="rId13"/>
    <p:sldId id="270" r:id="rId14"/>
    <p:sldId id="274" r:id="rId15"/>
    <p:sldId id="281" r:id="rId16"/>
    <p:sldId id="276" r:id="rId17"/>
    <p:sldId id="620" r:id="rId18"/>
    <p:sldId id="282" r:id="rId19"/>
    <p:sldId id="284" r:id="rId20"/>
    <p:sldId id="61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95" d="100"/>
          <a:sy n="95" d="100"/>
        </p:scale>
        <p:origin x="12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A55DB-F5A3-5448-8C63-51A092F9C561}"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EDEF9-EB54-CC4E-8A89-5B0A93CCB634}"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24B4A2-0878-41E5-9E89-D2EB77308FF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24B4A2-0878-41E5-9E89-D2EB77308FF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24B4A2-0878-41E5-9E89-D2EB77308FF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24B4A2-0878-41E5-9E89-D2EB77308FF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E3EDEF9-EB54-CC4E-8A89-5B0A93CCB634}"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A3A901FF-5464-EA43-A042-8377B664517F}"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C904FDEE-3A50-B64F-BED6-D2FCF0C3388E}"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A3A901FF-5464-EA43-A042-8377B664517F}"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C904FDEE-3A50-B64F-BED6-D2FCF0C3388E}"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A3A901FF-5464-EA43-A042-8377B664517F}"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C904FDEE-3A50-B64F-BED6-D2FCF0C3388E}"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902678" y="2205777"/>
            <a:ext cx="2185140" cy="2381935"/>
          </a:xfrm>
          <a:custGeom>
            <a:avLst/>
            <a:gdLst>
              <a:gd name="connsiteX0" fmla="*/ 0 w 2185140"/>
              <a:gd name="connsiteY0" fmla="*/ 0 h 2381935"/>
              <a:gd name="connsiteX1" fmla="*/ 2185140 w 2185140"/>
              <a:gd name="connsiteY1" fmla="*/ 0 h 2381935"/>
              <a:gd name="connsiteX2" fmla="*/ 2185140 w 2185140"/>
              <a:gd name="connsiteY2" fmla="*/ 2381935 h 2381935"/>
              <a:gd name="connsiteX3" fmla="*/ 0 w 2185140"/>
              <a:gd name="connsiteY3" fmla="*/ 2381935 h 2381935"/>
            </a:gdLst>
            <a:ahLst/>
            <a:cxnLst>
              <a:cxn ang="0">
                <a:pos x="connsiteX0" y="connsiteY0"/>
              </a:cxn>
              <a:cxn ang="0">
                <a:pos x="connsiteX1" y="connsiteY1"/>
              </a:cxn>
              <a:cxn ang="0">
                <a:pos x="connsiteX2" y="connsiteY2"/>
              </a:cxn>
              <a:cxn ang="0">
                <a:pos x="connsiteX3" y="connsiteY3"/>
              </a:cxn>
            </a:cxnLst>
            <a:rect l="l" t="t" r="r" b="b"/>
            <a:pathLst>
              <a:path w="2185140" h="2381935">
                <a:moveTo>
                  <a:pt x="0" y="0"/>
                </a:moveTo>
                <a:lnTo>
                  <a:pt x="2185140" y="0"/>
                </a:lnTo>
                <a:lnTo>
                  <a:pt x="2185140" y="2381935"/>
                </a:lnTo>
                <a:lnTo>
                  <a:pt x="0" y="2381935"/>
                </a:lnTo>
                <a:close/>
              </a:path>
            </a:pathLst>
          </a:custGeom>
        </p:spPr>
        <p:txBody>
          <a:bodyPr wrap="square">
            <a:noAutofit/>
          </a:bodyPr>
          <a:lstStyle/>
          <a:p>
            <a:endParaRPr lang="zh-CN" altLang="en-US" dirty="0"/>
          </a:p>
        </p:txBody>
      </p:sp>
      <p:sp>
        <p:nvSpPr>
          <p:cNvPr id="16" name="图片占位符 15"/>
          <p:cNvSpPr>
            <a:spLocks noGrp="1"/>
          </p:cNvSpPr>
          <p:nvPr>
            <p:ph type="pic" sz="quarter" idx="11"/>
          </p:nvPr>
        </p:nvSpPr>
        <p:spPr>
          <a:xfrm>
            <a:off x="3639228" y="2205777"/>
            <a:ext cx="2185140" cy="2381935"/>
          </a:xfrm>
          <a:custGeom>
            <a:avLst/>
            <a:gdLst>
              <a:gd name="connsiteX0" fmla="*/ 0 w 2185140"/>
              <a:gd name="connsiteY0" fmla="*/ 0 h 2381935"/>
              <a:gd name="connsiteX1" fmla="*/ 2185140 w 2185140"/>
              <a:gd name="connsiteY1" fmla="*/ 0 h 2381935"/>
              <a:gd name="connsiteX2" fmla="*/ 2185140 w 2185140"/>
              <a:gd name="connsiteY2" fmla="*/ 2381935 h 2381935"/>
              <a:gd name="connsiteX3" fmla="*/ 0 w 2185140"/>
              <a:gd name="connsiteY3" fmla="*/ 2381935 h 2381935"/>
            </a:gdLst>
            <a:ahLst/>
            <a:cxnLst>
              <a:cxn ang="0">
                <a:pos x="connsiteX0" y="connsiteY0"/>
              </a:cxn>
              <a:cxn ang="0">
                <a:pos x="connsiteX1" y="connsiteY1"/>
              </a:cxn>
              <a:cxn ang="0">
                <a:pos x="connsiteX2" y="connsiteY2"/>
              </a:cxn>
              <a:cxn ang="0">
                <a:pos x="connsiteX3" y="connsiteY3"/>
              </a:cxn>
            </a:cxnLst>
            <a:rect l="l" t="t" r="r" b="b"/>
            <a:pathLst>
              <a:path w="2185140" h="2381935">
                <a:moveTo>
                  <a:pt x="0" y="0"/>
                </a:moveTo>
                <a:lnTo>
                  <a:pt x="2185140" y="0"/>
                </a:lnTo>
                <a:lnTo>
                  <a:pt x="2185140" y="2381935"/>
                </a:lnTo>
                <a:lnTo>
                  <a:pt x="0" y="2381935"/>
                </a:lnTo>
                <a:close/>
              </a:path>
            </a:pathLst>
          </a:custGeom>
        </p:spPr>
        <p:txBody>
          <a:bodyPr wrap="square">
            <a:noAutofit/>
          </a:bodyPr>
          <a:lstStyle/>
          <a:p>
            <a:endParaRPr lang="zh-CN" altLang="en-US" dirty="0"/>
          </a:p>
        </p:txBody>
      </p:sp>
      <p:sp>
        <p:nvSpPr>
          <p:cNvPr id="17" name="图片占位符 16"/>
          <p:cNvSpPr>
            <a:spLocks noGrp="1"/>
          </p:cNvSpPr>
          <p:nvPr>
            <p:ph type="pic" sz="quarter" idx="12"/>
          </p:nvPr>
        </p:nvSpPr>
        <p:spPr>
          <a:xfrm>
            <a:off x="6375778" y="2205777"/>
            <a:ext cx="2185140" cy="2381935"/>
          </a:xfrm>
          <a:custGeom>
            <a:avLst/>
            <a:gdLst>
              <a:gd name="connsiteX0" fmla="*/ 0 w 2185140"/>
              <a:gd name="connsiteY0" fmla="*/ 0 h 2381935"/>
              <a:gd name="connsiteX1" fmla="*/ 2185140 w 2185140"/>
              <a:gd name="connsiteY1" fmla="*/ 0 h 2381935"/>
              <a:gd name="connsiteX2" fmla="*/ 2185140 w 2185140"/>
              <a:gd name="connsiteY2" fmla="*/ 2381935 h 2381935"/>
              <a:gd name="connsiteX3" fmla="*/ 0 w 2185140"/>
              <a:gd name="connsiteY3" fmla="*/ 2381935 h 2381935"/>
            </a:gdLst>
            <a:ahLst/>
            <a:cxnLst>
              <a:cxn ang="0">
                <a:pos x="connsiteX0" y="connsiteY0"/>
              </a:cxn>
              <a:cxn ang="0">
                <a:pos x="connsiteX1" y="connsiteY1"/>
              </a:cxn>
              <a:cxn ang="0">
                <a:pos x="connsiteX2" y="connsiteY2"/>
              </a:cxn>
              <a:cxn ang="0">
                <a:pos x="connsiteX3" y="connsiteY3"/>
              </a:cxn>
            </a:cxnLst>
            <a:rect l="l" t="t" r="r" b="b"/>
            <a:pathLst>
              <a:path w="2185140" h="2381935">
                <a:moveTo>
                  <a:pt x="0" y="0"/>
                </a:moveTo>
                <a:lnTo>
                  <a:pt x="2185140" y="0"/>
                </a:lnTo>
                <a:lnTo>
                  <a:pt x="2185140" y="2381935"/>
                </a:lnTo>
                <a:lnTo>
                  <a:pt x="0" y="2381935"/>
                </a:lnTo>
                <a:close/>
              </a:path>
            </a:pathLst>
          </a:custGeom>
        </p:spPr>
        <p:txBody>
          <a:bodyPr wrap="square">
            <a:noAutofit/>
          </a:bodyPr>
          <a:lstStyle/>
          <a:p>
            <a:endParaRPr lang="zh-CN" altLang="en-US" dirty="0"/>
          </a:p>
        </p:txBody>
      </p:sp>
      <p:sp>
        <p:nvSpPr>
          <p:cNvPr id="18" name="图片占位符 17"/>
          <p:cNvSpPr>
            <a:spLocks noGrp="1"/>
          </p:cNvSpPr>
          <p:nvPr>
            <p:ph type="pic" sz="quarter" idx="13"/>
          </p:nvPr>
        </p:nvSpPr>
        <p:spPr>
          <a:xfrm>
            <a:off x="9112328" y="2205777"/>
            <a:ext cx="2185141" cy="2381935"/>
          </a:xfrm>
          <a:custGeom>
            <a:avLst/>
            <a:gdLst>
              <a:gd name="connsiteX0" fmla="*/ 0 w 2185141"/>
              <a:gd name="connsiteY0" fmla="*/ 0 h 2381935"/>
              <a:gd name="connsiteX1" fmla="*/ 2185141 w 2185141"/>
              <a:gd name="connsiteY1" fmla="*/ 0 h 2381935"/>
              <a:gd name="connsiteX2" fmla="*/ 2185141 w 2185141"/>
              <a:gd name="connsiteY2" fmla="*/ 2381935 h 2381935"/>
              <a:gd name="connsiteX3" fmla="*/ 0 w 2185141"/>
              <a:gd name="connsiteY3" fmla="*/ 2381935 h 2381935"/>
            </a:gdLst>
            <a:ahLst/>
            <a:cxnLst>
              <a:cxn ang="0">
                <a:pos x="connsiteX0" y="connsiteY0"/>
              </a:cxn>
              <a:cxn ang="0">
                <a:pos x="connsiteX1" y="connsiteY1"/>
              </a:cxn>
              <a:cxn ang="0">
                <a:pos x="connsiteX2" y="connsiteY2"/>
              </a:cxn>
              <a:cxn ang="0">
                <a:pos x="connsiteX3" y="connsiteY3"/>
              </a:cxn>
            </a:cxnLst>
            <a:rect l="l" t="t" r="r" b="b"/>
            <a:pathLst>
              <a:path w="2185141" h="2381935">
                <a:moveTo>
                  <a:pt x="0" y="0"/>
                </a:moveTo>
                <a:lnTo>
                  <a:pt x="2185141" y="0"/>
                </a:lnTo>
                <a:lnTo>
                  <a:pt x="2185141" y="2381935"/>
                </a:lnTo>
                <a:lnTo>
                  <a:pt x="0" y="2381935"/>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标题">
    <p:spTree>
      <p:nvGrpSpPr>
        <p:cNvPr id="1" name=""/>
        <p:cNvGrpSpPr/>
        <p:nvPr/>
      </p:nvGrpSpPr>
      <p:grpSpPr>
        <a:xfrm>
          <a:off x="0" y="0"/>
          <a:ext cx="0" cy="0"/>
          <a:chOff x="0" y="0"/>
          <a:chExt cx="0" cy="0"/>
        </a:xfrm>
      </p:grpSpPr>
      <p:sp>
        <p:nvSpPr>
          <p:cNvPr id="87" name="任意多边形 86"/>
          <p:cNvSpPr/>
          <p:nvPr userDrawn="1"/>
        </p:nvSpPr>
        <p:spPr>
          <a:xfrm flipV="1">
            <a:off x="0" y="0"/>
            <a:ext cx="5722374" cy="6874568"/>
          </a:xfrm>
          <a:custGeom>
            <a:avLst/>
            <a:gdLst>
              <a:gd name="connsiteX0" fmla="*/ 0 w 7236352"/>
              <a:gd name="connsiteY0" fmla="*/ 6874568 h 6874568"/>
              <a:gd name="connsiteX1" fmla="*/ 7236352 w 7236352"/>
              <a:gd name="connsiteY1" fmla="*/ 6874568 h 6874568"/>
              <a:gd name="connsiteX2" fmla="*/ 3895381 w 7236352"/>
              <a:gd name="connsiteY2" fmla="*/ 0 h 6874568"/>
              <a:gd name="connsiteX3" fmla="*/ 0 w 7236352"/>
              <a:gd name="connsiteY3" fmla="*/ 0 h 6874568"/>
            </a:gdLst>
            <a:ahLst/>
            <a:cxnLst>
              <a:cxn ang="0">
                <a:pos x="connsiteX0" y="connsiteY0"/>
              </a:cxn>
              <a:cxn ang="0">
                <a:pos x="connsiteX1" y="connsiteY1"/>
              </a:cxn>
              <a:cxn ang="0">
                <a:pos x="connsiteX2" y="connsiteY2"/>
              </a:cxn>
              <a:cxn ang="0">
                <a:pos x="connsiteX3" y="connsiteY3"/>
              </a:cxn>
            </a:cxnLst>
            <a:rect l="l" t="t" r="r" b="b"/>
            <a:pathLst>
              <a:path w="7236352" h="6874568">
                <a:moveTo>
                  <a:pt x="0" y="6874568"/>
                </a:moveTo>
                <a:lnTo>
                  <a:pt x="7236352" y="6874568"/>
                </a:lnTo>
                <a:lnTo>
                  <a:pt x="3895381"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0" name="矩形 79"/>
          <p:cNvSpPr/>
          <p:nvPr userDrawn="1"/>
        </p:nvSpPr>
        <p:spPr>
          <a:xfrm>
            <a:off x="3433952" y="968677"/>
            <a:ext cx="4320000" cy="540000"/>
          </a:xfrm>
          <a:prstGeom prst="rect">
            <a:avLst/>
          </a:prstGeom>
          <a:ln>
            <a:noFill/>
            <a:prstDash val="dash"/>
          </a:ln>
        </p:spPr>
        <p:txBody>
          <a:bodyPr wrap="square" anchor="ctr" anchorCtr="0">
            <a:noAutofit/>
          </a:bodyPr>
          <a:lstStyle/>
          <a:p>
            <a:pPr algn="dist">
              <a:buFont typeface="Arial" panose="020B0604020202020204" pitchFamily="34" charset="0"/>
              <a:buNone/>
            </a:pPr>
            <a:endParaRPr lang="zh-CN" altLang="en-US" sz="2600" spc="600" dirty="0">
              <a:solidFill>
                <a:prstClr val="black"/>
              </a:solidFill>
            </a:endParaRPr>
          </a:p>
        </p:txBody>
      </p:sp>
      <p:sp>
        <p:nvSpPr>
          <p:cNvPr id="81" name="文本占位符 290"/>
          <p:cNvSpPr>
            <a:spLocks noGrp="1"/>
          </p:cNvSpPr>
          <p:nvPr>
            <p:ph type="body" sz="quarter" idx="16" hasCustomPrompt="1"/>
          </p:nvPr>
        </p:nvSpPr>
        <p:spPr>
          <a:xfrm>
            <a:off x="1543221" y="2121531"/>
            <a:ext cx="5400000" cy="1357624"/>
          </a:xfrm>
          <a:prstGeom prst="rect">
            <a:avLst/>
          </a:prstGeom>
          <a:ln w="12700">
            <a:noFill/>
            <a:prstDash val="solid"/>
          </a:ln>
        </p:spPr>
        <p:txBody>
          <a:bodyPr lIns="0" tIns="0" rIns="0" bIns="0" anchor="ctr" anchorCtr="0"/>
          <a:lstStyle>
            <a:lvl1pPr marL="0" indent="0" algn="l" defTabSz="914400" rtl="0" eaLnBrk="1" latinLnBrk="0" hangingPunct="1">
              <a:lnSpc>
                <a:spcPct val="100000"/>
              </a:lnSpc>
              <a:spcBef>
                <a:spcPts val="0"/>
              </a:spcBef>
              <a:buNone/>
              <a:defRPr lang="zh-CN" altLang="en-US" sz="7200" b="1" cap="none" spc="0" baseline="0" dirty="0">
                <a:ln>
                  <a:solidFill>
                    <a:schemeClr val="bg1"/>
                  </a:solidFill>
                </a:ln>
                <a:solidFill>
                  <a:schemeClr val="tx1"/>
                </a:solidFill>
                <a:latin typeface="+mj-lt"/>
                <a:ea typeface="+mj-ea"/>
              </a:defRPr>
            </a:lvl1pPr>
          </a:lstStyle>
          <a:p>
            <a:pPr lvl="0"/>
            <a:r>
              <a:rPr lang="zh-CN" altLang="en-US" dirty="0"/>
              <a:t>主题</a:t>
            </a:r>
            <a:endParaRPr lang="zh-CN" altLang="en-US" dirty="0"/>
          </a:p>
        </p:txBody>
      </p:sp>
      <p:sp>
        <p:nvSpPr>
          <p:cNvPr id="83" name="文本占位符 290"/>
          <p:cNvSpPr>
            <a:spLocks noGrp="1"/>
          </p:cNvSpPr>
          <p:nvPr>
            <p:ph type="body" sz="quarter" idx="19" hasCustomPrompt="1"/>
          </p:nvPr>
        </p:nvSpPr>
        <p:spPr>
          <a:xfrm>
            <a:off x="1543221" y="3693990"/>
            <a:ext cx="5400000" cy="360000"/>
          </a:xfrm>
          <a:prstGeom prst="rect">
            <a:avLst/>
          </a:prstGeom>
          <a:ln w="12700">
            <a:noFill/>
            <a:prstDash val="solid"/>
          </a:ln>
        </p:spPr>
        <p:txBody>
          <a:bodyPr lIns="0" tIns="0" rIns="0" bIns="0" anchor="ctr" anchorCtr="0"/>
          <a:lstStyle>
            <a:lvl1pPr marL="0" indent="0" algn="l" defTabSz="914400" rtl="0" eaLnBrk="1" latinLnBrk="0" hangingPunct="1">
              <a:lnSpc>
                <a:spcPct val="100000"/>
              </a:lnSpc>
              <a:spcBef>
                <a:spcPts val="0"/>
              </a:spcBef>
              <a:buNone/>
              <a:defRPr lang="zh-CN" altLang="en-US" sz="2800" cap="all" spc="0" baseline="0" dirty="0">
                <a:solidFill>
                  <a:schemeClr val="tx1"/>
                </a:solidFill>
                <a:latin typeface="+mj-lt"/>
                <a:ea typeface="+mn-ea"/>
              </a:defRPr>
            </a:lvl1pPr>
          </a:lstStyle>
          <a:p>
            <a:pPr lvl="0"/>
            <a:r>
              <a:rPr lang="zh-CN" altLang="en-US" dirty="0"/>
              <a:t>课数</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过渡页">
    <p:spTree>
      <p:nvGrpSpPr>
        <p:cNvPr id="1" name=""/>
        <p:cNvGrpSpPr/>
        <p:nvPr/>
      </p:nvGrpSpPr>
      <p:grpSpPr>
        <a:xfrm>
          <a:off x="0" y="0"/>
          <a:ext cx="0" cy="0"/>
          <a:chOff x="0" y="0"/>
          <a:chExt cx="0" cy="0"/>
        </a:xfrm>
      </p:grpSpPr>
      <p:sp>
        <p:nvSpPr>
          <p:cNvPr id="8" name="任意多边形 7"/>
          <p:cNvSpPr/>
          <p:nvPr userDrawn="1"/>
        </p:nvSpPr>
        <p:spPr>
          <a:xfrm flipV="1">
            <a:off x="0" y="0"/>
            <a:ext cx="5722374" cy="6874568"/>
          </a:xfrm>
          <a:custGeom>
            <a:avLst/>
            <a:gdLst>
              <a:gd name="connsiteX0" fmla="*/ 0 w 7236352"/>
              <a:gd name="connsiteY0" fmla="*/ 6874568 h 6874568"/>
              <a:gd name="connsiteX1" fmla="*/ 7236352 w 7236352"/>
              <a:gd name="connsiteY1" fmla="*/ 6874568 h 6874568"/>
              <a:gd name="connsiteX2" fmla="*/ 3895381 w 7236352"/>
              <a:gd name="connsiteY2" fmla="*/ 0 h 6874568"/>
              <a:gd name="connsiteX3" fmla="*/ 0 w 7236352"/>
              <a:gd name="connsiteY3" fmla="*/ 0 h 6874568"/>
            </a:gdLst>
            <a:ahLst/>
            <a:cxnLst>
              <a:cxn ang="0">
                <a:pos x="connsiteX0" y="connsiteY0"/>
              </a:cxn>
              <a:cxn ang="0">
                <a:pos x="connsiteX1" y="connsiteY1"/>
              </a:cxn>
              <a:cxn ang="0">
                <a:pos x="connsiteX2" y="connsiteY2"/>
              </a:cxn>
              <a:cxn ang="0">
                <a:pos x="connsiteX3" y="connsiteY3"/>
              </a:cxn>
            </a:cxnLst>
            <a:rect l="l" t="t" r="r" b="b"/>
            <a:pathLst>
              <a:path w="7236352" h="6874568">
                <a:moveTo>
                  <a:pt x="0" y="6874568"/>
                </a:moveTo>
                <a:lnTo>
                  <a:pt x="7236352" y="6874568"/>
                </a:lnTo>
                <a:lnTo>
                  <a:pt x="3895381"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48" name="矩形: 圆角 47"/>
          <p:cNvSpPr/>
          <p:nvPr/>
        </p:nvSpPr>
        <p:spPr>
          <a:xfrm>
            <a:off x="2121627" y="1648733"/>
            <a:ext cx="7948746" cy="3293155"/>
          </a:xfrm>
          <a:prstGeom prst="roundRect">
            <a:avLst>
              <a:gd name="adj" fmla="val 3768"/>
            </a:avLst>
          </a:prstGeom>
          <a:solidFill>
            <a:schemeClr val="accent1">
              <a:lumMod val="60000"/>
              <a:lumOff val="40000"/>
              <a:alpha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329" name="文本占位符 290"/>
          <p:cNvSpPr>
            <a:spLocks noGrp="1"/>
          </p:cNvSpPr>
          <p:nvPr>
            <p:ph type="body" sz="quarter" idx="11" hasCustomPrompt="1"/>
          </p:nvPr>
        </p:nvSpPr>
        <p:spPr>
          <a:xfrm>
            <a:off x="3396000" y="2889075"/>
            <a:ext cx="5400000" cy="1295400"/>
          </a:xfrm>
          <a:prstGeom prst="rect">
            <a:avLst/>
          </a:prstGeom>
          <a:ln w="12700">
            <a:noFill/>
            <a:prstDash val="solid"/>
          </a:ln>
        </p:spPr>
        <p:txBody>
          <a:bodyPr lIns="0" tIns="0" rIns="0" bIns="0" anchor="ctr" anchorCtr="0"/>
          <a:lstStyle>
            <a:lvl1pPr marL="0" indent="0" algn="ctr" defTabSz="914400" rtl="0" eaLnBrk="1" latinLnBrk="0" hangingPunct="1">
              <a:lnSpc>
                <a:spcPct val="100000"/>
              </a:lnSpc>
              <a:spcBef>
                <a:spcPts val="0"/>
              </a:spcBef>
              <a:buNone/>
              <a:defRPr lang="zh-CN" altLang="en-US" sz="9600" b="1" cap="none" spc="0" baseline="0" dirty="0">
                <a:solidFill>
                  <a:schemeClr val="tx1"/>
                </a:solidFill>
                <a:latin typeface="+mj-lt"/>
                <a:ea typeface="+mj-ea"/>
              </a:defRPr>
            </a:lvl1pPr>
          </a:lstStyle>
          <a:p>
            <a:pPr lvl="0"/>
            <a:r>
              <a:rPr lang="zh-CN" altLang="en-US" dirty="0"/>
              <a:t>主题</a:t>
            </a:r>
            <a:endParaRPr lang="zh-CN" altLang="en-US" dirty="0"/>
          </a:p>
        </p:txBody>
      </p:sp>
      <p:sp>
        <p:nvSpPr>
          <p:cNvPr id="330" name="文本占位符 290"/>
          <p:cNvSpPr>
            <a:spLocks noGrp="1"/>
          </p:cNvSpPr>
          <p:nvPr>
            <p:ph type="body" sz="quarter" idx="15" hasCustomPrompt="1"/>
          </p:nvPr>
        </p:nvSpPr>
        <p:spPr>
          <a:xfrm>
            <a:off x="3396000" y="2215810"/>
            <a:ext cx="5400000" cy="360000"/>
          </a:xfrm>
          <a:prstGeom prst="rect">
            <a:avLst/>
          </a:prstGeom>
          <a:ln w="12700">
            <a:noFill/>
            <a:prstDash val="solid"/>
          </a:ln>
        </p:spPr>
        <p:txBody>
          <a:bodyPr lIns="0" tIns="0" rIns="0" bIns="0" anchor="ctr" anchorCtr="0"/>
          <a:lstStyle>
            <a:lvl1pPr marL="0" indent="0" algn="ctr" defTabSz="914400" rtl="0" eaLnBrk="1" latinLnBrk="0" hangingPunct="1">
              <a:lnSpc>
                <a:spcPct val="100000"/>
              </a:lnSpc>
              <a:spcBef>
                <a:spcPts val="0"/>
              </a:spcBef>
              <a:buNone/>
              <a:defRPr lang="zh-CN" altLang="en-US" sz="2800" cap="all" spc="600" baseline="0" dirty="0">
                <a:solidFill>
                  <a:schemeClr val="tx1"/>
                </a:solidFill>
                <a:latin typeface="+mj-lt"/>
                <a:ea typeface="+mn-ea"/>
              </a:defRPr>
            </a:lvl1pPr>
          </a:lstStyle>
          <a:p>
            <a:pPr lvl="0"/>
            <a:r>
              <a:rPr lang="en-US" altLang="zh-CN" dirty="0"/>
              <a:t>Part</a:t>
            </a:r>
            <a:endParaRPr lang="zh-CN" altLang="en-US" dirty="0"/>
          </a:p>
        </p:txBody>
      </p:sp>
      <p:cxnSp>
        <p:nvCxnSpPr>
          <p:cNvPr id="333" name="直接连接符 332"/>
          <p:cNvCxnSpPr/>
          <p:nvPr/>
        </p:nvCxnSpPr>
        <p:spPr>
          <a:xfrm>
            <a:off x="3396000" y="2395810"/>
            <a:ext cx="144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0" name="直接连接符 589"/>
          <p:cNvCxnSpPr/>
          <p:nvPr/>
        </p:nvCxnSpPr>
        <p:spPr>
          <a:xfrm>
            <a:off x="7356000" y="2395810"/>
            <a:ext cx="144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学习目标">
    <p:spTree>
      <p:nvGrpSpPr>
        <p:cNvPr id="1" name=""/>
        <p:cNvGrpSpPr/>
        <p:nvPr/>
      </p:nvGrpSpPr>
      <p:grpSpPr>
        <a:xfrm>
          <a:off x="0" y="0"/>
          <a:ext cx="0" cy="0"/>
          <a:chOff x="0" y="0"/>
          <a:chExt cx="0" cy="0"/>
        </a:xfrm>
      </p:grpSpPr>
      <p:sp>
        <p:nvSpPr>
          <p:cNvPr id="4" name="矩形 3"/>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339" name="文本占位符 8"/>
          <p:cNvSpPr>
            <a:spLocks noGrp="1"/>
          </p:cNvSpPr>
          <p:nvPr>
            <p:ph type="body" sz="quarter" idx="34" hasCustomPrompt="1"/>
          </p:nvPr>
        </p:nvSpPr>
        <p:spPr>
          <a:xfrm>
            <a:off x="877288" y="765175"/>
            <a:ext cx="10440000" cy="396000"/>
          </a:xfrm>
          <a:prstGeom prst="rect">
            <a:avLst/>
          </a:prstGeom>
          <a:ln>
            <a:noFill/>
          </a:ln>
        </p:spPr>
        <p:txBody>
          <a:bodyPr wrap="square" lIns="0" tIns="0" rIns="0" bIns="0" anchor="ctr" anchorCtr="0"/>
          <a:lstStyle>
            <a:lvl1pPr marL="0" indent="0" algn="l" defTabSz="619125">
              <a:lnSpc>
                <a:spcPct val="100000"/>
              </a:lnSpc>
              <a:spcBef>
                <a:spcPts val="0"/>
              </a:spcBef>
              <a:spcAft>
                <a:spcPts val="0"/>
              </a:spcAft>
              <a:buNone/>
              <a:defRPr sz="3200" b="1">
                <a:solidFill>
                  <a:schemeClr val="tx2"/>
                </a:solidFill>
                <a:latin typeface="+mj-lt"/>
                <a:ea typeface="+mj-ea"/>
                <a:cs typeface="Arial" panose="020B0604020202020204" pitchFamily="34" charset="0"/>
              </a:defRPr>
            </a:lvl1pPr>
          </a:lstStyle>
          <a:p>
            <a:pPr lvl="0"/>
            <a:r>
              <a:rPr lang="zh-CN" altLang="en-US" dirty="0"/>
              <a:t>学习目标</a:t>
            </a:r>
            <a:endParaRPr lang="zh-CN" altLang="en-US" dirty="0"/>
          </a:p>
        </p:txBody>
      </p:sp>
      <p:sp>
        <p:nvSpPr>
          <p:cNvPr id="3" name="文本占位符 2"/>
          <p:cNvSpPr>
            <a:spLocks noGrp="1"/>
          </p:cNvSpPr>
          <p:nvPr>
            <p:ph type="body" sz="quarter" idx="35" hasCustomPrompt="1"/>
          </p:nvPr>
        </p:nvSpPr>
        <p:spPr>
          <a:xfrm>
            <a:off x="1811038" y="1985963"/>
            <a:ext cx="8572500" cy="3643312"/>
          </a:xfrm>
          <a:prstGeom prst="rect">
            <a:avLst/>
          </a:prstGeom>
        </p:spPr>
        <p:txBody>
          <a:bodyPr/>
          <a:lstStyle>
            <a:lvl1pPr marL="0" indent="0">
              <a:lnSpc>
                <a:spcPct val="100000"/>
              </a:lnSpc>
              <a:buNone/>
              <a:defRPr>
                <a:latin typeface="+mn-lt"/>
              </a:defRPr>
            </a:lvl1pPr>
          </a:lstStyle>
          <a:p>
            <a:pPr lvl="0"/>
            <a:r>
              <a:rPr lang="zh-CN" altLang="en-US" dirty="0"/>
              <a:t>正文</a:t>
            </a:r>
            <a:endParaRPr lang="zh-CN" altLang="en-US" dirty="0"/>
          </a:p>
        </p:txBody>
      </p:sp>
      <p:pic>
        <p:nvPicPr>
          <p:cNvPr id="5124" name="图片 11" descr="水印"/>
          <p:cNvPicPr>
            <a:picLocks noChangeAspect="1"/>
          </p:cNvPicPr>
          <p:nvPr userDrawn="1"/>
        </p:nvPicPr>
        <p:blipFill>
          <a:blip r:embed="rId2"/>
          <a:stretch>
            <a:fillRect/>
          </a:stretch>
        </p:blipFill>
        <p:spPr>
          <a:xfrm>
            <a:off x="7186613" y="63500"/>
            <a:ext cx="4902200" cy="1587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矩形 1"/>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5"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
        <p:nvSpPr>
          <p:cNvPr id="6" name="文本占位符 290"/>
          <p:cNvSpPr>
            <a:spLocks noGrp="1"/>
          </p:cNvSpPr>
          <p:nvPr>
            <p:ph type="body" sz="quarter" idx="15" hasCustomPrompt="1"/>
          </p:nvPr>
        </p:nvSpPr>
        <p:spPr>
          <a:xfrm>
            <a:off x="963078" y="1666568"/>
            <a:ext cx="10265845" cy="4373113"/>
          </a:xfrm>
          <a:prstGeom prst="rect">
            <a:avLst/>
          </a:prstGeom>
          <a:ln>
            <a:noFill/>
            <a:prstDash val="dash"/>
          </a:ln>
        </p:spPr>
        <p:txBody>
          <a:bodyPr wrap="square" anchor="t" anchorCtr="0">
            <a:noAutofit/>
          </a:bodyPr>
          <a:lstStyle>
            <a:lvl1pPr marL="0" indent="0" algn="l" defTabSz="914400" rtl="0" eaLnBrk="1" latinLnBrk="0" hangingPunct="1">
              <a:lnSpc>
                <a:spcPct val="120000"/>
              </a:lnSpc>
              <a:spcBef>
                <a:spcPts val="0"/>
              </a:spcBef>
              <a:buNone/>
              <a:defRPr lang="zh-CN" altLang="en-US" sz="2800" spc="30" baseline="0" dirty="0">
                <a:solidFill>
                  <a:srgbClr val="333333"/>
                </a:solidFill>
                <a:effectLst/>
                <a:latin typeface="+mn-lt"/>
                <a:ea typeface="+mn-ea"/>
              </a:defRPr>
            </a:lvl1pPr>
          </a:lstStyle>
          <a:p>
            <a:pPr lvl="0"/>
            <a:r>
              <a:rPr lang="zh-CN" altLang="en-US" dirty="0"/>
              <a:t>正文</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
    <p:spTree>
      <p:nvGrpSpPr>
        <p:cNvPr id="1" name=""/>
        <p:cNvGrpSpPr/>
        <p:nvPr/>
      </p:nvGrpSpPr>
      <p:grpSpPr>
        <a:xfrm>
          <a:off x="0" y="0"/>
          <a:ext cx="0" cy="0"/>
          <a:chOff x="0" y="0"/>
          <a:chExt cx="0" cy="0"/>
        </a:xfrm>
      </p:grpSpPr>
      <p:sp>
        <p:nvSpPr>
          <p:cNvPr id="2" name="矩形 1"/>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5"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
        <p:nvSpPr>
          <p:cNvPr id="2" name="矩形 1"/>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A3A901FF-5464-EA43-A042-8377B664517F}"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C904FDEE-3A50-B64F-BED6-D2FCF0C3388E}" type="slidenum">
              <a:rPr kumimoji="1" lang="zh-CN" altLang="en-US" smtClean="0"/>
            </a:fld>
            <a:endParaRPr kumimoji="1"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图">
    <p:spTree>
      <p:nvGrpSpPr>
        <p:cNvPr id="1" name=""/>
        <p:cNvGrpSpPr/>
        <p:nvPr/>
      </p:nvGrpSpPr>
      <p:grpSpPr>
        <a:xfrm>
          <a:off x="0" y="0"/>
          <a:ext cx="0" cy="0"/>
          <a:chOff x="0" y="0"/>
          <a:chExt cx="0" cy="0"/>
        </a:xfrm>
      </p:grpSpPr>
      <p:sp>
        <p:nvSpPr>
          <p:cNvPr id="2" name="矩形 1"/>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5"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
        <p:nvSpPr>
          <p:cNvPr id="6" name="图片占位符 16"/>
          <p:cNvSpPr>
            <a:spLocks noGrp="1"/>
          </p:cNvSpPr>
          <p:nvPr>
            <p:ph type="pic" sz="quarter" idx="15"/>
          </p:nvPr>
        </p:nvSpPr>
        <p:spPr>
          <a:xfrm>
            <a:off x="8343900" y="1905000"/>
            <a:ext cx="2973387" cy="2726767"/>
          </a:xfrm>
          <a:custGeom>
            <a:avLst/>
            <a:gdLst>
              <a:gd name="connsiteX0" fmla="*/ 0 w 2973387"/>
              <a:gd name="connsiteY0" fmla="*/ 0 h 2726767"/>
              <a:gd name="connsiteX1" fmla="*/ 2973387 w 2973387"/>
              <a:gd name="connsiteY1" fmla="*/ 0 h 2726767"/>
              <a:gd name="connsiteX2" fmla="*/ 2973387 w 2973387"/>
              <a:gd name="connsiteY2" fmla="*/ 2726767 h 2726767"/>
              <a:gd name="connsiteX3" fmla="*/ 0 w 2973387"/>
              <a:gd name="connsiteY3" fmla="*/ 2389204 h 2726767"/>
            </a:gdLst>
            <a:ahLst/>
            <a:cxnLst>
              <a:cxn ang="0">
                <a:pos x="connsiteX0" y="connsiteY0"/>
              </a:cxn>
              <a:cxn ang="0">
                <a:pos x="connsiteX1" y="connsiteY1"/>
              </a:cxn>
              <a:cxn ang="0">
                <a:pos x="connsiteX2" y="connsiteY2"/>
              </a:cxn>
              <a:cxn ang="0">
                <a:pos x="connsiteX3" y="connsiteY3"/>
              </a:cxn>
            </a:cxnLst>
            <a:rect l="l" t="t" r="r" b="b"/>
            <a:pathLst>
              <a:path w="2973387" h="2726767">
                <a:moveTo>
                  <a:pt x="0" y="0"/>
                </a:moveTo>
                <a:lnTo>
                  <a:pt x="2973387" y="0"/>
                </a:lnTo>
                <a:lnTo>
                  <a:pt x="2973387" y="2726767"/>
                </a:lnTo>
                <a:lnTo>
                  <a:pt x="0" y="2389204"/>
                </a:lnTo>
                <a:close/>
              </a:path>
            </a:pathLst>
          </a:cu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buNone/>
              <a:defRPr lang="zh-CN" altLang="en-US" sz="1800">
                <a:solidFill>
                  <a:schemeClr val="lt1"/>
                </a:solidFill>
              </a:defRPr>
            </a:lvl1pPr>
          </a:lstStyle>
          <a:p>
            <a:pPr marL="0" lvl="0" algn="ctr"/>
            <a:r>
              <a:rPr lang="zh-CN" altLang="en-US"/>
              <a:t>单击图标添加图片</a:t>
            </a:r>
            <a:endParaRPr lang="zh-CN" altLang="en-US"/>
          </a:p>
        </p:txBody>
      </p:sp>
      <p:sp>
        <p:nvSpPr>
          <p:cNvPr id="8" name="图片占位符 15"/>
          <p:cNvSpPr>
            <a:spLocks noGrp="1"/>
          </p:cNvSpPr>
          <p:nvPr>
            <p:ph type="pic" sz="quarter" idx="14"/>
          </p:nvPr>
        </p:nvSpPr>
        <p:spPr>
          <a:xfrm>
            <a:off x="4583510" y="1905000"/>
            <a:ext cx="2973387" cy="2726767"/>
          </a:xfrm>
          <a:custGeom>
            <a:avLst/>
            <a:gdLst>
              <a:gd name="connsiteX0" fmla="*/ 0 w 2973387"/>
              <a:gd name="connsiteY0" fmla="*/ 0 h 2726767"/>
              <a:gd name="connsiteX1" fmla="*/ 2973387 w 2973387"/>
              <a:gd name="connsiteY1" fmla="*/ 0 h 2726767"/>
              <a:gd name="connsiteX2" fmla="*/ 2973387 w 2973387"/>
              <a:gd name="connsiteY2" fmla="*/ 2726767 h 2726767"/>
              <a:gd name="connsiteX3" fmla="*/ 0 w 2973387"/>
              <a:gd name="connsiteY3" fmla="*/ 2389204 h 2726767"/>
            </a:gdLst>
            <a:ahLst/>
            <a:cxnLst>
              <a:cxn ang="0">
                <a:pos x="connsiteX0" y="connsiteY0"/>
              </a:cxn>
              <a:cxn ang="0">
                <a:pos x="connsiteX1" y="connsiteY1"/>
              </a:cxn>
              <a:cxn ang="0">
                <a:pos x="connsiteX2" y="connsiteY2"/>
              </a:cxn>
              <a:cxn ang="0">
                <a:pos x="connsiteX3" y="connsiteY3"/>
              </a:cxn>
            </a:cxnLst>
            <a:rect l="l" t="t" r="r" b="b"/>
            <a:pathLst>
              <a:path w="2973387" h="2726767">
                <a:moveTo>
                  <a:pt x="0" y="0"/>
                </a:moveTo>
                <a:lnTo>
                  <a:pt x="2973387" y="0"/>
                </a:lnTo>
                <a:lnTo>
                  <a:pt x="2973387" y="2726767"/>
                </a:lnTo>
                <a:lnTo>
                  <a:pt x="0" y="2389204"/>
                </a:lnTo>
                <a:close/>
              </a:path>
            </a:pathLst>
          </a:cu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buNone/>
              <a:defRPr lang="zh-CN" altLang="en-US" sz="1800">
                <a:solidFill>
                  <a:schemeClr val="lt1"/>
                </a:solidFill>
              </a:defRPr>
            </a:lvl1pPr>
          </a:lstStyle>
          <a:p>
            <a:pPr marL="0" lvl="0" algn="ctr"/>
            <a:r>
              <a:rPr lang="zh-CN" altLang="en-US"/>
              <a:t>单击图标添加图片</a:t>
            </a:r>
            <a:endParaRPr lang="zh-CN" altLang="en-US"/>
          </a:p>
        </p:txBody>
      </p:sp>
      <p:sp>
        <p:nvSpPr>
          <p:cNvPr id="9" name="图片占位符 13"/>
          <p:cNvSpPr>
            <a:spLocks noGrp="1"/>
          </p:cNvSpPr>
          <p:nvPr>
            <p:ph type="pic" sz="quarter" idx="13"/>
          </p:nvPr>
        </p:nvSpPr>
        <p:spPr>
          <a:xfrm>
            <a:off x="874713" y="1905000"/>
            <a:ext cx="2973387" cy="2726767"/>
          </a:xfrm>
          <a:custGeom>
            <a:avLst/>
            <a:gdLst>
              <a:gd name="connsiteX0" fmla="*/ 0 w 2973387"/>
              <a:gd name="connsiteY0" fmla="*/ 0 h 2726767"/>
              <a:gd name="connsiteX1" fmla="*/ 2973387 w 2973387"/>
              <a:gd name="connsiteY1" fmla="*/ 0 h 2726767"/>
              <a:gd name="connsiteX2" fmla="*/ 2973387 w 2973387"/>
              <a:gd name="connsiteY2" fmla="*/ 2726767 h 2726767"/>
              <a:gd name="connsiteX3" fmla="*/ 0 w 2973387"/>
              <a:gd name="connsiteY3" fmla="*/ 2389204 h 2726767"/>
            </a:gdLst>
            <a:ahLst/>
            <a:cxnLst>
              <a:cxn ang="0">
                <a:pos x="connsiteX0" y="connsiteY0"/>
              </a:cxn>
              <a:cxn ang="0">
                <a:pos x="connsiteX1" y="connsiteY1"/>
              </a:cxn>
              <a:cxn ang="0">
                <a:pos x="connsiteX2" y="connsiteY2"/>
              </a:cxn>
              <a:cxn ang="0">
                <a:pos x="connsiteX3" y="connsiteY3"/>
              </a:cxn>
            </a:cxnLst>
            <a:rect l="l" t="t" r="r" b="b"/>
            <a:pathLst>
              <a:path w="2973387" h="2726767">
                <a:moveTo>
                  <a:pt x="0" y="0"/>
                </a:moveTo>
                <a:lnTo>
                  <a:pt x="2973387" y="0"/>
                </a:lnTo>
                <a:lnTo>
                  <a:pt x="2973387" y="2726767"/>
                </a:lnTo>
                <a:lnTo>
                  <a:pt x="0" y="2389204"/>
                </a:lnTo>
                <a:close/>
              </a:path>
            </a:pathLst>
          </a:cu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buNone/>
              <a:defRPr lang="zh-CN" altLang="en-US" sz="1800">
                <a:solidFill>
                  <a:schemeClr val="lt1"/>
                </a:solidFill>
              </a:defRPr>
            </a:lvl1pPr>
          </a:lstStyle>
          <a:p>
            <a:pPr marL="0" lvl="0" algn="ctr"/>
            <a:r>
              <a:rPr lang="zh-CN" altLang="en-US"/>
              <a:t>单击图标添加图片</a:t>
            </a:r>
            <a:endParaRPr lang="zh-CN" altLang="en-US"/>
          </a:p>
        </p:txBody>
      </p:sp>
      <p:sp>
        <p:nvSpPr>
          <p:cNvPr id="4" name="文本占位符 3"/>
          <p:cNvSpPr>
            <a:spLocks noGrp="1"/>
          </p:cNvSpPr>
          <p:nvPr>
            <p:ph type="body" sz="quarter" idx="16" hasCustomPrompt="1"/>
          </p:nvPr>
        </p:nvSpPr>
        <p:spPr>
          <a:xfrm>
            <a:off x="874713" y="4817347"/>
            <a:ext cx="2973387" cy="576262"/>
          </a:xfrm>
          <a:prstGeom prst="rect">
            <a:avLst/>
          </a:prstGeom>
        </p:spPr>
        <p:txBody>
          <a:bodyPr anchor="ctr"/>
          <a:lstStyle>
            <a:lvl1pPr marL="0" indent="0" algn="ctr">
              <a:buNone/>
              <a:defRPr>
                <a:latin typeface="+mn-lt"/>
              </a:defRPr>
            </a:lvl1pPr>
          </a:lstStyle>
          <a:p>
            <a:pPr lvl="0"/>
            <a:r>
              <a:rPr lang="zh-CN" altLang="en-US" dirty="0"/>
              <a:t>文本</a:t>
            </a:r>
            <a:endParaRPr lang="zh-CN" altLang="en-US" dirty="0"/>
          </a:p>
        </p:txBody>
      </p:sp>
      <p:sp>
        <p:nvSpPr>
          <p:cNvPr id="10" name="文本占位符 3"/>
          <p:cNvSpPr>
            <a:spLocks noGrp="1"/>
          </p:cNvSpPr>
          <p:nvPr>
            <p:ph type="body" sz="quarter" idx="17" hasCustomPrompt="1"/>
          </p:nvPr>
        </p:nvSpPr>
        <p:spPr>
          <a:xfrm>
            <a:off x="4583510" y="4817347"/>
            <a:ext cx="2973387" cy="576262"/>
          </a:xfrm>
          <a:prstGeom prst="rect">
            <a:avLst/>
          </a:prstGeom>
        </p:spPr>
        <p:txBody>
          <a:bodyPr anchor="ctr"/>
          <a:lstStyle>
            <a:lvl1pPr marL="0" indent="0" algn="ctr">
              <a:buNone/>
              <a:defRPr>
                <a:latin typeface="+mn-lt"/>
              </a:defRPr>
            </a:lvl1pPr>
          </a:lstStyle>
          <a:p>
            <a:pPr lvl="0"/>
            <a:r>
              <a:rPr lang="zh-CN" altLang="en-US" dirty="0"/>
              <a:t>文本</a:t>
            </a:r>
            <a:endParaRPr lang="zh-CN" altLang="en-US" dirty="0"/>
          </a:p>
        </p:txBody>
      </p:sp>
      <p:sp>
        <p:nvSpPr>
          <p:cNvPr id="13" name="文本占位符 3"/>
          <p:cNvSpPr>
            <a:spLocks noGrp="1"/>
          </p:cNvSpPr>
          <p:nvPr>
            <p:ph type="body" sz="quarter" idx="18" hasCustomPrompt="1"/>
          </p:nvPr>
        </p:nvSpPr>
        <p:spPr>
          <a:xfrm>
            <a:off x="8343900" y="4817347"/>
            <a:ext cx="2973387" cy="576262"/>
          </a:xfrm>
          <a:prstGeom prst="rect">
            <a:avLst/>
          </a:prstGeom>
        </p:spPr>
        <p:txBody>
          <a:bodyPr anchor="ctr"/>
          <a:lstStyle>
            <a:lvl1pPr marL="0" indent="0" algn="ctr">
              <a:buNone/>
              <a:defRPr>
                <a:latin typeface="+mn-lt"/>
              </a:defRPr>
            </a:lvl1pPr>
          </a:lstStyle>
          <a:p>
            <a:pPr lvl="0"/>
            <a:r>
              <a:rPr lang="zh-CN" altLang="en-US" dirty="0"/>
              <a:t>文本</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0" grpId="0"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词汇讲解">
    <p:spTree>
      <p:nvGrpSpPr>
        <p:cNvPr id="1" name=""/>
        <p:cNvGrpSpPr/>
        <p:nvPr/>
      </p:nvGrpSpPr>
      <p:grpSpPr>
        <a:xfrm>
          <a:off x="0" y="0"/>
          <a:ext cx="0" cy="0"/>
          <a:chOff x="0" y="0"/>
          <a:chExt cx="0" cy="0"/>
        </a:xfrm>
      </p:grpSpPr>
      <p:sp>
        <p:nvSpPr>
          <p:cNvPr id="2" name="矩形 1"/>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5"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
        <p:nvSpPr>
          <p:cNvPr id="4" name="文本占位符 3"/>
          <p:cNvSpPr>
            <a:spLocks noGrp="1"/>
          </p:cNvSpPr>
          <p:nvPr>
            <p:ph type="body" sz="quarter" idx="12" hasCustomPrompt="1"/>
          </p:nvPr>
        </p:nvSpPr>
        <p:spPr>
          <a:xfrm>
            <a:off x="266866" y="1514777"/>
            <a:ext cx="1861976" cy="551583"/>
          </a:xfrm>
          <a:prstGeom prst="roundRect">
            <a:avLst>
              <a:gd name="adj" fmla="val 50000"/>
            </a:avLst>
          </a:prstGeom>
          <a:solidFill>
            <a:schemeClr val="accent2">
              <a:lumMod val="75000"/>
            </a:schemeClr>
          </a:solidFill>
        </p:spPr>
        <p:txBody>
          <a:bodyPr/>
          <a:lstStyle>
            <a:lvl1pPr marL="0" indent="0" algn="dist">
              <a:lnSpc>
                <a:spcPct val="80000"/>
              </a:lnSpc>
              <a:buNone/>
              <a:defRPr>
                <a:solidFill>
                  <a:schemeClr val="bg1"/>
                </a:solidFill>
              </a:defRPr>
            </a:lvl1pPr>
          </a:lstStyle>
          <a:p>
            <a:pPr lvl="0"/>
            <a:r>
              <a:rPr lang="zh-CN" altLang="en-US" dirty="0"/>
              <a:t>小标题</a:t>
            </a:r>
            <a:endParaRPr lang="zh-CN" altLang="en-US" dirty="0"/>
          </a:p>
        </p:txBody>
      </p:sp>
      <p:sp>
        <p:nvSpPr>
          <p:cNvPr id="8" name="文本占位符 7"/>
          <p:cNvSpPr>
            <a:spLocks noGrp="1"/>
          </p:cNvSpPr>
          <p:nvPr>
            <p:ph type="body" sz="quarter" idx="13" hasCustomPrompt="1"/>
          </p:nvPr>
        </p:nvSpPr>
        <p:spPr>
          <a:xfrm>
            <a:off x="2286002" y="1233674"/>
            <a:ext cx="9629773" cy="2397275"/>
          </a:xfrm>
          <a:prstGeom prst="rect">
            <a:avLst/>
          </a:prstGeom>
        </p:spPr>
        <p:txBody>
          <a:bodyPr/>
          <a:lstStyle>
            <a:lvl1pPr marL="0" indent="0">
              <a:lnSpc>
                <a:spcPct val="110000"/>
              </a:lnSpc>
              <a:spcBef>
                <a:spcPts val="600"/>
              </a:spcBef>
              <a:buNone/>
              <a:defRPr>
                <a:latin typeface="+mn-lt"/>
              </a:defRPr>
            </a:lvl1pPr>
          </a:lstStyle>
          <a:p>
            <a:pPr lvl="0"/>
            <a:r>
              <a:rPr lang="zh-CN" altLang="en-US" dirty="0"/>
              <a:t>正文</a:t>
            </a:r>
            <a:endParaRPr lang="zh-CN" altLang="en-US" dirty="0"/>
          </a:p>
        </p:txBody>
      </p:sp>
      <p:sp>
        <p:nvSpPr>
          <p:cNvPr id="10" name="文本占位符 7"/>
          <p:cNvSpPr>
            <a:spLocks noGrp="1"/>
          </p:cNvSpPr>
          <p:nvPr>
            <p:ph type="body" sz="quarter" idx="15" hasCustomPrompt="1"/>
          </p:nvPr>
        </p:nvSpPr>
        <p:spPr>
          <a:xfrm>
            <a:off x="2270940" y="3980012"/>
            <a:ext cx="9673411" cy="2406501"/>
          </a:xfrm>
          <a:prstGeom prst="rect">
            <a:avLst/>
          </a:prstGeom>
        </p:spPr>
        <p:txBody>
          <a:bodyPr/>
          <a:lstStyle>
            <a:lvl1pPr marL="0" indent="0">
              <a:lnSpc>
                <a:spcPct val="110000"/>
              </a:lnSpc>
              <a:spcBef>
                <a:spcPts val="600"/>
              </a:spcBef>
              <a:buNone/>
              <a:defRPr>
                <a:latin typeface="+mn-lt"/>
              </a:defRPr>
            </a:lvl1pPr>
          </a:lstStyle>
          <a:p>
            <a:pPr lvl="0"/>
            <a:r>
              <a:rPr lang="zh-CN" altLang="en-US" dirty="0"/>
              <a:t>正文</a:t>
            </a:r>
            <a:endParaRPr lang="zh-CN" altLang="en-US" dirty="0"/>
          </a:p>
        </p:txBody>
      </p:sp>
      <p:sp>
        <p:nvSpPr>
          <p:cNvPr id="12" name="文本占位符 3"/>
          <p:cNvSpPr>
            <a:spLocks noGrp="1"/>
          </p:cNvSpPr>
          <p:nvPr>
            <p:ph type="body" sz="quarter" idx="16" hasCustomPrompt="1"/>
          </p:nvPr>
        </p:nvSpPr>
        <p:spPr>
          <a:xfrm>
            <a:off x="245046" y="4127979"/>
            <a:ext cx="1869508" cy="551583"/>
          </a:xfrm>
          <a:prstGeom prst="roundRect">
            <a:avLst>
              <a:gd name="adj" fmla="val 50000"/>
            </a:avLst>
          </a:prstGeom>
          <a:solidFill>
            <a:schemeClr val="accent2">
              <a:lumMod val="75000"/>
            </a:schemeClr>
          </a:solidFill>
        </p:spPr>
        <p:txBody>
          <a:bodyPr/>
          <a:lstStyle>
            <a:lvl1pPr marL="0" indent="0" algn="dist">
              <a:lnSpc>
                <a:spcPct val="80000"/>
              </a:lnSpc>
              <a:buNone/>
              <a:defRPr>
                <a:solidFill>
                  <a:schemeClr val="bg1"/>
                </a:solidFill>
              </a:defRPr>
            </a:lvl1pPr>
          </a:lstStyle>
          <a:p>
            <a:pPr lvl="0"/>
            <a:r>
              <a:rPr lang="zh-CN" altLang="en-US" dirty="0"/>
              <a:t>小标题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12">
                                            <p:bg/>
                                          </p:spTgt>
                                        </p:tgtEl>
                                        <p:attrNameLst>
                                          <p:attrName>style.visibility</p:attrName>
                                        </p:attrNameLst>
                                      </p:cBhvr>
                                      <p:to>
                                        <p:strVal val="visible"/>
                                      </p:to>
                                    </p:set>
                                    <p:anim calcmode="lin" valueType="num">
                                      <p:cBhvr additive="base">
                                        <p:cTn id="20" dur="500" fill="hold"/>
                                        <p:tgtEl>
                                          <p:spTgt spid="12">
                                            <p:bg/>
                                          </p:spTgt>
                                        </p:tgtEl>
                                        <p:attrNameLst>
                                          <p:attrName>ppt_x</p:attrName>
                                        </p:attrNameLst>
                                      </p:cBhvr>
                                      <p:tavLst>
                                        <p:tav tm="0">
                                          <p:val>
                                            <p:strVal val="0-#ppt_w/2"/>
                                          </p:val>
                                        </p:tav>
                                        <p:tav tm="100000">
                                          <p:val>
                                            <p:strVal val="#ppt_x"/>
                                          </p:val>
                                        </p:tav>
                                      </p:tavLst>
                                    </p:anim>
                                    <p:anim calcmode="lin" valueType="num">
                                      <p:cBhvr additive="base">
                                        <p:cTn id="21" dur="500" fill="hold"/>
                                        <p:tgtEl>
                                          <p:spTgt spid="12">
                                            <p:bg/>
                                          </p:spTgt>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 calcmode="lin" valueType="num">
                                      <p:cBhvr additive="base">
                                        <p:cTn id="24"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tmplLst>
          <p:tmpl lvl="1">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0">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8" grpId="0" build="p"/>
      <p:bldP spid="10" grpId="0" build="p"/>
      <p:bldP spid="12" grpId="0" animBg="1" build="p">
        <p:tmplLst>
          <p:tmpl lvl="1">
            <p:tnLst>
              <p:par>
                <p:cTn presetID="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 lvl="0">
            <p:tnLst>
              <p:par>
                <p:cTn presetID="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词汇讲解1">
    <p:spTree>
      <p:nvGrpSpPr>
        <p:cNvPr id="1" name=""/>
        <p:cNvGrpSpPr/>
        <p:nvPr/>
      </p:nvGrpSpPr>
      <p:grpSpPr>
        <a:xfrm>
          <a:off x="0" y="0"/>
          <a:ext cx="0" cy="0"/>
          <a:chOff x="0" y="0"/>
          <a:chExt cx="0" cy="0"/>
        </a:xfrm>
      </p:grpSpPr>
      <p:sp>
        <p:nvSpPr>
          <p:cNvPr id="2" name="矩形 1"/>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5"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
        <p:nvSpPr>
          <p:cNvPr id="4" name="文本占位符 3"/>
          <p:cNvSpPr>
            <a:spLocks noGrp="1"/>
          </p:cNvSpPr>
          <p:nvPr>
            <p:ph type="body" sz="quarter" idx="12" hasCustomPrompt="1"/>
          </p:nvPr>
        </p:nvSpPr>
        <p:spPr>
          <a:xfrm>
            <a:off x="195424" y="1514777"/>
            <a:ext cx="2060255" cy="551583"/>
          </a:xfrm>
          <a:prstGeom prst="roundRect">
            <a:avLst>
              <a:gd name="adj" fmla="val 50000"/>
            </a:avLst>
          </a:prstGeom>
          <a:solidFill>
            <a:schemeClr val="accent2">
              <a:lumMod val="75000"/>
            </a:schemeClr>
          </a:solidFill>
        </p:spPr>
        <p:txBody>
          <a:bodyPr/>
          <a:lstStyle>
            <a:lvl1pPr marL="0" indent="0" algn="dist">
              <a:lnSpc>
                <a:spcPct val="80000"/>
              </a:lnSpc>
              <a:buNone/>
              <a:defRPr>
                <a:solidFill>
                  <a:schemeClr val="bg1"/>
                </a:solidFill>
              </a:defRPr>
            </a:lvl1pPr>
          </a:lstStyle>
          <a:p>
            <a:pPr lvl="0"/>
            <a:r>
              <a:rPr lang="zh-CN" altLang="en-US" dirty="0"/>
              <a:t>小标题</a:t>
            </a:r>
            <a:endParaRPr lang="zh-CN" altLang="en-US" dirty="0"/>
          </a:p>
        </p:txBody>
      </p:sp>
      <p:sp>
        <p:nvSpPr>
          <p:cNvPr id="8" name="文本占位符 7"/>
          <p:cNvSpPr>
            <a:spLocks noGrp="1"/>
          </p:cNvSpPr>
          <p:nvPr>
            <p:ph type="body" sz="quarter" idx="13" hasCustomPrompt="1"/>
          </p:nvPr>
        </p:nvSpPr>
        <p:spPr>
          <a:xfrm>
            <a:off x="2286002" y="1233674"/>
            <a:ext cx="9629773" cy="5209989"/>
          </a:xfrm>
          <a:prstGeom prst="rect">
            <a:avLst/>
          </a:prstGeom>
        </p:spPr>
        <p:txBody>
          <a:bodyPr/>
          <a:lstStyle>
            <a:lvl1pPr marL="0" indent="0">
              <a:lnSpc>
                <a:spcPct val="110000"/>
              </a:lnSpc>
              <a:spcBef>
                <a:spcPts val="600"/>
              </a:spcBef>
              <a:buNone/>
              <a:defRPr>
                <a:latin typeface="+mn-lt"/>
              </a:defRPr>
            </a:lvl1pPr>
          </a:lstStyle>
          <a:p>
            <a:pPr lvl="0"/>
            <a:r>
              <a:rPr lang="zh-CN" altLang="en-US" dirty="0"/>
              <a:t>正文</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tmplLst>
          <p:tmpl lvl="1">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0">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8" grpId="0" bui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单词">
    <p:spTree>
      <p:nvGrpSpPr>
        <p:cNvPr id="1" name=""/>
        <p:cNvGrpSpPr/>
        <p:nvPr/>
      </p:nvGrpSpPr>
      <p:grpSpPr>
        <a:xfrm>
          <a:off x="0" y="0"/>
          <a:ext cx="0" cy="0"/>
          <a:chOff x="0" y="0"/>
          <a:chExt cx="0" cy="0"/>
        </a:xfrm>
      </p:grpSpPr>
      <p:sp>
        <p:nvSpPr>
          <p:cNvPr id="65" name="矩形 64"/>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9" name="文本占位符 8"/>
          <p:cNvSpPr>
            <a:spLocks noGrp="1"/>
          </p:cNvSpPr>
          <p:nvPr>
            <p:ph type="body" sz="quarter" idx="34" hasCustomPrompt="1"/>
          </p:nvPr>
        </p:nvSpPr>
        <p:spPr>
          <a:xfrm>
            <a:off x="877288" y="369175"/>
            <a:ext cx="10440000" cy="396000"/>
          </a:xfrm>
          <a:prstGeom prst="rect">
            <a:avLst/>
          </a:prstGeom>
          <a:ln>
            <a:noFill/>
          </a:ln>
        </p:spPr>
        <p:txBody>
          <a:bodyPr wrap="square" lIns="0" tIns="0" rIns="0" bIns="0" anchor="ctr" anchorCtr="0"/>
          <a:lstStyle>
            <a:lvl1pPr marL="0" indent="0" algn="l" defTabSz="619125">
              <a:lnSpc>
                <a:spcPct val="100000"/>
              </a:lnSpc>
              <a:spcBef>
                <a:spcPts val="0"/>
              </a:spcBef>
              <a:spcAft>
                <a:spcPts val="0"/>
              </a:spcAft>
              <a:buNone/>
              <a:defRPr sz="3200" b="1">
                <a:solidFill>
                  <a:schemeClr val="tx2"/>
                </a:solidFill>
                <a:latin typeface="+mj-lt"/>
                <a:ea typeface="+mj-ea"/>
                <a:cs typeface="Arial" panose="020B0604020202020204" pitchFamily="34" charset="0"/>
              </a:defRPr>
            </a:lvl1pPr>
          </a:lstStyle>
          <a:p>
            <a:pPr lvl="0"/>
            <a:r>
              <a:rPr lang="zh-CN" altLang="en-US" dirty="0"/>
              <a:t>标题</a:t>
            </a:r>
            <a:endParaRPr lang="zh-CN" altLang="en-US" dirty="0"/>
          </a:p>
        </p:txBody>
      </p:sp>
      <p:sp>
        <p:nvSpPr>
          <p:cNvPr id="85" name="文本占位符 8"/>
          <p:cNvSpPr>
            <a:spLocks noGrp="1"/>
          </p:cNvSpPr>
          <p:nvPr>
            <p:ph type="body" sz="quarter" idx="17" hasCustomPrompt="1"/>
          </p:nvPr>
        </p:nvSpPr>
        <p:spPr>
          <a:xfrm>
            <a:off x="7151237" y="3635999"/>
            <a:ext cx="3066054" cy="540000"/>
          </a:xfrm>
          <a:prstGeom prst="rect">
            <a:avLst/>
          </a:prstGeom>
        </p:spPr>
        <p:txBody>
          <a:bodyPr wrap="none" anchor="ctr" anchorCtr="0"/>
          <a:lstStyle>
            <a:lvl1pPr marL="0" indent="0" algn="ctr">
              <a:lnSpc>
                <a:spcPct val="120000"/>
              </a:lnSpc>
              <a:spcBef>
                <a:spcPts val="0"/>
              </a:spcBef>
              <a:spcAft>
                <a:spcPts val="0"/>
              </a:spcAft>
              <a:buNone/>
              <a:defRPr sz="3200" b="0">
                <a:solidFill>
                  <a:schemeClr val="bg2">
                    <a:lumMod val="50000"/>
                  </a:schemeClr>
                </a:solidFill>
                <a:latin typeface="+mn-lt"/>
                <a:ea typeface="+mn-ea"/>
                <a:cs typeface="Segoe UI" panose="020B0502040204020203" pitchFamily="34" charset="0"/>
              </a:defRPr>
            </a:lvl1pPr>
          </a:lstStyle>
          <a:p>
            <a:pPr lvl="0"/>
            <a:r>
              <a:rPr lang="en-US" altLang="zh-CN" dirty="0"/>
              <a:t>/</a:t>
            </a:r>
            <a:r>
              <a:rPr lang="zh-CN" altLang="en-US" dirty="0"/>
              <a:t>音标</a:t>
            </a:r>
            <a:r>
              <a:rPr lang="en-US" altLang="zh-CN" dirty="0"/>
              <a:t>/</a:t>
            </a:r>
            <a:endParaRPr lang="zh-CN" altLang="en-US" dirty="0"/>
          </a:p>
        </p:txBody>
      </p:sp>
      <p:sp>
        <p:nvSpPr>
          <p:cNvPr id="86" name="文本占位符 8"/>
          <p:cNvSpPr>
            <a:spLocks noGrp="1"/>
          </p:cNvSpPr>
          <p:nvPr>
            <p:ph type="body" sz="quarter" idx="18" hasCustomPrompt="1"/>
          </p:nvPr>
        </p:nvSpPr>
        <p:spPr>
          <a:xfrm>
            <a:off x="7151237" y="4512421"/>
            <a:ext cx="3066054" cy="540000"/>
          </a:xfrm>
          <a:prstGeom prst="rect">
            <a:avLst/>
          </a:prstGeom>
        </p:spPr>
        <p:txBody>
          <a:bodyPr wrap="none" anchor="ctr" anchorCtr="0"/>
          <a:lstStyle>
            <a:lvl1pPr marL="0" indent="0" algn="ctr">
              <a:lnSpc>
                <a:spcPct val="120000"/>
              </a:lnSpc>
              <a:spcBef>
                <a:spcPts val="0"/>
              </a:spcBef>
              <a:spcAft>
                <a:spcPts val="0"/>
              </a:spcAft>
              <a:buNone/>
              <a:defRPr sz="3200" b="1">
                <a:solidFill>
                  <a:schemeClr val="tx2"/>
                </a:solidFill>
                <a:latin typeface="+mn-ea"/>
                <a:ea typeface="+mn-ea"/>
                <a:cs typeface="Segoe UI" panose="020B0502040204020203" pitchFamily="34" charset="0"/>
              </a:defRPr>
            </a:lvl1pPr>
          </a:lstStyle>
          <a:p>
            <a:pPr lvl="0"/>
            <a:r>
              <a:rPr lang="zh-CN" altLang="en-US" dirty="0"/>
              <a:t>中文</a:t>
            </a:r>
            <a:endParaRPr lang="zh-CN" altLang="en-US" dirty="0"/>
          </a:p>
        </p:txBody>
      </p:sp>
      <p:sp>
        <p:nvSpPr>
          <p:cNvPr id="87" name="图片占位符 5"/>
          <p:cNvSpPr>
            <a:spLocks noGrp="1"/>
          </p:cNvSpPr>
          <p:nvPr>
            <p:ph type="pic" sz="quarter" idx="10" hasCustomPrompt="1"/>
          </p:nvPr>
        </p:nvSpPr>
        <p:spPr>
          <a:xfrm>
            <a:off x="1347736" y="2172421"/>
            <a:ext cx="4320000" cy="2880000"/>
          </a:xfrm>
          <a:prstGeom prst="roundRect">
            <a:avLst>
              <a:gd name="adj" fmla="val 2556"/>
            </a:avLst>
          </a:prstGeom>
          <a:noFill/>
          <a:ln>
            <a:noFill/>
          </a:ln>
          <a:effectLst>
            <a:outerShdw blurRad="38100" algn="ctr" rotWithShape="0">
              <a:schemeClr val="tx2">
                <a:lumMod val="90000"/>
                <a:lumOff val="10000"/>
                <a:alpha val="20000"/>
              </a:schemeClr>
            </a:outerShdw>
          </a:effectLst>
        </p:spPr>
        <p:txBody>
          <a:bodyPr anchor="ctr" anchorCtr="0"/>
          <a:lstStyle>
            <a:lvl1pPr marL="0" indent="0" algn="ctr">
              <a:buNone/>
              <a:defRPr lang="zh-CN" altLang="en-US" sz="3200" dirty="0">
                <a:latin typeface="+mn-ea"/>
                <a:ea typeface="+mn-ea"/>
              </a:defRPr>
            </a:lvl1pPr>
          </a:lstStyle>
          <a:p>
            <a:r>
              <a:rPr lang="zh-CN" altLang="en-US" dirty="0"/>
              <a:t>图片</a:t>
            </a:r>
            <a:endParaRPr lang="zh-CN" altLang="en-US" dirty="0"/>
          </a:p>
        </p:txBody>
      </p:sp>
      <p:sp>
        <p:nvSpPr>
          <p:cNvPr id="88" name="文本占位符 8"/>
          <p:cNvSpPr>
            <a:spLocks noGrp="1"/>
          </p:cNvSpPr>
          <p:nvPr>
            <p:ph type="body" sz="quarter" idx="16" hasCustomPrompt="1"/>
          </p:nvPr>
        </p:nvSpPr>
        <p:spPr>
          <a:xfrm>
            <a:off x="6524264" y="2177779"/>
            <a:ext cx="4320000" cy="900000"/>
          </a:xfrm>
          <a:prstGeom prst="roundRect">
            <a:avLst>
              <a:gd name="adj" fmla="val 50000"/>
            </a:avLst>
          </a:prstGeom>
          <a:solidFill>
            <a:schemeClr val="accent1">
              <a:lumMod val="60000"/>
              <a:lumOff val="40000"/>
            </a:schemeClr>
          </a:solidFill>
        </p:spPr>
        <p:txBody>
          <a:bodyPr wrap="none" anchor="ctr" anchorCtr="0"/>
          <a:lstStyle>
            <a:lvl1pPr marL="0" indent="0" algn="ctr">
              <a:lnSpc>
                <a:spcPct val="100000"/>
              </a:lnSpc>
              <a:spcBef>
                <a:spcPts val="0"/>
              </a:spcBef>
              <a:spcAft>
                <a:spcPts val="0"/>
              </a:spcAft>
              <a:buNone/>
              <a:defRPr sz="4800" b="1">
                <a:solidFill>
                  <a:schemeClr val="tx2"/>
                </a:solidFill>
                <a:effectLst/>
                <a:latin typeface="+mn-lt"/>
                <a:cs typeface="Segoe UI" panose="020B0502040204020203" pitchFamily="34" charset="0"/>
              </a:defRPr>
            </a:lvl1pPr>
          </a:lstStyle>
          <a:p>
            <a:pPr lvl="0"/>
            <a:r>
              <a:rPr lang="zh-CN" altLang="en-US" dirty="0"/>
              <a:t>单词</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3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bg/>
                                          </p:spTgt>
                                        </p:tgtEl>
                                        <p:attrNameLst>
                                          <p:attrName>style.visibility</p:attrName>
                                        </p:attrNameLst>
                                      </p:cBhvr>
                                      <p:to>
                                        <p:strVal val="visible"/>
                                      </p:to>
                                    </p:set>
                                    <p:animEffect transition="in" filter="fade">
                                      <p:cBhvr>
                                        <p:cTn id="12" dur="300"/>
                                        <p:tgtEl>
                                          <p:spTgt spid="88">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8">
                                            <p:txEl>
                                              <p:pRg st="0" end="0"/>
                                            </p:txEl>
                                          </p:spTgt>
                                        </p:tgtEl>
                                        <p:attrNameLst>
                                          <p:attrName>style.visibility</p:attrName>
                                        </p:attrNameLst>
                                      </p:cBhvr>
                                      <p:to>
                                        <p:strVal val="visible"/>
                                      </p:to>
                                    </p:set>
                                    <p:animEffect transition="in" filter="fade">
                                      <p:cBhvr>
                                        <p:cTn id="15" dur="300"/>
                                        <p:tgtEl>
                                          <p:spTgt spid="8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5">
                                            <p:txEl>
                                              <p:pRg st="0" end="0"/>
                                            </p:txEl>
                                          </p:spTgt>
                                        </p:tgtEl>
                                        <p:attrNameLst>
                                          <p:attrName>style.visibility</p:attrName>
                                        </p:attrNameLst>
                                      </p:cBhvr>
                                      <p:to>
                                        <p:strVal val="visible"/>
                                      </p:to>
                                    </p:set>
                                    <p:animEffect transition="in" filter="fade">
                                      <p:cBhvr>
                                        <p:cTn id="20" dur="300"/>
                                        <p:tgtEl>
                                          <p:spTgt spid="8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6">
                                            <p:txEl>
                                              <p:pRg st="0" end="0"/>
                                            </p:txEl>
                                          </p:spTgt>
                                        </p:tgtEl>
                                        <p:attrNameLst>
                                          <p:attrName>style.visibility</p:attrName>
                                        </p:attrNameLst>
                                      </p:cBhvr>
                                      <p:to>
                                        <p:strVal val="visible"/>
                                      </p:to>
                                    </p:set>
                                    <p:animEffect transition="in" filter="fade">
                                      <p:cBhvr>
                                        <p:cTn id="25" dur="300"/>
                                        <p:tgtEl>
                                          <p:spTgt spid="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tmplLst>
          <p:tmpl lvl="1">
            <p:tnLst>
              <p:par>
                <p:cTn presetID="10" presetClass="entr" presetSubtype="0" fill="hold" nodeType="click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300"/>
                        <p:tgtEl>
                          <p:spTgt spid="85"/>
                        </p:tgtEl>
                      </p:cBhvr>
                    </p:animEffect>
                  </p:childTnLst>
                </p:cTn>
              </p:par>
            </p:tnLst>
          </p:tmpl>
        </p:tmplLst>
      </p:bldP>
      <p:bldP spid="86" grpId="0" build="p">
        <p:tmplLst>
          <p:tmpl lvl="1">
            <p:tnLst>
              <p:par>
                <p:cTn presetID="10" presetClass="entr" presetSubtype="0" fill="hold" nodeType="click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300"/>
                        <p:tgtEl>
                          <p:spTgt spid="86"/>
                        </p:tgtEl>
                      </p:cBhvr>
                    </p:animEffect>
                  </p:childTnLst>
                </p:cTn>
              </p:par>
            </p:tnLst>
          </p:tmpl>
        </p:tmplLst>
      </p:bldP>
      <p:bldP spid="87" grpId="0"/>
      <p:bldP spid="88" grpId="0" animBg="1" build="p">
        <p:tmplLst>
          <p:tmpl lvl="0">
            <p:tnLst>
              <p:par>
                <p:cTn presetID="10" presetClass="entr" presetSubtype="0" fill="hold" nodeType="click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300"/>
                        <p:tgtEl>
                          <p:spTgt spid="88"/>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300"/>
                        <p:tgtEl>
                          <p:spTgt spid="88"/>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四图">
    <p:spTree>
      <p:nvGrpSpPr>
        <p:cNvPr id="1" name=""/>
        <p:cNvGrpSpPr/>
        <p:nvPr/>
      </p:nvGrpSpPr>
      <p:grpSpPr>
        <a:xfrm>
          <a:off x="0" y="0"/>
          <a:ext cx="0" cy="0"/>
          <a:chOff x="0" y="0"/>
          <a:chExt cx="0" cy="0"/>
        </a:xfrm>
      </p:grpSpPr>
      <p:sp>
        <p:nvSpPr>
          <p:cNvPr id="64" name="矩形 63"/>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65"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
        <p:nvSpPr>
          <p:cNvPr id="67" name="文本占位符 2"/>
          <p:cNvSpPr>
            <a:spLocks noGrp="1"/>
          </p:cNvSpPr>
          <p:nvPr>
            <p:ph type="body" sz="quarter" idx="47" hasCustomPrompt="1"/>
          </p:nvPr>
        </p:nvSpPr>
        <p:spPr>
          <a:xfrm>
            <a:off x="6920026" y="2180988"/>
            <a:ext cx="914400" cy="9144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6" name="文本占位符 2"/>
          <p:cNvSpPr>
            <a:spLocks noGrp="1"/>
          </p:cNvSpPr>
          <p:nvPr>
            <p:ph type="body" sz="quarter" idx="46" hasCustomPrompt="1"/>
          </p:nvPr>
        </p:nvSpPr>
        <p:spPr>
          <a:xfrm>
            <a:off x="4296101" y="2180988"/>
            <a:ext cx="914400" cy="9144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文本占位符 2"/>
          <p:cNvSpPr>
            <a:spLocks noGrp="1"/>
          </p:cNvSpPr>
          <p:nvPr>
            <p:ph type="body" sz="quarter" idx="45" hasCustomPrompt="1"/>
          </p:nvPr>
        </p:nvSpPr>
        <p:spPr>
          <a:xfrm>
            <a:off x="1581934" y="2180988"/>
            <a:ext cx="914400" cy="9144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69" name="文本占位符 2"/>
          <p:cNvSpPr>
            <a:spLocks noGrp="1"/>
          </p:cNvSpPr>
          <p:nvPr>
            <p:ph type="body" sz="quarter" idx="49" hasCustomPrompt="1"/>
          </p:nvPr>
        </p:nvSpPr>
        <p:spPr>
          <a:xfrm>
            <a:off x="1581934" y="4729610"/>
            <a:ext cx="914400" cy="9144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0" name="文本占位符 2"/>
          <p:cNvSpPr>
            <a:spLocks noGrp="1"/>
          </p:cNvSpPr>
          <p:nvPr>
            <p:ph type="body" sz="quarter" idx="50" hasCustomPrompt="1"/>
          </p:nvPr>
        </p:nvSpPr>
        <p:spPr>
          <a:xfrm>
            <a:off x="4296101" y="4729610"/>
            <a:ext cx="914400" cy="9144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1" name="文本占位符 2"/>
          <p:cNvSpPr>
            <a:spLocks noGrp="1"/>
          </p:cNvSpPr>
          <p:nvPr>
            <p:ph type="body" sz="quarter" idx="51" hasCustomPrompt="1"/>
          </p:nvPr>
        </p:nvSpPr>
        <p:spPr>
          <a:xfrm>
            <a:off x="6920026" y="4729610"/>
            <a:ext cx="914400" cy="9144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2" name="文本占位符 2"/>
          <p:cNvSpPr>
            <a:spLocks noGrp="1"/>
          </p:cNvSpPr>
          <p:nvPr>
            <p:ph type="body" sz="quarter" idx="52" hasCustomPrompt="1"/>
          </p:nvPr>
        </p:nvSpPr>
        <p:spPr>
          <a:xfrm>
            <a:off x="9531146" y="4729610"/>
            <a:ext cx="914400" cy="9144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41" name="矩形: 圆角 140"/>
          <p:cNvSpPr/>
          <p:nvPr/>
        </p:nvSpPr>
        <p:spPr>
          <a:xfrm>
            <a:off x="524934" y="1848694"/>
            <a:ext cx="2611120" cy="3960000"/>
          </a:xfrm>
          <a:prstGeom prst="roundRect">
            <a:avLst>
              <a:gd name="adj" fmla="val 1563"/>
            </a:avLst>
          </a:prstGeom>
          <a:noFill/>
          <a:ln>
            <a:noFill/>
          </a:ln>
          <a:effectLst>
            <a:outerShdw blurRad="38100" algn="ctr" rotWithShape="0">
              <a:schemeClr val="tx2">
                <a:lumMod val="90000"/>
                <a:lumOff val="1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142" name="矩形: 圆角 141"/>
          <p:cNvSpPr/>
          <p:nvPr/>
        </p:nvSpPr>
        <p:spPr>
          <a:xfrm>
            <a:off x="3368605" y="1848694"/>
            <a:ext cx="2611120" cy="3960000"/>
          </a:xfrm>
          <a:prstGeom prst="roundRect">
            <a:avLst>
              <a:gd name="adj" fmla="val 1563"/>
            </a:avLst>
          </a:prstGeom>
          <a:noFill/>
          <a:ln>
            <a:noFill/>
          </a:ln>
          <a:effectLst>
            <a:outerShdw blurRad="38100" algn="ctr" rotWithShape="0">
              <a:schemeClr val="tx2">
                <a:lumMod val="90000"/>
                <a:lumOff val="1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143" name="矩形: 圆角 142"/>
          <p:cNvSpPr/>
          <p:nvPr/>
        </p:nvSpPr>
        <p:spPr>
          <a:xfrm>
            <a:off x="6212276" y="1848694"/>
            <a:ext cx="2611120" cy="3960000"/>
          </a:xfrm>
          <a:prstGeom prst="roundRect">
            <a:avLst>
              <a:gd name="adj" fmla="val 1563"/>
            </a:avLst>
          </a:prstGeom>
          <a:noFill/>
          <a:ln>
            <a:noFill/>
          </a:ln>
          <a:effectLst>
            <a:outerShdw blurRad="38100" algn="ctr" rotWithShape="0">
              <a:schemeClr val="tx2">
                <a:lumMod val="90000"/>
                <a:lumOff val="1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144" name="矩形: 圆角 143"/>
          <p:cNvSpPr/>
          <p:nvPr/>
        </p:nvSpPr>
        <p:spPr>
          <a:xfrm>
            <a:off x="9055946" y="1848694"/>
            <a:ext cx="2611120" cy="3960000"/>
          </a:xfrm>
          <a:prstGeom prst="roundRect">
            <a:avLst>
              <a:gd name="adj" fmla="val 1563"/>
            </a:avLst>
          </a:prstGeom>
          <a:noFill/>
          <a:ln>
            <a:noFill/>
          </a:ln>
          <a:effectLst>
            <a:outerShdw blurRad="38100" algn="ctr" rotWithShape="0">
              <a:schemeClr val="tx2">
                <a:lumMod val="90000"/>
                <a:lumOff val="1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149" name="图片占位符 5"/>
          <p:cNvSpPr>
            <a:spLocks noGrp="1"/>
          </p:cNvSpPr>
          <p:nvPr>
            <p:ph type="pic" sz="quarter" idx="10" hasCustomPrompt="1"/>
          </p:nvPr>
        </p:nvSpPr>
        <p:spPr>
          <a:xfrm>
            <a:off x="920886" y="1467133"/>
            <a:ext cx="2376000" cy="2376000"/>
          </a:xfrm>
          <a:prstGeom prst="roundRect">
            <a:avLst>
              <a:gd name="adj" fmla="val 1397"/>
            </a:avLst>
          </a:prstGeom>
          <a:noFill/>
          <a:effectLst>
            <a:outerShdw blurRad="38100" algn="ctr" rotWithShape="0">
              <a:schemeClr val="tx2">
                <a:lumMod val="90000"/>
                <a:lumOff val="10000"/>
                <a:alpha val="20000"/>
              </a:schemeClr>
            </a:outerShdw>
          </a:effectLst>
        </p:spPr>
        <p:txBody>
          <a:bodyPr anchor="ctr" anchorCtr="0"/>
          <a:lstStyle>
            <a:lvl1pPr marL="0" indent="0" algn="ctr">
              <a:buNone/>
              <a:defRPr sz="3200">
                <a:latin typeface="+mn-lt"/>
                <a:ea typeface="+mn-ea"/>
              </a:defRPr>
            </a:lvl1pPr>
          </a:lstStyle>
          <a:p>
            <a:r>
              <a:rPr lang="zh-CN" altLang="en-US" dirty="0"/>
              <a:t>图片</a:t>
            </a:r>
            <a:endParaRPr lang="zh-CN" altLang="en-US" dirty="0"/>
          </a:p>
        </p:txBody>
      </p:sp>
      <p:sp>
        <p:nvSpPr>
          <p:cNvPr id="150" name="图片占位符 5"/>
          <p:cNvSpPr>
            <a:spLocks noGrp="1"/>
          </p:cNvSpPr>
          <p:nvPr>
            <p:ph type="pic" sz="quarter" idx="38" hasCustomPrompt="1"/>
          </p:nvPr>
        </p:nvSpPr>
        <p:spPr>
          <a:xfrm>
            <a:off x="3555056" y="1467133"/>
            <a:ext cx="2376000" cy="2376000"/>
          </a:xfrm>
          <a:prstGeom prst="roundRect">
            <a:avLst>
              <a:gd name="adj" fmla="val 1397"/>
            </a:avLst>
          </a:prstGeom>
          <a:noFill/>
          <a:effectLst>
            <a:outerShdw blurRad="38100" algn="ctr" rotWithShape="0">
              <a:schemeClr val="tx2">
                <a:lumMod val="90000"/>
                <a:lumOff val="10000"/>
                <a:alpha val="20000"/>
              </a:schemeClr>
            </a:outerShdw>
          </a:effectLst>
        </p:spPr>
        <p:txBody>
          <a:bodyPr anchor="ctr" anchorCtr="0"/>
          <a:lstStyle>
            <a:lvl1pPr marL="0" indent="0" algn="ctr">
              <a:buNone/>
              <a:defRPr sz="3200">
                <a:latin typeface="+mn-lt"/>
                <a:ea typeface="+mn-ea"/>
              </a:defRPr>
            </a:lvl1pPr>
          </a:lstStyle>
          <a:p>
            <a:r>
              <a:rPr lang="zh-CN" altLang="en-US" dirty="0"/>
              <a:t>图片</a:t>
            </a:r>
            <a:endParaRPr lang="zh-CN" altLang="en-US" dirty="0"/>
          </a:p>
        </p:txBody>
      </p:sp>
      <p:sp>
        <p:nvSpPr>
          <p:cNvPr id="151" name="图片占位符 5"/>
          <p:cNvSpPr>
            <a:spLocks noGrp="1"/>
          </p:cNvSpPr>
          <p:nvPr>
            <p:ph type="pic" sz="quarter" idx="39" hasCustomPrompt="1"/>
          </p:nvPr>
        </p:nvSpPr>
        <p:spPr>
          <a:xfrm>
            <a:off x="6189226" y="1467133"/>
            <a:ext cx="2376000" cy="2376000"/>
          </a:xfrm>
          <a:prstGeom prst="roundRect">
            <a:avLst>
              <a:gd name="adj" fmla="val 1397"/>
            </a:avLst>
          </a:prstGeom>
          <a:noFill/>
          <a:effectLst>
            <a:outerShdw blurRad="38100" algn="ctr" rotWithShape="0">
              <a:schemeClr val="tx2">
                <a:lumMod val="90000"/>
                <a:lumOff val="10000"/>
                <a:alpha val="20000"/>
              </a:schemeClr>
            </a:outerShdw>
          </a:effectLst>
        </p:spPr>
        <p:txBody>
          <a:bodyPr anchor="ctr" anchorCtr="0"/>
          <a:lstStyle>
            <a:lvl1pPr marL="0" indent="0" algn="ctr">
              <a:buNone/>
              <a:defRPr sz="3200">
                <a:latin typeface="+mn-lt"/>
                <a:ea typeface="+mn-ea"/>
              </a:defRPr>
            </a:lvl1pPr>
          </a:lstStyle>
          <a:p>
            <a:r>
              <a:rPr lang="zh-CN" altLang="en-US" dirty="0"/>
              <a:t>图片</a:t>
            </a:r>
            <a:endParaRPr lang="zh-CN" altLang="en-US" dirty="0"/>
          </a:p>
        </p:txBody>
      </p:sp>
      <p:sp>
        <p:nvSpPr>
          <p:cNvPr id="152" name="图片占位符 5"/>
          <p:cNvSpPr>
            <a:spLocks noGrp="1"/>
          </p:cNvSpPr>
          <p:nvPr>
            <p:ph type="pic" sz="quarter" idx="40" hasCustomPrompt="1"/>
          </p:nvPr>
        </p:nvSpPr>
        <p:spPr>
          <a:xfrm>
            <a:off x="8823396" y="1467133"/>
            <a:ext cx="2376000" cy="2376000"/>
          </a:xfrm>
          <a:prstGeom prst="roundRect">
            <a:avLst>
              <a:gd name="adj" fmla="val 1397"/>
            </a:avLst>
          </a:prstGeom>
          <a:noFill/>
          <a:effectLst>
            <a:outerShdw blurRad="38100" algn="ctr" rotWithShape="0">
              <a:schemeClr val="tx2">
                <a:lumMod val="90000"/>
                <a:lumOff val="10000"/>
                <a:alpha val="20000"/>
              </a:schemeClr>
            </a:outerShdw>
          </a:effectLst>
        </p:spPr>
        <p:txBody>
          <a:bodyPr anchor="ctr" anchorCtr="0"/>
          <a:lstStyle>
            <a:lvl1pPr marL="0" indent="0" algn="ctr">
              <a:buNone/>
              <a:defRPr sz="3200">
                <a:latin typeface="+mn-lt"/>
                <a:ea typeface="+mn-ea"/>
              </a:defRPr>
            </a:lvl1pPr>
          </a:lstStyle>
          <a:p>
            <a:r>
              <a:rPr lang="zh-CN" altLang="en-US" dirty="0"/>
              <a:t>图片</a:t>
            </a:r>
            <a:endParaRPr lang="zh-CN" altLang="en-US" dirty="0"/>
          </a:p>
        </p:txBody>
      </p:sp>
      <p:sp>
        <p:nvSpPr>
          <p:cNvPr id="60" name="图片占位符 5"/>
          <p:cNvSpPr>
            <a:spLocks noGrp="1"/>
          </p:cNvSpPr>
          <p:nvPr>
            <p:ph type="pic" sz="quarter" idx="41" hasCustomPrompt="1"/>
          </p:nvPr>
        </p:nvSpPr>
        <p:spPr>
          <a:xfrm>
            <a:off x="931131" y="3991919"/>
            <a:ext cx="2376000" cy="2376000"/>
          </a:xfrm>
          <a:prstGeom prst="roundRect">
            <a:avLst>
              <a:gd name="adj" fmla="val 1397"/>
            </a:avLst>
          </a:prstGeom>
          <a:noFill/>
          <a:effectLst>
            <a:outerShdw blurRad="38100" algn="ctr" rotWithShape="0">
              <a:schemeClr val="tx2">
                <a:lumMod val="90000"/>
                <a:lumOff val="10000"/>
                <a:alpha val="20000"/>
              </a:schemeClr>
            </a:outerShdw>
          </a:effectLst>
        </p:spPr>
        <p:txBody>
          <a:bodyPr anchor="ctr" anchorCtr="0"/>
          <a:lstStyle>
            <a:lvl1pPr marL="0" indent="0" algn="ctr">
              <a:buNone/>
              <a:defRPr sz="3200">
                <a:latin typeface="+mn-lt"/>
                <a:ea typeface="+mn-ea"/>
              </a:defRPr>
            </a:lvl1pPr>
          </a:lstStyle>
          <a:p>
            <a:r>
              <a:rPr lang="zh-CN" altLang="en-US" dirty="0"/>
              <a:t>图片</a:t>
            </a:r>
            <a:endParaRPr lang="zh-CN" altLang="en-US" dirty="0"/>
          </a:p>
        </p:txBody>
      </p:sp>
      <p:sp>
        <p:nvSpPr>
          <p:cNvPr id="61" name="图片占位符 5"/>
          <p:cNvSpPr>
            <a:spLocks noGrp="1"/>
          </p:cNvSpPr>
          <p:nvPr>
            <p:ph type="pic" sz="quarter" idx="42" hasCustomPrompt="1"/>
          </p:nvPr>
        </p:nvSpPr>
        <p:spPr>
          <a:xfrm>
            <a:off x="3565301" y="3991919"/>
            <a:ext cx="2376000" cy="2376000"/>
          </a:xfrm>
          <a:prstGeom prst="roundRect">
            <a:avLst>
              <a:gd name="adj" fmla="val 1397"/>
            </a:avLst>
          </a:prstGeom>
          <a:noFill/>
          <a:effectLst>
            <a:outerShdw blurRad="38100" algn="ctr" rotWithShape="0">
              <a:schemeClr val="tx2">
                <a:lumMod val="90000"/>
                <a:lumOff val="10000"/>
                <a:alpha val="20000"/>
              </a:schemeClr>
            </a:outerShdw>
          </a:effectLst>
        </p:spPr>
        <p:txBody>
          <a:bodyPr anchor="ctr" anchorCtr="0"/>
          <a:lstStyle>
            <a:lvl1pPr marL="0" indent="0" algn="ctr">
              <a:buNone/>
              <a:defRPr sz="3200">
                <a:latin typeface="+mn-lt"/>
                <a:ea typeface="+mn-ea"/>
              </a:defRPr>
            </a:lvl1pPr>
          </a:lstStyle>
          <a:p>
            <a:r>
              <a:rPr lang="zh-CN" altLang="en-US" dirty="0"/>
              <a:t>图片</a:t>
            </a:r>
            <a:endParaRPr lang="zh-CN" altLang="en-US" dirty="0"/>
          </a:p>
        </p:txBody>
      </p:sp>
      <p:sp>
        <p:nvSpPr>
          <p:cNvPr id="62" name="图片占位符 5"/>
          <p:cNvSpPr>
            <a:spLocks noGrp="1"/>
          </p:cNvSpPr>
          <p:nvPr>
            <p:ph type="pic" sz="quarter" idx="43" hasCustomPrompt="1"/>
          </p:nvPr>
        </p:nvSpPr>
        <p:spPr>
          <a:xfrm>
            <a:off x="6199471" y="3991919"/>
            <a:ext cx="2376000" cy="2376000"/>
          </a:xfrm>
          <a:prstGeom prst="roundRect">
            <a:avLst>
              <a:gd name="adj" fmla="val 1397"/>
            </a:avLst>
          </a:prstGeom>
          <a:noFill/>
          <a:effectLst>
            <a:outerShdw blurRad="38100" algn="ctr" rotWithShape="0">
              <a:schemeClr val="tx2">
                <a:lumMod val="90000"/>
                <a:lumOff val="10000"/>
                <a:alpha val="20000"/>
              </a:schemeClr>
            </a:outerShdw>
          </a:effectLst>
        </p:spPr>
        <p:txBody>
          <a:bodyPr anchor="ctr" anchorCtr="0"/>
          <a:lstStyle>
            <a:lvl1pPr marL="0" indent="0" algn="ctr">
              <a:buNone/>
              <a:defRPr sz="3200">
                <a:latin typeface="+mn-lt"/>
                <a:ea typeface="+mn-ea"/>
              </a:defRPr>
            </a:lvl1pPr>
          </a:lstStyle>
          <a:p>
            <a:r>
              <a:rPr lang="zh-CN" altLang="en-US" dirty="0"/>
              <a:t>图片</a:t>
            </a:r>
            <a:endParaRPr lang="zh-CN" altLang="en-US" dirty="0"/>
          </a:p>
        </p:txBody>
      </p:sp>
      <p:sp>
        <p:nvSpPr>
          <p:cNvPr id="63" name="图片占位符 5"/>
          <p:cNvSpPr>
            <a:spLocks noGrp="1"/>
          </p:cNvSpPr>
          <p:nvPr>
            <p:ph type="pic" sz="quarter" idx="44" hasCustomPrompt="1"/>
          </p:nvPr>
        </p:nvSpPr>
        <p:spPr>
          <a:xfrm>
            <a:off x="8833641" y="3991919"/>
            <a:ext cx="2376000" cy="2376000"/>
          </a:xfrm>
          <a:prstGeom prst="roundRect">
            <a:avLst>
              <a:gd name="adj" fmla="val 1397"/>
            </a:avLst>
          </a:prstGeom>
          <a:noFill/>
          <a:effectLst>
            <a:outerShdw blurRad="38100" algn="ctr" rotWithShape="0">
              <a:schemeClr val="tx2">
                <a:lumMod val="90000"/>
                <a:lumOff val="10000"/>
                <a:alpha val="20000"/>
              </a:schemeClr>
            </a:outerShdw>
          </a:effectLst>
        </p:spPr>
        <p:txBody>
          <a:bodyPr anchor="ctr" anchorCtr="0"/>
          <a:lstStyle>
            <a:lvl1pPr marL="0" indent="0" algn="ctr">
              <a:buNone/>
              <a:defRPr sz="3200">
                <a:latin typeface="+mn-lt"/>
                <a:ea typeface="+mn-ea"/>
              </a:defRPr>
            </a:lvl1pPr>
          </a:lstStyle>
          <a:p>
            <a:r>
              <a:rPr lang="zh-CN" altLang="en-US" dirty="0"/>
              <a:t>图片</a:t>
            </a:r>
            <a:endParaRPr lang="zh-CN" altLang="en-US" dirty="0"/>
          </a:p>
        </p:txBody>
      </p:sp>
      <p:sp>
        <p:nvSpPr>
          <p:cNvPr id="68" name="文本占位符 2"/>
          <p:cNvSpPr>
            <a:spLocks noGrp="1"/>
          </p:cNvSpPr>
          <p:nvPr>
            <p:ph type="body" sz="quarter" idx="48" hasCustomPrompt="1"/>
          </p:nvPr>
        </p:nvSpPr>
        <p:spPr>
          <a:xfrm>
            <a:off x="9531146" y="2180988"/>
            <a:ext cx="914400" cy="9144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一图-左右">
    <p:spTree>
      <p:nvGrpSpPr>
        <p:cNvPr id="1" name=""/>
        <p:cNvGrpSpPr/>
        <p:nvPr/>
      </p:nvGrpSpPr>
      <p:grpSpPr>
        <a:xfrm>
          <a:off x="0" y="0"/>
          <a:ext cx="0" cy="0"/>
          <a:chOff x="0" y="0"/>
          <a:chExt cx="0" cy="0"/>
        </a:xfrm>
      </p:grpSpPr>
      <p:sp>
        <p:nvSpPr>
          <p:cNvPr id="46" name="矩形 45"/>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47"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
        <p:nvSpPr>
          <p:cNvPr id="129" name="图片占位符 5"/>
          <p:cNvSpPr>
            <a:spLocks noGrp="1"/>
          </p:cNvSpPr>
          <p:nvPr>
            <p:ph type="pic" sz="quarter" idx="10" hasCustomPrompt="1"/>
          </p:nvPr>
        </p:nvSpPr>
        <p:spPr>
          <a:xfrm>
            <a:off x="877288" y="1999165"/>
            <a:ext cx="5040000" cy="3780000"/>
          </a:xfrm>
          <a:prstGeom prst="roundRect">
            <a:avLst>
              <a:gd name="adj" fmla="val 3793"/>
            </a:avLst>
          </a:prstGeom>
          <a:effectLst>
            <a:outerShdw blurRad="38100" algn="ctr" rotWithShape="0">
              <a:schemeClr val="tx2">
                <a:lumMod val="90000"/>
                <a:lumOff val="10000"/>
                <a:alpha val="20000"/>
              </a:schemeClr>
            </a:outerShdw>
          </a:effectLst>
        </p:spPr>
        <p:txBody>
          <a:bodyPr anchor="ctr" anchorCtr="0"/>
          <a:lstStyle>
            <a:lvl1pPr marL="0" indent="0" algn="ctr">
              <a:buNone/>
              <a:defRPr sz="3200">
                <a:latin typeface="+mn-lt"/>
                <a:ea typeface="+mn-ea"/>
              </a:defRPr>
            </a:lvl1pPr>
          </a:lstStyle>
          <a:p>
            <a:r>
              <a:rPr lang="zh-CN" altLang="en-US" dirty="0"/>
              <a:t>图片</a:t>
            </a:r>
            <a:endParaRPr lang="zh-CN" altLang="en-US" dirty="0"/>
          </a:p>
        </p:txBody>
      </p:sp>
      <p:sp>
        <p:nvSpPr>
          <p:cNvPr id="130" name="!!文本占位符2"/>
          <p:cNvSpPr>
            <a:spLocks noGrp="1"/>
          </p:cNvSpPr>
          <p:nvPr>
            <p:ph type="body" sz="quarter" idx="13" hasCustomPrompt="1"/>
          </p:nvPr>
        </p:nvSpPr>
        <p:spPr>
          <a:xfrm>
            <a:off x="6274712" y="1999165"/>
            <a:ext cx="5040000" cy="3780000"/>
          </a:xfrm>
          <a:prstGeom prst="roundRect">
            <a:avLst>
              <a:gd name="adj" fmla="val 3194"/>
            </a:avLst>
          </a:prstGeom>
          <a:effectLst/>
        </p:spPr>
        <p:txBody>
          <a:bodyPr lIns="0" tIns="0" rIns="0" bIns="0" anchor="t" anchorCtr="0"/>
          <a:lstStyle>
            <a:lvl1pPr marL="0" indent="0" algn="l">
              <a:lnSpc>
                <a:spcPct val="120000"/>
              </a:lnSpc>
              <a:spcBef>
                <a:spcPts val="0"/>
              </a:spcBef>
              <a:spcAft>
                <a:spcPts val="0"/>
              </a:spcAft>
              <a:buFont typeface="Arial" panose="020B0604020202020204" pitchFamily="34" charset="0"/>
              <a:buNone/>
              <a:defRPr sz="3200" b="0">
                <a:solidFill>
                  <a:schemeClr val="tx2"/>
                </a:solidFill>
                <a:effectLst/>
                <a:latin typeface="+mn-lt"/>
                <a:ea typeface="+mn-ea"/>
                <a:cs typeface="Arial" panose="020B0604020202020204" pitchFamily="34" charset="0"/>
              </a:defRPr>
            </a:lvl1pPr>
          </a:lstStyle>
          <a:p>
            <a:pPr lvl="0"/>
            <a:r>
              <a:rPr lang="zh-CN" altLang="en-US" dirty="0"/>
              <a:t>正文</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3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
                                            <p:txEl>
                                              <p:pRg st="0" end="0"/>
                                            </p:txEl>
                                          </p:spTgt>
                                        </p:tgtEl>
                                        <p:attrNameLst>
                                          <p:attrName>style.visibility</p:attrName>
                                        </p:attrNameLst>
                                      </p:cBhvr>
                                      <p:to>
                                        <p:strVal val="visible"/>
                                      </p:to>
                                    </p:set>
                                    <p:animEffect transition="in" filter="fade">
                                      <p:cBhvr>
                                        <p:cTn id="12" dur="300"/>
                                        <p:tgtEl>
                                          <p:spTgt spid="1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build="p">
        <p:tmplLst>
          <p:tmpl lvl="1">
            <p:tnLst>
              <p:par>
                <p:cTn presetID="10" presetClass="entr" presetSubtype="0" fill="hold" nodeType="clickEffect">
                  <p:stCondLst>
                    <p:cond delay="0"/>
                  </p:stCondLst>
                  <p:childTnLst>
                    <p:set>
                      <p:cBhvr>
                        <p:cTn dur="1" fill="hold">
                          <p:stCondLst>
                            <p:cond delay="0"/>
                          </p:stCondLst>
                        </p:cTn>
                        <p:tgtEl>
                          <p:spTgt spid="130"/>
                        </p:tgtEl>
                        <p:attrNameLst>
                          <p:attrName>style.visibility</p:attrName>
                        </p:attrNameLst>
                      </p:cBhvr>
                      <p:to>
                        <p:strVal val="visible"/>
                      </p:to>
                    </p:set>
                    <p:animEffect transition="in" filter="fade">
                      <p:cBhvr>
                        <p:cTn dur="300"/>
                        <p:tgtEl>
                          <p:spTgt spid="130"/>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一图-上下">
    <p:spTree>
      <p:nvGrpSpPr>
        <p:cNvPr id="1" name=""/>
        <p:cNvGrpSpPr/>
        <p:nvPr/>
      </p:nvGrpSpPr>
      <p:grpSpPr>
        <a:xfrm>
          <a:off x="0" y="0"/>
          <a:ext cx="0" cy="0"/>
          <a:chOff x="0" y="0"/>
          <a:chExt cx="0" cy="0"/>
        </a:xfrm>
      </p:grpSpPr>
      <p:sp>
        <p:nvSpPr>
          <p:cNvPr id="46" name="矩形 45"/>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47"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
        <p:nvSpPr>
          <p:cNvPr id="129" name="图片占位符 5"/>
          <p:cNvSpPr>
            <a:spLocks noGrp="1"/>
          </p:cNvSpPr>
          <p:nvPr>
            <p:ph type="pic" sz="quarter" idx="10" hasCustomPrompt="1"/>
          </p:nvPr>
        </p:nvSpPr>
        <p:spPr>
          <a:xfrm>
            <a:off x="3549281" y="1628775"/>
            <a:ext cx="5093438" cy="2865059"/>
          </a:xfrm>
          <a:prstGeom prst="roundRect">
            <a:avLst>
              <a:gd name="adj" fmla="val 3793"/>
            </a:avLst>
          </a:prstGeom>
          <a:effectLst>
            <a:outerShdw blurRad="38100" algn="ctr" rotWithShape="0">
              <a:schemeClr val="tx2">
                <a:lumMod val="90000"/>
                <a:lumOff val="10000"/>
                <a:alpha val="20000"/>
              </a:schemeClr>
            </a:outerShdw>
          </a:effectLst>
        </p:spPr>
        <p:txBody>
          <a:bodyPr anchor="ctr" anchorCtr="0"/>
          <a:lstStyle>
            <a:lvl1pPr marL="0" indent="0" algn="ctr">
              <a:buNone/>
              <a:defRPr sz="3200">
                <a:latin typeface="+mn-lt"/>
                <a:ea typeface="+mn-ea"/>
              </a:defRPr>
            </a:lvl1pPr>
          </a:lstStyle>
          <a:p>
            <a:r>
              <a:rPr lang="zh-CN" altLang="en-US" dirty="0"/>
              <a:t>图片</a:t>
            </a:r>
            <a:endParaRPr lang="zh-CN" altLang="en-US" dirty="0"/>
          </a:p>
        </p:txBody>
      </p:sp>
      <p:sp>
        <p:nvSpPr>
          <p:cNvPr id="130" name="!!文本占位符2"/>
          <p:cNvSpPr>
            <a:spLocks noGrp="1"/>
          </p:cNvSpPr>
          <p:nvPr>
            <p:ph type="body" sz="quarter" idx="13" hasCustomPrompt="1"/>
          </p:nvPr>
        </p:nvSpPr>
        <p:spPr>
          <a:xfrm>
            <a:off x="874713" y="4730791"/>
            <a:ext cx="10440000" cy="1435059"/>
          </a:xfrm>
          <a:prstGeom prst="rect">
            <a:avLst/>
          </a:prstGeom>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正文</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3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
                                            <p:txEl>
                                              <p:pRg st="0" end="0"/>
                                            </p:txEl>
                                          </p:spTgt>
                                        </p:tgtEl>
                                        <p:attrNameLst>
                                          <p:attrName>style.visibility</p:attrName>
                                        </p:attrNameLst>
                                      </p:cBhvr>
                                      <p:to>
                                        <p:strVal val="visible"/>
                                      </p:to>
                                    </p:set>
                                    <p:animEffect transition="in" filter="fade">
                                      <p:cBhvr>
                                        <p:cTn id="12" dur="300"/>
                                        <p:tgtEl>
                                          <p:spTgt spid="1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build="p">
        <p:tmplLst>
          <p:tmpl lvl="1">
            <p:tnLst>
              <p:par>
                <p:cTn presetID="10" presetClass="entr" presetSubtype="0" fill="hold" nodeType="clickEffect">
                  <p:stCondLst>
                    <p:cond delay="0"/>
                  </p:stCondLst>
                  <p:childTnLst>
                    <p:set>
                      <p:cBhvr>
                        <p:cTn dur="1" fill="hold">
                          <p:stCondLst>
                            <p:cond delay="0"/>
                          </p:stCondLst>
                        </p:cTn>
                        <p:tgtEl>
                          <p:spTgt spid="130"/>
                        </p:tgtEl>
                        <p:attrNameLst>
                          <p:attrName>style.visibility</p:attrName>
                        </p:attrNameLst>
                      </p:cBhvr>
                      <p:to>
                        <p:strVal val="visible"/>
                      </p:to>
                    </p:set>
                    <p:animEffect transition="in" filter="fade">
                      <p:cBhvr>
                        <p:cTn dur="300"/>
                        <p:tgtEl>
                          <p:spTgt spid="130"/>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二图">
    <p:spTree>
      <p:nvGrpSpPr>
        <p:cNvPr id="1" name=""/>
        <p:cNvGrpSpPr/>
        <p:nvPr/>
      </p:nvGrpSpPr>
      <p:grpSpPr>
        <a:xfrm>
          <a:off x="0" y="0"/>
          <a:ext cx="0" cy="0"/>
          <a:chOff x="0" y="0"/>
          <a:chExt cx="0" cy="0"/>
        </a:xfrm>
      </p:grpSpPr>
      <p:sp>
        <p:nvSpPr>
          <p:cNvPr id="50" name="矩形 49"/>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51"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
        <p:nvSpPr>
          <p:cNvPr id="135" name="矩形: 圆角 134"/>
          <p:cNvSpPr/>
          <p:nvPr/>
        </p:nvSpPr>
        <p:spPr>
          <a:xfrm>
            <a:off x="874713" y="1734390"/>
            <a:ext cx="4843181" cy="3960000"/>
          </a:xfrm>
          <a:prstGeom prst="roundRect">
            <a:avLst>
              <a:gd name="adj" fmla="val 1563"/>
            </a:avLst>
          </a:prstGeom>
          <a:noFill/>
          <a:ln>
            <a:noFill/>
          </a:ln>
          <a:effectLst>
            <a:outerShdw blurRad="38100" algn="ctr" rotWithShape="0">
              <a:schemeClr val="tx2">
                <a:lumMod val="90000"/>
                <a:lumOff val="1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136" name="矩形: 圆角 135"/>
          <p:cNvSpPr/>
          <p:nvPr/>
        </p:nvSpPr>
        <p:spPr>
          <a:xfrm>
            <a:off x="6474105" y="1734390"/>
            <a:ext cx="4843181" cy="3960000"/>
          </a:xfrm>
          <a:prstGeom prst="roundRect">
            <a:avLst>
              <a:gd name="adj" fmla="val 1563"/>
            </a:avLst>
          </a:prstGeom>
          <a:noFill/>
          <a:ln>
            <a:noFill/>
          </a:ln>
          <a:effectLst>
            <a:outerShdw blurRad="38100" algn="ctr" rotWithShape="0">
              <a:schemeClr val="tx2">
                <a:lumMod val="90000"/>
                <a:lumOff val="1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137" name="!!文本占位符2"/>
          <p:cNvSpPr>
            <a:spLocks noGrp="1"/>
          </p:cNvSpPr>
          <p:nvPr>
            <p:ph type="body" sz="quarter" idx="13" hasCustomPrompt="1"/>
          </p:nvPr>
        </p:nvSpPr>
        <p:spPr>
          <a:xfrm>
            <a:off x="874713" y="4254390"/>
            <a:ext cx="4843181" cy="1440000"/>
          </a:xfrm>
          <a:prstGeom prst="rect">
            <a:avLst/>
          </a:prstGeom>
          <a:noFill/>
          <a:effectLst/>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正文</a:t>
            </a:r>
            <a:endParaRPr lang="zh-CN" altLang="en-US" dirty="0"/>
          </a:p>
        </p:txBody>
      </p:sp>
      <p:sp>
        <p:nvSpPr>
          <p:cNvPr id="138" name="!!文本占位符2"/>
          <p:cNvSpPr>
            <a:spLocks noGrp="1"/>
          </p:cNvSpPr>
          <p:nvPr>
            <p:ph type="body" sz="quarter" idx="35" hasCustomPrompt="1"/>
          </p:nvPr>
        </p:nvSpPr>
        <p:spPr>
          <a:xfrm>
            <a:off x="6474104" y="4254390"/>
            <a:ext cx="4843181" cy="1440000"/>
          </a:xfrm>
          <a:prstGeom prst="rect">
            <a:avLst/>
          </a:prstGeom>
          <a:noFill/>
          <a:effectLst/>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正文</a:t>
            </a:r>
            <a:endParaRPr lang="zh-CN" altLang="en-US" dirty="0"/>
          </a:p>
        </p:txBody>
      </p:sp>
      <p:sp>
        <p:nvSpPr>
          <p:cNvPr id="139" name="图片占位符 5"/>
          <p:cNvSpPr>
            <a:spLocks noGrp="1"/>
          </p:cNvSpPr>
          <p:nvPr>
            <p:ph type="pic" sz="quarter" idx="10" hasCustomPrompt="1"/>
          </p:nvPr>
        </p:nvSpPr>
        <p:spPr>
          <a:xfrm>
            <a:off x="874714" y="1734391"/>
            <a:ext cx="4843180" cy="2520000"/>
          </a:xfrm>
          <a:prstGeom prst="roundRect">
            <a:avLst>
              <a:gd name="adj" fmla="val 1397"/>
            </a:avLst>
          </a:prstGeom>
          <a:noFill/>
          <a:effectLst>
            <a:outerShdw blurRad="38100" algn="ctr" rotWithShape="0">
              <a:schemeClr val="tx2">
                <a:lumMod val="90000"/>
                <a:lumOff val="10000"/>
                <a:alpha val="20000"/>
              </a:schemeClr>
            </a:outerShdw>
          </a:effectLst>
        </p:spPr>
        <p:txBody>
          <a:bodyPr anchor="ctr" anchorCtr="0"/>
          <a:lstStyle>
            <a:lvl1pPr marL="0" indent="0" algn="ctr">
              <a:buNone/>
              <a:defRPr sz="3200">
                <a:latin typeface="+mn-lt"/>
                <a:ea typeface="+mn-ea"/>
              </a:defRPr>
            </a:lvl1pPr>
          </a:lstStyle>
          <a:p>
            <a:r>
              <a:rPr lang="zh-CN" altLang="en-US" dirty="0"/>
              <a:t>图片</a:t>
            </a:r>
            <a:endParaRPr lang="zh-CN" altLang="en-US" dirty="0"/>
          </a:p>
        </p:txBody>
      </p:sp>
      <p:sp>
        <p:nvSpPr>
          <p:cNvPr id="140" name="图片占位符 5"/>
          <p:cNvSpPr>
            <a:spLocks noGrp="1"/>
          </p:cNvSpPr>
          <p:nvPr>
            <p:ph type="pic" sz="quarter" idx="38" hasCustomPrompt="1"/>
          </p:nvPr>
        </p:nvSpPr>
        <p:spPr>
          <a:xfrm>
            <a:off x="6474106" y="1734391"/>
            <a:ext cx="4843180" cy="2520000"/>
          </a:xfrm>
          <a:prstGeom prst="roundRect">
            <a:avLst>
              <a:gd name="adj" fmla="val 1397"/>
            </a:avLst>
          </a:prstGeom>
          <a:noFill/>
          <a:effectLst>
            <a:outerShdw blurRad="38100" algn="ctr" rotWithShape="0">
              <a:schemeClr val="tx2">
                <a:lumMod val="90000"/>
                <a:lumOff val="10000"/>
                <a:alpha val="20000"/>
              </a:schemeClr>
            </a:outerShdw>
          </a:effectLst>
        </p:spPr>
        <p:txBody>
          <a:bodyPr anchor="ctr" anchorCtr="0"/>
          <a:lstStyle>
            <a:lvl1pPr marL="0" indent="0" algn="ctr">
              <a:buNone/>
              <a:defRPr sz="3200">
                <a:latin typeface="+mn-lt"/>
                <a:ea typeface="+mn-ea"/>
              </a:defRPr>
            </a:lvl1pPr>
          </a:lstStyle>
          <a:p>
            <a:r>
              <a:rPr lang="zh-CN" altLang="en-US" dirty="0"/>
              <a:t>图片</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3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xEl>
                                              <p:pRg st="0" end="0"/>
                                            </p:txEl>
                                          </p:spTgt>
                                        </p:tgtEl>
                                        <p:attrNameLst>
                                          <p:attrName>style.visibility</p:attrName>
                                        </p:attrNameLst>
                                      </p:cBhvr>
                                      <p:to>
                                        <p:strVal val="visible"/>
                                      </p:to>
                                    </p:set>
                                    <p:animEffect transition="in" filter="fade">
                                      <p:cBhvr>
                                        <p:cTn id="12" dur="300"/>
                                        <p:tgtEl>
                                          <p:spTgt spid="1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fade">
                                      <p:cBhvr>
                                        <p:cTn id="17" dur="300"/>
                                        <p:tgtEl>
                                          <p:spTgt spid="1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8">
                                            <p:txEl>
                                              <p:pRg st="0" end="0"/>
                                            </p:txEl>
                                          </p:spTgt>
                                        </p:tgtEl>
                                        <p:attrNameLst>
                                          <p:attrName>style.visibility</p:attrName>
                                        </p:attrNameLst>
                                      </p:cBhvr>
                                      <p:to>
                                        <p:strVal val="visible"/>
                                      </p:to>
                                    </p:set>
                                    <p:animEffect transition="in" filter="fade">
                                      <p:cBhvr>
                                        <p:cTn id="22" dur="300"/>
                                        <p:tgtEl>
                                          <p:spTgt spid="1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build="p">
        <p:tmplLst>
          <p:tmpl lvl="1">
            <p:tnLst>
              <p:par>
                <p:cTn presetID="10" presetClass="entr" presetSubtype="0" fill="hold" nodeType="clickEffect">
                  <p:stCondLst>
                    <p:cond delay="0"/>
                  </p:stCondLst>
                  <p:childTnLst>
                    <p:set>
                      <p:cBhvr>
                        <p:cTn dur="1" fill="hold">
                          <p:stCondLst>
                            <p:cond delay="0"/>
                          </p:stCondLst>
                        </p:cTn>
                        <p:tgtEl>
                          <p:spTgt spid="137"/>
                        </p:tgtEl>
                        <p:attrNameLst>
                          <p:attrName>style.visibility</p:attrName>
                        </p:attrNameLst>
                      </p:cBhvr>
                      <p:to>
                        <p:strVal val="visible"/>
                      </p:to>
                    </p:set>
                    <p:animEffect transition="in" filter="fade">
                      <p:cBhvr>
                        <p:cTn dur="300"/>
                        <p:tgtEl>
                          <p:spTgt spid="137"/>
                        </p:tgtEl>
                      </p:cBhvr>
                    </p:animEffect>
                  </p:childTnLst>
                </p:cTn>
              </p:par>
            </p:tnLst>
          </p:tmpl>
        </p:tmplLst>
      </p:bldP>
      <p:bldP spid="138" grpId="0" build="p">
        <p:tmplLst>
          <p:tmpl lvl="1">
            <p:tnLst>
              <p:par>
                <p:cTn presetID="10" presetClass="entr" presetSubtype="0" fill="hold" nodeType="clickEffect">
                  <p:stCondLst>
                    <p:cond delay="0"/>
                  </p:stCondLst>
                  <p:childTnLst>
                    <p:set>
                      <p:cBhvr>
                        <p:cTn dur="1" fill="hold">
                          <p:stCondLst>
                            <p:cond delay="0"/>
                          </p:stCondLst>
                        </p:cTn>
                        <p:tgtEl>
                          <p:spTgt spid="138"/>
                        </p:tgtEl>
                        <p:attrNameLst>
                          <p:attrName>style.visibility</p:attrName>
                        </p:attrNameLst>
                      </p:cBhvr>
                      <p:to>
                        <p:strVal val="visible"/>
                      </p:to>
                    </p:set>
                    <p:animEffect transition="in" filter="fade">
                      <p:cBhvr>
                        <p:cTn dur="300"/>
                        <p:tgtEl>
                          <p:spTgt spid="138"/>
                        </p:tgtEl>
                      </p:cBhvr>
                    </p:animEffect>
                  </p:childTnLst>
                </p:cTn>
              </p:par>
            </p:tnLst>
          </p:tmpl>
        </p:tmplLst>
      </p:bldP>
      <p:bldP spid="139" grpId="0"/>
      <p:bldP spid="140"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四图">
    <p:spTree>
      <p:nvGrpSpPr>
        <p:cNvPr id="1" name=""/>
        <p:cNvGrpSpPr/>
        <p:nvPr/>
      </p:nvGrpSpPr>
      <p:grpSpPr>
        <a:xfrm>
          <a:off x="0" y="0"/>
          <a:ext cx="0" cy="0"/>
          <a:chOff x="0" y="0"/>
          <a:chExt cx="0" cy="0"/>
        </a:xfrm>
      </p:grpSpPr>
      <p:sp>
        <p:nvSpPr>
          <p:cNvPr id="56" name="矩形 55"/>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57"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
        <p:nvSpPr>
          <p:cNvPr id="141" name="矩形: 圆角 140"/>
          <p:cNvSpPr/>
          <p:nvPr/>
        </p:nvSpPr>
        <p:spPr>
          <a:xfrm>
            <a:off x="524934" y="1848694"/>
            <a:ext cx="2611120" cy="3960000"/>
          </a:xfrm>
          <a:prstGeom prst="roundRect">
            <a:avLst>
              <a:gd name="adj" fmla="val 1563"/>
            </a:avLst>
          </a:prstGeom>
          <a:noFill/>
          <a:ln>
            <a:noFill/>
          </a:ln>
          <a:effectLst>
            <a:outerShdw blurRad="38100" algn="ctr" rotWithShape="0">
              <a:schemeClr val="tx2">
                <a:lumMod val="90000"/>
                <a:lumOff val="1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142" name="矩形: 圆角 141"/>
          <p:cNvSpPr/>
          <p:nvPr/>
        </p:nvSpPr>
        <p:spPr>
          <a:xfrm>
            <a:off x="3368605" y="1848694"/>
            <a:ext cx="2611120" cy="3960000"/>
          </a:xfrm>
          <a:prstGeom prst="roundRect">
            <a:avLst>
              <a:gd name="adj" fmla="val 1563"/>
            </a:avLst>
          </a:prstGeom>
          <a:noFill/>
          <a:ln>
            <a:noFill/>
          </a:ln>
          <a:effectLst>
            <a:outerShdw blurRad="38100" algn="ctr" rotWithShape="0">
              <a:schemeClr val="tx2">
                <a:lumMod val="90000"/>
                <a:lumOff val="1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143" name="矩形: 圆角 142"/>
          <p:cNvSpPr/>
          <p:nvPr/>
        </p:nvSpPr>
        <p:spPr>
          <a:xfrm>
            <a:off x="6212276" y="1848694"/>
            <a:ext cx="2611120" cy="3960000"/>
          </a:xfrm>
          <a:prstGeom prst="roundRect">
            <a:avLst>
              <a:gd name="adj" fmla="val 1563"/>
            </a:avLst>
          </a:prstGeom>
          <a:noFill/>
          <a:ln>
            <a:noFill/>
          </a:ln>
          <a:effectLst>
            <a:outerShdw blurRad="38100" algn="ctr" rotWithShape="0">
              <a:schemeClr val="tx2">
                <a:lumMod val="90000"/>
                <a:lumOff val="1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144" name="矩形: 圆角 143"/>
          <p:cNvSpPr/>
          <p:nvPr/>
        </p:nvSpPr>
        <p:spPr>
          <a:xfrm>
            <a:off x="9055946" y="1848694"/>
            <a:ext cx="2611120" cy="3960000"/>
          </a:xfrm>
          <a:prstGeom prst="roundRect">
            <a:avLst>
              <a:gd name="adj" fmla="val 1563"/>
            </a:avLst>
          </a:prstGeom>
          <a:noFill/>
          <a:ln>
            <a:noFill/>
          </a:ln>
          <a:effectLst>
            <a:outerShdw blurRad="38100" algn="ctr" rotWithShape="0">
              <a:schemeClr val="tx2">
                <a:lumMod val="90000"/>
                <a:lumOff val="1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145" name="!!文本占位符2"/>
          <p:cNvSpPr>
            <a:spLocks noGrp="1"/>
          </p:cNvSpPr>
          <p:nvPr>
            <p:ph type="body" sz="quarter" idx="35" hasCustomPrompt="1"/>
          </p:nvPr>
        </p:nvSpPr>
        <p:spPr>
          <a:xfrm>
            <a:off x="3368604" y="4368694"/>
            <a:ext cx="2611120" cy="1440000"/>
          </a:xfrm>
          <a:prstGeom prst="rect">
            <a:avLst/>
          </a:prstGeom>
          <a:noFill/>
          <a:effectLst/>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正文</a:t>
            </a:r>
            <a:endParaRPr lang="zh-CN" altLang="en-US" dirty="0"/>
          </a:p>
        </p:txBody>
      </p:sp>
      <p:sp>
        <p:nvSpPr>
          <p:cNvPr id="146" name="!!文本占位符2"/>
          <p:cNvSpPr>
            <a:spLocks noGrp="1"/>
          </p:cNvSpPr>
          <p:nvPr>
            <p:ph type="body" sz="quarter" idx="36" hasCustomPrompt="1"/>
          </p:nvPr>
        </p:nvSpPr>
        <p:spPr>
          <a:xfrm>
            <a:off x="6212274" y="4368694"/>
            <a:ext cx="2611120" cy="1440000"/>
          </a:xfrm>
          <a:prstGeom prst="rect">
            <a:avLst/>
          </a:prstGeom>
          <a:noFill/>
          <a:effectLst/>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正文</a:t>
            </a:r>
            <a:endParaRPr lang="zh-CN" altLang="en-US" dirty="0"/>
          </a:p>
        </p:txBody>
      </p:sp>
      <p:sp>
        <p:nvSpPr>
          <p:cNvPr id="147" name="!!文本占位符2"/>
          <p:cNvSpPr>
            <a:spLocks noGrp="1"/>
          </p:cNvSpPr>
          <p:nvPr>
            <p:ph type="body" sz="quarter" idx="13" hasCustomPrompt="1"/>
          </p:nvPr>
        </p:nvSpPr>
        <p:spPr>
          <a:xfrm>
            <a:off x="524934" y="4368694"/>
            <a:ext cx="2611120" cy="1440000"/>
          </a:xfrm>
          <a:prstGeom prst="rect">
            <a:avLst/>
          </a:prstGeom>
          <a:noFill/>
          <a:effectLst/>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正文</a:t>
            </a:r>
            <a:endParaRPr lang="zh-CN" altLang="en-US" dirty="0"/>
          </a:p>
        </p:txBody>
      </p:sp>
      <p:sp>
        <p:nvSpPr>
          <p:cNvPr id="148" name="!!文本占位符2"/>
          <p:cNvSpPr>
            <a:spLocks noGrp="1"/>
          </p:cNvSpPr>
          <p:nvPr>
            <p:ph type="body" sz="quarter" idx="37" hasCustomPrompt="1"/>
          </p:nvPr>
        </p:nvSpPr>
        <p:spPr>
          <a:xfrm>
            <a:off x="9055944" y="4368694"/>
            <a:ext cx="2611120" cy="1440000"/>
          </a:xfrm>
          <a:prstGeom prst="rect">
            <a:avLst/>
          </a:prstGeom>
          <a:noFill/>
          <a:effectLst/>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正文</a:t>
            </a:r>
            <a:endParaRPr lang="zh-CN" altLang="en-US" dirty="0"/>
          </a:p>
        </p:txBody>
      </p:sp>
      <p:sp>
        <p:nvSpPr>
          <p:cNvPr id="149" name="图片占位符 5"/>
          <p:cNvSpPr>
            <a:spLocks noGrp="1"/>
          </p:cNvSpPr>
          <p:nvPr>
            <p:ph type="pic" sz="quarter" idx="10" hasCustomPrompt="1"/>
          </p:nvPr>
        </p:nvSpPr>
        <p:spPr>
          <a:xfrm>
            <a:off x="524934" y="1848695"/>
            <a:ext cx="2611119" cy="2520000"/>
          </a:xfrm>
          <a:prstGeom prst="roundRect">
            <a:avLst>
              <a:gd name="adj" fmla="val 1397"/>
            </a:avLst>
          </a:prstGeom>
          <a:noFill/>
          <a:effectLst>
            <a:outerShdw blurRad="38100" algn="ctr" rotWithShape="0">
              <a:schemeClr val="tx2">
                <a:lumMod val="90000"/>
                <a:lumOff val="10000"/>
                <a:alpha val="20000"/>
              </a:schemeClr>
            </a:outerShdw>
          </a:effectLst>
        </p:spPr>
        <p:txBody>
          <a:bodyPr anchor="ctr" anchorCtr="0"/>
          <a:lstStyle>
            <a:lvl1pPr marL="0" indent="0" algn="ctr">
              <a:buNone/>
              <a:defRPr sz="3200">
                <a:latin typeface="+mn-lt"/>
                <a:ea typeface="+mn-ea"/>
              </a:defRPr>
            </a:lvl1pPr>
          </a:lstStyle>
          <a:p>
            <a:r>
              <a:rPr lang="zh-CN" altLang="en-US" dirty="0"/>
              <a:t>图片</a:t>
            </a:r>
            <a:endParaRPr lang="zh-CN" altLang="en-US" dirty="0"/>
          </a:p>
        </p:txBody>
      </p:sp>
      <p:sp>
        <p:nvSpPr>
          <p:cNvPr id="150" name="图片占位符 5"/>
          <p:cNvSpPr>
            <a:spLocks noGrp="1"/>
          </p:cNvSpPr>
          <p:nvPr>
            <p:ph type="pic" sz="quarter" idx="38" hasCustomPrompt="1"/>
          </p:nvPr>
        </p:nvSpPr>
        <p:spPr>
          <a:xfrm>
            <a:off x="3368605" y="1848695"/>
            <a:ext cx="2611119" cy="2520000"/>
          </a:xfrm>
          <a:prstGeom prst="roundRect">
            <a:avLst>
              <a:gd name="adj" fmla="val 1397"/>
            </a:avLst>
          </a:prstGeom>
          <a:noFill/>
          <a:effectLst>
            <a:outerShdw blurRad="38100" algn="ctr" rotWithShape="0">
              <a:schemeClr val="tx2">
                <a:lumMod val="90000"/>
                <a:lumOff val="10000"/>
                <a:alpha val="20000"/>
              </a:schemeClr>
            </a:outerShdw>
          </a:effectLst>
        </p:spPr>
        <p:txBody>
          <a:bodyPr anchor="ctr" anchorCtr="0"/>
          <a:lstStyle>
            <a:lvl1pPr marL="0" indent="0" algn="ctr">
              <a:buNone/>
              <a:defRPr sz="3200">
                <a:latin typeface="+mn-lt"/>
                <a:ea typeface="+mn-ea"/>
              </a:defRPr>
            </a:lvl1pPr>
          </a:lstStyle>
          <a:p>
            <a:r>
              <a:rPr lang="zh-CN" altLang="en-US" dirty="0"/>
              <a:t>图片</a:t>
            </a:r>
            <a:endParaRPr lang="zh-CN" altLang="en-US" dirty="0"/>
          </a:p>
        </p:txBody>
      </p:sp>
      <p:sp>
        <p:nvSpPr>
          <p:cNvPr id="151" name="图片占位符 5"/>
          <p:cNvSpPr>
            <a:spLocks noGrp="1"/>
          </p:cNvSpPr>
          <p:nvPr>
            <p:ph type="pic" sz="quarter" idx="39" hasCustomPrompt="1"/>
          </p:nvPr>
        </p:nvSpPr>
        <p:spPr>
          <a:xfrm>
            <a:off x="6212276" y="1848695"/>
            <a:ext cx="2611119" cy="2520000"/>
          </a:xfrm>
          <a:prstGeom prst="roundRect">
            <a:avLst>
              <a:gd name="adj" fmla="val 1397"/>
            </a:avLst>
          </a:prstGeom>
          <a:noFill/>
          <a:effectLst>
            <a:outerShdw blurRad="38100" algn="ctr" rotWithShape="0">
              <a:schemeClr val="tx2">
                <a:lumMod val="90000"/>
                <a:lumOff val="10000"/>
                <a:alpha val="20000"/>
              </a:schemeClr>
            </a:outerShdw>
          </a:effectLst>
        </p:spPr>
        <p:txBody>
          <a:bodyPr anchor="ctr" anchorCtr="0"/>
          <a:lstStyle>
            <a:lvl1pPr marL="0" indent="0" algn="ctr">
              <a:buNone/>
              <a:defRPr sz="3200">
                <a:latin typeface="+mn-lt"/>
                <a:ea typeface="+mn-ea"/>
              </a:defRPr>
            </a:lvl1pPr>
          </a:lstStyle>
          <a:p>
            <a:r>
              <a:rPr lang="zh-CN" altLang="en-US" dirty="0"/>
              <a:t>图片</a:t>
            </a:r>
            <a:endParaRPr lang="zh-CN" altLang="en-US" dirty="0"/>
          </a:p>
        </p:txBody>
      </p:sp>
      <p:sp>
        <p:nvSpPr>
          <p:cNvPr id="152" name="图片占位符 5"/>
          <p:cNvSpPr>
            <a:spLocks noGrp="1"/>
          </p:cNvSpPr>
          <p:nvPr>
            <p:ph type="pic" sz="quarter" idx="40" hasCustomPrompt="1"/>
          </p:nvPr>
        </p:nvSpPr>
        <p:spPr>
          <a:xfrm>
            <a:off x="9055947" y="1848695"/>
            <a:ext cx="2611119" cy="2520000"/>
          </a:xfrm>
          <a:prstGeom prst="roundRect">
            <a:avLst>
              <a:gd name="adj" fmla="val 1397"/>
            </a:avLst>
          </a:prstGeom>
          <a:noFill/>
          <a:effectLst>
            <a:outerShdw blurRad="38100" algn="ctr" rotWithShape="0">
              <a:schemeClr val="tx2">
                <a:lumMod val="90000"/>
                <a:lumOff val="10000"/>
                <a:alpha val="20000"/>
              </a:schemeClr>
            </a:outerShdw>
          </a:effectLst>
        </p:spPr>
        <p:txBody>
          <a:bodyPr anchor="ctr" anchorCtr="0"/>
          <a:lstStyle>
            <a:lvl1pPr marL="0" indent="0" algn="ctr">
              <a:buNone/>
              <a:defRPr sz="3200">
                <a:latin typeface="+mn-lt"/>
                <a:ea typeface="+mn-ea"/>
              </a:defRPr>
            </a:lvl1pPr>
          </a:lstStyle>
          <a:p>
            <a:r>
              <a:rPr lang="zh-CN" altLang="en-US" dirty="0"/>
              <a:t>图片</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3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7">
                                            <p:txEl>
                                              <p:pRg st="0" end="0"/>
                                            </p:txEl>
                                          </p:spTgt>
                                        </p:tgtEl>
                                        <p:attrNameLst>
                                          <p:attrName>style.visibility</p:attrName>
                                        </p:attrNameLst>
                                      </p:cBhvr>
                                      <p:to>
                                        <p:strVal val="visible"/>
                                      </p:to>
                                    </p:set>
                                    <p:animEffect transition="in" filter="fade">
                                      <p:cBhvr>
                                        <p:cTn id="12" dur="300"/>
                                        <p:tgtEl>
                                          <p:spTgt spid="1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fade">
                                      <p:cBhvr>
                                        <p:cTn id="17" dur="300"/>
                                        <p:tgtEl>
                                          <p:spTgt spid="1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5">
                                            <p:txEl>
                                              <p:pRg st="0" end="0"/>
                                            </p:txEl>
                                          </p:spTgt>
                                        </p:tgtEl>
                                        <p:attrNameLst>
                                          <p:attrName>style.visibility</p:attrName>
                                        </p:attrNameLst>
                                      </p:cBhvr>
                                      <p:to>
                                        <p:strVal val="visible"/>
                                      </p:to>
                                    </p:set>
                                    <p:animEffect transition="in" filter="fade">
                                      <p:cBhvr>
                                        <p:cTn id="22" dur="300"/>
                                        <p:tgtEl>
                                          <p:spTgt spid="14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1"/>
                                        </p:tgtEl>
                                        <p:attrNameLst>
                                          <p:attrName>style.visibility</p:attrName>
                                        </p:attrNameLst>
                                      </p:cBhvr>
                                      <p:to>
                                        <p:strVal val="visible"/>
                                      </p:to>
                                    </p:set>
                                    <p:animEffect transition="in" filter="fade">
                                      <p:cBhvr>
                                        <p:cTn id="27" dur="300"/>
                                        <p:tgtEl>
                                          <p:spTgt spid="1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6">
                                            <p:txEl>
                                              <p:pRg st="0" end="0"/>
                                            </p:txEl>
                                          </p:spTgt>
                                        </p:tgtEl>
                                        <p:attrNameLst>
                                          <p:attrName>style.visibility</p:attrName>
                                        </p:attrNameLst>
                                      </p:cBhvr>
                                      <p:to>
                                        <p:strVal val="visible"/>
                                      </p:to>
                                    </p:set>
                                    <p:animEffect transition="in" filter="fade">
                                      <p:cBhvr>
                                        <p:cTn id="32" dur="300"/>
                                        <p:tgtEl>
                                          <p:spTgt spid="14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2"/>
                                        </p:tgtEl>
                                        <p:attrNameLst>
                                          <p:attrName>style.visibility</p:attrName>
                                        </p:attrNameLst>
                                      </p:cBhvr>
                                      <p:to>
                                        <p:strVal val="visible"/>
                                      </p:to>
                                    </p:set>
                                    <p:animEffect transition="in" filter="fade">
                                      <p:cBhvr>
                                        <p:cTn id="37" dur="300"/>
                                        <p:tgtEl>
                                          <p:spTgt spid="1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8">
                                            <p:txEl>
                                              <p:pRg st="0" end="0"/>
                                            </p:txEl>
                                          </p:spTgt>
                                        </p:tgtEl>
                                        <p:attrNameLst>
                                          <p:attrName>style.visibility</p:attrName>
                                        </p:attrNameLst>
                                      </p:cBhvr>
                                      <p:to>
                                        <p:strVal val="visible"/>
                                      </p:to>
                                    </p:set>
                                    <p:animEffect transition="in" filter="fade">
                                      <p:cBhvr>
                                        <p:cTn id="42" dur="300"/>
                                        <p:tgtEl>
                                          <p:spTgt spid="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build="p">
        <p:tmplLst>
          <p:tmpl lvl="1">
            <p:tnLst>
              <p:par>
                <p:cTn presetID="10" presetClass="entr" presetSubtype="0" fill="hold" nodeType="clickEffect">
                  <p:stCondLst>
                    <p:cond delay="0"/>
                  </p:stCondLst>
                  <p:childTnLst>
                    <p:set>
                      <p:cBhvr>
                        <p:cTn dur="1" fill="hold">
                          <p:stCondLst>
                            <p:cond delay="0"/>
                          </p:stCondLst>
                        </p:cTn>
                        <p:tgtEl>
                          <p:spTgt spid="145"/>
                        </p:tgtEl>
                        <p:attrNameLst>
                          <p:attrName>style.visibility</p:attrName>
                        </p:attrNameLst>
                      </p:cBhvr>
                      <p:to>
                        <p:strVal val="visible"/>
                      </p:to>
                    </p:set>
                    <p:animEffect transition="in" filter="fade">
                      <p:cBhvr>
                        <p:cTn dur="300"/>
                        <p:tgtEl>
                          <p:spTgt spid="145"/>
                        </p:tgtEl>
                      </p:cBhvr>
                    </p:animEffect>
                  </p:childTnLst>
                </p:cTn>
              </p:par>
            </p:tnLst>
          </p:tmpl>
        </p:tmplLst>
      </p:bldP>
      <p:bldP spid="146" grpId="0" build="p">
        <p:tmplLst>
          <p:tmpl lvl="1">
            <p:tnLst>
              <p:par>
                <p:cTn presetID="10" presetClass="entr" presetSubtype="0" fill="hold" nodeType="clickEffect">
                  <p:stCondLst>
                    <p:cond delay="0"/>
                  </p:stCondLst>
                  <p:childTnLst>
                    <p:set>
                      <p:cBhvr>
                        <p:cTn dur="1" fill="hold">
                          <p:stCondLst>
                            <p:cond delay="0"/>
                          </p:stCondLst>
                        </p:cTn>
                        <p:tgtEl>
                          <p:spTgt spid="146"/>
                        </p:tgtEl>
                        <p:attrNameLst>
                          <p:attrName>style.visibility</p:attrName>
                        </p:attrNameLst>
                      </p:cBhvr>
                      <p:to>
                        <p:strVal val="visible"/>
                      </p:to>
                    </p:set>
                    <p:animEffect transition="in" filter="fade">
                      <p:cBhvr>
                        <p:cTn dur="300"/>
                        <p:tgtEl>
                          <p:spTgt spid="146"/>
                        </p:tgtEl>
                      </p:cBhvr>
                    </p:animEffect>
                  </p:childTnLst>
                </p:cTn>
              </p:par>
            </p:tnLst>
          </p:tmpl>
        </p:tmplLst>
      </p:bldP>
      <p:bldP spid="147" grpId="0" build="p">
        <p:tmplLst>
          <p:tmpl lvl="1">
            <p:tnLst>
              <p:par>
                <p:cTn presetID="10" presetClass="entr" presetSubtype="0" fill="hold" nodeType="clickEffect">
                  <p:stCondLst>
                    <p:cond delay="0"/>
                  </p:stCondLst>
                  <p:childTnLst>
                    <p:set>
                      <p:cBhvr>
                        <p:cTn dur="1" fill="hold">
                          <p:stCondLst>
                            <p:cond delay="0"/>
                          </p:stCondLst>
                        </p:cTn>
                        <p:tgtEl>
                          <p:spTgt spid="147"/>
                        </p:tgtEl>
                        <p:attrNameLst>
                          <p:attrName>style.visibility</p:attrName>
                        </p:attrNameLst>
                      </p:cBhvr>
                      <p:to>
                        <p:strVal val="visible"/>
                      </p:to>
                    </p:set>
                    <p:animEffect transition="in" filter="fade">
                      <p:cBhvr>
                        <p:cTn dur="300"/>
                        <p:tgtEl>
                          <p:spTgt spid="147"/>
                        </p:tgtEl>
                      </p:cBhvr>
                    </p:animEffect>
                  </p:childTnLst>
                </p:cTn>
              </p:par>
            </p:tnLst>
          </p:tmpl>
        </p:tmplLst>
      </p:bldP>
      <p:bldP spid="148" grpId="0" build="p">
        <p:tmplLst>
          <p:tmpl lvl="1">
            <p:tnLst>
              <p:par>
                <p:cTn presetID="10" presetClass="entr" presetSubtype="0" fill="hold" nodeType="clickEffect">
                  <p:stCondLst>
                    <p:cond delay="0"/>
                  </p:stCondLst>
                  <p:childTnLst>
                    <p:set>
                      <p:cBhvr>
                        <p:cTn dur="1" fill="hold">
                          <p:stCondLst>
                            <p:cond delay="0"/>
                          </p:stCondLst>
                        </p:cTn>
                        <p:tgtEl>
                          <p:spTgt spid="148"/>
                        </p:tgtEl>
                        <p:attrNameLst>
                          <p:attrName>style.visibility</p:attrName>
                        </p:attrNameLst>
                      </p:cBhvr>
                      <p:to>
                        <p:strVal val="visible"/>
                      </p:to>
                    </p:set>
                    <p:animEffect transition="in" filter="fade">
                      <p:cBhvr>
                        <p:cTn dur="300"/>
                        <p:tgtEl>
                          <p:spTgt spid="148"/>
                        </p:tgtEl>
                      </p:cBhvr>
                    </p:animEffect>
                  </p:childTnLst>
                </p:cTn>
              </p:par>
            </p:tnLst>
          </p:tmpl>
        </p:tmplLst>
      </p:bldP>
      <p:bldP spid="149" grpId="0"/>
      <p:bldP spid="150" grpId="0"/>
      <p:bldP spid="151" grpId="0"/>
      <p:bldP spid="152"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互动问答 (1)">
    <p:spTree>
      <p:nvGrpSpPr>
        <p:cNvPr id="1" name=""/>
        <p:cNvGrpSpPr/>
        <p:nvPr/>
      </p:nvGrpSpPr>
      <p:grpSpPr>
        <a:xfrm>
          <a:off x="0" y="0"/>
          <a:ext cx="0" cy="0"/>
          <a:chOff x="0" y="0"/>
          <a:chExt cx="0" cy="0"/>
        </a:xfrm>
      </p:grpSpPr>
      <p:grpSp>
        <p:nvGrpSpPr>
          <p:cNvPr id="18" name="组合 17"/>
          <p:cNvGrpSpPr/>
          <p:nvPr/>
        </p:nvGrpSpPr>
        <p:grpSpPr>
          <a:xfrm>
            <a:off x="0" y="-1162"/>
            <a:ext cx="12192000" cy="6849917"/>
            <a:chOff x="0" y="-1162"/>
            <a:chExt cx="12192000" cy="6849917"/>
          </a:xfrm>
        </p:grpSpPr>
        <p:sp>
          <p:nvSpPr>
            <p:cNvPr id="19" name="任意多边形: 形状 18"/>
            <p:cNvSpPr/>
            <p:nvPr/>
          </p:nvSpPr>
          <p:spPr>
            <a:xfrm>
              <a:off x="0" y="-1162"/>
              <a:ext cx="12189358" cy="6771931"/>
            </a:xfrm>
            <a:custGeom>
              <a:avLst/>
              <a:gdLst>
                <a:gd name="connsiteX0" fmla="*/ 0 w 4762500"/>
                <a:gd name="connsiteY0" fmla="*/ 0 h 4762500"/>
                <a:gd name="connsiteX1" fmla="*/ 4762500 w 4762500"/>
                <a:gd name="connsiteY1" fmla="*/ 0 h 4762500"/>
                <a:gd name="connsiteX2" fmla="*/ 4762500 w 4762500"/>
                <a:gd name="connsiteY2" fmla="*/ 4762500 h 4762500"/>
                <a:gd name="connsiteX3" fmla="*/ 0 w 4762500"/>
                <a:gd name="connsiteY3" fmla="*/ 4762500 h 4762500"/>
              </a:gdLst>
              <a:ahLst/>
              <a:cxnLst>
                <a:cxn ang="0">
                  <a:pos x="connsiteX0" y="connsiteY0"/>
                </a:cxn>
                <a:cxn ang="0">
                  <a:pos x="connsiteX1" y="connsiteY1"/>
                </a:cxn>
                <a:cxn ang="0">
                  <a:pos x="connsiteX2" y="connsiteY2"/>
                </a:cxn>
                <a:cxn ang="0">
                  <a:pos x="connsiteX3" y="connsiteY3"/>
                </a:cxn>
              </a:cxnLst>
              <a:rect l="l" t="t" r="r" b="b"/>
              <a:pathLst>
                <a:path w="4762500" h="4762500">
                  <a:moveTo>
                    <a:pt x="0" y="0"/>
                  </a:moveTo>
                  <a:lnTo>
                    <a:pt x="4762500" y="0"/>
                  </a:lnTo>
                  <a:lnTo>
                    <a:pt x="4762500" y="4762500"/>
                  </a:lnTo>
                  <a:lnTo>
                    <a:pt x="0" y="4762500"/>
                  </a:lnTo>
                  <a:close/>
                </a:path>
              </a:pathLst>
            </a:custGeom>
            <a:solidFill>
              <a:schemeClr val="accent1">
                <a:lumMod val="60000"/>
                <a:lumOff val="40000"/>
              </a:schemeClr>
            </a:solidFill>
            <a:ln w="9525" cap="flat">
              <a:noFill/>
              <a:prstDash val="solid"/>
              <a:miter/>
            </a:ln>
          </p:spPr>
          <p:txBody>
            <a:bodyPr rtlCol="0" anchor="ctr"/>
            <a:lstStyle/>
            <a:p>
              <a:endParaRPr lang="zh-CN" altLang="en-US">
                <a:solidFill>
                  <a:prstClr val="black"/>
                </a:solidFill>
              </a:endParaRPr>
            </a:p>
          </p:txBody>
        </p:sp>
        <p:sp>
          <p:nvSpPr>
            <p:cNvPr id="20" name="任意多边形: 形状 19"/>
            <p:cNvSpPr/>
            <p:nvPr/>
          </p:nvSpPr>
          <p:spPr>
            <a:xfrm>
              <a:off x="0" y="404884"/>
              <a:ext cx="12192000" cy="6365885"/>
            </a:xfrm>
            <a:custGeom>
              <a:avLst/>
              <a:gdLst>
                <a:gd name="connsiteX0" fmla="*/ 4762500 w 4762499"/>
                <a:gd name="connsiteY0" fmla="*/ 577882 h 4476940"/>
                <a:gd name="connsiteX1" fmla="*/ 2409920 w 4762499"/>
                <a:gd name="connsiteY1" fmla="*/ 0 h 4476940"/>
                <a:gd name="connsiteX2" fmla="*/ 0 w 4762499"/>
                <a:gd name="connsiteY2" fmla="*/ 610553 h 4476940"/>
                <a:gd name="connsiteX3" fmla="*/ 0 w 4762499"/>
                <a:gd name="connsiteY3" fmla="*/ 4476941 h 4476940"/>
                <a:gd name="connsiteX4" fmla="*/ 4762500 w 4762499"/>
                <a:gd name="connsiteY4" fmla="*/ 4476941 h 4476940"/>
                <a:gd name="connsiteX5" fmla="*/ 4762500 w 4762499"/>
                <a:gd name="connsiteY5" fmla="*/ 577882 h 447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499" h="4476940">
                  <a:moveTo>
                    <a:pt x="4762500" y="577882"/>
                  </a:moveTo>
                  <a:cubicBezTo>
                    <a:pt x="4117181" y="216313"/>
                    <a:pt x="3299460" y="0"/>
                    <a:pt x="2409920" y="0"/>
                  </a:cubicBezTo>
                  <a:cubicBezTo>
                    <a:pt x="1493806" y="0"/>
                    <a:pt x="653987" y="229267"/>
                    <a:pt x="0" y="610553"/>
                  </a:cubicBezTo>
                  <a:lnTo>
                    <a:pt x="0" y="4476941"/>
                  </a:lnTo>
                  <a:lnTo>
                    <a:pt x="4762500" y="4476941"/>
                  </a:lnTo>
                  <a:lnTo>
                    <a:pt x="4762500" y="577882"/>
                  </a:lnTo>
                  <a:close/>
                </a:path>
              </a:pathLst>
            </a:custGeom>
            <a:solidFill>
              <a:schemeClr val="accent1">
                <a:lumMod val="40000"/>
                <a:lumOff val="60000"/>
              </a:schemeClr>
            </a:solidFill>
            <a:ln w="9525" cap="flat">
              <a:noFill/>
              <a:prstDash val="solid"/>
              <a:miter/>
            </a:ln>
          </p:spPr>
          <p:txBody>
            <a:bodyPr rtlCol="0" anchor="ctr"/>
            <a:lstStyle/>
            <a:p>
              <a:endParaRPr lang="zh-CN" altLang="en-US">
                <a:solidFill>
                  <a:prstClr val="black"/>
                </a:solidFill>
              </a:endParaRPr>
            </a:p>
          </p:txBody>
        </p:sp>
        <p:grpSp>
          <p:nvGrpSpPr>
            <p:cNvPr id="21" name="图形 2"/>
            <p:cNvGrpSpPr/>
            <p:nvPr/>
          </p:nvGrpSpPr>
          <p:grpSpPr>
            <a:xfrm>
              <a:off x="0" y="6092897"/>
              <a:ext cx="12189358" cy="372320"/>
              <a:chOff x="3667125" y="5304948"/>
              <a:chExt cx="4858892" cy="261842"/>
            </a:xfrm>
          </p:grpSpPr>
          <p:sp>
            <p:nvSpPr>
              <p:cNvPr id="39" name="任意多边形: 形状 38"/>
              <p:cNvSpPr/>
              <p:nvPr/>
            </p:nvSpPr>
            <p:spPr>
              <a:xfrm>
                <a:off x="3676840" y="5315712"/>
                <a:ext cx="4839461" cy="240220"/>
              </a:xfrm>
              <a:custGeom>
                <a:avLst/>
                <a:gdLst>
                  <a:gd name="connsiteX0" fmla="*/ 0 w 4839461"/>
                  <a:gd name="connsiteY0" fmla="*/ 0 h 240220"/>
                  <a:gd name="connsiteX1" fmla="*/ 4839462 w 4839461"/>
                  <a:gd name="connsiteY1" fmla="*/ 0 h 240220"/>
                  <a:gd name="connsiteX2" fmla="*/ 4839462 w 4839461"/>
                  <a:gd name="connsiteY2" fmla="*/ 240220 h 240220"/>
                  <a:gd name="connsiteX3" fmla="*/ 0 w 4839461"/>
                  <a:gd name="connsiteY3" fmla="*/ 240220 h 240220"/>
                </a:gdLst>
                <a:ahLst/>
                <a:cxnLst>
                  <a:cxn ang="0">
                    <a:pos x="connsiteX0" y="connsiteY0"/>
                  </a:cxn>
                  <a:cxn ang="0">
                    <a:pos x="connsiteX1" y="connsiteY1"/>
                  </a:cxn>
                  <a:cxn ang="0">
                    <a:pos x="connsiteX2" y="connsiteY2"/>
                  </a:cxn>
                  <a:cxn ang="0">
                    <a:pos x="connsiteX3" y="connsiteY3"/>
                  </a:cxn>
                </a:cxnLst>
                <a:rect l="l" t="t" r="r" b="b"/>
                <a:pathLst>
                  <a:path w="4839461" h="240220">
                    <a:moveTo>
                      <a:pt x="0" y="0"/>
                    </a:moveTo>
                    <a:lnTo>
                      <a:pt x="4839462" y="0"/>
                    </a:lnTo>
                    <a:lnTo>
                      <a:pt x="4839462" y="240220"/>
                    </a:lnTo>
                    <a:lnTo>
                      <a:pt x="0" y="240220"/>
                    </a:lnTo>
                    <a:close/>
                  </a:path>
                </a:pathLst>
              </a:custGeom>
              <a:solidFill>
                <a:srgbClr val="7A4A26"/>
              </a:solidFill>
              <a:ln w="9525" cap="flat">
                <a:noFill/>
                <a:prstDash val="solid"/>
                <a:miter/>
              </a:ln>
            </p:spPr>
            <p:txBody>
              <a:bodyPr rtlCol="0" anchor="ctr"/>
              <a:lstStyle/>
              <a:p>
                <a:endParaRPr lang="zh-CN" altLang="en-US">
                  <a:solidFill>
                    <a:prstClr val="black"/>
                  </a:solidFill>
                </a:endParaRPr>
              </a:p>
            </p:txBody>
          </p:sp>
          <p:sp>
            <p:nvSpPr>
              <p:cNvPr id="40" name="任意多边形: 形状 39"/>
              <p:cNvSpPr/>
              <p:nvPr/>
            </p:nvSpPr>
            <p:spPr>
              <a:xfrm>
                <a:off x="3667125" y="5304948"/>
                <a:ext cx="4858892" cy="261842"/>
              </a:xfrm>
              <a:custGeom>
                <a:avLst/>
                <a:gdLst>
                  <a:gd name="connsiteX0" fmla="*/ 4857465 w 4858892"/>
                  <a:gd name="connsiteY0" fmla="*/ 1619 h 261842"/>
                  <a:gd name="connsiteX1" fmla="*/ 4854035 w 4858892"/>
                  <a:gd name="connsiteY1" fmla="*/ 0 h 261842"/>
                  <a:gd name="connsiteX2" fmla="*/ 4858 w 4858892"/>
                  <a:gd name="connsiteY2" fmla="*/ 0 h 261842"/>
                  <a:gd name="connsiteX3" fmla="*/ 1429 w 4858892"/>
                  <a:gd name="connsiteY3" fmla="*/ 1619 h 261842"/>
                  <a:gd name="connsiteX4" fmla="*/ 0 w 4858892"/>
                  <a:gd name="connsiteY4" fmla="*/ 5429 h 261842"/>
                  <a:gd name="connsiteX5" fmla="*/ 0 w 4858892"/>
                  <a:gd name="connsiteY5" fmla="*/ 256413 h 261842"/>
                  <a:gd name="connsiteX6" fmla="*/ 1429 w 4858892"/>
                  <a:gd name="connsiteY6" fmla="*/ 260223 h 261842"/>
                  <a:gd name="connsiteX7" fmla="*/ 4858 w 4858892"/>
                  <a:gd name="connsiteY7" fmla="*/ 261842 h 261842"/>
                  <a:gd name="connsiteX8" fmla="*/ 4854035 w 4858892"/>
                  <a:gd name="connsiteY8" fmla="*/ 261842 h 261842"/>
                  <a:gd name="connsiteX9" fmla="*/ 4857465 w 4858892"/>
                  <a:gd name="connsiteY9" fmla="*/ 260223 h 261842"/>
                  <a:gd name="connsiteX10" fmla="*/ 4858893 w 4858892"/>
                  <a:gd name="connsiteY10" fmla="*/ 256413 h 261842"/>
                  <a:gd name="connsiteX11" fmla="*/ 4858893 w 4858892"/>
                  <a:gd name="connsiteY11" fmla="*/ 5429 h 261842"/>
                  <a:gd name="connsiteX12" fmla="*/ 4857465 w 4858892"/>
                  <a:gd name="connsiteY12" fmla="*/ 1619 h 261842"/>
                  <a:gd name="connsiteX13" fmla="*/ 9716 w 4858892"/>
                  <a:gd name="connsiteY13" fmla="*/ 10763 h 261842"/>
                  <a:gd name="connsiteX14" fmla="*/ 4849178 w 4858892"/>
                  <a:gd name="connsiteY14" fmla="*/ 10763 h 261842"/>
                  <a:gd name="connsiteX15" fmla="*/ 4849178 w 4858892"/>
                  <a:gd name="connsiteY15" fmla="*/ 250984 h 261842"/>
                  <a:gd name="connsiteX16" fmla="*/ 9716 w 4858892"/>
                  <a:gd name="connsiteY16" fmla="*/ 250984 h 261842"/>
                  <a:gd name="connsiteX17" fmla="*/ 9716 w 4858892"/>
                  <a:gd name="connsiteY17" fmla="*/ 10763 h 26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58892" h="261842">
                    <a:moveTo>
                      <a:pt x="4857465" y="1619"/>
                    </a:moveTo>
                    <a:cubicBezTo>
                      <a:pt x="4856607" y="667"/>
                      <a:pt x="4855369" y="0"/>
                      <a:pt x="4854035" y="0"/>
                    </a:cubicBezTo>
                    <a:lnTo>
                      <a:pt x="4858" y="0"/>
                    </a:lnTo>
                    <a:cubicBezTo>
                      <a:pt x="3620" y="0"/>
                      <a:pt x="2381" y="571"/>
                      <a:pt x="1429" y="1619"/>
                    </a:cubicBezTo>
                    <a:cubicBezTo>
                      <a:pt x="572" y="2667"/>
                      <a:pt x="0" y="4000"/>
                      <a:pt x="0" y="5429"/>
                    </a:cubicBezTo>
                    <a:lnTo>
                      <a:pt x="0" y="256413"/>
                    </a:lnTo>
                    <a:cubicBezTo>
                      <a:pt x="0" y="257842"/>
                      <a:pt x="476" y="259175"/>
                      <a:pt x="1429" y="260223"/>
                    </a:cubicBezTo>
                    <a:cubicBezTo>
                      <a:pt x="2381" y="261175"/>
                      <a:pt x="3620" y="261842"/>
                      <a:pt x="4858" y="261842"/>
                    </a:cubicBezTo>
                    <a:lnTo>
                      <a:pt x="4854035" y="261842"/>
                    </a:lnTo>
                    <a:cubicBezTo>
                      <a:pt x="4855274" y="261842"/>
                      <a:pt x="4856607" y="261271"/>
                      <a:pt x="4857465" y="260223"/>
                    </a:cubicBezTo>
                    <a:cubicBezTo>
                      <a:pt x="4858322" y="259271"/>
                      <a:pt x="4858893" y="257842"/>
                      <a:pt x="4858893" y="256413"/>
                    </a:cubicBezTo>
                    <a:lnTo>
                      <a:pt x="4858893" y="5429"/>
                    </a:lnTo>
                    <a:cubicBezTo>
                      <a:pt x="4858893" y="3905"/>
                      <a:pt x="4858322" y="2572"/>
                      <a:pt x="4857465" y="1619"/>
                    </a:cubicBezTo>
                    <a:moveTo>
                      <a:pt x="9716" y="10763"/>
                    </a:moveTo>
                    <a:lnTo>
                      <a:pt x="4849178" y="10763"/>
                    </a:lnTo>
                    <a:lnTo>
                      <a:pt x="4849178" y="250984"/>
                    </a:lnTo>
                    <a:lnTo>
                      <a:pt x="9716" y="250984"/>
                    </a:lnTo>
                    <a:lnTo>
                      <a:pt x="9716" y="10763"/>
                    </a:lnTo>
                    <a:close/>
                  </a:path>
                </a:pathLst>
              </a:custGeom>
              <a:solidFill>
                <a:srgbClr val="351C17"/>
              </a:solidFill>
              <a:ln w="9525" cap="flat">
                <a:noFill/>
                <a:prstDash val="solid"/>
                <a:miter/>
              </a:ln>
            </p:spPr>
            <p:txBody>
              <a:bodyPr rtlCol="0" anchor="ctr"/>
              <a:lstStyle/>
              <a:p>
                <a:endParaRPr lang="zh-CN" altLang="en-US">
                  <a:solidFill>
                    <a:prstClr val="black"/>
                  </a:solidFill>
                </a:endParaRPr>
              </a:p>
            </p:txBody>
          </p:sp>
        </p:grpSp>
        <p:grpSp>
          <p:nvGrpSpPr>
            <p:cNvPr id="22" name="图形 2"/>
            <p:cNvGrpSpPr/>
            <p:nvPr/>
          </p:nvGrpSpPr>
          <p:grpSpPr>
            <a:xfrm>
              <a:off x="24372" y="6453746"/>
              <a:ext cx="12141328" cy="395009"/>
              <a:chOff x="3676840" y="5558504"/>
              <a:chExt cx="4839462" cy="272415"/>
            </a:xfrm>
          </p:grpSpPr>
          <p:sp>
            <p:nvSpPr>
              <p:cNvPr id="23" name="任意多边形: 形状 22"/>
              <p:cNvSpPr/>
              <p:nvPr/>
            </p:nvSpPr>
            <p:spPr>
              <a:xfrm>
                <a:off x="6079236" y="5558504"/>
                <a:ext cx="293084" cy="272415"/>
              </a:xfrm>
              <a:custGeom>
                <a:avLst/>
                <a:gdLst>
                  <a:gd name="connsiteX0" fmla="*/ 0 w 293084"/>
                  <a:gd name="connsiteY0" fmla="*/ 0 h 272415"/>
                  <a:gd name="connsiteX1" fmla="*/ 20288 w 293084"/>
                  <a:gd name="connsiteY1" fmla="*/ 272415 h 272415"/>
                  <a:gd name="connsiteX2" fmla="*/ 293084 w 293084"/>
                  <a:gd name="connsiteY2" fmla="*/ 272415 h 272415"/>
                  <a:gd name="connsiteX3" fmla="*/ 207074 w 293084"/>
                  <a:gd name="connsiteY3" fmla="*/ 0 h 272415"/>
                </a:gdLst>
                <a:ahLst/>
                <a:cxnLst>
                  <a:cxn ang="0">
                    <a:pos x="connsiteX0" y="connsiteY0"/>
                  </a:cxn>
                  <a:cxn ang="0">
                    <a:pos x="connsiteX1" y="connsiteY1"/>
                  </a:cxn>
                  <a:cxn ang="0">
                    <a:pos x="connsiteX2" y="connsiteY2"/>
                  </a:cxn>
                  <a:cxn ang="0">
                    <a:pos x="connsiteX3" y="connsiteY3"/>
                  </a:cxn>
                </a:cxnLst>
                <a:rect l="l" t="t" r="r" b="b"/>
                <a:pathLst>
                  <a:path w="293084" h="272415">
                    <a:moveTo>
                      <a:pt x="0" y="0"/>
                    </a:moveTo>
                    <a:lnTo>
                      <a:pt x="20288" y="272415"/>
                    </a:lnTo>
                    <a:lnTo>
                      <a:pt x="293084" y="272415"/>
                    </a:lnTo>
                    <a:lnTo>
                      <a:pt x="207074" y="0"/>
                    </a:lnTo>
                    <a:close/>
                  </a:path>
                </a:pathLst>
              </a:custGeom>
              <a:solidFill>
                <a:srgbClr val="F4CFA2"/>
              </a:solidFill>
              <a:ln w="9525" cap="flat">
                <a:noFill/>
                <a:prstDash val="solid"/>
                <a:miter/>
              </a:ln>
            </p:spPr>
            <p:txBody>
              <a:bodyPr rtlCol="0" anchor="ctr"/>
              <a:lstStyle/>
              <a:p>
                <a:endParaRPr lang="zh-CN" altLang="en-US">
                  <a:solidFill>
                    <a:prstClr val="black"/>
                  </a:solidFill>
                </a:endParaRPr>
              </a:p>
            </p:txBody>
          </p:sp>
          <p:sp>
            <p:nvSpPr>
              <p:cNvPr id="24" name="任意多边形: 形状 23"/>
              <p:cNvSpPr/>
              <p:nvPr/>
            </p:nvSpPr>
            <p:spPr>
              <a:xfrm>
                <a:off x="5785961" y="5558504"/>
                <a:ext cx="303847" cy="272415"/>
              </a:xfrm>
              <a:custGeom>
                <a:avLst/>
                <a:gdLst>
                  <a:gd name="connsiteX0" fmla="*/ 82963 w 303847"/>
                  <a:gd name="connsiteY0" fmla="*/ 0 h 272415"/>
                  <a:gd name="connsiteX1" fmla="*/ 0 w 303847"/>
                  <a:gd name="connsiteY1" fmla="*/ 272415 h 272415"/>
                  <a:gd name="connsiteX2" fmla="*/ 303848 w 303847"/>
                  <a:gd name="connsiteY2" fmla="*/ 272415 h 272415"/>
                  <a:gd name="connsiteX3" fmla="*/ 283464 w 303847"/>
                  <a:gd name="connsiteY3" fmla="*/ 0 h 272415"/>
                </a:gdLst>
                <a:ahLst/>
                <a:cxnLst>
                  <a:cxn ang="0">
                    <a:pos x="connsiteX0" y="connsiteY0"/>
                  </a:cxn>
                  <a:cxn ang="0">
                    <a:pos x="connsiteX1" y="connsiteY1"/>
                  </a:cxn>
                  <a:cxn ang="0">
                    <a:pos x="connsiteX2" y="connsiteY2"/>
                  </a:cxn>
                  <a:cxn ang="0">
                    <a:pos x="connsiteX3" y="connsiteY3"/>
                  </a:cxn>
                </a:cxnLst>
                <a:rect l="l" t="t" r="r" b="b"/>
                <a:pathLst>
                  <a:path w="303847" h="272415">
                    <a:moveTo>
                      <a:pt x="82963" y="0"/>
                    </a:moveTo>
                    <a:lnTo>
                      <a:pt x="0" y="272415"/>
                    </a:lnTo>
                    <a:lnTo>
                      <a:pt x="303848" y="272415"/>
                    </a:lnTo>
                    <a:lnTo>
                      <a:pt x="283464" y="0"/>
                    </a:lnTo>
                    <a:close/>
                  </a:path>
                </a:pathLst>
              </a:custGeom>
              <a:solidFill>
                <a:srgbClr val="DDA485"/>
              </a:solidFill>
              <a:ln w="9525" cap="flat">
                <a:noFill/>
                <a:prstDash val="solid"/>
                <a:miter/>
              </a:ln>
            </p:spPr>
            <p:txBody>
              <a:bodyPr rtlCol="0" anchor="ctr"/>
              <a:lstStyle/>
              <a:p>
                <a:endParaRPr lang="zh-CN" altLang="en-US">
                  <a:solidFill>
                    <a:prstClr val="black"/>
                  </a:solidFill>
                </a:endParaRPr>
              </a:p>
            </p:txBody>
          </p:sp>
          <p:sp>
            <p:nvSpPr>
              <p:cNvPr id="25" name="任意多边形: 形状 24"/>
              <p:cNvSpPr/>
              <p:nvPr/>
            </p:nvSpPr>
            <p:spPr>
              <a:xfrm>
                <a:off x="7022306" y="5558504"/>
                <a:ext cx="419766" cy="272415"/>
              </a:xfrm>
              <a:custGeom>
                <a:avLst/>
                <a:gdLst>
                  <a:gd name="connsiteX0" fmla="*/ 0 w 419766"/>
                  <a:gd name="connsiteY0" fmla="*/ 0 h 272415"/>
                  <a:gd name="connsiteX1" fmla="*/ 86106 w 419766"/>
                  <a:gd name="connsiteY1" fmla="*/ 272415 h 272415"/>
                  <a:gd name="connsiteX2" fmla="*/ 419767 w 419766"/>
                  <a:gd name="connsiteY2" fmla="*/ 272415 h 272415"/>
                  <a:gd name="connsiteX3" fmla="*/ 314896 w 419766"/>
                  <a:gd name="connsiteY3" fmla="*/ 0 h 272415"/>
                </a:gdLst>
                <a:ahLst/>
                <a:cxnLst>
                  <a:cxn ang="0">
                    <a:pos x="connsiteX0" y="connsiteY0"/>
                  </a:cxn>
                  <a:cxn ang="0">
                    <a:pos x="connsiteX1" y="connsiteY1"/>
                  </a:cxn>
                  <a:cxn ang="0">
                    <a:pos x="connsiteX2" y="connsiteY2"/>
                  </a:cxn>
                  <a:cxn ang="0">
                    <a:pos x="connsiteX3" y="connsiteY3"/>
                  </a:cxn>
                </a:cxnLst>
                <a:rect l="l" t="t" r="r" b="b"/>
                <a:pathLst>
                  <a:path w="419766" h="272415">
                    <a:moveTo>
                      <a:pt x="0" y="0"/>
                    </a:moveTo>
                    <a:lnTo>
                      <a:pt x="86106" y="272415"/>
                    </a:lnTo>
                    <a:lnTo>
                      <a:pt x="419767" y="272415"/>
                    </a:lnTo>
                    <a:lnTo>
                      <a:pt x="314896" y="0"/>
                    </a:lnTo>
                    <a:close/>
                  </a:path>
                </a:pathLst>
              </a:custGeom>
              <a:solidFill>
                <a:srgbClr val="DDA485"/>
              </a:solidFill>
              <a:ln w="9525" cap="flat">
                <a:noFill/>
                <a:prstDash val="solid"/>
                <a:miter/>
              </a:ln>
            </p:spPr>
            <p:txBody>
              <a:bodyPr rtlCol="0" anchor="ctr"/>
              <a:lstStyle/>
              <a:p>
                <a:endParaRPr lang="zh-CN" altLang="en-US">
                  <a:solidFill>
                    <a:prstClr val="black"/>
                  </a:solidFill>
                </a:endParaRPr>
              </a:p>
            </p:txBody>
          </p:sp>
          <p:sp>
            <p:nvSpPr>
              <p:cNvPr id="26" name="任意多边形: 形状 25"/>
              <p:cNvSpPr/>
              <p:nvPr/>
            </p:nvSpPr>
            <p:spPr>
              <a:xfrm>
                <a:off x="5437346" y="5558504"/>
                <a:ext cx="421290" cy="272415"/>
              </a:xfrm>
              <a:custGeom>
                <a:avLst/>
                <a:gdLst>
                  <a:gd name="connsiteX0" fmla="*/ 111157 w 421290"/>
                  <a:gd name="connsiteY0" fmla="*/ 0 h 272415"/>
                  <a:gd name="connsiteX1" fmla="*/ 0 w 421290"/>
                  <a:gd name="connsiteY1" fmla="*/ 272415 h 272415"/>
                  <a:gd name="connsiteX2" fmla="*/ 338423 w 421290"/>
                  <a:gd name="connsiteY2" fmla="*/ 272415 h 272415"/>
                  <a:gd name="connsiteX3" fmla="*/ 421291 w 421290"/>
                  <a:gd name="connsiteY3" fmla="*/ 0 h 272415"/>
                </a:gdLst>
                <a:ahLst/>
                <a:cxnLst>
                  <a:cxn ang="0">
                    <a:pos x="connsiteX0" y="connsiteY0"/>
                  </a:cxn>
                  <a:cxn ang="0">
                    <a:pos x="connsiteX1" y="connsiteY1"/>
                  </a:cxn>
                  <a:cxn ang="0">
                    <a:pos x="connsiteX2" y="connsiteY2"/>
                  </a:cxn>
                  <a:cxn ang="0">
                    <a:pos x="connsiteX3" y="connsiteY3"/>
                  </a:cxn>
                </a:cxnLst>
                <a:rect l="l" t="t" r="r" b="b"/>
                <a:pathLst>
                  <a:path w="421290" h="272415">
                    <a:moveTo>
                      <a:pt x="111157" y="0"/>
                    </a:moveTo>
                    <a:lnTo>
                      <a:pt x="0" y="272415"/>
                    </a:lnTo>
                    <a:lnTo>
                      <a:pt x="338423" y="272415"/>
                    </a:lnTo>
                    <a:lnTo>
                      <a:pt x="421291" y="0"/>
                    </a:lnTo>
                    <a:close/>
                  </a:path>
                </a:pathLst>
              </a:custGeom>
              <a:solidFill>
                <a:srgbClr val="F4CFA2"/>
              </a:solidFill>
              <a:ln w="9525" cap="flat">
                <a:noFill/>
                <a:prstDash val="solid"/>
                <a:miter/>
              </a:ln>
            </p:spPr>
            <p:txBody>
              <a:bodyPr rtlCol="0" anchor="ctr"/>
              <a:lstStyle/>
              <a:p>
                <a:endParaRPr lang="zh-CN" altLang="en-US">
                  <a:solidFill>
                    <a:prstClr val="black"/>
                  </a:solidFill>
                </a:endParaRPr>
              </a:p>
            </p:txBody>
          </p:sp>
          <p:sp>
            <p:nvSpPr>
              <p:cNvPr id="27" name="任意多边形: 形状 26"/>
              <p:cNvSpPr/>
              <p:nvPr/>
            </p:nvSpPr>
            <p:spPr>
              <a:xfrm>
                <a:off x="6296596" y="5558504"/>
                <a:ext cx="433006" cy="272415"/>
              </a:xfrm>
              <a:custGeom>
                <a:avLst/>
                <a:gdLst>
                  <a:gd name="connsiteX0" fmla="*/ 0 w 433006"/>
                  <a:gd name="connsiteY0" fmla="*/ 0 h 272415"/>
                  <a:gd name="connsiteX1" fmla="*/ 86011 w 433006"/>
                  <a:gd name="connsiteY1" fmla="*/ 272415 h 272415"/>
                  <a:gd name="connsiteX2" fmla="*/ 433006 w 433006"/>
                  <a:gd name="connsiteY2" fmla="*/ 272415 h 272415"/>
                  <a:gd name="connsiteX3" fmla="*/ 346901 w 433006"/>
                  <a:gd name="connsiteY3" fmla="*/ 0 h 272415"/>
                </a:gdLst>
                <a:ahLst/>
                <a:cxnLst>
                  <a:cxn ang="0">
                    <a:pos x="connsiteX0" y="connsiteY0"/>
                  </a:cxn>
                  <a:cxn ang="0">
                    <a:pos x="connsiteX1" y="connsiteY1"/>
                  </a:cxn>
                  <a:cxn ang="0">
                    <a:pos x="connsiteX2" y="connsiteY2"/>
                  </a:cxn>
                  <a:cxn ang="0">
                    <a:pos x="connsiteX3" y="connsiteY3"/>
                  </a:cxn>
                </a:cxnLst>
                <a:rect l="l" t="t" r="r" b="b"/>
                <a:pathLst>
                  <a:path w="433006" h="272415">
                    <a:moveTo>
                      <a:pt x="0" y="0"/>
                    </a:moveTo>
                    <a:lnTo>
                      <a:pt x="86011" y="272415"/>
                    </a:lnTo>
                    <a:lnTo>
                      <a:pt x="433006" y="272415"/>
                    </a:lnTo>
                    <a:lnTo>
                      <a:pt x="346901" y="0"/>
                    </a:lnTo>
                    <a:close/>
                  </a:path>
                </a:pathLst>
              </a:custGeom>
              <a:solidFill>
                <a:srgbClr val="DDA485"/>
              </a:solidFill>
              <a:ln w="9525" cap="flat">
                <a:noFill/>
                <a:prstDash val="solid"/>
                <a:miter/>
              </a:ln>
            </p:spPr>
            <p:txBody>
              <a:bodyPr rtlCol="0" anchor="ctr"/>
              <a:lstStyle/>
              <a:p>
                <a:endParaRPr lang="zh-CN" altLang="en-US">
                  <a:solidFill>
                    <a:prstClr val="black"/>
                  </a:solidFill>
                </a:endParaRPr>
              </a:p>
            </p:txBody>
          </p:sp>
          <p:sp>
            <p:nvSpPr>
              <p:cNvPr id="28" name="任意多边形: 形状 27"/>
              <p:cNvSpPr/>
              <p:nvPr/>
            </p:nvSpPr>
            <p:spPr>
              <a:xfrm>
                <a:off x="6653783" y="5558504"/>
                <a:ext cx="444341" cy="272415"/>
              </a:xfrm>
              <a:custGeom>
                <a:avLst/>
                <a:gdLst>
                  <a:gd name="connsiteX0" fmla="*/ 0 w 444341"/>
                  <a:gd name="connsiteY0" fmla="*/ 0 h 272415"/>
                  <a:gd name="connsiteX1" fmla="*/ 86106 w 444341"/>
                  <a:gd name="connsiteY1" fmla="*/ 272415 h 272415"/>
                  <a:gd name="connsiteX2" fmla="*/ 444341 w 444341"/>
                  <a:gd name="connsiteY2" fmla="*/ 272415 h 272415"/>
                  <a:gd name="connsiteX3" fmla="*/ 358235 w 444341"/>
                  <a:gd name="connsiteY3" fmla="*/ 0 h 272415"/>
                </a:gdLst>
                <a:ahLst/>
                <a:cxnLst>
                  <a:cxn ang="0">
                    <a:pos x="connsiteX0" y="connsiteY0"/>
                  </a:cxn>
                  <a:cxn ang="0">
                    <a:pos x="connsiteX1" y="connsiteY1"/>
                  </a:cxn>
                  <a:cxn ang="0">
                    <a:pos x="connsiteX2" y="connsiteY2"/>
                  </a:cxn>
                  <a:cxn ang="0">
                    <a:pos x="connsiteX3" y="connsiteY3"/>
                  </a:cxn>
                </a:cxnLst>
                <a:rect l="l" t="t" r="r" b="b"/>
                <a:pathLst>
                  <a:path w="444341" h="272415">
                    <a:moveTo>
                      <a:pt x="0" y="0"/>
                    </a:moveTo>
                    <a:lnTo>
                      <a:pt x="86106" y="272415"/>
                    </a:lnTo>
                    <a:lnTo>
                      <a:pt x="444341" y="272415"/>
                    </a:lnTo>
                    <a:lnTo>
                      <a:pt x="358235" y="0"/>
                    </a:lnTo>
                    <a:close/>
                  </a:path>
                </a:pathLst>
              </a:custGeom>
              <a:solidFill>
                <a:srgbClr val="F4CFA2"/>
              </a:solidFill>
              <a:ln w="9525" cap="flat">
                <a:noFill/>
                <a:prstDash val="solid"/>
                <a:miter/>
              </a:ln>
            </p:spPr>
            <p:txBody>
              <a:bodyPr rtlCol="0" anchor="ctr"/>
              <a:lstStyle/>
              <a:p>
                <a:endParaRPr lang="zh-CN" altLang="en-US">
                  <a:solidFill>
                    <a:prstClr val="black"/>
                  </a:solidFill>
                </a:endParaRPr>
              </a:p>
            </p:txBody>
          </p:sp>
          <p:sp>
            <p:nvSpPr>
              <p:cNvPr id="29" name="任意多边形: 形状 28"/>
              <p:cNvSpPr/>
              <p:nvPr/>
            </p:nvSpPr>
            <p:spPr>
              <a:xfrm>
                <a:off x="5078729" y="5558504"/>
                <a:ext cx="459104" cy="272415"/>
              </a:xfrm>
              <a:custGeom>
                <a:avLst/>
                <a:gdLst>
                  <a:gd name="connsiteX0" fmla="*/ 120491 w 459104"/>
                  <a:gd name="connsiteY0" fmla="*/ 0 h 272415"/>
                  <a:gd name="connsiteX1" fmla="*/ 0 w 459104"/>
                  <a:gd name="connsiteY1" fmla="*/ 272415 h 272415"/>
                  <a:gd name="connsiteX2" fmla="*/ 348044 w 459104"/>
                  <a:gd name="connsiteY2" fmla="*/ 272415 h 272415"/>
                  <a:gd name="connsiteX3" fmla="*/ 459105 w 459104"/>
                  <a:gd name="connsiteY3" fmla="*/ 0 h 272415"/>
                </a:gdLst>
                <a:ahLst/>
                <a:cxnLst>
                  <a:cxn ang="0">
                    <a:pos x="connsiteX0" y="connsiteY0"/>
                  </a:cxn>
                  <a:cxn ang="0">
                    <a:pos x="connsiteX1" y="connsiteY1"/>
                  </a:cxn>
                  <a:cxn ang="0">
                    <a:pos x="connsiteX2" y="connsiteY2"/>
                  </a:cxn>
                  <a:cxn ang="0">
                    <a:pos x="connsiteX3" y="connsiteY3"/>
                  </a:cxn>
                </a:cxnLst>
                <a:rect l="l" t="t" r="r" b="b"/>
                <a:pathLst>
                  <a:path w="459104" h="272415">
                    <a:moveTo>
                      <a:pt x="120491" y="0"/>
                    </a:moveTo>
                    <a:lnTo>
                      <a:pt x="0" y="272415"/>
                    </a:lnTo>
                    <a:lnTo>
                      <a:pt x="348044" y="272415"/>
                    </a:lnTo>
                    <a:lnTo>
                      <a:pt x="459105" y="0"/>
                    </a:lnTo>
                    <a:close/>
                  </a:path>
                </a:pathLst>
              </a:custGeom>
              <a:solidFill>
                <a:srgbClr val="DDA485"/>
              </a:solidFill>
              <a:ln w="9525" cap="flat">
                <a:noFill/>
                <a:prstDash val="solid"/>
                <a:miter/>
              </a:ln>
            </p:spPr>
            <p:txBody>
              <a:bodyPr rtlCol="0" anchor="ctr"/>
              <a:lstStyle/>
              <a:p>
                <a:endParaRPr lang="zh-CN" altLang="en-US">
                  <a:solidFill>
                    <a:prstClr val="black"/>
                  </a:solidFill>
                </a:endParaRPr>
              </a:p>
            </p:txBody>
          </p:sp>
          <p:sp>
            <p:nvSpPr>
              <p:cNvPr id="30" name="任意多边形: 形状 29"/>
              <p:cNvSpPr/>
              <p:nvPr/>
            </p:nvSpPr>
            <p:spPr>
              <a:xfrm>
                <a:off x="3723036" y="5558504"/>
                <a:ext cx="432053" cy="272415"/>
              </a:xfrm>
              <a:custGeom>
                <a:avLst/>
                <a:gdLst>
                  <a:gd name="connsiteX0" fmla="*/ 139256 w 432053"/>
                  <a:gd name="connsiteY0" fmla="*/ 0 h 272415"/>
                  <a:gd name="connsiteX1" fmla="*/ 0 w 432053"/>
                  <a:gd name="connsiteY1" fmla="*/ 272415 h 272415"/>
                  <a:gd name="connsiteX2" fmla="*/ 292703 w 432053"/>
                  <a:gd name="connsiteY2" fmla="*/ 272415 h 272415"/>
                  <a:gd name="connsiteX3" fmla="*/ 432054 w 432053"/>
                  <a:gd name="connsiteY3" fmla="*/ 0 h 272415"/>
                </a:gdLst>
                <a:ahLst/>
                <a:cxnLst>
                  <a:cxn ang="0">
                    <a:pos x="connsiteX0" y="connsiteY0"/>
                  </a:cxn>
                  <a:cxn ang="0">
                    <a:pos x="connsiteX1" y="connsiteY1"/>
                  </a:cxn>
                  <a:cxn ang="0">
                    <a:pos x="connsiteX2" y="connsiteY2"/>
                  </a:cxn>
                  <a:cxn ang="0">
                    <a:pos x="connsiteX3" y="connsiteY3"/>
                  </a:cxn>
                </a:cxnLst>
                <a:rect l="l" t="t" r="r" b="b"/>
                <a:pathLst>
                  <a:path w="432053" h="272415">
                    <a:moveTo>
                      <a:pt x="139256" y="0"/>
                    </a:moveTo>
                    <a:lnTo>
                      <a:pt x="0" y="272415"/>
                    </a:lnTo>
                    <a:lnTo>
                      <a:pt x="292703" y="272415"/>
                    </a:lnTo>
                    <a:lnTo>
                      <a:pt x="432054" y="0"/>
                    </a:lnTo>
                    <a:close/>
                  </a:path>
                </a:pathLst>
              </a:custGeom>
              <a:solidFill>
                <a:srgbClr val="DDA485"/>
              </a:solidFill>
              <a:ln w="9525" cap="flat">
                <a:noFill/>
                <a:prstDash val="solid"/>
                <a:miter/>
              </a:ln>
            </p:spPr>
            <p:txBody>
              <a:bodyPr rtlCol="0" anchor="ctr"/>
              <a:lstStyle/>
              <a:p>
                <a:endParaRPr lang="zh-CN" altLang="en-US">
                  <a:solidFill>
                    <a:prstClr val="black"/>
                  </a:solidFill>
                </a:endParaRPr>
              </a:p>
            </p:txBody>
          </p:sp>
          <p:sp>
            <p:nvSpPr>
              <p:cNvPr id="31" name="任意多边形: 形状 30"/>
              <p:cNvSpPr/>
              <p:nvPr/>
            </p:nvSpPr>
            <p:spPr>
              <a:xfrm>
                <a:off x="3676840" y="5558504"/>
                <a:ext cx="174307" cy="272415"/>
              </a:xfrm>
              <a:custGeom>
                <a:avLst/>
                <a:gdLst>
                  <a:gd name="connsiteX0" fmla="*/ 0 w 174307"/>
                  <a:gd name="connsiteY0" fmla="*/ 0 h 272415"/>
                  <a:gd name="connsiteX1" fmla="*/ 0 w 174307"/>
                  <a:gd name="connsiteY1" fmla="*/ 272415 h 272415"/>
                  <a:gd name="connsiteX2" fmla="*/ 35052 w 174307"/>
                  <a:gd name="connsiteY2" fmla="*/ 272415 h 272415"/>
                  <a:gd name="connsiteX3" fmla="*/ 174308 w 174307"/>
                  <a:gd name="connsiteY3" fmla="*/ 0 h 272415"/>
                </a:gdLst>
                <a:ahLst/>
                <a:cxnLst>
                  <a:cxn ang="0">
                    <a:pos x="connsiteX0" y="connsiteY0"/>
                  </a:cxn>
                  <a:cxn ang="0">
                    <a:pos x="connsiteX1" y="connsiteY1"/>
                  </a:cxn>
                  <a:cxn ang="0">
                    <a:pos x="connsiteX2" y="connsiteY2"/>
                  </a:cxn>
                  <a:cxn ang="0">
                    <a:pos x="connsiteX3" y="connsiteY3"/>
                  </a:cxn>
                </a:cxnLst>
                <a:rect l="l" t="t" r="r" b="b"/>
                <a:pathLst>
                  <a:path w="174307" h="272415">
                    <a:moveTo>
                      <a:pt x="0" y="0"/>
                    </a:moveTo>
                    <a:lnTo>
                      <a:pt x="0" y="272415"/>
                    </a:lnTo>
                    <a:lnTo>
                      <a:pt x="35052" y="272415"/>
                    </a:lnTo>
                    <a:lnTo>
                      <a:pt x="174308" y="0"/>
                    </a:lnTo>
                    <a:close/>
                  </a:path>
                </a:pathLst>
              </a:custGeom>
              <a:solidFill>
                <a:srgbClr val="F4CFA2"/>
              </a:solidFill>
              <a:ln w="9525" cap="flat">
                <a:noFill/>
                <a:prstDash val="solid"/>
                <a:miter/>
              </a:ln>
            </p:spPr>
            <p:txBody>
              <a:bodyPr rtlCol="0" anchor="ctr"/>
              <a:lstStyle/>
              <a:p>
                <a:endParaRPr lang="zh-CN" altLang="en-US">
                  <a:solidFill>
                    <a:prstClr val="black"/>
                  </a:solidFill>
                </a:endParaRPr>
              </a:p>
            </p:txBody>
          </p:sp>
          <p:sp>
            <p:nvSpPr>
              <p:cNvPr id="32" name="任意多边形: 形状 31"/>
              <p:cNvSpPr/>
              <p:nvPr/>
            </p:nvSpPr>
            <p:spPr>
              <a:xfrm>
                <a:off x="4026884" y="5558504"/>
                <a:ext cx="493490" cy="272415"/>
              </a:xfrm>
              <a:custGeom>
                <a:avLst/>
                <a:gdLst>
                  <a:gd name="connsiteX0" fmla="*/ 139351 w 493490"/>
                  <a:gd name="connsiteY0" fmla="*/ 0 h 272415"/>
                  <a:gd name="connsiteX1" fmla="*/ 0 w 493490"/>
                  <a:gd name="connsiteY1" fmla="*/ 272415 h 272415"/>
                  <a:gd name="connsiteX2" fmla="*/ 354139 w 493490"/>
                  <a:gd name="connsiteY2" fmla="*/ 272415 h 272415"/>
                  <a:gd name="connsiteX3" fmla="*/ 493490 w 493490"/>
                  <a:gd name="connsiteY3" fmla="*/ 0 h 272415"/>
                </a:gdLst>
                <a:ahLst/>
                <a:cxnLst>
                  <a:cxn ang="0">
                    <a:pos x="connsiteX0" y="connsiteY0"/>
                  </a:cxn>
                  <a:cxn ang="0">
                    <a:pos x="connsiteX1" y="connsiteY1"/>
                  </a:cxn>
                  <a:cxn ang="0">
                    <a:pos x="connsiteX2" y="connsiteY2"/>
                  </a:cxn>
                  <a:cxn ang="0">
                    <a:pos x="connsiteX3" y="connsiteY3"/>
                  </a:cxn>
                </a:cxnLst>
                <a:rect l="l" t="t" r="r" b="b"/>
                <a:pathLst>
                  <a:path w="493490" h="272415">
                    <a:moveTo>
                      <a:pt x="139351" y="0"/>
                    </a:moveTo>
                    <a:lnTo>
                      <a:pt x="0" y="272415"/>
                    </a:lnTo>
                    <a:lnTo>
                      <a:pt x="354139" y="272415"/>
                    </a:lnTo>
                    <a:lnTo>
                      <a:pt x="493490" y="0"/>
                    </a:lnTo>
                    <a:close/>
                  </a:path>
                </a:pathLst>
              </a:custGeom>
              <a:solidFill>
                <a:srgbClr val="F4CFA2"/>
              </a:solidFill>
              <a:ln w="9525" cap="flat">
                <a:noFill/>
                <a:prstDash val="solid"/>
                <a:miter/>
              </a:ln>
            </p:spPr>
            <p:txBody>
              <a:bodyPr rtlCol="0" anchor="ctr"/>
              <a:lstStyle/>
              <a:p>
                <a:endParaRPr lang="zh-CN" altLang="en-US">
                  <a:solidFill>
                    <a:prstClr val="black"/>
                  </a:solidFill>
                </a:endParaRPr>
              </a:p>
            </p:txBody>
          </p:sp>
          <p:sp>
            <p:nvSpPr>
              <p:cNvPr id="33" name="任意多边形: 形状 32"/>
              <p:cNvSpPr/>
              <p:nvPr/>
            </p:nvSpPr>
            <p:spPr>
              <a:xfrm>
                <a:off x="4746974" y="5558504"/>
                <a:ext cx="441483" cy="272415"/>
              </a:xfrm>
              <a:custGeom>
                <a:avLst/>
                <a:gdLst>
                  <a:gd name="connsiteX0" fmla="*/ 139351 w 441483"/>
                  <a:gd name="connsiteY0" fmla="*/ 0 h 272415"/>
                  <a:gd name="connsiteX1" fmla="*/ 0 w 441483"/>
                  <a:gd name="connsiteY1" fmla="*/ 272415 h 272415"/>
                  <a:gd name="connsiteX2" fmla="*/ 320993 w 441483"/>
                  <a:gd name="connsiteY2" fmla="*/ 272415 h 272415"/>
                  <a:gd name="connsiteX3" fmla="*/ 441484 w 441483"/>
                  <a:gd name="connsiteY3" fmla="*/ 0 h 272415"/>
                </a:gdLst>
                <a:ahLst/>
                <a:cxnLst>
                  <a:cxn ang="0">
                    <a:pos x="connsiteX0" y="connsiteY0"/>
                  </a:cxn>
                  <a:cxn ang="0">
                    <a:pos x="connsiteX1" y="connsiteY1"/>
                  </a:cxn>
                  <a:cxn ang="0">
                    <a:pos x="connsiteX2" y="connsiteY2"/>
                  </a:cxn>
                  <a:cxn ang="0">
                    <a:pos x="connsiteX3" y="connsiteY3"/>
                  </a:cxn>
                </a:cxnLst>
                <a:rect l="l" t="t" r="r" b="b"/>
                <a:pathLst>
                  <a:path w="441483" h="272415">
                    <a:moveTo>
                      <a:pt x="139351" y="0"/>
                    </a:moveTo>
                    <a:lnTo>
                      <a:pt x="0" y="272415"/>
                    </a:lnTo>
                    <a:lnTo>
                      <a:pt x="320993" y="272415"/>
                    </a:lnTo>
                    <a:lnTo>
                      <a:pt x="441484" y="0"/>
                    </a:lnTo>
                    <a:close/>
                  </a:path>
                </a:pathLst>
              </a:custGeom>
              <a:solidFill>
                <a:srgbClr val="F4CFA2"/>
              </a:solidFill>
              <a:ln w="9525" cap="flat">
                <a:noFill/>
                <a:prstDash val="solid"/>
                <a:miter/>
              </a:ln>
            </p:spPr>
            <p:txBody>
              <a:bodyPr rtlCol="0" anchor="ctr"/>
              <a:lstStyle/>
              <a:p>
                <a:endParaRPr lang="zh-CN" altLang="en-US">
                  <a:solidFill>
                    <a:prstClr val="black"/>
                  </a:solidFill>
                </a:endParaRPr>
              </a:p>
            </p:txBody>
          </p:sp>
          <p:sp>
            <p:nvSpPr>
              <p:cNvPr id="34" name="任意多边形: 形状 33"/>
              <p:cNvSpPr/>
              <p:nvPr/>
            </p:nvSpPr>
            <p:spPr>
              <a:xfrm>
                <a:off x="4392168" y="5558504"/>
                <a:ext cx="483012" cy="272415"/>
              </a:xfrm>
              <a:custGeom>
                <a:avLst/>
                <a:gdLst>
                  <a:gd name="connsiteX0" fmla="*/ 419005 w 483012"/>
                  <a:gd name="connsiteY0" fmla="*/ 0 h 272415"/>
                  <a:gd name="connsiteX1" fmla="*/ 139351 w 483012"/>
                  <a:gd name="connsiteY1" fmla="*/ 0 h 272415"/>
                  <a:gd name="connsiteX2" fmla="*/ 0 w 483012"/>
                  <a:gd name="connsiteY2" fmla="*/ 272415 h 272415"/>
                  <a:gd name="connsiteX3" fmla="*/ 343662 w 483012"/>
                  <a:gd name="connsiteY3" fmla="*/ 272415 h 272415"/>
                  <a:gd name="connsiteX4" fmla="*/ 483013 w 483012"/>
                  <a:gd name="connsiteY4" fmla="*/ 0 h 272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012" h="272415">
                    <a:moveTo>
                      <a:pt x="419005" y="0"/>
                    </a:moveTo>
                    <a:lnTo>
                      <a:pt x="139351" y="0"/>
                    </a:lnTo>
                    <a:lnTo>
                      <a:pt x="0" y="272415"/>
                    </a:lnTo>
                    <a:lnTo>
                      <a:pt x="343662" y="272415"/>
                    </a:lnTo>
                    <a:lnTo>
                      <a:pt x="483013" y="0"/>
                    </a:lnTo>
                    <a:close/>
                  </a:path>
                </a:pathLst>
              </a:custGeom>
              <a:solidFill>
                <a:srgbClr val="DDA485"/>
              </a:solidFill>
              <a:ln w="9525" cap="flat">
                <a:noFill/>
                <a:prstDash val="solid"/>
                <a:miter/>
              </a:ln>
            </p:spPr>
            <p:txBody>
              <a:bodyPr rtlCol="0" anchor="ctr"/>
              <a:lstStyle/>
              <a:p>
                <a:endParaRPr lang="zh-CN" altLang="en-US">
                  <a:solidFill>
                    <a:prstClr val="black"/>
                  </a:solidFill>
                </a:endParaRPr>
              </a:p>
            </p:txBody>
          </p:sp>
          <p:sp>
            <p:nvSpPr>
              <p:cNvPr id="35" name="任意多边形: 形状 34"/>
              <p:cNvSpPr/>
              <p:nvPr/>
            </p:nvSpPr>
            <p:spPr>
              <a:xfrm>
                <a:off x="8073199" y="5558504"/>
                <a:ext cx="441103" cy="272415"/>
              </a:xfrm>
              <a:custGeom>
                <a:avLst/>
                <a:gdLst>
                  <a:gd name="connsiteX0" fmla="*/ 151829 w 441103"/>
                  <a:gd name="connsiteY0" fmla="*/ 272415 h 272415"/>
                  <a:gd name="connsiteX1" fmla="*/ 441103 w 441103"/>
                  <a:gd name="connsiteY1" fmla="*/ 272415 h 272415"/>
                  <a:gd name="connsiteX2" fmla="*/ 289275 w 441103"/>
                  <a:gd name="connsiteY2" fmla="*/ 0 h 272415"/>
                  <a:gd name="connsiteX3" fmla="*/ 0 w 441103"/>
                  <a:gd name="connsiteY3" fmla="*/ 0 h 272415"/>
                </a:gdLst>
                <a:ahLst/>
                <a:cxnLst>
                  <a:cxn ang="0">
                    <a:pos x="connsiteX0" y="connsiteY0"/>
                  </a:cxn>
                  <a:cxn ang="0">
                    <a:pos x="connsiteX1" y="connsiteY1"/>
                  </a:cxn>
                  <a:cxn ang="0">
                    <a:pos x="connsiteX2" y="connsiteY2"/>
                  </a:cxn>
                  <a:cxn ang="0">
                    <a:pos x="connsiteX3" y="connsiteY3"/>
                  </a:cxn>
                </a:cxnLst>
                <a:rect l="l" t="t" r="r" b="b"/>
                <a:pathLst>
                  <a:path w="441103" h="272415">
                    <a:moveTo>
                      <a:pt x="151829" y="272415"/>
                    </a:moveTo>
                    <a:lnTo>
                      <a:pt x="441103" y="272415"/>
                    </a:lnTo>
                    <a:lnTo>
                      <a:pt x="289275" y="0"/>
                    </a:lnTo>
                    <a:lnTo>
                      <a:pt x="0" y="0"/>
                    </a:lnTo>
                    <a:close/>
                  </a:path>
                </a:pathLst>
              </a:custGeom>
              <a:solidFill>
                <a:srgbClr val="F4CFA2"/>
              </a:solidFill>
              <a:ln w="9525" cap="flat">
                <a:noFill/>
                <a:prstDash val="solid"/>
                <a:miter/>
              </a:ln>
            </p:spPr>
            <p:txBody>
              <a:bodyPr rtlCol="0" anchor="ctr"/>
              <a:lstStyle/>
              <a:p>
                <a:endParaRPr lang="zh-CN" altLang="en-US">
                  <a:solidFill>
                    <a:prstClr val="black"/>
                  </a:solidFill>
                </a:endParaRPr>
              </a:p>
            </p:txBody>
          </p:sp>
          <p:sp>
            <p:nvSpPr>
              <p:cNvPr id="36" name="任意多边形: 形状 35"/>
              <p:cNvSpPr/>
              <p:nvPr/>
            </p:nvSpPr>
            <p:spPr>
              <a:xfrm>
                <a:off x="8373808" y="5558504"/>
                <a:ext cx="142493" cy="255555"/>
              </a:xfrm>
              <a:custGeom>
                <a:avLst/>
                <a:gdLst>
                  <a:gd name="connsiteX0" fmla="*/ 0 w 142493"/>
                  <a:gd name="connsiteY0" fmla="*/ 0 h 255555"/>
                  <a:gd name="connsiteX1" fmla="*/ 142494 w 142493"/>
                  <a:gd name="connsiteY1" fmla="*/ 255556 h 255555"/>
                  <a:gd name="connsiteX2" fmla="*/ 142494 w 142493"/>
                  <a:gd name="connsiteY2" fmla="*/ 0 h 255555"/>
                </a:gdLst>
                <a:ahLst/>
                <a:cxnLst>
                  <a:cxn ang="0">
                    <a:pos x="connsiteX0" y="connsiteY0"/>
                  </a:cxn>
                  <a:cxn ang="0">
                    <a:pos x="connsiteX1" y="connsiteY1"/>
                  </a:cxn>
                  <a:cxn ang="0">
                    <a:pos x="connsiteX2" y="connsiteY2"/>
                  </a:cxn>
                </a:cxnLst>
                <a:rect l="l" t="t" r="r" b="b"/>
                <a:pathLst>
                  <a:path w="142493" h="255555">
                    <a:moveTo>
                      <a:pt x="0" y="0"/>
                    </a:moveTo>
                    <a:lnTo>
                      <a:pt x="142494" y="255556"/>
                    </a:lnTo>
                    <a:lnTo>
                      <a:pt x="142494" y="0"/>
                    </a:lnTo>
                    <a:close/>
                  </a:path>
                </a:pathLst>
              </a:custGeom>
              <a:solidFill>
                <a:srgbClr val="DDA485"/>
              </a:solidFill>
              <a:ln w="9525" cap="flat">
                <a:noFill/>
                <a:prstDash val="solid"/>
                <a:miter/>
              </a:ln>
            </p:spPr>
            <p:txBody>
              <a:bodyPr rtlCol="0" anchor="ctr"/>
              <a:lstStyle/>
              <a:p>
                <a:endParaRPr lang="zh-CN" altLang="en-US">
                  <a:solidFill>
                    <a:prstClr val="black"/>
                  </a:solidFill>
                </a:endParaRPr>
              </a:p>
            </p:txBody>
          </p:sp>
          <p:sp>
            <p:nvSpPr>
              <p:cNvPr id="37" name="任意多边形: 形状 36"/>
              <p:cNvSpPr/>
              <p:nvPr/>
            </p:nvSpPr>
            <p:spPr>
              <a:xfrm>
                <a:off x="7347680" y="5558504"/>
                <a:ext cx="451580" cy="272415"/>
              </a:xfrm>
              <a:custGeom>
                <a:avLst/>
                <a:gdLst>
                  <a:gd name="connsiteX0" fmla="*/ 0 w 451580"/>
                  <a:gd name="connsiteY0" fmla="*/ 0 h 272415"/>
                  <a:gd name="connsiteX1" fmla="*/ 104870 w 451580"/>
                  <a:gd name="connsiteY1" fmla="*/ 272415 h 272415"/>
                  <a:gd name="connsiteX2" fmla="*/ 451580 w 451580"/>
                  <a:gd name="connsiteY2" fmla="*/ 272415 h 272415"/>
                  <a:gd name="connsiteX3" fmla="*/ 346710 w 451580"/>
                  <a:gd name="connsiteY3" fmla="*/ 0 h 272415"/>
                </a:gdLst>
                <a:ahLst/>
                <a:cxnLst>
                  <a:cxn ang="0">
                    <a:pos x="connsiteX0" y="connsiteY0"/>
                  </a:cxn>
                  <a:cxn ang="0">
                    <a:pos x="connsiteX1" y="connsiteY1"/>
                  </a:cxn>
                  <a:cxn ang="0">
                    <a:pos x="connsiteX2" y="connsiteY2"/>
                  </a:cxn>
                  <a:cxn ang="0">
                    <a:pos x="connsiteX3" y="connsiteY3"/>
                  </a:cxn>
                </a:cxnLst>
                <a:rect l="l" t="t" r="r" b="b"/>
                <a:pathLst>
                  <a:path w="451580" h="272415">
                    <a:moveTo>
                      <a:pt x="0" y="0"/>
                    </a:moveTo>
                    <a:lnTo>
                      <a:pt x="104870" y="272415"/>
                    </a:lnTo>
                    <a:lnTo>
                      <a:pt x="451580" y="272415"/>
                    </a:lnTo>
                    <a:lnTo>
                      <a:pt x="346710" y="0"/>
                    </a:lnTo>
                    <a:close/>
                  </a:path>
                </a:pathLst>
              </a:custGeom>
              <a:solidFill>
                <a:srgbClr val="F4CFA2"/>
              </a:solidFill>
              <a:ln w="9525" cap="flat">
                <a:noFill/>
                <a:prstDash val="solid"/>
                <a:miter/>
              </a:ln>
            </p:spPr>
            <p:txBody>
              <a:bodyPr rtlCol="0" anchor="ctr"/>
              <a:lstStyle/>
              <a:p>
                <a:endParaRPr lang="zh-CN" altLang="en-US">
                  <a:solidFill>
                    <a:prstClr val="black"/>
                  </a:solidFill>
                </a:endParaRPr>
              </a:p>
            </p:txBody>
          </p:sp>
          <p:sp>
            <p:nvSpPr>
              <p:cNvPr id="38" name="任意多边形: 形状 37"/>
              <p:cNvSpPr/>
              <p:nvPr/>
            </p:nvSpPr>
            <p:spPr>
              <a:xfrm>
                <a:off x="7704963" y="5558504"/>
                <a:ext cx="508634" cy="272415"/>
              </a:xfrm>
              <a:custGeom>
                <a:avLst/>
                <a:gdLst>
                  <a:gd name="connsiteX0" fmla="*/ 0 w 508634"/>
                  <a:gd name="connsiteY0" fmla="*/ 0 h 272415"/>
                  <a:gd name="connsiteX1" fmla="*/ 104870 w 508634"/>
                  <a:gd name="connsiteY1" fmla="*/ 272415 h 272415"/>
                  <a:gd name="connsiteX2" fmla="*/ 508635 w 508634"/>
                  <a:gd name="connsiteY2" fmla="*/ 272415 h 272415"/>
                  <a:gd name="connsiteX3" fmla="*/ 356806 w 508634"/>
                  <a:gd name="connsiteY3" fmla="*/ 0 h 272415"/>
                </a:gdLst>
                <a:ahLst/>
                <a:cxnLst>
                  <a:cxn ang="0">
                    <a:pos x="connsiteX0" y="connsiteY0"/>
                  </a:cxn>
                  <a:cxn ang="0">
                    <a:pos x="connsiteX1" y="connsiteY1"/>
                  </a:cxn>
                  <a:cxn ang="0">
                    <a:pos x="connsiteX2" y="connsiteY2"/>
                  </a:cxn>
                  <a:cxn ang="0">
                    <a:pos x="connsiteX3" y="connsiteY3"/>
                  </a:cxn>
                </a:cxnLst>
                <a:rect l="l" t="t" r="r" b="b"/>
                <a:pathLst>
                  <a:path w="508634" h="272415">
                    <a:moveTo>
                      <a:pt x="0" y="0"/>
                    </a:moveTo>
                    <a:lnTo>
                      <a:pt x="104870" y="272415"/>
                    </a:lnTo>
                    <a:lnTo>
                      <a:pt x="508635" y="272415"/>
                    </a:lnTo>
                    <a:lnTo>
                      <a:pt x="356806" y="0"/>
                    </a:lnTo>
                    <a:close/>
                  </a:path>
                </a:pathLst>
              </a:custGeom>
              <a:solidFill>
                <a:srgbClr val="DDA485"/>
              </a:solidFill>
              <a:ln w="9525" cap="flat">
                <a:noFill/>
                <a:prstDash val="solid"/>
                <a:miter/>
              </a:ln>
            </p:spPr>
            <p:txBody>
              <a:bodyPr rtlCol="0" anchor="ctr"/>
              <a:lstStyle/>
              <a:p>
                <a:endParaRPr lang="zh-CN" altLang="en-US">
                  <a:solidFill>
                    <a:prstClr val="black"/>
                  </a:solidFill>
                </a:endParaRPr>
              </a:p>
            </p:txBody>
          </p:sp>
        </p:grpSp>
      </p:grpSp>
      <p:sp>
        <p:nvSpPr>
          <p:cNvPr id="339" name="文本占位符 8"/>
          <p:cNvSpPr>
            <a:spLocks noGrp="1"/>
          </p:cNvSpPr>
          <p:nvPr>
            <p:ph type="body" sz="quarter" idx="34" hasCustomPrompt="1"/>
          </p:nvPr>
        </p:nvSpPr>
        <p:spPr>
          <a:xfrm>
            <a:off x="877288" y="765175"/>
            <a:ext cx="10440000" cy="396000"/>
          </a:xfrm>
          <a:prstGeom prst="rect">
            <a:avLst/>
          </a:prstGeom>
          <a:ln>
            <a:noFill/>
          </a:ln>
        </p:spPr>
        <p:txBody>
          <a:bodyPr wrap="square" lIns="0" tIns="0" rIns="0" bIns="0" anchor="ctr" anchorCtr="0"/>
          <a:lstStyle>
            <a:lvl1pPr marL="0" indent="0" algn="l" defTabSz="619125">
              <a:lnSpc>
                <a:spcPct val="100000"/>
              </a:lnSpc>
              <a:spcBef>
                <a:spcPts val="0"/>
              </a:spcBef>
              <a:spcAft>
                <a:spcPts val="0"/>
              </a:spcAft>
              <a:buNone/>
              <a:defRPr sz="3200" b="1">
                <a:solidFill>
                  <a:schemeClr val="tx2"/>
                </a:solidFill>
                <a:latin typeface="+mj-lt"/>
                <a:ea typeface="+mj-ea"/>
                <a:cs typeface="Arial" panose="020B0604020202020204" pitchFamily="34" charset="0"/>
              </a:defRPr>
            </a:lvl1pPr>
          </a:lstStyle>
          <a:p>
            <a:pPr lvl="0"/>
            <a:r>
              <a:rPr lang="zh-CN" altLang="en-US" dirty="0"/>
              <a:t>标题</a:t>
            </a:r>
            <a:endParaRPr lang="zh-CN" altLang="en-US" dirty="0"/>
          </a:p>
        </p:txBody>
      </p:sp>
      <p:sp>
        <p:nvSpPr>
          <p:cNvPr id="45" name="文本占位符 44"/>
          <p:cNvSpPr>
            <a:spLocks noGrp="1"/>
          </p:cNvSpPr>
          <p:nvPr>
            <p:ph type="body" sz="quarter" idx="13" hasCustomPrompt="1"/>
          </p:nvPr>
        </p:nvSpPr>
        <p:spPr>
          <a:xfrm>
            <a:off x="2013450" y="1672952"/>
            <a:ext cx="7941950" cy="1503505"/>
          </a:xfrm>
          <a:custGeom>
            <a:avLst/>
            <a:gdLst>
              <a:gd name="connsiteX0" fmla="*/ 250589 w 7941950"/>
              <a:gd name="connsiteY0" fmla="*/ 0 h 1503505"/>
              <a:gd name="connsiteX1" fmla="*/ 7474897 w 7941950"/>
              <a:gd name="connsiteY1" fmla="*/ 0 h 1503505"/>
              <a:gd name="connsiteX2" fmla="*/ 7725486 w 7941950"/>
              <a:gd name="connsiteY2" fmla="*/ 250589 h 1503505"/>
              <a:gd name="connsiteX3" fmla="*/ 7725486 w 7941950"/>
              <a:gd name="connsiteY3" fmla="*/ 614441 h 1503505"/>
              <a:gd name="connsiteX4" fmla="*/ 7941950 w 7941950"/>
              <a:gd name="connsiteY4" fmla="*/ 755721 h 1503505"/>
              <a:gd name="connsiteX5" fmla="*/ 7725486 w 7941950"/>
              <a:gd name="connsiteY5" fmla="*/ 897000 h 1503505"/>
              <a:gd name="connsiteX6" fmla="*/ 7725486 w 7941950"/>
              <a:gd name="connsiteY6" fmla="*/ 1252916 h 1503505"/>
              <a:gd name="connsiteX7" fmla="*/ 7474897 w 7941950"/>
              <a:gd name="connsiteY7" fmla="*/ 1503505 h 1503505"/>
              <a:gd name="connsiteX8" fmla="*/ 250589 w 7941950"/>
              <a:gd name="connsiteY8" fmla="*/ 1503505 h 1503505"/>
              <a:gd name="connsiteX9" fmla="*/ 0 w 7941950"/>
              <a:gd name="connsiteY9" fmla="*/ 1252916 h 1503505"/>
              <a:gd name="connsiteX10" fmla="*/ 0 w 7941950"/>
              <a:gd name="connsiteY10" fmla="*/ 250589 h 1503505"/>
              <a:gd name="connsiteX11" fmla="*/ 250589 w 7941950"/>
              <a:gd name="connsiteY11" fmla="*/ 0 h 150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41950" h="1503505">
                <a:moveTo>
                  <a:pt x="250589" y="0"/>
                </a:moveTo>
                <a:lnTo>
                  <a:pt x="7474897" y="0"/>
                </a:lnTo>
                <a:cubicBezTo>
                  <a:pt x="7613293" y="0"/>
                  <a:pt x="7725486" y="112193"/>
                  <a:pt x="7725486" y="250589"/>
                </a:cubicBezTo>
                <a:lnTo>
                  <a:pt x="7725486" y="614441"/>
                </a:lnTo>
                <a:lnTo>
                  <a:pt x="7941950" y="755721"/>
                </a:lnTo>
                <a:lnTo>
                  <a:pt x="7725486" y="897000"/>
                </a:lnTo>
                <a:lnTo>
                  <a:pt x="7725486" y="1252916"/>
                </a:lnTo>
                <a:cubicBezTo>
                  <a:pt x="7725486" y="1391312"/>
                  <a:pt x="7613293" y="1503505"/>
                  <a:pt x="7474897" y="1503505"/>
                </a:cubicBezTo>
                <a:lnTo>
                  <a:pt x="250589" y="1503505"/>
                </a:lnTo>
                <a:cubicBezTo>
                  <a:pt x="112193" y="1503505"/>
                  <a:pt x="0" y="1391312"/>
                  <a:pt x="0" y="1252916"/>
                </a:cubicBezTo>
                <a:lnTo>
                  <a:pt x="0" y="250589"/>
                </a:lnTo>
                <a:cubicBezTo>
                  <a:pt x="0" y="112193"/>
                  <a:pt x="112193" y="0"/>
                  <a:pt x="250589" y="0"/>
                </a:cubicBezTo>
                <a:close/>
              </a:path>
            </a:pathLst>
          </a:custGeom>
          <a:solidFill>
            <a:schemeClr val="bg2"/>
          </a:solidFill>
        </p:spPr>
        <p:txBody>
          <a:bodyPr wrap="square" lIns="180000" tIns="108000" rIns="432000" bIns="108000" anchor="t" anchorCtr="0">
            <a:noAutofit/>
          </a:bodyPr>
          <a:lstStyle>
            <a:lvl1pPr marL="0" indent="0" algn="l">
              <a:lnSpc>
                <a:spcPct val="120000"/>
              </a:lnSpc>
              <a:spcBef>
                <a:spcPts val="0"/>
              </a:spcBef>
              <a:spcAft>
                <a:spcPts val="0"/>
              </a:spcAft>
              <a:buFont typeface="Arial" panose="020B0604020202020204" pitchFamily="34" charset="0"/>
              <a:buNone/>
              <a:defRPr sz="3200" b="0">
                <a:solidFill>
                  <a:schemeClr val="tx2"/>
                </a:solidFill>
                <a:latin typeface="+mn-lt"/>
                <a:cs typeface="Arial" panose="020B0604020202020204" pitchFamily="34" charset="0"/>
              </a:defRPr>
            </a:lvl1pPr>
          </a:lstStyle>
          <a:p>
            <a:pPr lvl="0"/>
            <a:r>
              <a:rPr lang="zh-CN" altLang="en-US" dirty="0"/>
              <a:t>正文</a:t>
            </a:r>
            <a:endParaRPr lang="zh-CN" altLang="en-US" dirty="0"/>
          </a:p>
        </p:txBody>
      </p:sp>
      <p:sp>
        <p:nvSpPr>
          <p:cNvPr id="46" name="文本占位符 45"/>
          <p:cNvSpPr>
            <a:spLocks noGrp="1"/>
          </p:cNvSpPr>
          <p:nvPr>
            <p:ph type="body" sz="quarter" idx="14" hasCustomPrompt="1"/>
          </p:nvPr>
        </p:nvSpPr>
        <p:spPr>
          <a:xfrm>
            <a:off x="1819000" y="3362968"/>
            <a:ext cx="7914044" cy="1503505"/>
          </a:xfrm>
          <a:custGeom>
            <a:avLst/>
            <a:gdLst>
              <a:gd name="connsiteX0" fmla="*/ 433993 w 7914044"/>
              <a:gd name="connsiteY0" fmla="*/ 0 h 1503505"/>
              <a:gd name="connsiteX1" fmla="*/ 7663455 w 7914044"/>
              <a:gd name="connsiteY1" fmla="*/ 0 h 1503505"/>
              <a:gd name="connsiteX2" fmla="*/ 7914044 w 7914044"/>
              <a:gd name="connsiteY2" fmla="*/ 250589 h 1503505"/>
              <a:gd name="connsiteX3" fmla="*/ 7914044 w 7914044"/>
              <a:gd name="connsiteY3" fmla="*/ 1252916 h 1503505"/>
              <a:gd name="connsiteX4" fmla="*/ 7663455 w 7914044"/>
              <a:gd name="connsiteY4" fmla="*/ 1503505 h 1503505"/>
              <a:gd name="connsiteX5" fmla="*/ 433993 w 7914044"/>
              <a:gd name="connsiteY5" fmla="*/ 1503505 h 1503505"/>
              <a:gd name="connsiteX6" fmla="*/ 183404 w 7914044"/>
              <a:gd name="connsiteY6" fmla="*/ 1252916 h 1503505"/>
              <a:gd name="connsiteX7" fmla="*/ 183404 w 7914044"/>
              <a:gd name="connsiteY7" fmla="*/ 892603 h 1503505"/>
              <a:gd name="connsiteX8" fmla="*/ 0 w 7914044"/>
              <a:gd name="connsiteY8" fmla="*/ 755721 h 1503505"/>
              <a:gd name="connsiteX9" fmla="*/ 183404 w 7914044"/>
              <a:gd name="connsiteY9" fmla="*/ 618839 h 1503505"/>
              <a:gd name="connsiteX10" fmla="*/ 183404 w 7914044"/>
              <a:gd name="connsiteY10" fmla="*/ 250589 h 1503505"/>
              <a:gd name="connsiteX11" fmla="*/ 433993 w 7914044"/>
              <a:gd name="connsiteY11" fmla="*/ 0 h 150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14044" h="1503505">
                <a:moveTo>
                  <a:pt x="433993" y="0"/>
                </a:moveTo>
                <a:lnTo>
                  <a:pt x="7663455" y="0"/>
                </a:lnTo>
                <a:cubicBezTo>
                  <a:pt x="7801851" y="0"/>
                  <a:pt x="7914044" y="112193"/>
                  <a:pt x="7914044" y="250589"/>
                </a:cubicBezTo>
                <a:lnTo>
                  <a:pt x="7914044" y="1252916"/>
                </a:lnTo>
                <a:cubicBezTo>
                  <a:pt x="7914044" y="1391312"/>
                  <a:pt x="7801851" y="1503505"/>
                  <a:pt x="7663455" y="1503505"/>
                </a:cubicBezTo>
                <a:lnTo>
                  <a:pt x="433993" y="1503505"/>
                </a:lnTo>
                <a:cubicBezTo>
                  <a:pt x="295597" y="1503505"/>
                  <a:pt x="183404" y="1391312"/>
                  <a:pt x="183404" y="1252916"/>
                </a:cubicBezTo>
                <a:lnTo>
                  <a:pt x="183404" y="892603"/>
                </a:lnTo>
                <a:lnTo>
                  <a:pt x="0" y="755721"/>
                </a:lnTo>
                <a:lnTo>
                  <a:pt x="183404" y="618839"/>
                </a:lnTo>
                <a:lnTo>
                  <a:pt x="183404" y="250589"/>
                </a:lnTo>
                <a:cubicBezTo>
                  <a:pt x="183404" y="112193"/>
                  <a:pt x="295597" y="0"/>
                  <a:pt x="433993" y="0"/>
                </a:cubicBezTo>
                <a:close/>
              </a:path>
            </a:pathLst>
          </a:custGeom>
          <a:solidFill>
            <a:schemeClr val="bg2"/>
          </a:solidFill>
        </p:spPr>
        <p:txBody>
          <a:bodyPr wrap="square" lIns="432000" tIns="108000" rIns="180000" bIns="108000" anchor="t" anchorCtr="0">
            <a:noAutofit/>
          </a:bodyPr>
          <a:lstStyle>
            <a:lvl1pPr marL="0" indent="0" algn="l">
              <a:lnSpc>
                <a:spcPct val="120000"/>
              </a:lnSpc>
              <a:spcBef>
                <a:spcPts val="0"/>
              </a:spcBef>
              <a:spcAft>
                <a:spcPts val="0"/>
              </a:spcAft>
              <a:buFont typeface="Arial" panose="020B0604020202020204" pitchFamily="34" charset="0"/>
              <a:buNone/>
              <a:defRPr sz="3200" b="0">
                <a:solidFill>
                  <a:schemeClr val="tx2"/>
                </a:solidFill>
                <a:latin typeface="+mn-lt"/>
                <a:cs typeface="Arial" panose="020B0604020202020204" pitchFamily="34" charset="0"/>
              </a:defRPr>
            </a:lvl1pPr>
          </a:lstStyle>
          <a:p>
            <a:pPr lvl="0"/>
            <a:r>
              <a:rPr lang="zh-CN" altLang="en-US" dirty="0"/>
              <a:t>正文</a:t>
            </a:r>
            <a:endParaRPr lang="zh-CN" altLang="en-US" dirty="0"/>
          </a:p>
        </p:txBody>
      </p:sp>
      <p:pic>
        <p:nvPicPr>
          <p:cNvPr id="42" name="图片 41"/>
          <p:cNvPicPr>
            <a:picLocks noChangeAspect="1"/>
          </p:cNvPicPr>
          <p:nvPr/>
        </p:nvPicPr>
        <p:blipFill>
          <a:blip r:embed="rId2"/>
          <a:stretch>
            <a:fillRect/>
          </a:stretch>
        </p:blipFill>
        <p:spPr>
          <a:xfrm>
            <a:off x="9233840" y="1322374"/>
            <a:ext cx="2739702" cy="5430675"/>
          </a:xfrm>
          <a:prstGeom prst="rect">
            <a:avLst/>
          </a:prstGeom>
        </p:spPr>
      </p:pic>
      <p:pic>
        <p:nvPicPr>
          <p:cNvPr id="44" name="图片 43"/>
          <p:cNvPicPr>
            <a:picLocks noChangeAspect="1"/>
          </p:cNvPicPr>
          <p:nvPr/>
        </p:nvPicPr>
        <p:blipFill>
          <a:blip r:embed="rId3"/>
          <a:stretch>
            <a:fillRect/>
          </a:stretch>
        </p:blipFill>
        <p:spPr>
          <a:xfrm>
            <a:off x="198091" y="2719298"/>
            <a:ext cx="2209089" cy="40337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bg/>
                                          </p:spTgt>
                                        </p:tgtEl>
                                        <p:attrNameLst>
                                          <p:attrName>style.visibility</p:attrName>
                                        </p:attrNameLst>
                                      </p:cBhvr>
                                      <p:to>
                                        <p:strVal val="visible"/>
                                      </p:to>
                                    </p:set>
                                    <p:animEffect transition="in" filter="fade">
                                      <p:cBhvr>
                                        <p:cTn id="7" dur="300"/>
                                        <p:tgtEl>
                                          <p:spTgt spid="4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xEl>
                                              <p:pRg st="0" end="0"/>
                                            </p:txEl>
                                          </p:spTgt>
                                        </p:tgtEl>
                                        <p:attrNameLst>
                                          <p:attrName>style.visibility</p:attrName>
                                        </p:attrNameLst>
                                      </p:cBhvr>
                                      <p:to>
                                        <p:strVal val="visible"/>
                                      </p:to>
                                    </p:set>
                                    <p:animEffect transition="in" filter="fade">
                                      <p:cBhvr>
                                        <p:cTn id="10" dur="300"/>
                                        <p:tgtEl>
                                          <p:spTgt spid="4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
                                            <p:bg/>
                                          </p:spTgt>
                                        </p:tgtEl>
                                        <p:attrNameLst>
                                          <p:attrName>style.visibility</p:attrName>
                                        </p:attrNameLst>
                                      </p:cBhvr>
                                      <p:to>
                                        <p:strVal val="visible"/>
                                      </p:to>
                                    </p:set>
                                    <p:animEffect transition="in" filter="fade">
                                      <p:cBhvr>
                                        <p:cTn id="15" dur="300"/>
                                        <p:tgtEl>
                                          <p:spTgt spid="46">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
                                            <p:txEl>
                                              <p:pRg st="0" end="0"/>
                                            </p:txEl>
                                          </p:spTgt>
                                        </p:tgtEl>
                                        <p:attrNameLst>
                                          <p:attrName>style.visibility</p:attrName>
                                        </p:attrNameLst>
                                      </p:cBhvr>
                                      <p:to>
                                        <p:strVal val="visible"/>
                                      </p:to>
                                    </p:set>
                                    <p:animEffect transition="in" filter="fade">
                                      <p:cBhvr>
                                        <p:cTn id="18" dur="3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build="p">
        <p:tmplLst>
          <p:tmpl lvl="0">
            <p:tnLst>
              <p:par>
                <p:cTn presetID="10"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300"/>
                        <p:tgtEl>
                          <p:spTgt spid="45"/>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300"/>
                        <p:tgtEl>
                          <p:spTgt spid="45"/>
                        </p:tgtEl>
                      </p:cBhvr>
                    </p:animEffect>
                  </p:childTnLst>
                </p:cTn>
              </p:par>
            </p:tnLst>
          </p:tmpl>
        </p:tmplLst>
      </p:bldP>
      <p:bldP spid="46" grpId="0" animBg="1" build="p">
        <p:tmplLst>
          <p:tmpl lvl="0">
            <p:tnLst>
              <p:par>
                <p:cTn presetID="10" presetClass="entr" presetSubtype="0" fill="hold" nodeType="click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300"/>
                        <p:tgtEl>
                          <p:spTgt spid="46"/>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300"/>
                        <p:tgtEl>
                          <p:spTgt spid="4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A3A901FF-5464-EA43-A042-8377B664517F}"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C904FDEE-3A50-B64F-BED6-D2FCF0C3388E}" type="slidenum">
              <a:rPr kumimoji="1" lang="zh-CN" altLang="en-US" smtClean="0"/>
            </a:fld>
            <a:endParaRPr kumimoji="1"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选择题-短-A">
    <p:spTree>
      <p:nvGrpSpPr>
        <p:cNvPr id="1" name=""/>
        <p:cNvGrpSpPr/>
        <p:nvPr/>
      </p:nvGrpSpPr>
      <p:grpSpPr>
        <a:xfrm>
          <a:off x="0" y="0"/>
          <a:ext cx="0" cy="0"/>
          <a:chOff x="0" y="0"/>
          <a:chExt cx="0" cy="0"/>
        </a:xfrm>
      </p:grpSpPr>
      <p:sp>
        <p:nvSpPr>
          <p:cNvPr id="40" name="矩形 39"/>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41"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
        <p:nvSpPr>
          <p:cNvPr id="76" name="文本框 75"/>
          <p:cNvSpPr txBox="1"/>
          <p:nvPr/>
        </p:nvSpPr>
        <p:spPr>
          <a:xfrm>
            <a:off x="1044382" y="4475817"/>
            <a:ext cx="5652238" cy="1284110"/>
          </a:xfrm>
          <a:custGeom>
            <a:avLst/>
            <a:gdLst/>
            <a:ahLst/>
            <a:cxnLst/>
            <a:rect l="l" t="t" r="r" b="b"/>
            <a:pathLst>
              <a:path w="5652238" h="1284110">
                <a:moveTo>
                  <a:pt x="5448650" y="1020526"/>
                </a:moveTo>
                <a:lnTo>
                  <a:pt x="5448650" y="1244512"/>
                </a:lnTo>
                <a:lnTo>
                  <a:pt x="5511247" y="1244512"/>
                </a:lnTo>
                <a:cubicBezTo>
                  <a:pt x="5530579" y="1244512"/>
                  <a:pt x="5545745" y="1242712"/>
                  <a:pt x="5556744" y="1239113"/>
                </a:cubicBezTo>
                <a:cubicBezTo>
                  <a:pt x="5567743" y="1235513"/>
                  <a:pt x="5576509" y="1230447"/>
                  <a:pt x="5583042" y="1223914"/>
                </a:cubicBezTo>
                <a:cubicBezTo>
                  <a:pt x="5592242" y="1214714"/>
                  <a:pt x="5599408" y="1202348"/>
                  <a:pt x="5604541" y="1186816"/>
                </a:cubicBezTo>
                <a:cubicBezTo>
                  <a:pt x="5609674" y="1171283"/>
                  <a:pt x="5612240" y="1152451"/>
                  <a:pt x="5612240" y="1130319"/>
                </a:cubicBezTo>
                <a:cubicBezTo>
                  <a:pt x="5612240" y="1099655"/>
                  <a:pt x="5607207" y="1076089"/>
                  <a:pt x="5597141" y="1059624"/>
                </a:cubicBezTo>
                <a:cubicBezTo>
                  <a:pt x="5587075" y="1043158"/>
                  <a:pt x="5574843" y="1032125"/>
                  <a:pt x="5560444" y="1026526"/>
                </a:cubicBezTo>
                <a:cubicBezTo>
                  <a:pt x="5550044" y="1022526"/>
                  <a:pt x="5533312" y="1020526"/>
                  <a:pt x="5510247" y="1020526"/>
                </a:cubicBezTo>
                <a:close/>
                <a:moveTo>
                  <a:pt x="5409853" y="985928"/>
                </a:moveTo>
                <a:lnTo>
                  <a:pt x="5510847" y="985928"/>
                </a:lnTo>
                <a:cubicBezTo>
                  <a:pt x="5533645" y="985928"/>
                  <a:pt x="5551044" y="987328"/>
                  <a:pt x="5563043" y="990128"/>
                </a:cubicBezTo>
                <a:cubicBezTo>
                  <a:pt x="5579842" y="993994"/>
                  <a:pt x="5594175" y="1000994"/>
                  <a:pt x="5606041" y="1011127"/>
                </a:cubicBezTo>
                <a:cubicBezTo>
                  <a:pt x="5621507" y="1024192"/>
                  <a:pt x="5633072" y="1040891"/>
                  <a:pt x="5640739" y="1061224"/>
                </a:cubicBezTo>
                <a:cubicBezTo>
                  <a:pt x="5648405" y="1081556"/>
                  <a:pt x="5652238" y="1104788"/>
                  <a:pt x="5652238" y="1130919"/>
                </a:cubicBezTo>
                <a:cubicBezTo>
                  <a:pt x="5652238" y="1153185"/>
                  <a:pt x="5649638" y="1172917"/>
                  <a:pt x="5644438" y="1190116"/>
                </a:cubicBezTo>
                <a:cubicBezTo>
                  <a:pt x="5639239" y="1207315"/>
                  <a:pt x="5632573" y="1221547"/>
                  <a:pt x="5624440" y="1232813"/>
                </a:cubicBezTo>
                <a:cubicBezTo>
                  <a:pt x="5616307" y="1244079"/>
                  <a:pt x="5607407" y="1252945"/>
                  <a:pt x="5597741" y="1259411"/>
                </a:cubicBezTo>
                <a:cubicBezTo>
                  <a:pt x="5588075" y="1265878"/>
                  <a:pt x="5576409" y="1270777"/>
                  <a:pt x="5562743" y="1274111"/>
                </a:cubicBezTo>
                <a:cubicBezTo>
                  <a:pt x="5549078" y="1277444"/>
                  <a:pt x="5533379" y="1279110"/>
                  <a:pt x="5515646" y="1279110"/>
                </a:cubicBezTo>
                <a:lnTo>
                  <a:pt x="5409853" y="1279110"/>
                </a:lnTo>
                <a:close/>
                <a:moveTo>
                  <a:pt x="149865" y="980928"/>
                </a:moveTo>
                <a:cubicBezTo>
                  <a:pt x="179197" y="980928"/>
                  <a:pt x="203862" y="988395"/>
                  <a:pt x="223860" y="1003327"/>
                </a:cubicBezTo>
                <a:cubicBezTo>
                  <a:pt x="243859" y="1018259"/>
                  <a:pt x="257792" y="1039258"/>
                  <a:pt x="265658" y="1066323"/>
                </a:cubicBezTo>
                <a:lnTo>
                  <a:pt x="227460" y="1075323"/>
                </a:lnTo>
                <a:cubicBezTo>
                  <a:pt x="220661" y="1053991"/>
                  <a:pt x="210795" y="1038458"/>
                  <a:pt x="197862" y="1028726"/>
                </a:cubicBezTo>
                <a:cubicBezTo>
                  <a:pt x="184930" y="1018993"/>
                  <a:pt x="168664" y="1014126"/>
                  <a:pt x="149065" y="1014126"/>
                </a:cubicBezTo>
                <a:cubicBezTo>
                  <a:pt x="126533" y="1014126"/>
                  <a:pt x="107701" y="1019526"/>
                  <a:pt x="92569" y="1030325"/>
                </a:cubicBezTo>
                <a:cubicBezTo>
                  <a:pt x="77436" y="1041125"/>
                  <a:pt x="66803" y="1055624"/>
                  <a:pt x="60671" y="1073823"/>
                </a:cubicBezTo>
                <a:cubicBezTo>
                  <a:pt x="54538" y="1092022"/>
                  <a:pt x="51471" y="1110787"/>
                  <a:pt x="51471" y="1130119"/>
                </a:cubicBezTo>
                <a:cubicBezTo>
                  <a:pt x="51471" y="1155051"/>
                  <a:pt x="55104" y="1176816"/>
                  <a:pt x="62370" y="1195415"/>
                </a:cubicBezTo>
                <a:cubicBezTo>
                  <a:pt x="69637" y="1214014"/>
                  <a:pt x="80936" y="1227913"/>
                  <a:pt x="96268" y="1237113"/>
                </a:cubicBezTo>
                <a:cubicBezTo>
                  <a:pt x="111601" y="1246312"/>
                  <a:pt x="128200" y="1250912"/>
                  <a:pt x="146065" y="1250912"/>
                </a:cubicBezTo>
                <a:cubicBezTo>
                  <a:pt x="167797" y="1250912"/>
                  <a:pt x="186196" y="1244646"/>
                  <a:pt x="201262" y="1232113"/>
                </a:cubicBezTo>
                <a:cubicBezTo>
                  <a:pt x="216328" y="1219581"/>
                  <a:pt x="226527" y="1200982"/>
                  <a:pt x="231860" y="1176317"/>
                </a:cubicBezTo>
                <a:lnTo>
                  <a:pt x="270658" y="1186116"/>
                </a:lnTo>
                <a:cubicBezTo>
                  <a:pt x="262525" y="1217981"/>
                  <a:pt x="247892" y="1242279"/>
                  <a:pt x="226760" y="1259011"/>
                </a:cubicBezTo>
                <a:cubicBezTo>
                  <a:pt x="205628" y="1275744"/>
                  <a:pt x="179797" y="1284110"/>
                  <a:pt x="149265" y="1284110"/>
                </a:cubicBezTo>
                <a:cubicBezTo>
                  <a:pt x="117667" y="1284110"/>
                  <a:pt x="91969" y="1277677"/>
                  <a:pt x="72170" y="1264811"/>
                </a:cubicBezTo>
                <a:cubicBezTo>
                  <a:pt x="52371" y="1251945"/>
                  <a:pt x="37305" y="1233313"/>
                  <a:pt x="26973" y="1208915"/>
                </a:cubicBezTo>
                <a:cubicBezTo>
                  <a:pt x="16640" y="1184516"/>
                  <a:pt x="11474" y="1158318"/>
                  <a:pt x="11474" y="1130319"/>
                </a:cubicBezTo>
                <a:cubicBezTo>
                  <a:pt x="11474" y="1099788"/>
                  <a:pt x="17307" y="1073156"/>
                  <a:pt x="28973" y="1050424"/>
                </a:cubicBezTo>
                <a:cubicBezTo>
                  <a:pt x="40638" y="1027692"/>
                  <a:pt x="57237" y="1010427"/>
                  <a:pt x="78769" y="998627"/>
                </a:cubicBezTo>
                <a:cubicBezTo>
                  <a:pt x="100301" y="986828"/>
                  <a:pt x="124000" y="980928"/>
                  <a:pt x="149865" y="980928"/>
                </a:cubicBezTo>
                <a:close/>
                <a:moveTo>
                  <a:pt x="5456576" y="157791"/>
                </a:moveTo>
                <a:lnTo>
                  <a:pt x="5456576" y="258584"/>
                </a:lnTo>
                <a:lnTo>
                  <a:pt x="5529571" y="258584"/>
                </a:lnTo>
                <a:cubicBezTo>
                  <a:pt x="5542104" y="258584"/>
                  <a:pt x="5550903" y="258118"/>
                  <a:pt x="5555969" y="257184"/>
                </a:cubicBezTo>
                <a:cubicBezTo>
                  <a:pt x="5564902" y="255585"/>
                  <a:pt x="5572368" y="252918"/>
                  <a:pt x="5578368" y="249185"/>
                </a:cubicBezTo>
                <a:cubicBezTo>
                  <a:pt x="5584368" y="245452"/>
                  <a:pt x="5589301" y="240019"/>
                  <a:pt x="5593167" y="232886"/>
                </a:cubicBezTo>
                <a:cubicBezTo>
                  <a:pt x="5597034" y="225753"/>
                  <a:pt x="5598967" y="217520"/>
                  <a:pt x="5598967" y="208187"/>
                </a:cubicBezTo>
                <a:cubicBezTo>
                  <a:pt x="5598967" y="197255"/>
                  <a:pt x="5596167" y="187755"/>
                  <a:pt x="5590567" y="179689"/>
                </a:cubicBezTo>
                <a:cubicBezTo>
                  <a:pt x="5584968" y="171623"/>
                  <a:pt x="5577202" y="165957"/>
                  <a:pt x="5567269" y="162690"/>
                </a:cubicBezTo>
                <a:cubicBezTo>
                  <a:pt x="5557336" y="159424"/>
                  <a:pt x="5543037" y="157791"/>
                  <a:pt x="5524371" y="157791"/>
                </a:cubicBezTo>
                <a:close/>
                <a:moveTo>
                  <a:pt x="5456576" y="34598"/>
                </a:moveTo>
                <a:lnTo>
                  <a:pt x="5456576" y="123193"/>
                </a:lnTo>
                <a:lnTo>
                  <a:pt x="5519972" y="123193"/>
                </a:lnTo>
                <a:cubicBezTo>
                  <a:pt x="5537171" y="123193"/>
                  <a:pt x="5549503" y="122059"/>
                  <a:pt x="5556969" y="119793"/>
                </a:cubicBezTo>
                <a:cubicBezTo>
                  <a:pt x="5566835" y="116860"/>
                  <a:pt x="5574268" y="111993"/>
                  <a:pt x="5579268" y="105194"/>
                </a:cubicBezTo>
                <a:cubicBezTo>
                  <a:pt x="5584268" y="98394"/>
                  <a:pt x="5586768" y="89861"/>
                  <a:pt x="5586768" y="79595"/>
                </a:cubicBezTo>
                <a:cubicBezTo>
                  <a:pt x="5586768" y="69863"/>
                  <a:pt x="5584434" y="61296"/>
                  <a:pt x="5579768" y="53897"/>
                </a:cubicBezTo>
                <a:cubicBezTo>
                  <a:pt x="5575102" y="46497"/>
                  <a:pt x="5568435" y="41431"/>
                  <a:pt x="5559769" y="38698"/>
                </a:cubicBezTo>
                <a:cubicBezTo>
                  <a:pt x="5551103" y="35965"/>
                  <a:pt x="5536237" y="34598"/>
                  <a:pt x="5515172" y="34598"/>
                </a:cubicBezTo>
                <a:close/>
                <a:moveTo>
                  <a:pt x="132592" y="30798"/>
                </a:moveTo>
                <a:cubicBezTo>
                  <a:pt x="128858" y="49597"/>
                  <a:pt x="123592" y="68263"/>
                  <a:pt x="116793" y="86795"/>
                </a:cubicBezTo>
                <a:lnTo>
                  <a:pt x="84595" y="172790"/>
                </a:lnTo>
                <a:lnTo>
                  <a:pt x="183988" y="172790"/>
                </a:lnTo>
                <a:lnTo>
                  <a:pt x="153390" y="91595"/>
                </a:lnTo>
                <a:cubicBezTo>
                  <a:pt x="144058" y="66929"/>
                  <a:pt x="137125" y="46664"/>
                  <a:pt x="132592" y="30798"/>
                </a:cubicBezTo>
                <a:close/>
                <a:moveTo>
                  <a:pt x="5417778" y="0"/>
                </a:moveTo>
                <a:lnTo>
                  <a:pt x="5527771" y="0"/>
                </a:lnTo>
                <a:cubicBezTo>
                  <a:pt x="5550170" y="0"/>
                  <a:pt x="5568135" y="2967"/>
                  <a:pt x="5581668" y="8900"/>
                </a:cubicBezTo>
                <a:cubicBezTo>
                  <a:pt x="5595200" y="14833"/>
                  <a:pt x="5605800" y="23965"/>
                  <a:pt x="5613466" y="36298"/>
                </a:cubicBezTo>
                <a:cubicBezTo>
                  <a:pt x="5621132" y="48630"/>
                  <a:pt x="5624965" y="61530"/>
                  <a:pt x="5624965" y="74996"/>
                </a:cubicBezTo>
                <a:cubicBezTo>
                  <a:pt x="5624965" y="87528"/>
                  <a:pt x="5621565" y="99327"/>
                  <a:pt x="5614766" y="110393"/>
                </a:cubicBezTo>
                <a:cubicBezTo>
                  <a:pt x="5607966" y="121459"/>
                  <a:pt x="5597700" y="130392"/>
                  <a:pt x="5583968" y="137192"/>
                </a:cubicBezTo>
                <a:cubicBezTo>
                  <a:pt x="5601700" y="142391"/>
                  <a:pt x="5615333" y="151258"/>
                  <a:pt x="5624865" y="163790"/>
                </a:cubicBezTo>
                <a:cubicBezTo>
                  <a:pt x="5634398" y="176323"/>
                  <a:pt x="5639164" y="191122"/>
                  <a:pt x="5639164" y="208187"/>
                </a:cubicBezTo>
                <a:cubicBezTo>
                  <a:pt x="5639164" y="221920"/>
                  <a:pt x="5636265" y="234686"/>
                  <a:pt x="5630465" y="246485"/>
                </a:cubicBezTo>
                <a:cubicBezTo>
                  <a:pt x="5624665" y="258284"/>
                  <a:pt x="5617499" y="267384"/>
                  <a:pt x="5608966" y="273783"/>
                </a:cubicBezTo>
                <a:cubicBezTo>
                  <a:pt x="5600433" y="280183"/>
                  <a:pt x="5589734" y="285016"/>
                  <a:pt x="5576868" y="288283"/>
                </a:cubicBezTo>
                <a:cubicBezTo>
                  <a:pt x="5564002" y="291549"/>
                  <a:pt x="5548237" y="293182"/>
                  <a:pt x="5529571" y="293182"/>
                </a:cubicBezTo>
                <a:lnTo>
                  <a:pt x="5417778" y="293182"/>
                </a:lnTo>
                <a:close/>
                <a:moveTo>
                  <a:pt x="112593" y="0"/>
                </a:moveTo>
                <a:lnTo>
                  <a:pt x="154390" y="0"/>
                </a:lnTo>
                <a:lnTo>
                  <a:pt x="274383" y="293182"/>
                </a:lnTo>
                <a:lnTo>
                  <a:pt x="230186" y="293182"/>
                </a:lnTo>
                <a:lnTo>
                  <a:pt x="195988" y="204388"/>
                </a:lnTo>
                <a:lnTo>
                  <a:pt x="73395" y="204388"/>
                </a:lnTo>
                <a:lnTo>
                  <a:pt x="41197" y="293182"/>
                </a:lnTo>
                <a:lnTo>
                  <a:pt x="0" y="293182"/>
                </a:lnTo>
                <a:close/>
              </a:path>
            </a:pathLst>
          </a:custGeom>
          <a:solidFill>
            <a:schemeClr val="tx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3200" b="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solidFill>
                <a:srgbClr val="000000"/>
              </a:solidFill>
            </a:endParaRPr>
          </a:p>
        </p:txBody>
      </p:sp>
      <p:sp>
        <p:nvSpPr>
          <p:cNvPr id="77" name="!!文本占位符2"/>
          <p:cNvSpPr>
            <a:spLocks noGrp="1"/>
          </p:cNvSpPr>
          <p:nvPr>
            <p:ph type="body" sz="quarter" idx="13" hasCustomPrompt="1"/>
          </p:nvPr>
        </p:nvSpPr>
        <p:spPr>
          <a:xfrm>
            <a:off x="1481559" y="1628774"/>
            <a:ext cx="9833153" cy="2339976"/>
          </a:xfrm>
          <a:prstGeom prst="rect">
            <a:avLst/>
          </a:prstGeom>
        </p:spPr>
        <p:txBody>
          <a:bodyPr lIns="0" tIns="0" rIns="0" bIns="0" anchor="t" anchorCtr="0"/>
          <a:lstStyle>
            <a:lvl1pPr marL="0" indent="0" algn="l">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题目</a:t>
            </a:r>
            <a:endParaRPr lang="zh-CN" altLang="en-US" dirty="0"/>
          </a:p>
        </p:txBody>
      </p:sp>
      <p:sp>
        <p:nvSpPr>
          <p:cNvPr id="78" name="!!文本占位符2"/>
          <p:cNvSpPr>
            <a:spLocks noGrp="1"/>
          </p:cNvSpPr>
          <p:nvPr>
            <p:ph type="body" sz="quarter" idx="35" hasCustomPrompt="1"/>
          </p:nvPr>
        </p:nvSpPr>
        <p:spPr>
          <a:xfrm>
            <a:off x="877288" y="1628775"/>
            <a:ext cx="596542" cy="2339976"/>
          </a:xfrm>
          <a:prstGeom prst="rect">
            <a:avLst/>
          </a:prstGeom>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序号</a:t>
            </a:r>
            <a:endParaRPr lang="zh-CN" altLang="en-US" dirty="0"/>
          </a:p>
        </p:txBody>
      </p:sp>
      <p:sp>
        <p:nvSpPr>
          <p:cNvPr id="79" name="!!文本占位符2"/>
          <p:cNvSpPr>
            <a:spLocks noGrp="1"/>
          </p:cNvSpPr>
          <p:nvPr>
            <p:ph type="body" sz="quarter" idx="36" hasCustomPrompt="1"/>
          </p:nvPr>
        </p:nvSpPr>
        <p:spPr>
          <a:xfrm>
            <a:off x="1484135" y="4378474"/>
            <a:ext cx="4438244"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0" name="!!文本占位符2"/>
          <p:cNvSpPr>
            <a:spLocks noGrp="1"/>
          </p:cNvSpPr>
          <p:nvPr>
            <p:ph type="body" sz="quarter" idx="37" hasCustomPrompt="1"/>
          </p:nvPr>
        </p:nvSpPr>
        <p:spPr>
          <a:xfrm>
            <a:off x="1481559" y="5364402"/>
            <a:ext cx="4438244"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1" name="!!文本占位符2"/>
          <p:cNvSpPr>
            <a:spLocks noGrp="1"/>
          </p:cNvSpPr>
          <p:nvPr>
            <p:ph type="body" sz="quarter" idx="38" hasCustomPrompt="1"/>
          </p:nvPr>
        </p:nvSpPr>
        <p:spPr>
          <a:xfrm>
            <a:off x="6871316" y="4378474"/>
            <a:ext cx="4443396"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2" name="A"/>
          <p:cNvSpPr/>
          <p:nvPr/>
        </p:nvSpPr>
        <p:spPr>
          <a:xfrm>
            <a:off x="916359" y="4378474"/>
            <a:ext cx="518400" cy="51833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3" name="B"/>
          <p:cNvSpPr/>
          <p:nvPr/>
        </p:nvSpPr>
        <p:spPr>
          <a:xfrm>
            <a:off x="6308693" y="4378474"/>
            <a:ext cx="518400" cy="51833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4" name="C"/>
          <p:cNvSpPr/>
          <p:nvPr/>
        </p:nvSpPr>
        <p:spPr>
          <a:xfrm>
            <a:off x="916359" y="5364402"/>
            <a:ext cx="518400" cy="51833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5" name="D"/>
          <p:cNvSpPr/>
          <p:nvPr/>
        </p:nvSpPr>
        <p:spPr>
          <a:xfrm>
            <a:off x="6308693" y="5364402"/>
            <a:ext cx="518400" cy="51833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6" name="!!文本占位符2"/>
          <p:cNvSpPr>
            <a:spLocks noGrp="1"/>
          </p:cNvSpPr>
          <p:nvPr>
            <p:ph type="body" sz="quarter" idx="39" hasCustomPrompt="1"/>
          </p:nvPr>
        </p:nvSpPr>
        <p:spPr>
          <a:xfrm>
            <a:off x="6868740" y="5364402"/>
            <a:ext cx="4443396"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7" name="触发器A"/>
          <p:cNvSpPr/>
          <p:nvPr/>
        </p:nvSpPr>
        <p:spPr>
          <a:xfrm>
            <a:off x="882442" y="4373951"/>
            <a:ext cx="599117"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8" name="触发器B"/>
          <p:cNvSpPr/>
          <p:nvPr/>
        </p:nvSpPr>
        <p:spPr>
          <a:xfrm>
            <a:off x="6269621" y="4373951"/>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9" name="触发器C"/>
          <p:cNvSpPr/>
          <p:nvPr/>
        </p:nvSpPr>
        <p:spPr>
          <a:xfrm>
            <a:off x="882442" y="5359879"/>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90" name="触发器D"/>
          <p:cNvSpPr/>
          <p:nvPr/>
        </p:nvSpPr>
        <p:spPr>
          <a:xfrm>
            <a:off x="6269622" y="5359879"/>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wesome.wav"/>
                                        </p:tgtEl>
                                      </p:cMediaNode>
                                    </p:audio>
                                  </p:subTnLst>
                                </p:cTn>
                              </p:par>
                            </p:childTnLst>
                          </p:cTn>
                        </p:par>
                      </p:childTnLst>
                    </p:cTn>
                  </p:par>
                </p:childTnLst>
              </p:cTn>
              <p:nextCondLst>
                <p:cond evt="onClick" delay="0">
                  <p:tgtEl>
                    <p:spTgt spid="87"/>
                  </p:tgtEl>
                </p:cond>
              </p:nextCondLst>
            </p:seq>
            <p:seq concurrent="1" nextAc="seek">
              <p:cTn id="7" restart="whenNotActive" fill="hold" evtFilter="cancelBubble" nodeType="interactiveSeq">
                <p:stCondLst>
                  <p:cond evt="onClick" delay="0">
                    <p:tgtEl>
                      <p:spTgt spid="8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Keep trying.wav"/>
                                        </p:tgtEl>
                                      </p:cMediaNode>
                                    </p:audio>
                                  </p:subTnLst>
                                </p:cTn>
                              </p:par>
                            </p:childTnLst>
                          </p:cTn>
                        </p:par>
                      </p:childTnLst>
                    </p:cTn>
                  </p:par>
                </p:childTnLst>
              </p:cTn>
              <p:nextCondLst>
                <p:cond evt="onClick" delay="0">
                  <p:tgtEl>
                    <p:spTgt spid="88"/>
                  </p:tgtEl>
                </p:cond>
              </p:nextCondLst>
            </p:seq>
            <p:seq concurrent="1" nextAc="seek">
              <p:cTn id="12" restart="whenNotActive" fill="hold" evtFilter="cancelBubble" nodeType="interactiveSeq">
                <p:stCondLst>
                  <p:cond evt="onClick" delay="0">
                    <p:tgtEl>
                      <p:spTgt spid="8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Keep trying.wav"/>
                                        </p:tgtEl>
                                      </p:cMediaNode>
                                    </p:audio>
                                  </p:subTnLst>
                                </p:cTn>
                              </p:par>
                            </p:childTnLst>
                          </p:cTn>
                        </p:par>
                      </p:childTnLst>
                    </p:cTn>
                  </p:par>
                </p:childTnLst>
              </p:cTn>
              <p:nextCondLst>
                <p:cond evt="onClick" delay="0">
                  <p:tgtEl>
                    <p:spTgt spid="89"/>
                  </p:tgtEl>
                </p:cond>
              </p:nextCondLst>
            </p:seq>
            <p:seq concurrent="1" nextAc="seek">
              <p:cTn id="17" restart="whenNotActive" fill="hold" evtFilter="cancelBubble" nodeType="interactiveSeq">
                <p:stCondLst>
                  <p:cond evt="onClick" delay="0">
                    <p:tgtEl>
                      <p:spTgt spid="9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Keep trying.wav"/>
                                        </p:tgtEl>
                                      </p:cMediaNode>
                                    </p:audio>
                                  </p:subTnLst>
                                </p:cTn>
                              </p:par>
                            </p:childTnLst>
                          </p:cTn>
                        </p:par>
                      </p:childTnLst>
                    </p:cTn>
                  </p:par>
                </p:childTnLst>
              </p:cTn>
              <p:nextCondLst>
                <p:cond evt="onClick" delay="0">
                  <p:tgtEl>
                    <p:spTgt spid="90"/>
                  </p:tgtEl>
                </p:cond>
              </p:nextCondLst>
            </p:seq>
          </p:childTnLst>
        </p:cTn>
      </p:par>
    </p:tnLst>
    <p:bldLst>
      <p:bldP spid="82" grpId="0" animBg="1"/>
      <p:bldP spid="83" grpId="0" animBg="1"/>
      <p:bldP spid="84" grpId="0" animBg="1"/>
      <p:bldP spid="8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选择题-短-B">
    <p:spTree>
      <p:nvGrpSpPr>
        <p:cNvPr id="1" name=""/>
        <p:cNvGrpSpPr/>
        <p:nvPr/>
      </p:nvGrpSpPr>
      <p:grpSpPr>
        <a:xfrm>
          <a:off x="0" y="0"/>
          <a:ext cx="0" cy="0"/>
          <a:chOff x="0" y="0"/>
          <a:chExt cx="0" cy="0"/>
        </a:xfrm>
      </p:grpSpPr>
      <p:sp>
        <p:nvSpPr>
          <p:cNvPr id="40" name="矩形 39"/>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41"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
        <p:nvSpPr>
          <p:cNvPr id="76" name="文本框 75"/>
          <p:cNvSpPr txBox="1"/>
          <p:nvPr/>
        </p:nvSpPr>
        <p:spPr>
          <a:xfrm>
            <a:off x="1044382" y="4475817"/>
            <a:ext cx="5652238" cy="1284110"/>
          </a:xfrm>
          <a:custGeom>
            <a:avLst/>
            <a:gdLst/>
            <a:ahLst/>
            <a:cxnLst/>
            <a:rect l="l" t="t" r="r" b="b"/>
            <a:pathLst>
              <a:path w="5652238" h="1284110">
                <a:moveTo>
                  <a:pt x="5448650" y="1020526"/>
                </a:moveTo>
                <a:lnTo>
                  <a:pt x="5448650" y="1244512"/>
                </a:lnTo>
                <a:lnTo>
                  <a:pt x="5511247" y="1244512"/>
                </a:lnTo>
                <a:cubicBezTo>
                  <a:pt x="5530579" y="1244512"/>
                  <a:pt x="5545745" y="1242712"/>
                  <a:pt x="5556744" y="1239113"/>
                </a:cubicBezTo>
                <a:cubicBezTo>
                  <a:pt x="5567743" y="1235513"/>
                  <a:pt x="5576509" y="1230447"/>
                  <a:pt x="5583042" y="1223914"/>
                </a:cubicBezTo>
                <a:cubicBezTo>
                  <a:pt x="5592242" y="1214714"/>
                  <a:pt x="5599408" y="1202348"/>
                  <a:pt x="5604541" y="1186816"/>
                </a:cubicBezTo>
                <a:cubicBezTo>
                  <a:pt x="5609674" y="1171283"/>
                  <a:pt x="5612240" y="1152451"/>
                  <a:pt x="5612240" y="1130319"/>
                </a:cubicBezTo>
                <a:cubicBezTo>
                  <a:pt x="5612240" y="1099655"/>
                  <a:pt x="5607207" y="1076089"/>
                  <a:pt x="5597141" y="1059624"/>
                </a:cubicBezTo>
                <a:cubicBezTo>
                  <a:pt x="5587075" y="1043158"/>
                  <a:pt x="5574843" y="1032125"/>
                  <a:pt x="5560444" y="1026526"/>
                </a:cubicBezTo>
                <a:cubicBezTo>
                  <a:pt x="5550044" y="1022526"/>
                  <a:pt x="5533312" y="1020526"/>
                  <a:pt x="5510247" y="1020526"/>
                </a:cubicBezTo>
                <a:close/>
                <a:moveTo>
                  <a:pt x="5409853" y="985928"/>
                </a:moveTo>
                <a:lnTo>
                  <a:pt x="5510847" y="985928"/>
                </a:lnTo>
                <a:cubicBezTo>
                  <a:pt x="5533645" y="985928"/>
                  <a:pt x="5551044" y="987328"/>
                  <a:pt x="5563043" y="990128"/>
                </a:cubicBezTo>
                <a:cubicBezTo>
                  <a:pt x="5579842" y="993994"/>
                  <a:pt x="5594175" y="1000994"/>
                  <a:pt x="5606041" y="1011127"/>
                </a:cubicBezTo>
                <a:cubicBezTo>
                  <a:pt x="5621507" y="1024192"/>
                  <a:pt x="5633072" y="1040891"/>
                  <a:pt x="5640739" y="1061224"/>
                </a:cubicBezTo>
                <a:cubicBezTo>
                  <a:pt x="5648405" y="1081556"/>
                  <a:pt x="5652238" y="1104788"/>
                  <a:pt x="5652238" y="1130919"/>
                </a:cubicBezTo>
                <a:cubicBezTo>
                  <a:pt x="5652238" y="1153185"/>
                  <a:pt x="5649638" y="1172917"/>
                  <a:pt x="5644438" y="1190116"/>
                </a:cubicBezTo>
                <a:cubicBezTo>
                  <a:pt x="5639239" y="1207315"/>
                  <a:pt x="5632573" y="1221547"/>
                  <a:pt x="5624440" y="1232813"/>
                </a:cubicBezTo>
                <a:cubicBezTo>
                  <a:pt x="5616307" y="1244079"/>
                  <a:pt x="5607407" y="1252945"/>
                  <a:pt x="5597741" y="1259411"/>
                </a:cubicBezTo>
                <a:cubicBezTo>
                  <a:pt x="5588075" y="1265878"/>
                  <a:pt x="5576409" y="1270777"/>
                  <a:pt x="5562743" y="1274111"/>
                </a:cubicBezTo>
                <a:cubicBezTo>
                  <a:pt x="5549078" y="1277444"/>
                  <a:pt x="5533379" y="1279110"/>
                  <a:pt x="5515646" y="1279110"/>
                </a:cubicBezTo>
                <a:lnTo>
                  <a:pt x="5409853" y="1279110"/>
                </a:lnTo>
                <a:close/>
                <a:moveTo>
                  <a:pt x="149865" y="980928"/>
                </a:moveTo>
                <a:cubicBezTo>
                  <a:pt x="179197" y="980928"/>
                  <a:pt x="203862" y="988395"/>
                  <a:pt x="223860" y="1003327"/>
                </a:cubicBezTo>
                <a:cubicBezTo>
                  <a:pt x="243859" y="1018259"/>
                  <a:pt x="257792" y="1039258"/>
                  <a:pt x="265658" y="1066323"/>
                </a:cubicBezTo>
                <a:lnTo>
                  <a:pt x="227460" y="1075323"/>
                </a:lnTo>
                <a:cubicBezTo>
                  <a:pt x="220661" y="1053991"/>
                  <a:pt x="210795" y="1038458"/>
                  <a:pt x="197862" y="1028726"/>
                </a:cubicBezTo>
                <a:cubicBezTo>
                  <a:pt x="184930" y="1018993"/>
                  <a:pt x="168664" y="1014126"/>
                  <a:pt x="149065" y="1014126"/>
                </a:cubicBezTo>
                <a:cubicBezTo>
                  <a:pt x="126533" y="1014126"/>
                  <a:pt x="107701" y="1019526"/>
                  <a:pt x="92569" y="1030325"/>
                </a:cubicBezTo>
                <a:cubicBezTo>
                  <a:pt x="77436" y="1041125"/>
                  <a:pt x="66803" y="1055624"/>
                  <a:pt x="60671" y="1073823"/>
                </a:cubicBezTo>
                <a:cubicBezTo>
                  <a:pt x="54538" y="1092022"/>
                  <a:pt x="51471" y="1110787"/>
                  <a:pt x="51471" y="1130119"/>
                </a:cubicBezTo>
                <a:cubicBezTo>
                  <a:pt x="51471" y="1155051"/>
                  <a:pt x="55104" y="1176816"/>
                  <a:pt x="62370" y="1195415"/>
                </a:cubicBezTo>
                <a:cubicBezTo>
                  <a:pt x="69637" y="1214014"/>
                  <a:pt x="80936" y="1227913"/>
                  <a:pt x="96268" y="1237113"/>
                </a:cubicBezTo>
                <a:cubicBezTo>
                  <a:pt x="111601" y="1246312"/>
                  <a:pt x="128200" y="1250912"/>
                  <a:pt x="146065" y="1250912"/>
                </a:cubicBezTo>
                <a:cubicBezTo>
                  <a:pt x="167797" y="1250912"/>
                  <a:pt x="186196" y="1244646"/>
                  <a:pt x="201262" y="1232113"/>
                </a:cubicBezTo>
                <a:cubicBezTo>
                  <a:pt x="216328" y="1219581"/>
                  <a:pt x="226527" y="1200982"/>
                  <a:pt x="231860" y="1176317"/>
                </a:cubicBezTo>
                <a:lnTo>
                  <a:pt x="270658" y="1186116"/>
                </a:lnTo>
                <a:cubicBezTo>
                  <a:pt x="262525" y="1217981"/>
                  <a:pt x="247892" y="1242279"/>
                  <a:pt x="226760" y="1259011"/>
                </a:cubicBezTo>
                <a:cubicBezTo>
                  <a:pt x="205628" y="1275744"/>
                  <a:pt x="179797" y="1284110"/>
                  <a:pt x="149265" y="1284110"/>
                </a:cubicBezTo>
                <a:cubicBezTo>
                  <a:pt x="117667" y="1284110"/>
                  <a:pt x="91969" y="1277677"/>
                  <a:pt x="72170" y="1264811"/>
                </a:cubicBezTo>
                <a:cubicBezTo>
                  <a:pt x="52371" y="1251945"/>
                  <a:pt x="37305" y="1233313"/>
                  <a:pt x="26973" y="1208915"/>
                </a:cubicBezTo>
                <a:cubicBezTo>
                  <a:pt x="16640" y="1184516"/>
                  <a:pt x="11474" y="1158318"/>
                  <a:pt x="11474" y="1130319"/>
                </a:cubicBezTo>
                <a:cubicBezTo>
                  <a:pt x="11474" y="1099788"/>
                  <a:pt x="17307" y="1073156"/>
                  <a:pt x="28973" y="1050424"/>
                </a:cubicBezTo>
                <a:cubicBezTo>
                  <a:pt x="40638" y="1027692"/>
                  <a:pt x="57237" y="1010427"/>
                  <a:pt x="78769" y="998627"/>
                </a:cubicBezTo>
                <a:cubicBezTo>
                  <a:pt x="100301" y="986828"/>
                  <a:pt x="124000" y="980928"/>
                  <a:pt x="149865" y="980928"/>
                </a:cubicBezTo>
                <a:close/>
                <a:moveTo>
                  <a:pt x="5456576" y="157791"/>
                </a:moveTo>
                <a:lnTo>
                  <a:pt x="5456576" y="258584"/>
                </a:lnTo>
                <a:lnTo>
                  <a:pt x="5529571" y="258584"/>
                </a:lnTo>
                <a:cubicBezTo>
                  <a:pt x="5542104" y="258584"/>
                  <a:pt x="5550903" y="258118"/>
                  <a:pt x="5555969" y="257184"/>
                </a:cubicBezTo>
                <a:cubicBezTo>
                  <a:pt x="5564902" y="255585"/>
                  <a:pt x="5572368" y="252918"/>
                  <a:pt x="5578368" y="249185"/>
                </a:cubicBezTo>
                <a:cubicBezTo>
                  <a:pt x="5584368" y="245452"/>
                  <a:pt x="5589301" y="240019"/>
                  <a:pt x="5593167" y="232886"/>
                </a:cubicBezTo>
                <a:cubicBezTo>
                  <a:pt x="5597034" y="225753"/>
                  <a:pt x="5598967" y="217520"/>
                  <a:pt x="5598967" y="208187"/>
                </a:cubicBezTo>
                <a:cubicBezTo>
                  <a:pt x="5598967" y="197255"/>
                  <a:pt x="5596167" y="187755"/>
                  <a:pt x="5590567" y="179689"/>
                </a:cubicBezTo>
                <a:cubicBezTo>
                  <a:pt x="5584968" y="171623"/>
                  <a:pt x="5577202" y="165957"/>
                  <a:pt x="5567269" y="162690"/>
                </a:cubicBezTo>
                <a:cubicBezTo>
                  <a:pt x="5557336" y="159424"/>
                  <a:pt x="5543037" y="157791"/>
                  <a:pt x="5524371" y="157791"/>
                </a:cubicBezTo>
                <a:close/>
                <a:moveTo>
                  <a:pt x="5456576" y="34598"/>
                </a:moveTo>
                <a:lnTo>
                  <a:pt x="5456576" y="123193"/>
                </a:lnTo>
                <a:lnTo>
                  <a:pt x="5519972" y="123193"/>
                </a:lnTo>
                <a:cubicBezTo>
                  <a:pt x="5537171" y="123193"/>
                  <a:pt x="5549503" y="122059"/>
                  <a:pt x="5556969" y="119793"/>
                </a:cubicBezTo>
                <a:cubicBezTo>
                  <a:pt x="5566835" y="116860"/>
                  <a:pt x="5574268" y="111993"/>
                  <a:pt x="5579268" y="105194"/>
                </a:cubicBezTo>
                <a:cubicBezTo>
                  <a:pt x="5584268" y="98394"/>
                  <a:pt x="5586768" y="89861"/>
                  <a:pt x="5586768" y="79595"/>
                </a:cubicBezTo>
                <a:cubicBezTo>
                  <a:pt x="5586768" y="69863"/>
                  <a:pt x="5584434" y="61296"/>
                  <a:pt x="5579768" y="53897"/>
                </a:cubicBezTo>
                <a:cubicBezTo>
                  <a:pt x="5575102" y="46497"/>
                  <a:pt x="5568435" y="41431"/>
                  <a:pt x="5559769" y="38698"/>
                </a:cubicBezTo>
                <a:cubicBezTo>
                  <a:pt x="5551103" y="35965"/>
                  <a:pt x="5536237" y="34598"/>
                  <a:pt x="5515172" y="34598"/>
                </a:cubicBezTo>
                <a:close/>
                <a:moveTo>
                  <a:pt x="132592" y="30798"/>
                </a:moveTo>
                <a:cubicBezTo>
                  <a:pt x="128858" y="49597"/>
                  <a:pt x="123592" y="68263"/>
                  <a:pt x="116793" y="86795"/>
                </a:cubicBezTo>
                <a:lnTo>
                  <a:pt x="84595" y="172790"/>
                </a:lnTo>
                <a:lnTo>
                  <a:pt x="183988" y="172790"/>
                </a:lnTo>
                <a:lnTo>
                  <a:pt x="153390" y="91595"/>
                </a:lnTo>
                <a:cubicBezTo>
                  <a:pt x="144058" y="66929"/>
                  <a:pt x="137125" y="46664"/>
                  <a:pt x="132592" y="30798"/>
                </a:cubicBezTo>
                <a:close/>
                <a:moveTo>
                  <a:pt x="5417778" y="0"/>
                </a:moveTo>
                <a:lnTo>
                  <a:pt x="5527771" y="0"/>
                </a:lnTo>
                <a:cubicBezTo>
                  <a:pt x="5550170" y="0"/>
                  <a:pt x="5568135" y="2967"/>
                  <a:pt x="5581668" y="8900"/>
                </a:cubicBezTo>
                <a:cubicBezTo>
                  <a:pt x="5595200" y="14833"/>
                  <a:pt x="5605800" y="23965"/>
                  <a:pt x="5613466" y="36298"/>
                </a:cubicBezTo>
                <a:cubicBezTo>
                  <a:pt x="5621132" y="48630"/>
                  <a:pt x="5624965" y="61530"/>
                  <a:pt x="5624965" y="74996"/>
                </a:cubicBezTo>
                <a:cubicBezTo>
                  <a:pt x="5624965" y="87528"/>
                  <a:pt x="5621565" y="99327"/>
                  <a:pt x="5614766" y="110393"/>
                </a:cubicBezTo>
                <a:cubicBezTo>
                  <a:pt x="5607966" y="121459"/>
                  <a:pt x="5597700" y="130392"/>
                  <a:pt x="5583968" y="137192"/>
                </a:cubicBezTo>
                <a:cubicBezTo>
                  <a:pt x="5601700" y="142391"/>
                  <a:pt x="5615333" y="151258"/>
                  <a:pt x="5624865" y="163790"/>
                </a:cubicBezTo>
                <a:cubicBezTo>
                  <a:pt x="5634398" y="176323"/>
                  <a:pt x="5639164" y="191122"/>
                  <a:pt x="5639164" y="208187"/>
                </a:cubicBezTo>
                <a:cubicBezTo>
                  <a:pt x="5639164" y="221920"/>
                  <a:pt x="5636265" y="234686"/>
                  <a:pt x="5630465" y="246485"/>
                </a:cubicBezTo>
                <a:cubicBezTo>
                  <a:pt x="5624665" y="258284"/>
                  <a:pt x="5617499" y="267384"/>
                  <a:pt x="5608966" y="273783"/>
                </a:cubicBezTo>
                <a:cubicBezTo>
                  <a:pt x="5600433" y="280183"/>
                  <a:pt x="5589734" y="285016"/>
                  <a:pt x="5576868" y="288283"/>
                </a:cubicBezTo>
                <a:cubicBezTo>
                  <a:pt x="5564002" y="291549"/>
                  <a:pt x="5548237" y="293182"/>
                  <a:pt x="5529571" y="293182"/>
                </a:cubicBezTo>
                <a:lnTo>
                  <a:pt x="5417778" y="293182"/>
                </a:lnTo>
                <a:close/>
                <a:moveTo>
                  <a:pt x="112593" y="0"/>
                </a:moveTo>
                <a:lnTo>
                  <a:pt x="154390" y="0"/>
                </a:lnTo>
                <a:lnTo>
                  <a:pt x="274383" y="293182"/>
                </a:lnTo>
                <a:lnTo>
                  <a:pt x="230186" y="293182"/>
                </a:lnTo>
                <a:lnTo>
                  <a:pt x="195988" y="204388"/>
                </a:lnTo>
                <a:lnTo>
                  <a:pt x="73395" y="204388"/>
                </a:lnTo>
                <a:lnTo>
                  <a:pt x="41197" y="293182"/>
                </a:lnTo>
                <a:lnTo>
                  <a:pt x="0" y="293182"/>
                </a:lnTo>
                <a:close/>
              </a:path>
            </a:pathLst>
          </a:custGeom>
          <a:solidFill>
            <a:schemeClr val="tx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3200" b="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solidFill>
                <a:srgbClr val="000000"/>
              </a:solidFill>
            </a:endParaRPr>
          </a:p>
        </p:txBody>
      </p:sp>
      <p:sp>
        <p:nvSpPr>
          <p:cNvPr id="77" name="!!文本占位符2"/>
          <p:cNvSpPr>
            <a:spLocks noGrp="1"/>
          </p:cNvSpPr>
          <p:nvPr>
            <p:ph type="body" sz="quarter" idx="13" hasCustomPrompt="1"/>
          </p:nvPr>
        </p:nvSpPr>
        <p:spPr>
          <a:xfrm>
            <a:off x="1481559" y="1628774"/>
            <a:ext cx="9833153" cy="2339976"/>
          </a:xfrm>
          <a:prstGeom prst="rect">
            <a:avLst/>
          </a:prstGeom>
        </p:spPr>
        <p:txBody>
          <a:bodyPr lIns="0" tIns="0" rIns="0" bIns="0" anchor="t" anchorCtr="0"/>
          <a:lstStyle>
            <a:lvl1pPr marL="0" indent="0" algn="l">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题目</a:t>
            </a:r>
            <a:endParaRPr lang="zh-CN" altLang="en-US" dirty="0"/>
          </a:p>
        </p:txBody>
      </p:sp>
      <p:sp>
        <p:nvSpPr>
          <p:cNvPr id="78" name="!!文本占位符2"/>
          <p:cNvSpPr>
            <a:spLocks noGrp="1"/>
          </p:cNvSpPr>
          <p:nvPr>
            <p:ph type="body" sz="quarter" idx="35" hasCustomPrompt="1"/>
          </p:nvPr>
        </p:nvSpPr>
        <p:spPr>
          <a:xfrm>
            <a:off x="877288" y="1628775"/>
            <a:ext cx="596542" cy="2339976"/>
          </a:xfrm>
          <a:prstGeom prst="rect">
            <a:avLst/>
          </a:prstGeom>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序号</a:t>
            </a:r>
            <a:endParaRPr lang="zh-CN" altLang="en-US" dirty="0"/>
          </a:p>
        </p:txBody>
      </p:sp>
      <p:sp>
        <p:nvSpPr>
          <p:cNvPr id="79" name="!!文本占位符2"/>
          <p:cNvSpPr>
            <a:spLocks noGrp="1"/>
          </p:cNvSpPr>
          <p:nvPr>
            <p:ph type="body" sz="quarter" idx="36" hasCustomPrompt="1"/>
          </p:nvPr>
        </p:nvSpPr>
        <p:spPr>
          <a:xfrm>
            <a:off x="1484135" y="4378474"/>
            <a:ext cx="4438244"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0" name="!!文本占位符2"/>
          <p:cNvSpPr>
            <a:spLocks noGrp="1"/>
          </p:cNvSpPr>
          <p:nvPr>
            <p:ph type="body" sz="quarter" idx="37" hasCustomPrompt="1"/>
          </p:nvPr>
        </p:nvSpPr>
        <p:spPr>
          <a:xfrm>
            <a:off x="1481559" y="5364402"/>
            <a:ext cx="4438244"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1" name="!!文本占位符2"/>
          <p:cNvSpPr>
            <a:spLocks noGrp="1"/>
          </p:cNvSpPr>
          <p:nvPr>
            <p:ph type="body" sz="quarter" idx="38" hasCustomPrompt="1"/>
          </p:nvPr>
        </p:nvSpPr>
        <p:spPr>
          <a:xfrm>
            <a:off x="6871316" y="4378474"/>
            <a:ext cx="4443396"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2" name="!!文本占位符2"/>
          <p:cNvSpPr>
            <a:spLocks noGrp="1"/>
          </p:cNvSpPr>
          <p:nvPr>
            <p:ph type="body" sz="quarter" idx="39" hasCustomPrompt="1"/>
          </p:nvPr>
        </p:nvSpPr>
        <p:spPr>
          <a:xfrm>
            <a:off x="6868740" y="5364402"/>
            <a:ext cx="4443396"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3" name="A"/>
          <p:cNvSpPr/>
          <p:nvPr/>
        </p:nvSpPr>
        <p:spPr>
          <a:xfrm>
            <a:off x="916359" y="4378474"/>
            <a:ext cx="518400" cy="51833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4" name="B"/>
          <p:cNvSpPr/>
          <p:nvPr/>
        </p:nvSpPr>
        <p:spPr>
          <a:xfrm>
            <a:off x="6308693" y="4378474"/>
            <a:ext cx="518400" cy="51833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5" name="C"/>
          <p:cNvSpPr/>
          <p:nvPr/>
        </p:nvSpPr>
        <p:spPr>
          <a:xfrm>
            <a:off x="916359" y="5364402"/>
            <a:ext cx="518400" cy="51833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6" name="D"/>
          <p:cNvSpPr/>
          <p:nvPr/>
        </p:nvSpPr>
        <p:spPr>
          <a:xfrm>
            <a:off x="6308693" y="5364402"/>
            <a:ext cx="518400" cy="51833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7" name="触发器A"/>
          <p:cNvSpPr/>
          <p:nvPr/>
        </p:nvSpPr>
        <p:spPr>
          <a:xfrm>
            <a:off x="877288" y="4379257"/>
            <a:ext cx="599117"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8" name="触发器B"/>
          <p:cNvSpPr/>
          <p:nvPr/>
        </p:nvSpPr>
        <p:spPr>
          <a:xfrm>
            <a:off x="6264467" y="4379257"/>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9" name="触发器C"/>
          <p:cNvSpPr/>
          <p:nvPr/>
        </p:nvSpPr>
        <p:spPr>
          <a:xfrm>
            <a:off x="877288" y="5365185"/>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90" name="触发器D"/>
          <p:cNvSpPr/>
          <p:nvPr/>
        </p:nvSpPr>
        <p:spPr>
          <a:xfrm>
            <a:off x="6264468" y="5365185"/>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Keep trying.wav"/>
                                        </p:tgtEl>
                                      </p:cMediaNode>
                                    </p:audio>
                                  </p:subTnLst>
                                </p:cTn>
                              </p:par>
                            </p:childTnLst>
                          </p:cTn>
                        </p:par>
                      </p:childTnLst>
                    </p:cTn>
                  </p:par>
                </p:childTnLst>
              </p:cTn>
              <p:nextCondLst>
                <p:cond evt="onClick" delay="0">
                  <p:tgtEl>
                    <p:spTgt spid="87"/>
                  </p:tgtEl>
                </p:cond>
              </p:nextCondLst>
            </p:seq>
            <p:seq concurrent="1" nextAc="seek">
              <p:cTn id="7" restart="whenNotActive" fill="hold" evtFilter="cancelBubble" nodeType="interactiveSeq">
                <p:stCondLst>
                  <p:cond evt="onClick" delay="0">
                    <p:tgtEl>
                      <p:spTgt spid="8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Beautiful.wav"/>
                                        </p:tgtEl>
                                      </p:cMediaNode>
                                    </p:audio>
                                  </p:subTnLst>
                                </p:cTn>
                              </p:par>
                            </p:childTnLst>
                          </p:cTn>
                        </p:par>
                      </p:childTnLst>
                    </p:cTn>
                  </p:par>
                </p:childTnLst>
              </p:cTn>
              <p:nextCondLst>
                <p:cond evt="onClick" delay="0">
                  <p:tgtEl>
                    <p:spTgt spid="88"/>
                  </p:tgtEl>
                </p:cond>
              </p:nextCondLst>
            </p:seq>
            <p:seq concurrent="1" nextAc="seek">
              <p:cTn id="12" restart="whenNotActive" fill="hold" evtFilter="cancelBubble" nodeType="interactiveSeq">
                <p:stCondLst>
                  <p:cond evt="onClick" delay="0">
                    <p:tgtEl>
                      <p:spTgt spid="8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Keep trying.wav"/>
                                        </p:tgtEl>
                                      </p:cMediaNode>
                                    </p:audio>
                                  </p:subTnLst>
                                </p:cTn>
                              </p:par>
                            </p:childTnLst>
                          </p:cTn>
                        </p:par>
                      </p:childTnLst>
                    </p:cTn>
                  </p:par>
                </p:childTnLst>
              </p:cTn>
              <p:nextCondLst>
                <p:cond evt="onClick" delay="0">
                  <p:tgtEl>
                    <p:spTgt spid="89"/>
                  </p:tgtEl>
                </p:cond>
              </p:nextCondLst>
            </p:seq>
            <p:seq concurrent="1" nextAc="seek">
              <p:cTn id="17" restart="whenNotActive" fill="hold" evtFilter="cancelBubble" nodeType="interactiveSeq">
                <p:stCondLst>
                  <p:cond evt="onClick" delay="0">
                    <p:tgtEl>
                      <p:spTgt spid="9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Keep trying.wav"/>
                                        </p:tgtEl>
                                      </p:cMediaNode>
                                    </p:audio>
                                  </p:subTnLst>
                                </p:cTn>
                              </p:par>
                            </p:childTnLst>
                          </p:cTn>
                        </p:par>
                      </p:childTnLst>
                    </p:cTn>
                  </p:par>
                </p:childTnLst>
              </p:cTn>
              <p:nextCondLst>
                <p:cond evt="onClick" delay="0">
                  <p:tgtEl>
                    <p:spTgt spid="90"/>
                  </p:tgtEl>
                </p:cond>
              </p:nextCondLst>
            </p:seq>
          </p:childTnLst>
        </p:cTn>
      </p:par>
    </p:tnLst>
    <p:bldLst>
      <p:bldP spid="83" grpId="0" animBg="1"/>
      <p:bldP spid="84" grpId="0" animBg="1"/>
      <p:bldP spid="85" grpId="0" animBg="1"/>
      <p:bldP spid="86"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选择题-短-C">
    <p:spTree>
      <p:nvGrpSpPr>
        <p:cNvPr id="1" name=""/>
        <p:cNvGrpSpPr/>
        <p:nvPr/>
      </p:nvGrpSpPr>
      <p:grpSpPr>
        <a:xfrm>
          <a:off x="0" y="0"/>
          <a:ext cx="0" cy="0"/>
          <a:chOff x="0" y="0"/>
          <a:chExt cx="0" cy="0"/>
        </a:xfrm>
      </p:grpSpPr>
      <p:sp>
        <p:nvSpPr>
          <p:cNvPr id="40" name="矩形 39"/>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41"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
        <p:nvSpPr>
          <p:cNvPr id="76" name="文本框 75"/>
          <p:cNvSpPr txBox="1"/>
          <p:nvPr/>
        </p:nvSpPr>
        <p:spPr>
          <a:xfrm>
            <a:off x="1044382" y="4475817"/>
            <a:ext cx="5652238" cy="1284110"/>
          </a:xfrm>
          <a:custGeom>
            <a:avLst/>
            <a:gdLst/>
            <a:ahLst/>
            <a:cxnLst/>
            <a:rect l="l" t="t" r="r" b="b"/>
            <a:pathLst>
              <a:path w="5652238" h="1284110">
                <a:moveTo>
                  <a:pt x="5448650" y="1020526"/>
                </a:moveTo>
                <a:lnTo>
                  <a:pt x="5448650" y="1244512"/>
                </a:lnTo>
                <a:lnTo>
                  <a:pt x="5511247" y="1244512"/>
                </a:lnTo>
                <a:cubicBezTo>
                  <a:pt x="5530579" y="1244512"/>
                  <a:pt x="5545745" y="1242712"/>
                  <a:pt x="5556744" y="1239113"/>
                </a:cubicBezTo>
                <a:cubicBezTo>
                  <a:pt x="5567743" y="1235513"/>
                  <a:pt x="5576509" y="1230447"/>
                  <a:pt x="5583042" y="1223914"/>
                </a:cubicBezTo>
                <a:cubicBezTo>
                  <a:pt x="5592242" y="1214714"/>
                  <a:pt x="5599408" y="1202348"/>
                  <a:pt x="5604541" y="1186816"/>
                </a:cubicBezTo>
                <a:cubicBezTo>
                  <a:pt x="5609674" y="1171283"/>
                  <a:pt x="5612240" y="1152451"/>
                  <a:pt x="5612240" y="1130319"/>
                </a:cubicBezTo>
                <a:cubicBezTo>
                  <a:pt x="5612240" y="1099655"/>
                  <a:pt x="5607207" y="1076089"/>
                  <a:pt x="5597141" y="1059624"/>
                </a:cubicBezTo>
                <a:cubicBezTo>
                  <a:pt x="5587075" y="1043158"/>
                  <a:pt x="5574843" y="1032125"/>
                  <a:pt x="5560444" y="1026526"/>
                </a:cubicBezTo>
                <a:cubicBezTo>
                  <a:pt x="5550044" y="1022526"/>
                  <a:pt x="5533312" y="1020526"/>
                  <a:pt x="5510247" y="1020526"/>
                </a:cubicBezTo>
                <a:close/>
                <a:moveTo>
                  <a:pt x="5409853" y="985928"/>
                </a:moveTo>
                <a:lnTo>
                  <a:pt x="5510847" y="985928"/>
                </a:lnTo>
                <a:cubicBezTo>
                  <a:pt x="5533645" y="985928"/>
                  <a:pt x="5551044" y="987328"/>
                  <a:pt x="5563043" y="990128"/>
                </a:cubicBezTo>
                <a:cubicBezTo>
                  <a:pt x="5579842" y="993994"/>
                  <a:pt x="5594175" y="1000994"/>
                  <a:pt x="5606041" y="1011127"/>
                </a:cubicBezTo>
                <a:cubicBezTo>
                  <a:pt x="5621507" y="1024192"/>
                  <a:pt x="5633072" y="1040891"/>
                  <a:pt x="5640739" y="1061224"/>
                </a:cubicBezTo>
                <a:cubicBezTo>
                  <a:pt x="5648405" y="1081556"/>
                  <a:pt x="5652238" y="1104788"/>
                  <a:pt x="5652238" y="1130919"/>
                </a:cubicBezTo>
                <a:cubicBezTo>
                  <a:pt x="5652238" y="1153185"/>
                  <a:pt x="5649638" y="1172917"/>
                  <a:pt x="5644438" y="1190116"/>
                </a:cubicBezTo>
                <a:cubicBezTo>
                  <a:pt x="5639239" y="1207315"/>
                  <a:pt x="5632573" y="1221547"/>
                  <a:pt x="5624440" y="1232813"/>
                </a:cubicBezTo>
                <a:cubicBezTo>
                  <a:pt x="5616307" y="1244079"/>
                  <a:pt x="5607407" y="1252945"/>
                  <a:pt x="5597741" y="1259411"/>
                </a:cubicBezTo>
                <a:cubicBezTo>
                  <a:pt x="5588075" y="1265878"/>
                  <a:pt x="5576409" y="1270777"/>
                  <a:pt x="5562743" y="1274111"/>
                </a:cubicBezTo>
                <a:cubicBezTo>
                  <a:pt x="5549078" y="1277444"/>
                  <a:pt x="5533379" y="1279110"/>
                  <a:pt x="5515646" y="1279110"/>
                </a:cubicBezTo>
                <a:lnTo>
                  <a:pt x="5409853" y="1279110"/>
                </a:lnTo>
                <a:close/>
                <a:moveTo>
                  <a:pt x="149865" y="980928"/>
                </a:moveTo>
                <a:cubicBezTo>
                  <a:pt x="179197" y="980928"/>
                  <a:pt x="203862" y="988395"/>
                  <a:pt x="223860" y="1003327"/>
                </a:cubicBezTo>
                <a:cubicBezTo>
                  <a:pt x="243859" y="1018259"/>
                  <a:pt x="257792" y="1039258"/>
                  <a:pt x="265658" y="1066323"/>
                </a:cubicBezTo>
                <a:lnTo>
                  <a:pt x="227460" y="1075323"/>
                </a:lnTo>
                <a:cubicBezTo>
                  <a:pt x="220661" y="1053991"/>
                  <a:pt x="210795" y="1038458"/>
                  <a:pt x="197862" y="1028726"/>
                </a:cubicBezTo>
                <a:cubicBezTo>
                  <a:pt x="184930" y="1018993"/>
                  <a:pt x="168664" y="1014126"/>
                  <a:pt x="149065" y="1014126"/>
                </a:cubicBezTo>
                <a:cubicBezTo>
                  <a:pt x="126533" y="1014126"/>
                  <a:pt x="107701" y="1019526"/>
                  <a:pt x="92569" y="1030325"/>
                </a:cubicBezTo>
                <a:cubicBezTo>
                  <a:pt x="77436" y="1041125"/>
                  <a:pt x="66803" y="1055624"/>
                  <a:pt x="60671" y="1073823"/>
                </a:cubicBezTo>
                <a:cubicBezTo>
                  <a:pt x="54538" y="1092022"/>
                  <a:pt x="51471" y="1110787"/>
                  <a:pt x="51471" y="1130119"/>
                </a:cubicBezTo>
                <a:cubicBezTo>
                  <a:pt x="51471" y="1155051"/>
                  <a:pt x="55104" y="1176816"/>
                  <a:pt x="62370" y="1195415"/>
                </a:cubicBezTo>
                <a:cubicBezTo>
                  <a:pt x="69637" y="1214014"/>
                  <a:pt x="80936" y="1227913"/>
                  <a:pt x="96268" y="1237113"/>
                </a:cubicBezTo>
                <a:cubicBezTo>
                  <a:pt x="111601" y="1246312"/>
                  <a:pt x="128200" y="1250912"/>
                  <a:pt x="146065" y="1250912"/>
                </a:cubicBezTo>
                <a:cubicBezTo>
                  <a:pt x="167797" y="1250912"/>
                  <a:pt x="186196" y="1244646"/>
                  <a:pt x="201262" y="1232113"/>
                </a:cubicBezTo>
                <a:cubicBezTo>
                  <a:pt x="216328" y="1219581"/>
                  <a:pt x="226527" y="1200982"/>
                  <a:pt x="231860" y="1176317"/>
                </a:cubicBezTo>
                <a:lnTo>
                  <a:pt x="270658" y="1186116"/>
                </a:lnTo>
                <a:cubicBezTo>
                  <a:pt x="262525" y="1217981"/>
                  <a:pt x="247892" y="1242279"/>
                  <a:pt x="226760" y="1259011"/>
                </a:cubicBezTo>
                <a:cubicBezTo>
                  <a:pt x="205628" y="1275744"/>
                  <a:pt x="179797" y="1284110"/>
                  <a:pt x="149265" y="1284110"/>
                </a:cubicBezTo>
                <a:cubicBezTo>
                  <a:pt x="117667" y="1284110"/>
                  <a:pt x="91969" y="1277677"/>
                  <a:pt x="72170" y="1264811"/>
                </a:cubicBezTo>
                <a:cubicBezTo>
                  <a:pt x="52371" y="1251945"/>
                  <a:pt x="37305" y="1233313"/>
                  <a:pt x="26973" y="1208915"/>
                </a:cubicBezTo>
                <a:cubicBezTo>
                  <a:pt x="16640" y="1184516"/>
                  <a:pt x="11474" y="1158318"/>
                  <a:pt x="11474" y="1130319"/>
                </a:cubicBezTo>
                <a:cubicBezTo>
                  <a:pt x="11474" y="1099788"/>
                  <a:pt x="17307" y="1073156"/>
                  <a:pt x="28973" y="1050424"/>
                </a:cubicBezTo>
                <a:cubicBezTo>
                  <a:pt x="40638" y="1027692"/>
                  <a:pt x="57237" y="1010427"/>
                  <a:pt x="78769" y="998627"/>
                </a:cubicBezTo>
                <a:cubicBezTo>
                  <a:pt x="100301" y="986828"/>
                  <a:pt x="124000" y="980928"/>
                  <a:pt x="149865" y="980928"/>
                </a:cubicBezTo>
                <a:close/>
                <a:moveTo>
                  <a:pt x="5456576" y="157791"/>
                </a:moveTo>
                <a:lnTo>
                  <a:pt x="5456576" y="258584"/>
                </a:lnTo>
                <a:lnTo>
                  <a:pt x="5529571" y="258584"/>
                </a:lnTo>
                <a:cubicBezTo>
                  <a:pt x="5542104" y="258584"/>
                  <a:pt x="5550903" y="258118"/>
                  <a:pt x="5555969" y="257184"/>
                </a:cubicBezTo>
                <a:cubicBezTo>
                  <a:pt x="5564902" y="255585"/>
                  <a:pt x="5572368" y="252918"/>
                  <a:pt x="5578368" y="249185"/>
                </a:cubicBezTo>
                <a:cubicBezTo>
                  <a:pt x="5584368" y="245452"/>
                  <a:pt x="5589301" y="240019"/>
                  <a:pt x="5593167" y="232886"/>
                </a:cubicBezTo>
                <a:cubicBezTo>
                  <a:pt x="5597034" y="225753"/>
                  <a:pt x="5598967" y="217520"/>
                  <a:pt x="5598967" y="208187"/>
                </a:cubicBezTo>
                <a:cubicBezTo>
                  <a:pt x="5598967" y="197255"/>
                  <a:pt x="5596167" y="187755"/>
                  <a:pt x="5590567" y="179689"/>
                </a:cubicBezTo>
                <a:cubicBezTo>
                  <a:pt x="5584968" y="171623"/>
                  <a:pt x="5577202" y="165957"/>
                  <a:pt x="5567269" y="162690"/>
                </a:cubicBezTo>
                <a:cubicBezTo>
                  <a:pt x="5557336" y="159424"/>
                  <a:pt x="5543037" y="157791"/>
                  <a:pt x="5524371" y="157791"/>
                </a:cubicBezTo>
                <a:close/>
                <a:moveTo>
                  <a:pt x="5456576" y="34598"/>
                </a:moveTo>
                <a:lnTo>
                  <a:pt x="5456576" y="123193"/>
                </a:lnTo>
                <a:lnTo>
                  <a:pt x="5519972" y="123193"/>
                </a:lnTo>
                <a:cubicBezTo>
                  <a:pt x="5537171" y="123193"/>
                  <a:pt x="5549503" y="122059"/>
                  <a:pt x="5556969" y="119793"/>
                </a:cubicBezTo>
                <a:cubicBezTo>
                  <a:pt x="5566835" y="116860"/>
                  <a:pt x="5574268" y="111993"/>
                  <a:pt x="5579268" y="105194"/>
                </a:cubicBezTo>
                <a:cubicBezTo>
                  <a:pt x="5584268" y="98394"/>
                  <a:pt x="5586768" y="89861"/>
                  <a:pt x="5586768" y="79595"/>
                </a:cubicBezTo>
                <a:cubicBezTo>
                  <a:pt x="5586768" y="69863"/>
                  <a:pt x="5584434" y="61296"/>
                  <a:pt x="5579768" y="53897"/>
                </a:cubicBezTo>
                <a:cubicBezTo>
                  <a:pt x="5575102" y="46497"/>
                  <a:pt x="5568435" y="41431"/>
                  <a:pt x="5559769" y="38698"/>
                </a:cubicBezTo>
                <a:cubicBezTo>
                  <a:pt x="5551103" y="35965"/>
                  <a:pt x="5536237" y="34598"/>
                  <a:pt x="5515172" y="34598"/>
                </a:cubicBezTo>
                <a:close/>
                <a:moveTo>
                  <a:pt x="132592" y="30798"/>
                </a:moveTo>
                <a:cubicBezTo>
                  <a:pt x="128858" y="49597"/>
                  <a:pt x="123592" y="68263"/>
                  <a:pt x="116793" y="86795"/>
                </a:cubicBezTo>
                <a:lnTo>
                  <a:pt x="84595" y="172790"/>
                </a:lnTo>
                <a:lnTo>
                  <a:pt x="183988" y="172790"/>
                </a:lnTo>
                <a:lnTo>
                  <a:pt x="153390" y="91595"/>
                </a:lnTo>
                <a:cubicBezTo>
                  <a:pt x="144058" y="66929"/>
                  <a:pt x="137125" y="46664"/>
                  <a:pt x="132592" y="30798"/>
                </a:cubicBezTo>
                <a:close/>
                <a:moveTo>
                  <a:pt x="5417778" y="0"/>
                </a:moveTo>
                <a:lnTo>
                  <a:pt x="5527771" y="0"/>
                </a:lnTo>
                <a:cubicBezTo>
                  <a:pt x="5550170" y="0"/>
                  <a:pt x="5568135" y="2967"/>
                  <a:pt x="5581668" y="8900"/>
                </a:cubicBezTo>
                <a:cubicBezTo>
                  <a:pt x="5595200" y="14833"/>
                  <a:pt x="5605800" y="23965"/>
                  <a:pt x="5613466" y="36298"/>
                </a:cubicBezTo>
                <a:cubicBezTo>
                  <a:pt x="5621132" y="48630"/>
                  <a:pt x="5624965" y="61530"/>
                  <a:pt x="5624965" y="74996"/>
                </a:cubicBezTo>
                <a:cubicBezTo>
                  <a:pt x="5624965" y="87528"/>
                  <a:pt x="5621565" y="99327"/>
                  <a:pt x="5614766" y="110393"/>
                </a:cubicBezTo>
                <a:cubicBezTo>
                  <a:pt x="5607966" y="121459"/>
                  <a:pt x="5597700" y="130392"/>
                  <a:pt x="5583968" y="137192"/>
                </a:cubicBezTo>
                <a:cubicBezTo>
                  <a:pt x="5601700" y="142391"/>
                  <a:pt x="5615333" y="151258"/>
                  <a:pt x="5624865" y="163790"/>
                </a:cubicBezTo>
                <a:cubicBezTo>
                  <a:pt x="5634398" y="176323"/>
                  <a:pt x="5639164" y="191122"/>
                  <a:pt x="5639164" y="208187"/>
                </a:cubicBezTo>
                <a:cubicBezTo>
                  <a:pt x="5639164" y="221920"/>
                  <a:pt x="5636265" y="234686"/>
                  <a:pt x="5630465" y="246485"/>
                </a:cubicBezTo>
                <a:cubicBezTo>
                  <a:pt x="5624665" y="258284"/>
                  <a:pt x="5617499" y="267384"/>
                  <a:pt x="5608966" y="273783"/>
                </a:cubicBezTo>
                <a:cubicBezTo>
                  <a:pt x="5600433" y="280183"/>
                  <a:pt x="5589734" y="285016"/>
                  <a:pt x="5576868" y="288283"/>
                </a:cubicBezTo>
                <a:cubicBezTo>
                  <a:pt x="5564002" y="291549"/>
                  <a:pt x="5548237" y="293182"/>
                  <a:pt x="5529571" y="293182"/>
                </a:cubicBezTo>
                <a:lnTo>
                  <a:pt x="5417778" y="293182"/>
                </a:lnTo>
                <a:close/>
                <a:moveTo>
                  <a:pt x="112593" y="0"/>
                </a:moveTo>
                <a:lnTo>
                  <a:pt x="154390" y="0"/>
                </a:lnTo>
                <a:lnTo>
                  <a:pt x="274383" y="293182"/>
                </a:lnTo>
                <a:lnTo>
                  <a:pt x="230186" y="293182"/>
                </a:lnTo>
                <a:lnTo>
                  <a:pt x="195988" y="204388"/>
                </a:lnTo>
                <a:lnTo>
                  <a:pt x="73395" y="204388"/>
                </a:lnTo>
                <a:lnTo>
                  <a:pt x="41197" y="293182"/>
                </a:lnTo>
                <a:lnTo>
                  <a:pt x="0" y="293182"/>
                </a:lnTo>
                <a:close/>
              </a:path>
            </a:pathLst>
          </a:custGeom>
          <a:solidFill>
            <a:schemeClr val="tx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3200" b="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solidFill>
                <a:srgbClr val="000000"/>
              </a:solidFill>
            </a:endParaRPr>
          </a:p>
        </p:txBody>
      </p:sp>
      <p:sp>
        <p:nvSpPr>
          <p:cNvPr id="77" name="!!文本占位符2"/>
          <p:cNvSpPr>
            <a:spLocks noGrp="1"/>
          </p:cNvSpPr>
          <p:nvPr>
            <p:ph type="body" sz="quarter" idx="13" hasCustomPrompt="1"/>
          </p:nvPr>
        </p:nvSpPr>
        <p:spPr>
          <a:xfrm>
            <a:off x="1481559" y="1628774"/>
            <a:ext cx="9833153" cy="1284110"/>
          </a:xfrm>
          <a:prstGeom prst="rect">
            <a:avLst/>
          </a:prstGeom>
        </p:spPr>
        <p:txBody>
          <a:bodyPr lIns="0" tIns="0" rIns="0" bIns="0" anchor="t" anchorCtr="0"/>
          <a:lstStyle>
            <a:lvl1pPr marL="0" indent="0" algn="l">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题目</a:t>
            </a:r>
            <a:endParaRPr lang="zh-CN" altLang="en-US" dirty="0"/>
          </a:p>
        </p:txBody>
      </p:sp>
      <p:sp>
        <p:nvSpPr>
          <p:cNvPr id="78" name="!!文本占位符2"/>
          <p:cNvSpPr>
            <a:spLocks noGrp="1"/>
          </p:cNvSpPr>
          <p:nvPr>
            <p:ph type="body" sz="quarter" idx="35" hasCustomPrompt="1"/>
          </p:nvPr>
        </p:nvSpPr>
        <p:spPr>
          <a:xfrm>
            <a:off x="877288" y="1628775"/>
            <a:ext cx="596542" cy="1284109"/>
          </a:xfrm>
          <a:prstGeom prst="rect">
            <a:avLst/>
          </a:prstGeom>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序号</a:t>
            </a:r>
            <a:endParaRPr lang="zh-CN" altLang="en-US" dirty="0"/>
          </a:p>
        </p:txBody>
      </p:sp>
      <p:sp>
        <p:nvSpPr>
          <p:cNvPr id="79" name="!!文本占位符2"/>
          <p:cNvSpPr>
            <a:spLocks noGrp="1"/>
          </p:cNvSpPr>
          <p:nvPr>
            <p:ph type="body" sz="quarter" idx="36" hasCustomPrompt="1"/>
          </p:nvPr>
        </p:nvSpPr>
        <p:spPr>
          <a:xfrm>
            <a:off x="1484135" y="4378474"/>
            <a:ext cx="4438244"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0" name="!!文本占位符2"/>
          <p:cNvSpPr>
            <a:spLocks noGrp="1"/>
          </p:cNvSpPr>
          <p:nvPr>
            <p:ph type="body" sz="quarter" idx="37" hasCustomPrompt="1"/>
          </p:nvPr>
        </p:nvSpPr>
        <p:spPr>
          <a:xfrm>
            <a:off x="1481559" y="5364402"/>
            <a:ext cx="4438244"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1" name="!!文本占位符2"/>
          <p:cNvSpPr>
            <a:spLocks noGrp="1"/>
          </p:cNvSpPr>
          <p:nvPr>
            <p:ph type="body" sz="quarter" idx="38" hasCustomPrompt="1"/>
          </p:nvPr>
        </p:nvSpPr>
        <p:spPr>
          <a:xfrm>
            <a:off x="6871316" y="4378474"/>
            <a:ext cx="4443396"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2" name="!!文本占位符2"/>
          <p:cNvSpPr>
            <a:spLocks noGrp="1"/>
          </p:cNvSpPr>
          <p:nvPr>
            <p:ph type="body" sz="quarter" idx="39" hasCustomPrompt="1"/>
          </p:nvPr>
        </p:nvSpPr>
        <p:spPr>
          <a:xfrm>
            <a:off x="6868740" y="5364402"/>
            <a:ext cx="4443396"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3" name="A"/>
          <p:cNvSpPr/>
          <p:nvPr/>
        </p:nvSpPr>
        <p:spPr>
          <a:xfrm>
            <a:off x="916359" y="4378474"/>
            <a:ext cx="518400" cy="51833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4" name="B"/>
          <p:cNvSpPr/>
          <p:nvPr/>
        </p:nvSpPr>
        <p:spPr>
          <a:xfrm>
            <a:off x="6308693" y="4378474"/>
            <a:ext cx="518400" cy="51833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5" name="C"/>
          <p:cNvSpPr/>
          <p:nvPr/>
        </p:nvSpPr>
        <p:spPr>
          <a:xfrm>
            <a:off x="916359" y="5364402"/>
            <a:ext cx="518400" cy="51833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6" name="D"/>
          <p:cNvSpPr/>
          <p:nvPr/>
        </p:nvSpPr>
        <p:spPr>
          <a:xfrm>
            <a:off x="6308693" y="5364402"/>
            <a:ext cx="518400" cy="51833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7" name="触发器A"/>
          <p:cNvSpPr/>
          <p:nvPr/>
        </p:nvSpPr>
        <p:spPr>
          <a:xfrm>
            <a:off x="882442" y="4378474"/>
            <a:ext cx="599117"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8" name="触发器B"/>
          <p:cNvSpPr/>
          <p:nvPr/>
        </p:nvSpPr>
        <p:spPr>
          <a:xfrm>
            <a:off x="6269621" y="4378474"/>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9" name="触发器C"/>
          <p:cNvSpPr/>
          <p:nvPr/>
        </p:nvSpPr>
        <p:spPr>
          <a:xfrm>
            <a:off x="882442" y="5364402"/>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90" name="触发器D"/>
          <p:cNvSpPr/>
          <p:nvPr/>
        </p:nvSpPr>
        <p:spPr>
          <a:xfrm>
            <a:off x="6269622" y="5364402"/>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Keep trying.wav"/>
                                        </p:tgtEl>
                                      </p:cMediaNode>
                                    </p:audio>
                                  </p:subTnLst>
                                </p:cTn>
                              </p:par>
                            </p:childTnLst>
                          </p:cTn>
                        </p:par>
                      </p:childTnLst>
                    </p:cTn>
                  </p:par>
                </p:childTnLst>
              </p:cTn>
              <p:nextCondLst>
                <p:cond evt="onClick" delay="0">
                  <p:tgtEl>
                    <p:spTgt spid="87"/>
                  </p:tgtEl>
                </p:cond>
              </p:nextCondLst>
            </p:seq>
            <p:seq concurrent="1" nextAc="seek">
              <p:cTn id="7" restart="whenNotActive" fill="hold" evtFilter="cancelBubble" nodeType="interactiveSeq">
                <p:stCondLst>
                  <p:cond evt="onClick" delay="0">
                    <p:tgtEl>
                      <p:spTgt spid="8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Keep trying.wav"/>
                                        </p:tgtEl>
                                      </p:cMediaNode>
                                    </p:audio>
                                  </p:subTnLst>
                                </p:cTn>
                              </p:par>
                            </p:childTnLst>
                          </p:cTn>
                        </p:par>
                      </p:childTnLst>
                    </p:cTn>
                  </p:par>
                </p:childTnLst>
              </p:cTn>
              <p:nextCondLst>
                <p:cond evt="onClick" delay="0">
                  <p:tgtEl>
                    <p:spTgt spid="88"/>
                  </p:tgtEl>
                </p:cond>
              </p:nextCondLst>
            </p:seq>
            <p:seq concurrent="1" nextAc="seek">
              <p:cTn id="12" restart="whenNotActive" fill="hold" evtFilter="cancelBubble" nodeType="interactiveSeq">
                <p:stCondLst>
                  <p:cond evt="onClick" delay="0">
                    <p:tgtEl>
                      <p:spTgt spid="8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Perfect.wav"/>
                                        </p:tgtEl>
                                      </p:cMediaNode>
                                    </p:audio>
                                  </p:subTnLst>
                                </p:cTn>
                              </p:par>
                            </p:childTnLst>
                          </p:cTn>
                        </p:par>
                      </p:childTnLst>
                    </p:cTn>
                  </p:par>
                </p:childTnLst>
              </p:cTn>
              <p:nextCondLst>
                <p:cond evt="onClick" delay="0">
                  <p:tgtEl>
                    <p:spTgt spid="89"/>
                  </p:tgtEl>
                </p:cond>
              </p:nextCondLst>
            </p:seq>
            <p:seq concurrent="1" nextAc="seek">
              <p:cTn id="17" restart="whenNotActive" fill="hold" evtFilter="cancelBubble" nodeType="interactiveSeq">
                <p:stCondLst>
                  <p:cond evt="onClick" delay="0">
                    <p:tgtEl>
                      <p:spTgt spid="9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Keep trying.wav"/>
                                        </p:tgtEl>
                                      </p:cMediaNode>
                                    </p:audio>
                                  </p:subTnLst>
                                </p:cTn>
                              </p:par>
                            </p:childTnLst>
                          </p:cTn>
                        </p:par>
                      </p:childTnLst>
                    </p:cTn>
                  </p:par>
                </p:childTnLst>
              </p:cTn>
              <p:nextCondLst>
                <p:cond evt="onClick" delay="0">
                  <p:tgtEl>
                    <p:spTgt spid="90"/>
                  </p:tgtEl>
                </p:cond>
              </p:nextCondLst>
            </p:seq>
          </p:childTnLst>
        </p:cTn>
      </p:par>
    </p:tnLst>
    <p:bldLst>
      <p:bldP spid="83" grpId="0" animBg="1"/>
      <p:bldP spid="84" grpId="0" animBg="1"/>
      <p:bldP spid="85" grpId="0" animBg="1"/>
      <p:bldP spid="86"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选择题-短-D">
    <p:spTree>
      <p:nvGrpSpPr>
        <p:cNvPr id="1" name=""/>
        <p:cNvGrpSpPr/>
        <p:nvPr/>
      </p:nvGrpSpPr>
      <p:grpSpPr>
        <a:xfrm>
          <a:off x="0" y="0"/>
          <a:ext cx="0" cy="0"/>
          <a:chOff x="0" y="0"/>
          <a:chExt cx="0" cy="0"/>
        </a:xfrm>
      </p:grpSpPr>
      <p:sp>
        <p:nvSpPr>
          <p:cNvPr id="40" name="矩形 39"/>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41"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
        <p:nvSpPr>
          <p:cNvPr id="76" name="文本框 75"/>
          <p:cNvSpPr txBox="1"/>
          <p:nvPr/>
        </p:nvSpPr>
        <p:spPr>
          <a:xfrm>
            <a:off x="1044382" y="4475817"/>
            <a:ext cx="5652238" cy="1284110"/>
          </a:xfrm>
          <a:custGeom>
            <a:avLst/>
            <a:gdLst/>
            <a:ahLst/>
            <a:cxnLst/>
            <a:rect l="l" t="t" r="r" b="b"/>
            <a:pathLst>
              <a:path w="5652238" h="1284110">
                <a:moveTo>
                  <a:pt x="5448650" y="1020526"/>
                </a:moveTo>
                <a:lnTo>
                  <a:pt x="5448650" y="1244512"/>
                </a:lnTo>
                <a:lnTo>
                  <a:pt x="5511247" y="1244512"/>
                </a:lnTo>
                <a:cubicBezTo>
                  <a:pt x="5530579" y="1244512"/>
                  <a:pt x="5545745" y="1242712"/>
                  <a:pt x="5556744" y="1239113"/>
                </a:cubicBezTo>
                <a:cubicBezTo>
                  <a:pt x="5567743" y="1235513"/>
                  <a:pt x="5576509" y="1230447"/>
                  <a:pt x="5583042" y="1223914"/>
                </a:cubicBezTo>
                <a:cubicBezTo>
                  <a:pt x="5592242" y="1214714"/>
                  <a:pt x="5599408" y="1202348"/>
                  <a:pt x="5604541" y="1186816"/>
                </a:cubicBezTo>
                <a:cubicBezTo>
                  <a:pt x="5609674" y="1171283"/>
                  <a:pt x="5612240" y="1152451"/>
                  <a:pt x="5612240" y="1130319"/>
                </a:cubicBezTo>
                <a:cubicBezTo>
                  <a:pt x="5612240" y="1099655"/>
                  <a:pt x="5607207" y="1076089"/>
                  <a:pt x="5597141" y="1059624"/>
                </a:cubicBezTo>
                <a:cubicBezTo>
                  <a:pt x="5587075" y="1043158"/>
                  <a:pt x="5574843" y="1032125"/>
                  <a:pt x="5560444" y="1026526"/>
                </a:cubicBezTo>
                <a:cubicBezTo>
                  <a:pt x="5550044" y="1022526"/>
                  <a:pt x="5533312" y="1020526"/>
                  <a:pt x="5510247" y="1020526"/>
                </a:cubicBezTo>
                <a:close/>
                <a:moveTo>
                  <a:pt x="5409853" y="985928"/>
                </a:moveTo>
                <a:lnTo>
                  <a:pt x="5510847" y="985928"/>
                </a:lnTo>
                <a:cubicBezTo>
                  <a:pt x="5533645" y="985928"/>
                  <a:pt x="5551044" y="987328"/>
                  <a:pt x="5563043" y="990128"/>
                </a:cubicBezTo>
                <a:cubicBezTo>
                  <a:pt x="5579842" y="993994"/>
                  <a:pt x="5594175" y="1000994"/>
                  <a:pt x="5606041" y="1011127"/>
                </a:cubicBezTo>
                <a:cubicBezTo>
                  <a:pt x="5621507" y="1024192"/>
                  <a:pt x="5633072" y="1040891"/>
                  <a:pt x="5640739" y="1061224"/>
                </a:cubicBezTo>
                <a:cubicBezTo>
                  <a:pt x="5648405" y="1081556"/>
                  <a:pt x="5652238" y="1104788"/>
                  <a:pt x="5652238" y="1130919"/>
                </a:cubicBezTo>
                <a:cubicBezTo>
                  <a:pt x="5652238" y="1153185"/>
                  <a:pt x="5649638" y="1172917"/>
                  <a:pt x="5644438" y="1190116"/>
                </a:cubicBezTo>
                <a:cubicBezTo>
                  <a:pt x="5639239" y="1207315"/>
                  <a:pt x="5632573" y="1221547"/>
                  <a:pt x="5624440" y="1232813"/>
                </a:cubicBezTo>
                <a:cubicBezTo>
                  <a:pt x="5616307" y="1244079"/>
                  <a:pt x="5607407" y="1252945"/>
                  <a:pt x="5597741" y="1259411"/>
                </a:cubicBezTo>
                <a:cubicBezTo>
                  <a:pt x="5588075" y="1265878"/>
                  <a:pt x="5576409" y="1270777"/>
                  <a:pt x="5562743" y="1274111"/>
                </a:cubicBezTo>
                <a:cubicBezTo>
                  <a:pt x="5549078" y="1277444"/>
                  <a:pt x="5533379" y="1279110"/>
                  <a:pt x="5515646" y="1279110"/>
                </a:cubicBezTo>
                <a:lnTo>
                  <a:pt x="5409853" y="1279110"/>
                </a:lnTo>
                <a:close/>
                <a:moveTo>
                  <a:pt x="149865" y="980928"/>
                </a:moveTo>
                <a:cubicBezTo>
                  <a:pt x="179197" y="980928"/>
                  <a:pt x="203862" y="988395"/>
                  <a:pt x="223860" y="1003327"/>
                </a:cubicBezTo>
                <a:cubicBezTo>
                  <a:pt x="243859" y="1018259"/>
                  <a:pt x="257792" y="1039258"/>
                  <a:pt x="265658" y="1066323"/>
                </a:cubicBezTo>
                <a:lnTo>
                  <a:pt x="227460" y="1075323"/>
                </a:lnTo>
                <a:cubicBezTo>
                  <a:pt x="220661" y="1053991"/>
                  <a:pt x="210795" y="1038458"/>
                  <a:pt x="197862" y="1028726"/>
                </a:cubicBezTo>
                <a:cubicBezTo>
                  <a:pt x="184930" y="1018993"/>
                  <a:pt x="168664" y="1014126"/>
                  <a:pt x="149065" y="1014126"/>
                </a:cubicBezTo>
                <a:cubicBezTo>
                  <a:pt x="126533" y="1014126"/>
                  <a:pt x="107701" y="1019526"/>
                  <a:pt x="92569" y="1030325"/>
                </a:cubicBezTo>
                <a:cubicBezTo>
                  <a:pt x="77436" y="1041125"/>
                  <a:pt x="66803" y="1055624"/>
                  <a:pt x="60671" y="1073823"/>
                </a:cubicBezTo>
                <a:cubicBezTo>
                  <a:pt x="54538" y="1092022"/>
                  <a:pt x="51471" y="1110787"/>
                  <a:pt x="51471" y="1130119"/>
                </a:cubicBezTo>
                <a:cubicBezTo>
                  <a:pt x="51471" y="1155051"/>
                  <a:pt x="55104" y="1176816"/>
                  <a:pt x="62370" y="1195415"/>
                </a:cubicBezTo>
                <a:cubicBezTo>
                  <a:pt x="69637" y="1214014"/>
                  <a:pt x="80936" y="1227913"/>
                  <a:pt x="96268" y="1237113"/>
                </a:cubicBezTo>
                <a:cubicBezTo>
                  <a:pt x="111601" y="1246312"/>
                  <a:pt x="128200" y="1250912"/>
                  <a:pt x="146065" y="1250912"/>
                </a:cubicBezTo>
                <a:cubicBezTo>
                  <a:pt x="167797" y="1250912"/>
                  <a:pt x="186196" y="1244646"/>
                  <a:pt x="201262" y="1232113"/>
                </a:cubicBezTo>
                <a:cubicBezTo>
                  <a:pt x="216328" y="1219581"/>
                  <a:pt x="226527" y="1200982"/>
                  <a:pt x="231860" y="1176317"/>
                </a:cubicBezTo>
                <a:lnTo>
                  <a:pt x="270658" y="1186116"/>
                </a:lnTo>
                <a:cubicBezTo>
                  <a:pt x="262525" y="1217981"/>
                  <a:pt x="247892" y="1242279"/>
                  <a:pt x="226760" y="1259011"/>
                </a:cubicBezTo>
                <a:cubicBezTo>
                  <a:pt x="205628" y="1275744"/>
                  <a:pt x="179797" y="1284110"/>
                  <a:pt x="149265" y="1284110"/>
                </a:cubicBezTo>
                <a:cubicBezTo>
                  <a:pt x="117667" y="1284110"/>
                  <a:pt x="91969" y="1277677"/>
                  <a:pt x="72170" y="1264811"/>
                </a:cubicBezTo>
                <a:cubicBezTo>
                  <a:pt x="52371" y="1251945"/>
                  <a:pt x="37305" y="1233313"/>
                  <a:pt x="26973" y="1208915"/>
                </a:cubicBezTo>
                <a:cubicBezTo>
                  <a:pt x="16640" y="1184516"/>
                  <a:pt x="11474" y="1158318"/>
                  <a:pt x="11474" y="1130319"/>
                </a:cubicBezTo>
                <a:cubicBezTo>
                  <a:pt x="11474" y="1099788"/>
                  <a:pt x="17307" y="1073156"/>
                  <a:pt x="28973" y="1050424"/>
                </a:cubicBezTo>
                <a:cubicBezTo>
                  <a:pt x="40638" y="1027692"/>
                  <a:pt x="57237" y="1010427"/>
                  <a:pt x="78769" y="998627"/>
                </a:cubicBezTo>
                <a:cubicBezTo>
                  <a:pt x="100301" y="986828"/>
                  <a:pt x="124000" y="980928"/>
                  <a:pt x="149865" y="980928"/>
                </a:cubicBezTo>
                <a:close/>
                <a:moveTo>
                  <a:pt x="5456576" y="157791"/>
                </a:moveTo>
                <a:lnTo>
                  <a:pt x="5456576" y="258584"/>
                </a:lnTo>
                <a:lnTo>
                  <a:pt x="5529571" y="258584"/>
                </a:lnTo>
                <a:cubicBezTo>
                  <a:pt x="5542104" y="258584"/>
                  <a:pt x="5550903" y="258118"/>
                  <a:pt x="5555969" y="257184"/>
                </a:cubicBezTo>
                <a:cubicBezTo>
                  <a:pt x="5564902" y="255585"/>
                  <a:pt x="5572368" y="252918"/>
                  <a:pt x="5578368" y="249185"/>
                </a:cubicBezTo>
                <a:cubicBezTo>
                  <a:pt x="5584368" y="245452"/>
                  <a:pt x="5589301" y="240019"/>
                  <a:pt x="5593167" y="232886"/>
                </a:cubicBezTo>
                <a:cubicBezTo>
                  <a:pt x="5597034" y="225753"/>
                  <a:pt x="5598967" y="217520"/>
                  <a:pt x="5598967" y="208187"/>
                </a:cubicBezTo>
                <a:cubicBezTo>
                  <a:pt x="5598967" y="197255"/>
                  <a:pt x="5596167" y="187755"/>
                  <a:pt x="5590567" y="179689"/>
                </a:cubicBezTo>
                <a:cubicBezTo>
                  <a:pt x="5584968" y="171623"/>
                  <a:pt x="5577202" y="165957"/>
                  <a:pt x="5567269" y="162690"/>
                </a:cubicBezTo>
                <a:cubicBezTo>
                  <a:pt x="5557336" y="159424"/>
                  <a:pt x="5543037" y="157791"/>
                  <a:pt x="5524371" y="157791"/>
                </a:cubicBezTo>
                <a:close/>
                <a:moveTo>
                  <a:pt x="5456576" y="34598"/>
                </a:moveTo>
                <a:lnTo>
                  <a:pt x="5456576" y="123193"/>
                </a:lnTo>
                <a:lnTo>
                  <a:pt x="5519972" y="123193"/>
                </a:lnTo>
                <a:cubicBezTo>
                  <a:pt x="5537171" y="123193"/>
                  <a:pt x="5549503" y="122059"/>
                  <a:pt x="5556969" y="119793"/>
                </a:cubicBezTo>
                <a:cubicBezTo>
                  <a:pt x="5566835" y="116860"/>
                  <a:pt x="5574268" y="111993"/>
                  <a:pt x="5579268" y="105194"/>
                </a:cubicBezTo>
                <a:cubicBezTo>
                  <a:pt x="5584268" y="98394"/>
                  <a:pt x="5586768" y="89861"/>
                  <a:pt x="5586768" y="79595"/>
                </a:cubicBezTo>
                <a:cubicBezTo>
                  <a:pt x="5586768" y="69863"/>
                  <a:pt x="5584434" y="61296"/>
                  <a:pt x="5579768" y="53897"/>
                </a:cubicBezTo>
                <a:cubicBezTo>
                  <a:pt x="5575102" y="46497"/>
                  <a:pt x="5568435" y="41431"/>
                  <a:pt x="5559769" y="38698"/>
                </a:cubicBezTo>
                <a:cubicBezTo>
                  <a:pt x="5551103" y="35965"/>
                  <a:pt x="5536237" y="34598"/>
                  <a:pt x="5515172" y="34598"/>
                </a:cubicBezTo>
                <a:close/>
                <a:moveTo>
                  <a:pt x="132592" y="30798"/>
                </a:moveTo>
                <a:cubicBezTo>
                  <a:pt x="128858" y="49597"/>
                  <a:pt x="123592" y="68263"/>
                  <a:pt x="116793" y="86795"/>
                </a:cubicBezTo>
                <a:lnTo>
                  <a:pt x="84595" y="172790"/>
                </a:lnTo>
                <a:lnTo>
                  <a:pt x="183988" y="172790"/>
                </a:lnTo>
                <a:lnTo>
                  <a:pt x="153390" y="91595"/>
                </a:lnTo>
                <a:cubicBezTo>
                  <a:pt x="144058" y="66929"/>
                  <a:pt x="137125" y="46664"/>
                  <a:pt x="132592" y="30798"/>
                </a:cubicBezTo>
                <a:close/>
                <a:moveTo>
                  <a:pt x="5417778" y="0"/>
                </a:moveTo>
                <a:lnTo>
                  <a:pt x="5527771" y="0"/>
                </a:lnTo>
                <a:cubicBezTo>
                  <a:pt x="5550170" y="0"/>
                  <a:pt x="5568135" y="2967"/>
                  <a:pt x="5581668" y="8900"/>
                </a:cubicBezTo>
                <a:cubicBezTo>
                  <a:pt x="5595200" y="14833"/>
                  <a:pt x="5605800" y="23965"/>
                  <a:pt x="5613466" y="36298"/>
                </a:cubicBezTo>
                <a:cubicBezTo>
                  <a:pt x="5621132" y="48630"/>
                  <a:pt x="5624965" y="61530"/>
                  <a:pt x="5624965" y="74996"/>
                </a:cubicBezTo>
                <a:cubicBezTo>
                  <a:pt x="5624965" y="87528"/>
                  <a:pt x="5621565" y="99327"/>
                  <a:pt x="5614766" y="110393"/>
                </a:cubicBezTo>
                <a:cubicBezTo>
                  <a:pt x="5607966" y="121459"/>
                  <a:pt x="5597700" y="130392"/>
                  <a:pt x="5583968" y="137192"/>
                </a:cubicBezTo>
                <a:cubicBezTo>
                  <a:pt x="5601700" y="142391"/>
                  <a:pt x="5615333" y="151258"/>
                  <a:pt x="5624865" y="163790"/>
                </a:cubicBezTo>
                <a:cubicBezTo>
                  <a:pt x="5634398" y="176323"/>
                  <a:pt x="5639164" y="191122"/>
                  <a:pt x="5639164" y="208187"/>
                </a:cubicBezTo>
                <a:cubicBezTo>
                  <a:pt x="5639164" y="221920"/>
                  <a:pt x="5636265" y="234686"/>
                  <a:pt x="5630465" y="246485"/>
                </a:cubicBezTo>
                <a:cubicBezTo>
                  <a:pt x="5624665" y="258284"/>
                  <a:pt x="5617499" y="267384"/>
                  <a:pt x="5608966" y="273783"/>
                </a:cubicBezTo>
                <a:cubicBezTo>
                  <a:pt x="5600433" y="280183"/>
                  <a:pt x="5589734" y="285016"/>
                  <a:pt x="5576868" y="288283"/>
                </a:cubicBezTo>
                <a:cubicBezTo>
                  <a:pt x="5564002" y="291549"/>
                  <a:pt x="5548237" y="293182"/>
                  <a:pt x="5529571" y="293182"/>
                </a:cubicBezTo>
                <a:lnTo>
                  <a:pt x="5417778" y="293182"/>
                </a:lnTo>
                <a:close/>
                <a:moveTo>
                  <a:pt x="112593" y="0"/>
                </a:moveTo>
                <a:lnTo>
                  <a:pt x="154390" y="0"/>
                </a:lnTo>
                <a:lnTo>
                  <a:pt x="274383" y="293182"/>
                </a:lnTo>
                <a:lnTo>
                  <a:pt x="230186" y="293182"/>
                </a:lnTo>
                <a:lnTo>
                  <a:pt x="195988" y="204388"/>
                </a:lnTo>
                <a:lnTo>
                  <a:pt x="73395" y="204388"/>
                </a:lnTo>
                <a:lnTo>
                  <a:pt x="41197" y="293182"/>
                </a:lnTo>
                <a:lnTo>
                  <a:pt x="0" y="293182"/>
                </a:lnTo>
                <a:close/>
              </a:path>
            </a:pathLst>
          </a:custGeom>
          <a:solidFill>
            <a:schemeClr val="tx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3200" b="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solidFill>
                <a:srgbClr val="000000"/>
              </a:solidFill>
            </a:endParaRPr>
          </a:p>
        </p:txBody>
      </p:sp>
      <p:sp>
        <p:nvSpPr>
          <p:cNvPr id="77" name="!!文本占位符2"/>
          <p:cNvSpPr>
            <a:spLocks noGrp="1"/>
          </p:cNvSpPr>
          <p:nvPr>
            <p:ph type="body" sz="quarter" idx="13" hasCustomPrompt="1"/>
          </p:nvPr>
        </p:nvSpPr>
        <p:spPr>
          <a:xfrm>
            <a:off x="1481559" y="1628774"/>
            <a:ext cx="9833153" cy="2339976"/>
          </a:xfrm>
          <a:prstGeom prst="rect">
            <a:avLst/>
          </a:prstGeom>
        </p:spPr>
        <p:txBody>
          <a:bodyPr lIns="0" tIns="0" rIns="0" bIns="0" anchor="t" anchorCtr="0"/>
          <a:lstStyle>
            <a:lvl1pPr marL="0" indent="0" algn="l">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题目</a:t>
            </a:r>
            <a:endParaRPr lang="zh-CN" altLang="en-US" dirty="0"/>
          </a:p>
        </p:txBody>
      </p:sp>
      <p:sp>
        <p:nvSpPr>
          <p:cNvPr id="78" name="!!文本占位符2"/>
          <p:cNvSpPr>
            <a:spLocks noGrp="1"/>
          </p:cNvSpPr>
          <p:nvPr>
            <p:ph type="body" sz="quarter" idx="35" hasCustomPrompt="1"/>
          </p:nvPr>
        </p:nvSpPr>
        <p:spPr>
          <a:xfrm>
            <a:off x="877288" y="1628775"/>
            <a:ext cx="596542" cy="2339976"/>
          </a:xfrm>
          <a:prstGeom prst="rect">
            <a:avLst/>
          </a:prstGeom>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序号</a:t>
            </a:r>
            <a:endParaRPr lang="zh-CN" altLang="en-US" dirty="0"/>
          </a:p>
        </p:txBody>
      </p:sp>
      <p:sp>
        <p:nvSpPr>
          <p:cNvPr id="79" name="!!文本占位符2"/>
          <p:cNvSpPr>
            <a:spLocks noGrp="1"/>
          </p:cNvSpPr>
          <p:nvPr>
            <p:ph type="body" sz="quarter" idx="36" hasCustomPrompt="1"/>
          </p:nvPr>
        </p:nvSpPr>
        <p:spPr>
          <a:xfrm>
            <a:off x="1484135" y="4378474"/>
            <a:ext cx="4438244"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0" name="!!文本占位符2"/>
          <p:cNvSpPr>
            <a:spLocks noGrp="1"/>
          </p:cNvSpPr>
          <p:nvPr>
            <p:ph type="body" sz="quarter" idx="37" hasCustomPrompt="1"/>
          </p:nvPr>
        </p:nvSpPr>
        <p:spPr>
          <a:xfrm>
            <a:off x="1481559" y="5364402"/>
            <a:ext cx="4438244"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1" name="!!文本占位符2"/>
          <p:cNvSpPr>
            <a:spLocks noGrp="1"/>
          </p:cNvSpPr>
          <p:nvPr>
            <p:ph type="body" sz="quarter" idx="38" hasCustomPrompt="1"/>
          </p:nvPr>
        </p:nvSpPr>
        <p:spPr>
          <a:xfrm>
            <a:off x="6871316" y="4378474"/>
            <a:ext cx="4443396"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2" name="!!文本占位符2"/>
          <p:cNvSpPr>
            <a:spLocks noGrp="1"/>
          </p:cNvSpPr>
          <p:nvPr>
            <p:ph type="body" sz="quarter" idx="39" hasCustomPrompt="1"/>
          </p:nvPr>
        </p:nvSpPr>
        <p:spPr>
          <a:xfrm>
            <a:off x="6868740" y="5364402"/>
            <a:ext cx="4443396"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3" name="A"/>
          <p:cNvSpPr/>
          <p:nvPr/>
        </p:nvSpPr>
        <p:spPr>
          <a:xfrm>
            <a:off x="916359" y="4378474"/>
            <a:ext cx="518400" cy="51833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4" name="B"/>
          <p:cNvSpPr/>
          <p:nvPr/>
        </p:nvSpPr>
        <p:spPr>
          <a:xfrm>
            <a:off x="6308693" y="4378474"/>
            <a:ext cx="518400" cy="51833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5" name="C"/>
          <p:cNvSpPr/>
          <p:nvPr/>
        </p:nvSpPr>
        <p:spPr>
          <a:xfrm>
            <a:off x="916359" y="5364402"/>
            <a:ext cx="518400" cy="51833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6" name="D"/>
          <p:cNvSpPr/>
          <p:nvPr/>
        </p:nvSpPr>
        <p:spPr>
          <a:xfrm>
            <a:off x="6308693" y="5364402"/>
            <a:ext cx="518400" cy="51833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7" name="触发器A"/>
          <p:cNvSpPr/>
          <p:nvPr/>
        </p:nvSpPr>
        <p:spPr>
          <a:xfrm>
            <a:off x="882442" y="4382162"/>
            <a:ext cx="599117"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8" name="触发器B"/>
          <p:cNvSpPr/>
          <p:nvPr/>
        </p:nvSpPr>
        <p:spPr>
          <a:xfrm>
            <a:off x="6269621" y="4382162"/>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9" name="触发器C"/>
          <p:cNvSpPr/>
          <p:nvPr/>
        </p:nvSpPr>
        <p:spPr>
          <a:xfrm>
            <a:off x="882442" y="5368090"/>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90" name="触发器D"/>
          <p:cNvSpPr/>
          <p:nvPr/>
        </p:nvSpPr>
        <p:spPr>
          <a:xfrm>
            <a:off x="6269622" y="5368090"/>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Keep trying.wav"/>
                                        </p:tgtEl>
                                      </p:cMediaNode>
                                    </p:audio>
                                  </p:subTnLst>
                                </p:cTn>
                              </p:par>
                            </p:childTnLst>
                          </p:cTn>
                        </p:par>
                      </p:childTnLst>
                    </p:cTn>
                  </p:par>
                </p:childTnLst>
              </p:cTn>
              <p:nextCondLst>
                <p:cond evt="onClick" delay="0">
                  <p:tgtEl>
                    <p:spTgt spid="87"/>
                  </p:tgtEl>
                </p:cond>
              </p:nextCondLst>
            </p:seq>
            <p:seq concurrent="1" nextAc="seek">
              <p:cTn id="7" restart="whenNotActive" fill="hold" evtFilter="cancelBubble" nodeType="interactiveSeq">
                <p:stCondLst>
                  <p:cond evt="onClick" delay="0">
                    <p:tgtEl>
                      <p:spTgt spid="8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Keep trying.wav"/>
                                        </p:tgtEl>
                                      </p:cMediaNode>
                                    </p:audio>
                                  </p:subTnLst>
                                </p:cTn>
                              </p:par>
                            </p:childTnLst>
                          </p:cTn>
                        </p:par>
                      </p:childTnLst>
                    </p:cTn>
                  </p:par>
                </p:childTnLst>
              </p:cTn>
              <p:nextCondLst>
                <p:cond evt="onClick" delay="0">
                  <p:tgtEl>
                    <p:spTgt spid="88"/>
                  </p:tgtEl>
                </p:cond>
              </p:nextCondLst>
            </p:seq>
            <p:seq concurrent="1" nextAc="seek">
              <p:cTn id="12" restart="whenNotActive" fill="hold" evtFilter="cancelBubble" nodeType="interactiveSeq">
                <p:stCondLst>
                  <p:cond evt="onClick" delay="0">
                    <p:tgtEl>
                      <p:spTgt spid="8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Keep trying.wav"/>
                                        </p:tgtEl>
                                      </p:cMediaNode>
                                    </p:audio>
                                  </p:subTnLst>
                                </p:cTn>
                              </p:par>
                            </p:childTnLst>
                          </p:cTn>
                        </p:par>
                      </p:childTnLst>
                    </p:cTn>
                  </p:par>
                </p:childTnLst>
              </p:cTn>
              <p:nextCondLst>
                <p:cond evt="onClick" delay="0">
                  <p:tgtEl>
                    <p:spTgt spid="89"/>
                  </p:tgtEl>
                </p:cond>
              </p:nextCondLst>
            </p:seq>
            <p:seq concurrent="1" nextAc="seek">
              <p:cTn id="17" restart="whenNotActive" fill="hold" evtFilter="cancelBubble" nodeType="interactiveSeq">
                <p:stCondLst>
                  <p:cond evt="onClick" delay="0">
                    <p:tgtEl>
                      <p:spTgt spid="9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Wonderful.wav"/>
                                        </p:tgtEl>
                                      </p:cMediaNode>
                                    </p:audio>
                                  </p:subTnLst>
                                </p:cTn>
                              </p:par>
                            </p:childTnLst>
                          </p:cTn>
                        </p:par>
                      </p:childTnLst>
                    </p:cTn>
                  </p:par>
                </p:childTnLst>
              </p:cTn>
              <p:nextCondLst>
                <p:cond evt="onClick" delay="0">
                  <p:tgtEl>
                    <p:spTgt spid="90"/>
                  </p:tgtEl>
                </p:cond>
              </p:nextCondLst>
            </p:seq>
          </p:childTnLst>
        </p:cTn>
      </p:par>
    </p:tnLst>
    <p:bldLst>
      <p:bldP spid="83" grpId="0" animBg="1"/>
      <p:bldP spid="84" grpId="0" animBg="1"/>
      <p:bldP spid="85" grpId="0" animBg="1"/>
      <p:bldP spid="86"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选择题-长-A">
    <p:spTree>
      <p:nvGrpSpPr>
        <p:cNvPr id="1" name=""/>
        <p:cNvGrpSpPr/>
        <p:nvPr/>
      </p:nvGrpSpPr>
      <p:grpSpPr>
        <a:xfrm>
          <a:off x="0" y="0"/>
          <a:ext cx="0" cy="0"/>
          <a:chOff x="0" y="0"/>
          <a:chExt cx="0" cy="0"/>
        </a:xfrm>
      </p:grpSpPr>
      <p:sp>
        <p:nvSpPr>
          <p:cNvPr id="40" name="矩形 39"/>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41"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
        <p:nvSpPr>
          <p:cNvPr id="76" name="!!文本占位符2"/>
          <p:cNvSpPr>
            <a:spLocks noGrp="1"/>
          </p:cNvSpPr>
          <p:nvPr>
            <p:ph type="body" sz="quarter" idx="13" hasCustomPrompt="1"/>
          </p:nvPr>
        </p:nvSpPr>
        <p:spPr>
          <a:xfrm>
            <a:off x="1481559" y="1628774"/>
            <a:ext cx="9833153" cy="2160589"/>
          </a:xfrm>
          <a:prstGeom prst="rect">
            <a:avLst/>
          </a:prstGeom>
        </p:spPr>
        <p:txBody>
          <a:bodyPr lIns="0" tIns="0" rIns="0" bIns="0" anchor="t" anchorCtr="0"/>
          <a:lstStyle>
            <a:lvl1pPr marL="0" indent="0" algn="l">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题目</a:t>
            </a:r>
            <a:endParaRPr lang="zh-CN" altLang="en-US" dirty="0"/>
          </a:p>
        </p:txBody>
      </p:sp>
      <p:sp>
        <p:nvSpPr>
          <p:cNvPr id="77" name="!!文本占位符2"/>
          <p:cNvSpPr>
            <a:spLocks noGrp="1"/>
          </p:cNvSpPr>
          <p:nvPr>
            <p:ph type="body" sz="quarter" idx="35" hasCustomPrompt="1"/>
          </p:nvPr>
        </p:nvSpPr>
        <p:spPr>
          <a:xfrm>
            <a:off x="877288" y="1628775"/>
            <a:ext cx="596542" cy="2160589"/>
          </a:xfrm>
          <a:prstGeom prst="rect">
            <a:avLst/>
          </a:prstGeom>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序号</a:t>
            </a:r>
            <a:endParaRPr lang="zh-CN" altLang="en-US" dirty="0"/>
          </a:p>
        </p:txBody>
      </p:sp>
      <p:sp>
        <p:nvSpPr>
          <p:cNvPr id="78" name="文本框 77"/>
          <p:cNvSpPr txBox="1"/>
          <p:nvPr/>
        </p:nvSpPr>
        <p:spPr>
          <a:xfrm>
            <a:off x="1044383" y="3981370"/>
            <a:ext cx="274383" cy="2036856"/>
          </a:xfrm>
          <a:custGeom>
            <a:avLst/>
            <a:gdLst/>
            <a:ahLst/>
            <a:cxnLst/>
            <a:rect l="l" t="t" r="r" b="b"/>
            <a:pathLst>
              <a:path w="274383" h="2036856">
                <a:moveTo>
                  <a:pt x="61470" y="1778272"/>
                </a:moveTo>
                <a:lnTo>
                  <a:pt x="61470" y="2002258"/>
                </a:lnTo>
                <a:lnTo>
                  <a:pt x="124066" y="2002258"/>
                </a:lnTo>
                <a:cubicBezTo>
                  <a:pt x="143399" y="2002258"/>
                  <a:pt x="158564" y="2000458"/>
                  <a:pt x="169564" y="1996859"/>
                </a:cubicBezTo>
                <a:cubicBezTo>
                  <a:pt x="180563" y="1993259"/>
                  <a:pt x="189329" y="1988193"/>
                  <a:pt x="195862" y="1981660"/>
                </a:cubicBezTo>
                <a:cubicBezTo>
                  <a:pt x="205062" y="1972460"/>
                  <a:pt x="212228" y="1960094"/>
                  <a:pt x="217361" y="1944562"/>
                </a:cubicBezTo>
                <a:cubicBezTo>
                  <a:pt x="222494" y="1929029"/>
                  <a:pt x="225060" y="1910197"/>
                  <a:pt x="225060" y="1888065"/>
                </a:cubicBezTo>
                <a:cubicBezTo>
                  <a:pt x="225060" y="1857401"/>
                  <a:pt x="220027" y="1833835"/>
                  <a:pt x="209961" y="1817370"/>
                </a:cubicBezTo>
                <a:cubicBezTo>
                  <a:pt x="199895" y="1800904"/>
                  <a:pt x="187663" y="1789871"/>
                  <a:pt x="173263" y="1784272"/>
                </a:cubicBezTo>
                <a:cubicBezTo>
                  <a:pt x="162864" y="1780272"/>
                  <a:pt x="146132" y="1778272"/>
                  <a:pt x="123067" y="1778272"/>
                </a:cubicBezTo>
                <a:close/>
                <a:moveTo>
                  <a:pt x="22673" y="1743674"/>
                </a:moveTo>
                <a:lnTo>
                  <a:pt x="123666" y="1743674"/>
                </a:lnTo>
                <a:cubicBezTo>
                  <a:pt x="146465" y="1743674"/>
                  <a:pt x="163864" y="1745074"/>
                  <a:pt x="175863" y="1747874"/>
                </a:cubicBezTo>
                <a:cubicBezTo>
                  <a:pt x="192662" y="1751740"/>
                  <a:pt x="206995" y="1758740"/>
                  <a:pt x="218861" y="1768873"/>
                </a:cubicBezTo>
                <a:cubicBezTo>
                  <a:pt x="234326" y="1781938"/>
                  <a:pt x="245892" y="1798637"/>
                  <a:pt x="253559" y="1818970"/>
                </a:cubicBezTo>
                <a:cubicBezTo>
                  <a:pt x="261225" y="1839302"/>
                  <a:pt x="265058" y="1862534"/>
                  <a:pt x="265058" y="1888665"/>
                </a:cubicBezTo>
                <a:cubicBezTo>
                  <a:pt x="265058" y="1910931"/>
                  <a:pt x="262458" y="1930663"/>
                  <a:pt x="257258" y="1947862"/>
                </a:cubicBezTo>
                <a:cubicBezTo>
                  <a:pt x="252059" y="1965061"/>
                  <a:pt x="245392" y="1979293"/>
                  <a:pt x="237260" y="1990559"/>
                </a:cubicBezTo>
                <a:cubicBezTo>
                  <a:pt x="229127" y="2001825"/>
                  <a:pt x="220227" y="2010691"/>
                  <a:pt x="210561" y="2017157"/>
                </a:cubicBezTo>
                <a:cubicBezTo>
                  <a:pt x="200895" y="2023624"/>
                  <a:pt x="189229" y="2028523"/>
                  <a:pt x="175563" y="2031857"/>
                </a:cubicBezTo>
                <a:cubicBezTo>
                  <a:pt x="161898" y="2035190"/>
                  <a:pt x="146198" y="2036856"/>
                  <a:pt x="128466" y="2036856"/>
                </a:cubicBezTo>
                <a:lnTo>
                  <a:pt x="22673" y="2036856"/>
                </a:lnTo>
                <a:close/>
                <a:moveTo>
                  <a:pt x="149865" y="1157450"/>
                </a:moveTo>
                <a:cubicBezTo>
                  <a:pt x="179196" y="1157450"/>
                  <a:pt x="203862" y="1164917"/>
                  <a:pt x="223860" y="1179849"/>
                </a:cubicBezTo>
                <a:cubicBezTo>
                  <a:pt x="243859" y="1194781"/>
                  <a:pt x="257792" y="1215780"/>
                  <a:pt x="265658" y="1242845"/>
                </a:cubicBezTo>
                <a:lnTo>
                  <a:pt x="227460" y="1251845"/>
                </a:lnTo>
                <a:cubicBezTo>
                  <a:pt x="220661" y="1230513"/>
                  <a:pt x="210794" y="1214980"/>
                  <a:pt x="197862" y="1205248"/>
                </a:cubicBezTo>
                <a:cubicBezTo>
                  <a:pt x="184929" y="1195515"/>
                  <a:pt x="168664" y="1190648"/>
                  <a:pt x="149065" y="1190648"/>
                </a:cubicBezTo>
                <a:cubicBezTo>
                  <a:pt x="126533" y="1190648"/>
                  <a:pt x="107701" y="1196048"/>
                  <a:pt x="92568" y="1206847"/>
                </a:cubicBezTo>
                <a:cubicBezTo>
                  <a:pt x="77436" y="1217647"/>
                  <a:pt x="66803" y="1232146"/>
                  <a:pt x="60670" y="1250345"/>
                </a:cubicBezTo>
                <a:cubicBezTo>
                  <a:pt x="54537" y="1268544"/>
                  <a:pt x="51471" y="1287309"/>
                  <a:pt x="51471" y="1306641"/>
                </a:cubicBezTo>
                <a:cubicBezTo>
                  <a:pt x="51471" y="1331573"/>
                  <a:pt x="55104" y="1353338"/>
                  <a:pt x="62370" y="1371937"/>
                </a:cubicBezTo>
                <a:cubicBezTo>
                  <a:pt x="69636" y="1390536"/>
                  <a:pt x="80936" y="1404435"/>
                  <a:pt x="96268" y="1413635"/>
                </a:cubicBezTo>
                <a:cubicBezTo>
                  <a:pt x="111601" y="1422834"/>
                  <a:pt x="128200" y="1427434"/>
                  <a:pt x="146065" y="1427434"/>
                </a:cubicBezTo>
                <a:cubicBezTo>
                  <a:pt x="167797" y="1427434"/>
                  <a:pt x="186196" y="1421168"/>
                  <a:pt x="201262" y="1408635"/>
                </a:cubicBezTo>
                <a:cubicBezTo>
                  <a:pt x="216328" y="1396103"/>
                  <a:pt x="226527" y="1377504"/>
                  <a:pt x="231860" y="1352839"/>
                </a:cubicBezTo>
                <a:lnTo>
                  <a:pt x="270658" y="1362638"/>
                </a:lnTo>
                <a:cubicBezTo>
                  <a:pt x="262525" y="1394503"/>
                  <a:pt x="247892" y="1418801"/>
                  <a:pt x="226760" y="1435533"/>
                </a:cubicBezTo>
                <a:cubicBezTo>
                  <a:pt x="205628" y="1452266"/>
                  <a:pt x="179796" y="1460632"/>
                  <a:pt x="149265" y="1460632"/>
                </a:cubicBezTo>
                <a:cubicBezTo>
                  <a:pt x="117667" y="1460632"/>
                  <a:pt x="91968" y="1454199"/>
                  <a:pt x="72170" y="1441333"/>
                </a:cubicBezTo>
                <a:cubicBezTo>
                  <a:pt x="52371" y="1428467"/>
                  <a:pt x="37305" y="1409835"/>
                  <a:pt x="26972" y="1385437"/>
                </a:cubicBezTo>
                <a:cubicBezTo>
                  <a:pt x="16640" y="1361038"/>
                  <a:pt x="11473" y="1334840"/>
                  <a:pt x="11473" y="1306841"/>
                </a:cubicBezTo>
                <a:cubicBezTo>
                  <a:pt x="11473" y="1276310"/>
                  <a:pt x="17306" y="1249678"/>
                  <a:pt x="28972" y="1226946"/>
                </a:cubicBezTo>
                <a:cubicBezTo>
                  <a:pt x="40638" y="1204214"/>
                  <a:pt x="57237" y="1186949"/>
                  <a:pt x="78769" y="1175149"/>
                </a:cubicBezTo>
                <a:cubicBezTo>
                  <a:pt x="100301" y="1163350"/>
                  <a:pt x="124000" y="1157450"/>
                  <a:pt x="149865" y="1157450"/>
                </a:cubicBezTo>
                <a:close/>
                <a:moveTo>
                  <a:pt x="69395" y="739016"/>
                </a:moveTo>
                <a:lnTo>
                  <a:pt x="69395" y="839809"/>
                </a:lnTo>
                <a:lnTo>
                  <a:pt x="142391" y="839809"/>
                </a:lnTo>
                <a:cubicBezTo>
                  <a:pt x="154924" y="839809"/>
                  <a:pt x="163723" y="839343"/>
                  <a:pt x="168789" y="838409"/>
                </a:cubicBezTo>
                <a:cubicBezTo>
                  <a:pt x="177722" y="836810"/>
                  <a:pt x="185188" y="834143"/>
                  <a:pt x="191188" y="830410"/>
                </a:cubicBezTo>
                <a:cubicBezTo>
                  <a:pt x="197188" y="826677"/>
                  <a:pt x="202121" y="821244"/>
                  <a:pt x="205987" y="814111"/>
                </a:cubicBezTo>
                <a:cubicBezTo>
                  <a:pt x="209853" y="806978"/>
                  <a:pt x="211787" y="798745"/>
                  <a:pt x="211787" y="789412"/>
                </a:cubicBezTo>
                <a:cubicBezTo>
                  <a:pt x="211787" y="778480"/>
                  <a:pt x="208987" y="768980"/>
                  <a:pt x="203387" y="760914"/>
                </a:cubicBezTo>
                <a:cubicBezTo>
                  <a:pt x="197788" y="752848"/>
                  <a:pt x="190021" y="747182"/>
                  <a:pt x="180089" y="743915"/>
                </a:cubicBezTo>
                <a:cubicBezTo>
                  <a:pt x="170156" y="740649"/>
                  <a:pt x="155857" y="739016"/>
                  <a:pt x="137191" y="739016"/>
                </a:cubicBezTo>
                <a:close/>
                <a:moveTo>
                  <a:pt x="69395" y="615823"/>
                </a:moveTo>
                <a:lnTo>
                  <a:pt x="69395" y="704418"/>
                </a:lnTo>
                <a:lnTo>
                  <a:pt x="132792" y="704418"/>
                </a:lnTo>
                <a:cubicBezTo>
                  <a:pt x="149990" y="704418"/>
                  <a:pt x="162323" y="703284"/>
                  <a:pt x="169789" y="701018"/>
                </a:cubicBezTo>
                <a:cubicBezTo>
                  <a:pt x="179655" y="698085"/>
                  <a:pt x="187088" y="693218"/>
                  <a:pt x="192088" y="686419"/>
                </a:cubicBezTo>
                <a:cubicBezTo>
                  <a:pt x="197088" y="679619"/>
                  <a:pt x="199587" y="671086"/>
                  <a:pt x="199587" y="660820"/>
                </a:cubicBezTo>
                <a:cubicBezTo>
                  <a:pt x="199587" y="651088"/>
                  <a:pt x="197254" y="642521"/>
                  <a:pt x="192588" y="635122"/>
                </a:cubicBezTo>
                <a:cubicBezTo>
                  <a:pt x="187921" y="627722"/>
                  <a:pt x="181255" y="622656"/>
                  <a:pt x="172589" y="619923"/>
                </a:cubicBezTo>
                <a:cubicBezTo>
                  <a:pt x="163923" y="617190"/>
                  <a:pt x="149057" y="615823"/>
                  <a:pt x="127992" y="615823"/>
                </a:cubicBezTo>
                <a:close/>
                <a:moveTo>
                  <a:pt x="30598" y="581225"/>
                </a:moveTo>
                <a:lnTo>
                  <a:pt x="140591" y="581225"/>
                </a:lnTo>
                <a:cubicBezTo>
                  <a:pt x="162990" y="581225"/>
                  <a:pt x="180955" y="584192"/>
                  <a:pt x="194488" y="590125"/>
                </a:cubicBezTo>
                <a:cubicBezTo>
                  <a:pt x="208020" y="596058"/>
                  <a:pt x="218620" y="605190"/>
                  <a:pt x="226286" y="617523"/>
                </a:cubicBezTo>
                <a:cubicBezTo>
                  <a:pt x="233952" y="629855"/>
                  <a:pt x="237785" y="642755"/>
                  <a:pt x="237785" y="656221"/>
                </a:cubicBezTo>
                <a:cubicBezTo>
                  <a:pt x="237785" y="668753"/>
                  <a:pt x="234385" y="680552"/>
                  <a:pt x="227586" y="691618"/>
                </a:cubicBezTo>
                <a:cubicBezTo>
                  <a:pt x="220786" y="702684"/>
                  <a:pt x="210520" y="711617"/>
                  <a:pt x="196788" y="718417"/>
                </a:cubicBezTo>
                <a:cubicBezTo>
                  <a:pt x="214520" y="723616"/>
                  <a:pt x="228152" y="732483"/>
                  <a:pt x="237685" y="745015"/>
                </a:cubicBezTo>
                <a:cubicBezTo>
                  <a:pt x="247218" y="757548"/>
                  <a:pt x="251984" y="772347"/>
                  <a:pt x="251984" y="789412"/>
                </a:cubicBezTo>
                <a:cubicBezTo>
                  <a:pt x="251984" y="803145"/>
                  <a:pt x="249084" y="815911"/>
                  <a:pt x="243285" y="827710"/>
                </a:cubicBezTo>
                <a:cubicBezTo>
                  <a:pt x="237485" y="839509"/>
                  <a:pt x="230319" y="848609"/>
                  <a:pt x="221786" y="855008"/>
                </a:cubicBezTo>
                <a:cubicBezTo>
                  <a:pt x="213253" y="861408"/>
                  <a:pt x="202554" y="866241"/>
                  <a:pt x="189688" y="869508"/>
                </a:cubicBezTo>
                <a:cubicBezTo>
                  <a:pt x="176822" y="872774"/>
                  <a:pt x="161056" y="874407"/>
                  <a:pt x="142391" y="874407"/>
                </a:cubicBezTo>
                <a:lnTo>
                  <a:pt x="30598" y="874407"/>
                </a:lnTo>
                <a:close/>
                <a:moveTo>
                  <a:pt x="132592" y="30798"/>
                </a:moveTo>
                <a:cubicBezTo>
                  <a:pt x="128858" y="49597"/>
                  <a:pt x="123592" y="68263"/>
                  <a:pt x="116793" y="86795"/>
                </a:cubicBezTo>
                <a:lnTo>
                  <a:pt x="84594" y="172789"/>
                </a:lnTo>
                <a:lnTo>
                  <a:pt x="183988" y="172789"/>
                </a:lnTo>
                <a:lnTo>
                  <a:pt x="153390" y="91594"/>
                </a:lnTo>
                <a:cubicBezTo>
                  <a:pt x="144057" y="66929"/>
                  <a:pt x="137125" y="46664"/>
                  <a:pt x="132592" y="30798"/>
                </a:cubicBezTo>
                <a:close/>
                <a:moveTo>
                  <a:pt x="112593" y="0"/>
                </a:moveTo>
                <a:lnTo>
                  <a:pt x="154390" y="0"/>
                </a:lnTo>
                <a:lnTo>
                  <a:pt x="274383" y="293182"/>
                </a:lnTo>
                <a:lnTo>
                  <a:pt x="230186" y="293182"/>
                </a:lnTo>
                <a:lnTo>
                  <a:pt x="195988" y="204388"/>
                </a:lnTo>
                <a:lnTo>
                  <a:pt x="73395" y="204388"/>
                </a:lnTo>
                <a:lnTo>
                  <a:pt x="41197" y="293182"/>
                </a:lnTo>
                <a:lnTo>
                  <a:pt x="0" y="293182"/>
                </a:lnTo>
                <a:close/>
              </a:path>
            </a:pathLst>
          </a:custGeom>
          <a:solidFill>
            <a:schemeClr val="tx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3200" b="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solidFill>
                <a:srgbClr val="000000"/>
              </a:solidFill>
            </a:endParaRPr>
          </a:p>
        </p:txBody>
      </p:sp>
      <p:sp>
        <p:nvSpPr>
          <p:cNvPr id="79" name="!!文本占位符2"/>
          <p:cNvSpPr>
            <a:spLocks noGrp="1"/>
          </p:cNvSpPr>
          <p:nvPr>
            <p:ph type="body" sz="quarter" idx="36" hasCustomPrompt="1"/>
          </p:nvPr>
        </p:nvSpPr>
        <p:spPr>
          <a:xfrm>
            <a:off x="1484134" y="3884027"/>
            <a:ext cx="9833153"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0" name="!!文本占位符2"/>
          <p:cNvSpPr>
            <a:spLocks noGrp="1"/>
          </p:cNvSpPr>
          <p:nvPr>
            <p:ph type="body" sz="quarter" idx="37" hasCustomPrompt="1"/>
          </p:nvPr>
        </p:nvSpPr>
        <p:spPr>
          <a:xfrm>
            <a:off x="1481558" y="5046477"/>
            <a:ext cx="9835729"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1" name="!!文本占位符2"/>
          <p:cNvSpPr>
            <a:spLocks noGrp="1"/>
          </p:cNvSpPr>
          <p:nvPr>
            <p:ph type="body" sz="quarter" idx="38" hasCustomPrompt="1"/>
          </p:nvPr>
        </p:nvSpPr>
        <p:spPr>
          <a:xfrm>
            <a:off x="1484136" y="4465252"/>
            <a:ext cx="9833151"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2" name="!!文本占位符2"/>
          <p:cNvSpPr>
            <a:spLocks noGrp="1"/>
          </p:cNvSpPr>
          <p:nvPr>
            <p:ph type="body" sz="quarter" idx="39" hasCustomPrompt="1"/>
          </p:nvPr>
        </p:nvSpPr>
        <p:spPr>
          <a:xfrm>
            <a:off x="1481558" y="5627701"/>
            <a:ext cx="9847147"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3" name="A"/>
          <p:cNvSpPr/>
          <p:nvPr/>
        </p:nvSpPr>
        <p:spPr>
          <a:xfrm>
            <a:off x="946713" y="3909192"/>
            <a:ext cx="468000" cy="4680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4" name="B"/>
          <p:cNvSpPr/>
          <p:nvPr/>
        </p:nvSpPr>
        <p:spPr>
          <a:xfrm>
            <a:off x="946713" y="4490417"/>
            <a:ext cx="468000" cy="46800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5" name="C"/>
          <p:cNvSpPr/>
          <p:nvPr/>
        </p:nvSpPr>
        <p:spPr>
          <a:xfrm>
            <a:off x="946713" y="5071642"/>
            <a:ext cx="468000" cy="46800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6" name="D"/>
          <p:cNvSpPr/>
          <p:nvPr/>
        </p:nvSpPr>
        <p:spPr>
          <a:xfrm>
            <a:off x="946713" y="5652866"/>
            <a:ext cx="468000" cy="46800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7" name="触发器A"/>
          <p:cNvSpPr/>
          <p:nvPr/>
        </p:nvSpPr>
        <p:spPr>
          <a:xfrm>
            <a:off x="867908" y="3884027"/>
            <a:ext cx="599117"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8" name="触发器B"/>
          <p:cNvSpPr/>
          <p:nvPr/>
        </p:nvSpPr>
        <p:spPr>
          <a:xfrm>
            <a:off x="867908" y="4465252"/>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9" name="触发器C"/>
          <p:cNvSpPr/>
          <p:nvPr/>
        </p:nvSpPr>
        <p:spPr>
          <a:xfrm>
            <a:off x="867908" y="5046477"/>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90" name="触发器D"/>
          <p:cNvSpPr/>
          <p:nvPr/>
        </p:nvSpPr>
        <p:spPr>
          <a:xfrm>
            <a:off x="867908" y="5627701"/>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wesome.wav"/>
                                        </p:tgtEl>
                                      </p:cMediaNode>
                                    </p:audio>
                                  </p:subTnLst>
                                </p:cTn>
                              </p:par>
                            </p:childTnLst>
                          </p:cTn>
                        </p:par>
                      </p:childTnLst>
                    </p:cTn>
                  </p:par>
                </p:childTnLst>
              </p:cTn>
              <p:nextCondLst>
                <p:cond evt="onClick" delay="0">
                  <p:tgtEl>
                    <p:spTgt spid="87"/>
                  </p:tgtEl>
                </p:cond>
              </p:nextCondLst>
            </p:seq>
            <p:seq concurrent="1" nextAc="seek">
              <p:cTn id="7" restart="whenNotActive" fill="hold" evtFilter="cancelBubble" nodeType="interactiveSeq">
                <p:stCondLst>
                  <p:cond evt="onClick" delay="0">
                    <p:tgtEl>
                      <p:spTgt spid="8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Keep trying.wav"/>
                                        </p:tgtEl>
                                      </p:cMediaNode>
                                    </p:audio>
                                  </p:subTnLst>
                                </p:cTn>
                              </p:par>
                            </p:childTnLst>
                          </p:cTn>
                        </p:par>
                      </p:childTnLst>
                    </p:cTn>
                  </p:par>
                </p:childTnLst>
              </p:cTn>
              <p:nextCondLst>
                <p:cond evt="onClick" delay="0">
                  <p:tgtEl>
                    <p:spTgt spid="88"/>
                  </p:tgtEl>
                </p:cond>
              </p:nextCondLst>
            </p:seq>
            <p:seq concurrent="1" nextAc="seek">
              <p:cTn id="12" restart="whenNotActive" fill="hold" evtFilter="cancelBubble" nodeType="interactiveSeq">
                <p:stCondLst>
                  <p:cond evt="onClick" delay="0">
                    <p:tgtEl>
                      <p:spTgt spid="8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Keep trying.wav"/>
                                        </p:tgtEl>
                                      </p:cMediaNode>
                                    </p:audio>
                                  </p:subTnLst>
                                </p:cTn>
                              </p:par>
                            </p:childTnLst>
                          </p:cTn>
                        </p:par>
                      </p:childTnLst>
                    </p:cTn>
                  </p:par>
                </p:childTnLst>
              </p:cTn>
              <p:nextCondLst>
                <p:cond evt="onClick" delay="0">
                  <p:tgtEl>
                    <p:spTgt spid="89"/>
                  </p:tgtEl>
                </p:cond>
              </p:nextCondLst>
            </p:seq>
            <p:seq concurrent="1" nextAc="seek">
              <p:cTn id="17" restart="whenNotActive" fill="hold" evtFilter="cancelBubble" nodeType="interactiveSeq">
                <p:stCondLst>
                  <p:cond evt="onClick" delay="0">
                    <p:tgtEl>
                      <p:spTgt spid="9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Keep trying.wav"/>
                                        </p:tgtEl>
                                      </p:cMediaNode>
                                    </p:audio>
                                  </p:subTnLst>
                                </p:cTn>
                              </p:par>
                            </p:childTnLst>
                          </p:cTn>
                        </p:par>
                      </p:childTnLst>
                    </p:cTn>
                  </p:par>
                </p:childTnLst>
              </p:cTn>
              <p:nextCondLst>
                <p:cond evt="onClick" delay="0">
                  <p:tgtEl>
                    <p:spTgt spid="90"/>
                  </p:tgtEl>
                </p:cond>
              </p:nextCondLst>
            </p:seq>
          </p:childTnLst>
        </p:cTn>
      </p:par>
    </p:tnLst>
    <p:bldLst>
      <p:bldP spid="83" grpId="0" animBg="1"/>
      <p:bldP spid="84" grpId="0" animBg="1"/>
      <p:bldP spid="85" grpId="0" animBg="1"/>
      <p:bldP spid="86"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选择题-长-B">
    <p:spTree>
      <p:nvGrpSpPr>
        <p:cNvPr id="1" name=""/>
        <p:cNvGrpSpPr/>
        <p:nvPr/>
      </p:nvGrpSpPr>
      <p:grpSpPr>
        <a:xfrm>
          <a:off x="0" y="0"/>
          <a:ext cx="0" cy="0"/>
          <a:chOff x="0" y="0"/>
          <a:chExt cx="0" cy="0"/>
        </a:xfrm>
      </p:grpSpPr>
      <p:sp>
        <p:nvSpPr>
          <p:cNvPr id="40" name="矩形 39"/>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41"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
        <p:nvSpPr>
          <p:cNvPr id="76" name="!!文本占位符2"/>
          <p:cNvSpPr>
            <a:spLocks noGrp="1"/>
          </p:cNvSpPr>
          <p:nvPr>
            <p:ph type="body" sz="quarter" idx="13" hasCustomPrompt="1"/>
          </p:nvPr>
        </p:nvSpPr>
        <p:spPr>
          <a:xfrm>
            <a:off x="1481559" y="1628774"/>
            <a:ext cx="9833153" cy="2160589"/>
          </a:xfrm>
          <a:prstGeom prst="rect">
            <a:avLst/>
          </a:prstGeom>
        </p:spPr>
        <p:txBody>
          <a:bodyPr lIns="0" tIns="0" rIns="0" bIns="0" anchor="t" anchorCtr="0"/>
          <a:lstStyle>
            <a:lvl1pPr marL="0" indent="0" algn="l">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题目</a:t>
            </a:r>
            <a:endParaRPr lang="zh-CN" altLang="en-US" dirty="0"/>
          </a:p>
        </p:txBody>
      </p:sp>
      <p:sp>
        <p:nvSpPr>
          <p:cNvPr id="77" name="!!文本占位符2"/>
          <p:cNvSpPr>
            <a:spLocks noGrp="1"/>
          </p:cNvSpPr>
          <p:nvPr>
            <p:ph type="body" sz="quarter" idx="35" hasCustomPrompt="1"/>
          </p:nvPr>
        </p:nvSpPr>
        <p:spPr>
          <a:xfrm>
            <a:off x="877288" y="1628775"/>
            <a:ext cx="596542" cy="2160589"/>
          </a:xfrm>
          <a:prstGeom prst="rect">
            <a:avLst/>
          </a:prstGeom>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序号</a:t>
            </a:r>
            <a:endParaRPr lang="zh-CN" altLang="en-US" dirty="0"/>
          </a:p>
        </p:txBody>
      </p:sp>
      <p:sp>
        <p:nvSpPr>
          <p:cNvPr id="78" name="文本框 77"/>
          <p:cNvSpPr txBox="1"/>
          <p:nvPr/>
        </p:nvSpPr>
        <p:spPr>
          <a:xfrm>
            <a:off x="1044383" y="3981370"/>
            <a:ext cx="274383" cy="2036856"/>
          </a:xfrm>
          <a:custGeom>
            <a:avLst/>
            <a:gdLst/>
            <a:ahLst/>
            <a:cxnLst/>
            <a:rect l="l" t="t" r="r" b="b"/>
            <a:pathLst>
              <a:path w="274383" h="2036856">
                <a:moveTo>
                  <a:pt x="61470" y="1778272"/>
                </a:moveTo>
                <a:lnTo>
                  <a:pt x="61470" y="2002258"/>
                </a:lnTo>
                <a:lnTo>
                  <a:pt x="124066" y="2002258"/>
                </a:lnTo>
                <a:cubicBezTo>
                  <a:pt x="143399" y="2002258"/>
                  <a:pt x="158564" y="2000458"/>
                  <a:pt x="169564" y="1996859"/>
                </a:cubicBezTo>
                <a:cubicBezTo>
                  <a:pt x="180563" y="1993259"/>
                  <a:pt x="189329" y="1988193"/>
                  <a:pt x="195862" y="1981660"/>
                </a:cubicBezTo>
                <a:cubicBezTo>
                  <a:pt x="205062" y="1972460"/>
                  <a:pt x="212228" y="1960094"/>
                  <a:pt x="217361" y="1944562"/>
                </a:cubicBezTo>
                <a:cubicBezTo>
                  <a:pt x="222494" y="1929029"/>
                  <a:pt x="225060" y="1910197"/>
                  <a:pt x="225060" y="1888065"/>
                </a:cubicBezTo>
                <a:cubicBezTo>
                  <a:pt x="225060" y="1857401"/>
                  <a:pt x="220027" y="1833835"/>
                  <a:pt x="209961" y="1817370"/>
                </a:cubicBezTo>
                <a:cubicBezTo>
                  <a:pt x="199895" y="1800904"/>
                  <a:pt x="187663" y="1789871"/>
                  <a:pt x="173263" y="1784272"/>
                </a:cubicBezTo>
                <a:cubicBezTo>
                  <a:pt x="162864" y="1780272"/>
                  <a:pt x="146132" y="1778272"/>
                  <a:pt x="123067" y="1778272"/>
                </a:cubicBezTo>
                <a:close/>
                <a:moveTo>
                  <a:pt x="22673" y="1743674"/>
                </a:moveTo>
                <a:lnTo>
                  <a:pt x="123666" y="1743674"/>
                </a:lnTo>
                <a:cubicBezTo>
                  <a:pt x="146465" y="1743674"/>
                  <a:pt x="163864" y="1745074"/>
                  <a:pt x="175863" y="1747874"/>
                </a:cubicBezTo>
                <a:cubicBezTo>
                  <a:pt x="192662" y="1751740"/>
                  <a:pt x="206995" y="1758740"/>
                  <a:pt x="218861" y="1768873"/>
                </a:cubicBezTo>
                <a:cubicBezTo>
                  <a:pt x="234326" y="1781938"/>
                  <a:pt x="245892" y="1798637"/>
                  <a:pt x="253559" y="1818970"/>
                </a:cubicBezTo>
                <a:cubicBezTo>
                  <a:pt x="261225" y="1839302"/>
                  <a:pt x="265058" y="1862534"/>
                  <a:pt x="265058" y="1888665"/>
                </a:cubicBezTo>
                <a:cubicBezTo>
                  <a:pt x="265058" y="1910931"/>
                  <a:pt x="262458" y="1930663"/>
                  <a:pt x="257258" y="1947862"/>
                </a:cubicBezTo>
                <a:cubicBezTo>
                  <a:pt x="252059" y="1965061"/>
                  <a:pt x="245392" y="1979293"/>
                  <a:pt x="237260" y="1990559"/>
                </a:cubicBezTo>
                <a:cubicBezTo>
                  <a:pt x="229127" y="2001825"/>
                  <a:pt x="220227" y="2010691"/>
                  <a:pt x="210561" y="2017157"/>
                </a:cubicBezTo>
                <a:cubicBezTo>
                  <a:pt x="200895" y="2023624"/>
                  <a:pt x="189229" y="2028523"/>
                  <a:pt x="175563" y="2031857"/>
                </a:cubicBezTo>
                <a:cubicBezTo>
                  <a:pt x="161898" y="2035190"/>
                  <a:pt x="146198" y="2036856"/>
                  <a:pt x="128466" y="2036856"/>
                </a:cubicBezTo>
                <a:lnTo>
                  <a:pt x="22673" y="2036856"/>
                </a:lnTo>
                <a:close/>
                <a:moveTo>
                  <a:pt x="149865" y="1157450"/>
                </a:moveTo>
                <a:cubicBezTo>
                  <a:pt x="179196" y="1157450"/>
                  <a:pt x="203862" y="1164917"/>
                  <a:pt x="223860" y="1179849"/>
                </a:cubicBezTo>
                <a:cubicBezTo>
                  <a:pt x="243859" y="1194781"/>
                  <a:pt x="257792" y="1215780"/>
                  <a:pt x="265658" y="1242845"/>
                </a:cubicBezTo>
                <a:lnTo>
                  <a:pt x="227460" y="1251845"/>
                </a:lnTo>
                <a:cubicBezTo>
                  <a:pt x="220661" y="1230513"/>
                  <a:pt x="210794" y="1214980"/>
                  <a:pt x="197862" y="1205248"/>
                </a:cubicBezTo>
                <a:cubicBezTo>
                  <a:pt x="184929" y="1195515"/>
                  <a:pt x="168664" y="1190648"/>
                  <a:pt x="149065" y="1190648"/>
                </a:cubicBezTo>
                <a:cubicBezTo>
                  <a:pt x="126533" y="1190648"/>
                  <a:pt x="107701" y="1196048"/>
                  <a:pt x="92568" y="1206847"/>
                </a:cubicBezTo>
                <a:cubicBezTo>
                  <a:pt x="77436" y="1217647"/>
                  <a:pt x="66803" y="1232146"/>
                  <a:pt x="60670" y="1250345"/>
                </a:cubicBezTo>
                <a:cubicBezTo>
                  <a:pt x="54537" y="1268544"/>
                  <a:pt x="51471" y="1287309"/>
                  <a:pt x="51471" y="1306641"/>
                </a:cubicBezTo>
                <a:cubicBezTo>
                  <a:pt x="51471" y="1331573"/>
                  <a:pt x="55104" y="1353338"/>
                  <a:pt x="62370" y="1371937"/>
                </a:cubicBezTo>
                <a:cubicBezTo>
                  <a:pt x="69636" y="1390536"/>
                  <a:pt x="80936" y="1404435"/>
                  <a:pt x="96268" y="1413635"/>
                </a:cubicBezTo>
                <a:cubicBezTo>
                  <a:pt x="111601" y="1422834"/>
                  <a:pt x="128200" y="1427434"/>
                  <a:pt x="146065" y="1427434"/>
                </a:cubicBezTo>
                <a:cubicBezTo>
                  <a:pt x="167797" y="1427434"/>
                  <a:pt x="186196" y="1421168"/>
                  <a:pt x="201262" y="1408635"/>
                </a:cubicBezTo>
                <a:cubicBezTo>
                  <a:pt x="216328" y="1396103"/>
                  <a:pt x="226527" y="1377504"/>
                  <a:pt x="231860" y="1352839"/>
                </a:cubicBezTo>
                <a:lnTo>
                  <a:pt x="270658" y="1362638"/>
                </a:lnTo>
                <a:cubicBezTo>
                  <a:pt x="262525" y="1394503"/>
                  <a:pt x="247892" y="1418801"/>
                  <a:pt x="226760" y="1435533"/>
                </a:cubicBezTo>
                <a:cubicBezTo>
                  <a:pt x="205628" y="1452266"/>
                  <a:pt x="179796" y="1460632"/>
                  <a:pt x="149265" y="1460632"/>
                </a:cubicBezTo>
                <a:cubicBezTo>
                  <a:pt x="117667" y="1460632"/>
                  <a:pt x="91968" y="1454199"/>
                  <a:pt x="72170" y="1441333"/>
                </a:cubicBezTo>
                <a:cubicBezTo>
                  <a:pt x="52371" y="1428467"/>
                  <a:pt x="37305" y="1409835"/>
                  <a:pt x="26972" y="1385437"/>
                </a:cubicBezTo>
                <a:cubicBezTo>
                  <a:pt x="16640" y="1361038"/>
                  <a:pt x="11473" y="1334840"/>
                  <a:pt x="11473" y="1306841"/>
                </a:cubicBezTo>
                <a:cubicBezTo>
                  <a:pt x="11473" y="1276310"/>
                  <a:pt x="17306" y="1249678"/>
                  <a:pt x="28972" y="1226946"/>
                </a:cubicBezTo>
                <a:cubicBezTo>
                  <a:pt x="40638" y="1204214"/>
                  <a:pt x="57237" y="1186949"/>
                  <a:pt x="78769" y="1175149"/>
                </a:cubicBezTo>
                <a:cubicBezTo>
                  <a:pt x="100301" y="1163350"/>
                  <a:pt x="124000" y="1157450"/>
                  <a:pt x="149865" y="1157450"/>
                </a:cubicBezTo>
                <a:close/>
                <a:moveTo>
                  <a:pt x="69395" y="739016"/>
                </a:moveTo>
                <a:lnTo>
                  <a:pt x="69395" y="839809"/>
                </a:lnTo>
                <a:lnTo>
                  <a:pt x="142391" y="839809"/>
                </a:lnTo>
                <a:cubicBezTo>
                  <a:pt x="154924" y="839809"/>
                  <a:pt x="163723" y="839343"/>
                  <a:pt x="168789" y="838409"/>
                </a:cubicBezTo>
                <a:cubicBezTo>
                  <a:pt x="177722" y="836810"/>
                  <a:pt x="185188" y="834143"/>
                  <a:pt x="191188" y="830410"/>
                </a:cubicBezTo>
                <a:cubicBezTo>
                  <a:pt x="197188" y="826677"/>
                  <a:pt x="202121" y="821244"/>
                  <a:pt x="205987" y="814111"/>
                </a:cubicBezTo>
                <a:cubicBezTo>
                  <a:pt x="209853" y="806978"/>
                  <a:pt x="211787" y="798745"/>
                  <a:pt x="211787" y="789412"/>
                </a:cubicBezTo>
                <a:cubicBezTo>
                  <a:pt x="211787" y="778480"/>
                  <a:pt x="208987" y="768980"/>
                  <a:pt x="203387" y="760914"/>
                </a:cubicBezTo>
                <a:cubicBezTo>
                  <a:pt x="197788" y="752848"/>
                  <a:pt x="190021" y="747182"/>
                  <a:pt x="180089" y="743915"/>
                </a:cubicBezTo>
                <a:cubicBezTo>
                  <a:pt x="170156" y="740649"/>
                  <a:pt x="155857" y="739016"/>
                  <a:pt x="137191" y="739016"/>
                </a:cubicBezTo>
                <a:close/>
                <a:moveTo>
                  <a:pt x="69395" y="615823"/>
                </a:moveTo>
                <a:lnTo>
                  <a:pt x="69395" y="704418"/>
                </a:lnTo>
                <a:lnTo>
                  <a:pt x="132792" y="704418"/>
                </a:lnTo>
                <a:cubicBezTo>
                  <a:pt x="149990" y="704418"/>
                  <a:pt x="162323" y="703284"/>
                  <a:pt x="169789" y="701018"/>
                </a:cubicBezTo>
                <a:cubicBezTo>
                  <a:pt x="179655" y="698085"/>
                  <a:pt x="187088" y="693218"/>
                  <a:pt x="192088" y="686419"/>
                </a:cubicBezTo>
                <a:cubicBezTo>
                  <a:pt x="197088" y="679619"/>
                  <a:pt x="199587" y="671086"/>
                  <a:pt x="199587" y="660820"/>
                </a:cubicBezTo>
                <a:cubicBezTo>
                  <a:pt x="199587" y="651088"/>
                  <a:pt x="197254" y="642521"/>
                  <a:pt x="192588" y="635122"/>
                </a:cubicBezTo>
                <a:cubicBezTo>
                  <a:pt x="187921" y="627722"/>
                  <a:pt x="181255" y="622656"/>
                  <a:pt x="172589" y="619923"/>
                </a:cubicBezTo>
                <a:cubicBezTo>
                  <a:pt x="163923" y="617190"/>
                  <a:pt x="149057" y="615823"/>
                  <a:pt x="127992" y="615823"/>
                </a:cubicBezTo>
                <a:close/>
                <a:moveTo>
                  <a:pt x="30598" y="581225"/>
                </a:moveTo>
                <a:lnTo>
                  <a:pt x="140591" y="581225"/>
                </a:lnTo>
                <a:cubicBezTo>
                  <a:pt x="162990" y="581225"/>
                  <a:pt x="180955" y="584192"/>
                  <a:pt x="194488" y="590125"/>
                </a:cubicBezTo>
                <a:cubicBezTo>
                  <a:pt x="208020" y="596058"/>
                  <a:pt x="218620" y="605190"/>
                  <a:pt x="226286" y="617523"/>
                </a:cubicBezTo>
                <a:cubicBezTo>
                  <a:pt x="233952" y="629855"/>
                  <a:pt x="237785" y="642755"/>
                  <a:pt x="237785" y="656221"/>
                </a:cubicBezTo>
                <a:cubicBezTo>
                  <a:pt x="237785" y="668753"/>
                  <a:pt x="234385" y="680552"/>
                  <a:pt x="227586" y="691618"/>
                </a:cubicBezTo>
                <a:cubicBezTo>
                  <a:pt x="220786" y="702684"/>
                  <a:pt x="210520" y="711617"/>
                  <a:pt x="196788" y="718417"/>
                </a:cubicBezTo>
                <a:cubicBezTo>
                  <a:pt x="214520" y="723616"/>
                  <a:pt x="228152" y="732483"/>
                  <a:pt x="237685" y="745015"/>
                </a:cubicBezTo>
                <a:cubicBezTo>
                  <a:pt x="247218" y="757548"/>
                  <a:pt x="251984" y="772347"/>
                  <a:pt x="251984" y="789412"/>
                </a:cubicBezTo>
                <a:cubicBezTo>
                  <a:pt x="251984" y="803145"/>
                  <a:pt x="249084" y="815911"/>
                  <a:pt x="243285" y="827710"/>
                </a:cubicBezTo>
                <a:cubicBezTo>
                  <a:pt x="237485" y="839509"/>
                  <a:pt x="230319" y="848609"/>
                  <a:pt x="221786" y="855008"/>
                </a:cubicBezTo>
                <a:cubicBezTo>
                  <a:pt x="213253" y="861408"/>
                  <a:pt x="202554" y="866241"/>
                  <a:pt x="189688" y="869508"/>
                </a:cubicBezTo>
                <a:cubicBezTo>
                  <a:pt x="176822" y="872774"/>
                  <a:pt x="161056" y="874407"/>
                  <a:pt x="142391" y="874407"/>
                </a:cubicBezTo>
                <a:lnTo>
                  <a:pt x="30598" y="874407"/>
                </a:lnTo>
                <a:close/>
                <a:moveTo>
                  <a:pt x="132592" y="30798"/>
                </a:moveTo>
                <a:cubicBezTo>
                  <a:pt x="128858" y="49597"/>
                  <a:pt x="123592" y="68263"/>
                  <a:pt x="116793" y="86795"/>
                </a:cubicBezTo>
                <a:lnTo>
                  <a:pt x="84594" y="172789"/>
                </a:lnTo>
                <a:lnTo>
                  <a:pt x="183988" y="172789"/>
                </a:lnTo>
                <a:lnTo>
                  <a:pt x="153390" y="91594"/>
                </a:lnTo>
                <a:cubicBezTo>
                  <a:pt x="144057" y="66929"/>
                  <a:pt x="137125" y="46664"/>
                  <a:pt x="132592" y="30798"/>
                </a:cubicBezTo>
                <a:close/>
                <a:moveTo>
                  <a:pt x="112593" y="0"/>
                </a:moveTo>
                <a:lnTo>
                  <a:pt x="154390" y="0"/>
                </a:lnTo>
                <a:lnTo>
                  <a:pt x="274383" y="293182"/>
                </a:lnTo>
                <a:lnTo>
                  <a:pt x="230186" y="293182"/>
                </a:lnTo>
                <a:lnTo>
                  <a:pt x="195988" y="204388"/>
                </a:lnTo>
                <a:lnTo>
                  <a:pt x="73395" y="204388"/>
                </a:lnTo>
                <a:lnTo>
                  <a:pt x="41197" y="293182"/>
                </a:lnTo>
                <a:lnTo>
                  <a:pt x="0" y="293182"/>
                </a:lnTo>
                <a:close/>
              </a:path>
            </a:pathLst>
          </a:custGeom>
          <a:solidFill>
            <a:schemeClr val="tx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3200" b="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solidFill>
                <a:srgbClr val="000000"/>
              </a:solidFill>
            </a:endParaRPr>
          </a:p>
        </p:txBody>
      </p:sp>
      <p:sp>
        <p:nvSpPr>
          <p:cNvPr id="79" name="!!文本占位符2"/>
          <p:cNvSpPr>
            <a:spLocks noGrp="1"/>
          </p:cNvSpPr>
          <p:nvPr>
            <p:ph type="body" sz="quarter" idx="36" hasCustomPrompt="1"/>
          </p:nvPr>
        </p:nvSpPr>
        <p:spPr>
          <a:xfrm>
            <a:off x="1484134" y="3884027"/>
            <a:ext cx="9833153"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0" name="!!文本占位符2"/>
          <p:cNvSpPr>
            <a:spLocks noGrp="1"/>
          </p:cNvSpPr>
          <p:nvPr>
            <p:ph type="body" sz="quarter" idx="37" hasCustomPrompt="1"/>
          </p:nvPr>
        </p:nvSpPr>
        <p:spPr>
          <a:xfrm>
            <a:off x="1481558" y="5046477"/>
            <a:ext cx="9835729"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1" name="!!文本占位符2"/>
          <p:cNvSpPr>
            <a:spLocks noGrp="1"/>
          </p:cNvSpPr>
          <p:nvPr>
            <p:ph type="body" sz="quarter" idx="38" hasCustomPrompt="1"/>
          </p:nvPr>
        </p:nvSpPr>
        <p:spPr>
          <a:xfrm>
            <a:off x="1484136" y="4465252"/>
            <a:ext cx="9833151"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2" name="!!文本占位符2"/>
          <p:cNvSpPr>
            <a:spLocks noGrp="1"/>
          </p:cNvSpPr>
          <p:nvPr>
            <p:ph type="body" sz="quarter" idx="39" hasCustomPrompt="1"/>
          </p:nvPr>
        </p:nvSpPr>
        <p:spPr>
          <a:xfrm>
            <a:off x="1481558" y="5627701"/>
            <a:ext cx="9847147"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3" name="A"/>
          <p:cNvSpPr/>
          <p:nvPr/>
        </p:nvSpPr>
        <p:spPr>
          <a:xfrm>
            <a:off x="946713" y="3909192"/>
            <a:ext cx="468000" cy="46800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4" name="B"/>
          <p:cNvSpPr/>
          <p:nvPr/>
        </p:nvSpPr>
        <p:spPr>
          <a:xfrm>
            <a:off x="946713" y="4490417"/>
            <a:ext cx="468000" cy="4680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5" name="C"/>
          <p:cNvSpPr/>
          <p:nvPr/>
        </p:nvSpPr>
        <p:spPr>
          <a:xfrm>
            <a:off x="946713" y="5071642"/>
            <a:ext cx="468000" cy="46800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6" name="D"/>
          <p:cNvSpPr/>
          <p:nvPr/>
        </p:nvSpPr>
        <p:spPr>
          <a:xfrm>
            <a:off x="946713" y="5652866"/>
            <a:ext cx="468000" cy="46800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7" name="触发器A"/>
          <p:cNvSpPr/>
          <p:nvPr/>
        </p:nvSpPr>
        <p:spPr>
          <a:xfrm>
            <a:off x="867908" y="3884027"/>
            <a:ext cx="599117"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8" name="触发器B"/>
          <p:cNvSpPr/>
          <p:nvPr/>
        </p:nvSpPr>
        <p:spPr>
          <a:xfrm>
            <a:off x="867908" y="4465252"/>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9" name="触发器C"/>
          <p:cNvSpPr/>
          <p:nvPr/>
        </p:nvSpPr>
        <p:spPr>
          <a:xfrm>
            <a:off x="867908" y="5046477"/>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90" name="触发器D"/>
          <p:cNvSpPr/>
          <p:nvPr/>
        </p:nvSpPr>
        <p:spPr>
          <a:xfrm>
            <a:off x="867908" y="5627701"/>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Keep trying.wav"/>
                                        </p:tgtEl>
                                      </p:cMediaNode>
                                    </p:audio>
                                  </p:subTnLst>
                                </p:cTn>
                              </p:par>
                            </p:childTnLst>
                          </p:cTn>
                        </p:par>
                      </p:childTnLst>
                    </p:cTn>
                  </p:par>
                </p:childTnLst>
              </p:cTn>
              <p:nextCondLst>
                <p:cond evt="onClick" delay="0">
                  <p:tgtEl>
                    <p:spTgt spid="87"/>
                  </p:tgtEl>
                </p:cond>
              </p:nextCondLst>
            </p:seq>
            <p:seq concurrent="1" nextAc="seek">
              <p:cTn id="7" restart="whenNotActive" fill="hold" evtFilter="cancelBubble" nodeType="interactiveSeq">
                <p:stCondLst>
                  <p:cond evt="onClick" delay="0">
                    <p:tgtEl>
                      <p:spTgt spid="8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Beautiful.wav"/>
                                        </p:tgtEl>
                                      </p:cMediaNode>
                                    </p:audio>
                                  </p:subTnLst>
                                </p:cTn>
                              </p:par>
                            </p:childTnLst>
                          </p:cTn>
                        </p:par>
                      </p:childTnLst>
                    </p:cTn>
                  </p:par>
                </p:childTnLst>
              </p:cTn>
              <p:nextCondLst>
                <p:cond evt="onClick" delay="0">
                  <p:tgtEl>
                    <p:spTgt spid="88"/>
                  </p:tgtEl>
                </p:cond>
              </p:nextCondLst>
            </p:seq>
            <p:seq concurrent="1" nextAc="seek">
              <p:cTn id="12" restart="whenNotActive" fill="hold" evtFilter="cancelBubble" nodeType="interactiveSeq">
                <p:stCondLst>
                  <p:cond evt="onClick" delay="0">
                    <p:tgtEl>
                      <p:spTgt spid="8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Keep trying.wav"/>
                                        </p:tgtEl>
                                      </p:cMediaNode>
                                    </p:audio>
                                  </p:subTnLst>
                                </p:cTn>
                              </p:par>
                            </p:childTnLst>
                          </p:cTn>
                        </p:par>
                      </p:childTnLst>
                    </p:cTn>
                  </p:par>
                </p:childTnLst>
              </p:cTn>
              <p:nextCondLst>
                <p:cond evt="onClick" delay="0">
                  <p:tgtEl>
                    <p:spTgt spid="89"/>
                  </p:tgtEl>
                </p:cond>
              </p:nextCondLst>
            </p:seq>
            <p:seq concurrent="1" nextAc="seek">
              <p:cTn id="17" restart="whenNotActive" fill="hold" evtFilter="cancelBubble" nodeType="interactiveSeq">
                <p:stCondLst>
                  <p:cond evt="onClick" delay="0">
                    <p:tgtEl>
                      <p:spTgt spid="9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Keep trying.wav"/>
                                        </p:tgtEl>
                                      </p:cMediaNode>
                                    </p:audio>
                                  </p:subTnLst>
                                </p:cTn>
                              </p:par>
                            </p:childTnLst>
                          </p:cTn>
                        </p:par>
                      </p:childTnLst>
                    </p:cTn>
                  </p:par>
                </p:childTnLst>
              </p:cTn>
              <p:nextCondLst>
                <p:cond evt="onClick" delay="0">
                  <p:tgtEl>
                    <p:spTgt spid="90"/>
                  </p:tgtEl>
                </p:cond>
              </p:nextCondLst>
            </p:seq>
          </p:childTnLst>
        </p:cTn>
      </p:par>
    </p:tnLst>
    <p:bldLst>
      <p:bldP spid="83" grpId="0" animBg="1"/>
      <p:bldP spid="84" grpId="0" animBg="1"/>
      <p:bldP spid="85" grpId="0" animBg="1"/>
      <p:bldP spid="86"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选择题-长-C">
    <p:spTree>
      <p:nvGrpSpPr>
        <p:cNvPr id="1" name=""/>
        <p:cNvGrpSpPr/>
        <p:nvPr/>
      </p:nvGrpSpPr>
      <p:grpSpPr>
        <a:xfrm>
          <a:off x="0" y="0"/>
          <a:ext cx="0" cy="0"/>
          <a:chOff x="0" y="0"/>
          <a:chExt cx="0" cy="0"/>
        </a:xfrm>
      </p:grpSpPr>
      <p:sp>
        <p:nvSpPr>
          <p:cNvPr id="40" name="矩形 39"/>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41"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
        <p:nvSpPr>
          <p:cNvPr id="76" name="!!文本占位符2"/>
          <p:cNvSpPr>
            <a:spLocks noGrp="1"/>
          </p:cNvSpPr>
          <p:nvPr>
            <p:ph type="body" sz="quarter" idx="13" hasCustomPrompt="1"/>
          </p:nvPr>
        </p:nvSpPr>
        <p:spPr>
          <a:xfrm>
            <a:off x="1481559" y="1628774"/>
            <a:ext cx="9833153" cy="2160589"/>
          </a:xfrm>
          <a:prstGeom prst="rect">
            <a:avLst/>
          </a:prstGeom>
        </p:spPr>
        <p:txBody>
          <a:bodyPr lIns="0" tIns="0" rIns="0" bIns="0" anchor="t" anchorCtr="0"/>
          <a:lstStyle>
            <a:lvl1pPr marL="0" indent="0" algn="l">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题目</a:t>
            </a:r>
            <a:endParaRPr lang="zh-CN" altLang="en-US" dirty="0"/>
          </a:p>
        </p:txBody>
      </p:sp>
      <p:sp>
        <p:nvSpPr>
          <p:cNvPr id="77" name="!!文本占位符2"/>
          <p:cNvSpPr>
            <a:spLocks noGrp="1"/>
          </p:cNvSpPr>
          <p:nvPr>
            <p:ph type="body" sz="quarter" idx="35" hasCustomPrompt="1"/>
          </p:nvPr>
        </p:nvSpPr>
        <p:spPr>
          <a:xfrm>
            <a:off x="877288" y="1628775"/>
            <a:ext cx="596542" cy="2160589"/>
          </a:xfrm>
          <a:prstGeom prst="rect">
            <a:avLst/>
          </a:prstGeom>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序号</a:t>
            </a:r>
            <a:endParaRPr lang="zh-CN" altLang="en-US" dirty="0"/>
          </a:p>
        </p:txBody>
      </p:sp>
      <p:sp>
        <p:nvSpPr>
          <p:cNvPr id="78" name="文本框 77"/>
          <p:cNvSpPr txBox="1"/>
          <p:nvPr userDrawn="1"/>
        </p:nvSpPr>
        <p:spPr>
          <a:xfrm>
            <a:off x="1044383" y="3981370"/>
            <a:ext cx="274383" cy="2036856"/>
          </a:xfrm>
          <a:custGeom>
            <a:avLst/>
            <a:gdLst/>
            <a:ahLst/>
            <a:cxnLst/>
            <a:rect l="l" t="t" r="r" b="b"/>
            <a:pathLst>
              <a:path w="274383" h="2036856">
                <a:moveTo>
                  <a:pt x="61470" y="1778272"/>
                </a:moveTo>
                <a:lnTo>
                  <a:pt x="61470" y="2002258"/>
                </a:lnTo>
                <a:lnTo>
                  <a:pt x="124066" y="2002258"/>
                </a:lnTo>
                <a:cubicBezTo>
                  <a:pt x="143399" y="2002258"/>
                  <a:pt x="158564" y="2000458"/>
                  <a:pt x="169564" y="1996859"/>
                </a:cubicBezTo>
                <a:cubicBezTo>
                  <a:pt x="180563" y="1993259"/>
                  <a:pt x="189329" y="1988193"/>
                  <a:pt x="195862" y="1981660"/>
                </a:cubicBezTo>
                <a:cubicBezTo>
                  <a:pt x="205062" y="1972460"/>
                  <a:pt x="212228" y="1960094"/>
                  <a:pt x="217361" y="1944562"/>
                </a:cubicBezTo>
                <a:cubicBezTo>
                  <a:pt x="222494" y="1929029"/>
                  <a:pt x="225060" y="1910197"/>
                  <a:pt x="225060" y="1888065"/>
                </a:cubicBezTo>
                <a:cubicBezTo>
                  <a:pt x="225060" y="1857401"/>
                  <a:pt x="220027" y="1833835"/>
                  <a:pt x="209961" y="1817370"/>
                </a:cubicBezTo>
                <a:cubicBezTo>
                  <a:pt x="199895" y="1800904"/>
                  <a:pt x="187663" y="1789871"/>
                  <a:pt x="173263" y="1784272"/>
                </a:cubicBezTo>
                <a:cubicBezTo>
                  <a:pt x="162864" y="1780272"/>
                  <a:pt x="146132" y="1778272"/>
                  <a:pt x="123067" y="1778272"/>
                </a:cubicBezTo>
                <a:close/>
                <a:moveTo>
                  <a:pt x="22673" y="1743674"/>
                </a:moveTo>
                <a:lnTo>
                  <a:pt x="123666" y="1743674"/>
                </a:lnTo>
                <a:cubicBezTo>
                  <a:pt x="146465" y="1743674"/>
                  <a:pt x="163864" y="1745074"/>
                  <a:pt x="175863" y="1747874"/>
                </a:cubicBezTo>
                <a:cubicBezTo>
                  <a:pt x="192662" y="1751740"/>
                  <a:pt x="206995" y="1758740"/>
                  <a:pt x="218861" y="1768873"/>
                </a:cubicBezTo>
                <a:cubicBezTo>
                  <a:pt x="234326" y="1781938"/>
                  <a:pt x="245892" y="1798637"/>
                  <a:pt x="253559" y="1818970"/>
                </a:cubicBezTo>
                <a:cubicBezTo>
                  <a:pt x="261225" y="1839302"/>
                  <a:pt x="265058" y="1862534"/>
                  <a:pt x="265058" y="1888665"/>
                </a:cubicBezTo>
                <a:cubicBezTo>
                  <a:pt x="265058" y="1910931"/>
                  <a:pt x="262458" y="1930663"/>
                  <a:pt x="257258" y="1947862"/>
                </a:cubicBezTo>
                <a:cubicBezTo>
                  <a:pt x="252059" y="1965061"/>
                  <a:pt x="245392" y="1979293"/>
                  <a:pt x="237260" y="1990559"/>
                </a:cubicBezTo>
                <a:cubicBezTo>
                  <a:pt x="229127" y="2001825"/>
                  <a:pt x="220227" y="2010691"/>
                  <a:pt x="210561" y="2017157"/>
                </a:cubicBezTo>
                <a:cubicBezTo>
                  <a:pt x="200895" y="2023624"/>
                  <a:pt x="189229" y="2028523"/>
                  <a:pt x="175563" y="2031857"/>
                </a:cubicBezTo>
                <a:cubicBezTo>
                  <a:pt x="161898" y="2035190"/>
                  <a:pt x="146198" y="2036856"/>
                  <a:pt x="128466" y="2036856"/>
                </a:cubicBezTo>
                <a:lnTo>
                  <a:pt x="22673" y="2036856"/>
                </a:lnTo>
                <a:close/>
                <a:moveTo>
                  <a:pt x="149865" y="1157450"/>
                </a:moveTo>
                <a:cubicBezTo>
                  <a:pt x="179196" y="1157450"/>
                  <a:pt x="203862" y="1164917"/>
                  <a:pt x="223860" y="1179849"/>
                </a:cubicBezTo>
                <a:cubicBezTo>
                  <a:pt x="243859" y="1194781"/>
                  <a:pt x="257792" y="1215780"/>
                  <a:pt x="265658" y="1242845"/>
                </a:cubicBezTo>
                <a:lnTo>
                  <a:pt x="227460" y="1251845"/>
                </a:lnTo>
                <a:cubicBezTo>
                  <a:pt x="220661" y="1230513"/>
                  <a:pt x="210794" y="1214980"/>
                  <a:pt x="197862" y="1205248"/>
                </a:cubicBezTo>
                <a:cubicBezTo>
                  <a:pt x="184929" y="1195515"/>
                  <a:pt x="168664" y="1190648"/>
                  <a:pt x="149065" y="1190648"/>
                </a:cubicBezTo>
                <a:cubicBezTo>
                  <a:pt x="126533" y="1190648"/>
                  <a:pt x="107701" y="1196048"/>
                  <a:pt x="92568" y="1206847"/>
                </a:cubicBezTo>
                <a:cubicBezTo>
                  <a:pt x="77436" y="1217647"/>
                  <a:pt x="66803" y="1232146"/>
                  <a:pt x="60670" y="1250345"/>
                </a:cubicBezTo>
                <a:cubicBezTo>
                  <a:pt x="54537" y="1268544"/>
                  <a:pt x="51471" y="1287309"/>
                  <a:pt x="51471" y="1306641"/>
                </a:cubicBezTo>
                <a:cubicBezTo>
                  <a:pt x="51471" y="1331573"/>
                  <a:pt x="55104" y="1353338"/>
                  <a:pt x="62370" y="1371937"/>
                </a:cubicBezTo>
                <a:cubicBezTo>
                  <a:pt x="69636" y="1390536"/>
                  <a:pt x="80936" y="1404435"/>
                  <a:pt x="96268" y="1413635"/>
                </a:cubicBezTo>
                <a:cubicBezTo>
                  <a:pt x="111601" y="1422834"/>
                  <a:pt x="128200" y="1427434"/>
                  <a:pt x="146065" y="1427434"/>
                </a:cubicBezTo>
                <a:cubicBezTo>
                  <a:pt x="167797" y="1427434"/>
                  <a:pt x="186196" y="1421168"/>
                  <a:pt x="201262" y="1408635"/>
                </a:cubicBezTo>
                <a:cubicBezTo>
                  <a:pt x="216328" y="1396103"/>
                  <a:pt x="226527" y="1377504"/>
                  <a:pt x="231860" y="1352839"/>
                </a:cubicBezTo>
                <a:lnTo>
                  <a:pt x="270658" y="1362638"/>
                </a:lnTo>
                <a:cubicBezTo>
                  <a:pt x="262525" y="1394503"/>
                  <a:pt x="247892" y="1418801"/>
                  <a:pt x="226760" y="1435533"/>
                </a:cubicBezTo>
                <a:cubicBezTo>
                  <a:pt x="205628" y="1452266"/>
                  <a:pt x="179796" y="1460632"/>
                  <a:pt x="149265" y="1460632"/>
                </a:cubicBezTo>
                <a:cubicBezTo>
                  <a:pt x="117667" y="1460632"/>
                  <a:pt x="91968" y="1454199"/>
                  <a:pt x="72170" y="1441333"/>
                </a:cubicBezTo>
                <a:cubicBezTo>
                  <a:pt x="52371" y="1428467"/>
                  <a:pt x="37305" y="1409835"/>
                  <a:pt x="26972" y="1385437"/>
                </a:cubicBezTo>
                <a:cubicBezTo>
                  <a:pt x="16640" y="1361038"/>
                  <a:pt x="11473" y="1334840"/>
                  <a:pt x="11473" y="1306841"/>
                </a:cubicBezTo>
                <a:cubicBezTo>
                  <a:pt x="11473" y="1276310"/>
                  <a:pt x="17306" y="1249678"/>
                  <a:pt x="28972" y="1226946"/>
                </a:cubicBezTo>
                <a:cubicBezTo>
                  <a:pt x="40638" y="1204214"/>
                  <a:pt x="57237" y="1186949"/>
                  <a:pt x="78769" y="1175149"/>
                </a:cubicBezTo>
                <a:cubicBezTo>
                  <a:pt x="100301" y="1163350"/>
                  <a:pt x="124000" y="1157450"/>
                  <a:pt x="149865" y="1157450"/>
                </a:cubicBezTo>
                <a:close/>
                <a:moveTo>
                  <a:pt x="69395" y="739016"/>
                </a:moveTo>
                <a:lnTo>
                  <a:pt x="69395" y="839809"/>
                </a:lnTo>
                <a:lnTo>
                  <a:pt x="142391" y="839809"/>
                </a:lnTo>
                <a:cubicBezTo>
                  <a:pt x="154924" y="839809"/>
                  <a:pt x="163723" y="839343"/>
                  <a:pt x="168789" y="838409"/>
                </a:cubicBezTo>
                <a:cubicBezTo>
                  <a:pt x="177722" y="836810"/>
                  <a:pt x="185188" y="834143"/>
                  <a:pt x="191188" y="830410"/>
                </a:cubicBezTo>
                <a:cubicBezTo>
                  <a:pt x="197188" y="826677"/>
                  <a:pt x="202121" y="821244"/>
                  <a:pt x="205987" y="814111"/>
                </a:cubicBezTo>
                <a:cubicBezTo>
                  <a:pt x="209853" y="806978"/>
                  <a:pt x="211787" y="798745"/>
                  <a:pt x="211787" y="789412"/>
                </a:cubicBezTo>
                <a:cubicBezTo>
                  <a:pt x="211787" y="778480"/>
                  <a:pt x="208987" y="768980"/>
                  <a:pt x="203387" y="760914"/>
                </a:cubicBezTo>
                <a:cubicBezTo>
                  <a:pt x="197788" y="752848"/>
                  <a:pt x="190021" y="747182"/>
                  <a:pt x="180089" y="743915"/>
                </a:cubicBezTo>
                <a:cubicBezTo>
                  <a:pt x="170156" y="740649"/>
                  <a:pt x="155857" y="739016"/>
                  <a:pt x="137191" y="739016"/>
                </a:cubicBezTo>
                <a:close/>
                <a:moveTo>
                  <a:pt x="69395" y="615823"/>
                </a:moveTo>
                <a:lnTo>
                  <a:pt x="69395" y="704418"/>
                </a:lnTo>
                <a:lnTo>
                  <a:pt x="132792" y="704418"/>
                </a:lnTo>
                <a:cubicBezTo>
                  <a:pt x="149990" y="704418"/>
                  <a:pt x="162323" y="703284"/>
                  <a:pt x="169789" y="701018"/>
                </a:cubicBezTo>
                <a:cubicBezTo>
                  <a:pt x="179655" y="698085"/>
                  <a:pt x="187088" y="693218"/>
                  <a:pt x="192088" y="686419"/>
                </a:cubicBezTo>
                <a:cubicBezTo>
                  <a:pt x="197088" y="679619"/>
                  <a:pt x="199587" y="671086"/>
                  <a:pt x="199587" y="660820"/>
                </a:cubicBezTo>
                <a:cubicBezTo>
                  <a:pt x="199587" y="651088"/>
                  <a:pt x="197254" y="642521"/>
                  <a:pt x="192588" y="635122"/>
                </a:cubicBezTo>
                <a:cubicBezTo>
                  <a:pt x="187921" y="627722"/>
                  <a:pt x="181255" y="622656"/>
                  <a:pt x="172589" y="619923"/>
                </a:cubicBezTo>
                <a:cubicBezTo>
                  <a:pt x="163923" y="617190"/>
                  <a:pt x="149057" y="615823"/>
                  <a:pt x="127992" y="615823"/>
                </a:cubicBezTo>
                <a:close/>
                <a:moveTo>
                  <a:pt x="30598" y="581225"/>
                </a:moveTo>
                <a:lnTo>
                  <a:pt x="140591" y="581225"/>
                </a:lnTo>
                <a:cubicBezTo>
                  <a:pt x="162990" y="581225"/>
                  <a:pt x="180955" y="584192"/>
                  <a:pt x="194488" y="590125"/>
                </a:cubicBezTo>
                <a:cubicBezTo>
                  <a:pt x="208020" y="596058"/>
                  <a:pt x="218620" y="605190"/>
                  <a:pt x="226286" y="617523"/>
                </a:cubicBezTo>
                <a:cubicBezTo>
                  <a:pt x="233952" y="629855"/>
                  <a:pt x="237785" y="642755"/>
                  <a:pt x="237785" y="656221"/>
                </a:cubicBezTo>
                <a:cubicBezTo>
                  <a:pt x="237785" y="668753"/>
                  <a:pt x="234385" y="680552"/>
                  <a:pt x="227586" y="691618"/>
                </a:cubicBezTo>
                <a:cubicBezTo>
                  <a:pt x="220786" y="702684"/>
                  <a:pt x="210520" y="711617"/>
                  <a:pt x="196788" y="718417"/>
                </a:cubicBezTo>
                <a:cubicBezTo>
                  <a:pt x="214520" y="723616"/>
                  <a:pt x="228152" y="732483"/>
                  <a:pt x="237685" y="745015"/>
                </a:cubicBezTo>
                <a:cubicBezTo>
                  <a:pt x="247218" y="757548"/>
                  <a:pt x="251984" y="772347"/>
                  <a:pt x="251984" y="789412"/>
                </a:cubicBezTo>
                <a:cubicBezTo>
                  <a:pt x="251984" y="803145"/>
                  <a:pt x="249084" y="815911"/>
                  <a:pt x="243285" y="827710"/>
                </a:cubicBezTo>
                <a:cubicBezTo>
                  <a:pt x="237485" y="839509"/>
                  <a:pt x="230319" y="848609"/>
                  <a:pt x="221786" y="855008"/>
                </a:cubicBezTo>
                <a:cubicBezTo>
                  <a:pt x="213253" y="861408"/>
                  <a:pt x="202554" y="866241"/>
                  <a:pt x="189688" y="869508"/>
                </a:cubicBezTo>
                <a:cubicBezTo>
                  <a:pt x="176822" y="872774"/>
                  <a:pt x="161056" y="874407"/>
                  <a:pt x="142391" y="874407"/>
                </a:cubicBezTo>
                <a:lnTo>
                  <a:pt x="30598" y="874407"/>
                </a:lnTo>
                <a:close/>
                <a:moveTo>
                  <a:pt x="132592" y="30798"/>
                </a:moveTo>
                <a:cubicBezTo>
                  <a:pt x="128858" y="49597"/>
                  <a:pt x="123592" y="68263"/>
                  <a:pt x="116793" y="86795"/>
                </a:cubicBezTo>
                <a:lnTo>
                  <a:pt x="84594" y="172789"/>
                </a:lnTo>
                <a:lnTo>
                  <a:pt x="183988" y="172789"/>
                </a:lnTo>
                <a:lnTo>
                  <a:pt x="153390" y="91594"/>
                </a:lnTo>
                <a:cubicBezTo>
                  <a:pt x="144057" y="66929"/>
                  <a:pt x="137125" y="46664"/>
                  <a:pt x="132592" y="30798"/>
                </a:cubicBezTo>
                <a:close/>
                <a:moveTo>
                  <a:pt x="112593" y="0"/>
                </a:moveTo>
                <a:lnTo>
                  <a:pt x="154390" y="0"/>
                </a:lnTo>
                <a:lnTo>
                  <a:pt x="274383" y="293182"/>
                </a:lnTo>
                <a:lnTo>
                  <a:pt x="230186" y="293182"/>
                </a:lnTo>
                <a:lnTo>
                  <a:pt x="195988" y="204388"/>
                </a:lnTo>
                <a:lnTo>
                  <a:pt x="73395" y="204388"/>
                </a:lnTo>
                <a:lnTo>
                  <a:pt x="41197" y="293182"/>
                </a:lnTo>
                <a:lnTo>
                  <a:pt x="0" y="293182"/>
                </a:lnTo>
                <a:close/>
              </a:path>
            </a:pathLst>
          </a:custGeom>
          <a:solidFill>
            <a:schemeClr val="tx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3200" b="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solidFill>
                <a:srgbClr val="000000"/>
              </a:solidFill>
            </a:endParaRPr>
          </a:p>
        </p:txBody>
      </p:sp>
      <p:sp>
        <p:nvSpPr>
          <p:cNvPr id="79" name="!!文本占位符2"/>
          <p:cNvSpPr>
            <a:spLocks noGrp="1"/>
          </p:cNvSpPr>
          <p:nvPr>
            <p:ph type="body" sz="quarter" idx="36" hasCustomPrompt="1"/>
          </p:nvPr>
        </p:nvSpPr>
        <p:spPr>
          <a:xfrm>
            <a:off x="1484134" y="3884027"/>
            <a:ext cx="9833153"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0" name="!!文本占位符2"/>
          <p:cNvSpPr>
            <a:spLocks noGrp="1"/>
          </p:cNvSpPr>
          <p:nvPr>
            <p:ph type="body" sz="quarter" idx="37" hasCustomPrompt="1"/>
          </p:nvPr>
        </p:nvSpPr>
        <p:spPr>
          <a:xfrm>
            <a:off x="1481558" y="5046477"/>
            <a:ext cx="9835729"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1" name="!!文本占位符2"/>
          <p:cNvSpPr>
            <a:spLocks noGrp="1"/>
          </p:cNvSpPr>
          <p:nvPr>
            <p:ph type="body" sz="quarter" idx="38" hasCustomPrompt="1"/>
          </p:nvPr>
        </p:nvSpPr>
        <p:spPr>
          <a:xfrm>
            <a:off x="1484136" y="4465252"/>
            <a:ext cx="9833151"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2" name="!!文本占位符2"/>
          <p:cNvSpPr>
            <a:spLocks noGrp="1"/>
          </p:cNvSpPr>
          <p:nvPr>
            <p:ph type="body" sz="quarter" idx="39" hasCustomPrompt="1"/>
          </p:nvPr>
        </p:nvSpPr>
        <p:spPr>
          <a:xfrm>
            <a:off x="1481558" y="5627701"/>
            <a:ext cx="9847147"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3" name="A"/>
          <p:cNvSpPr/>
          <p:nvPr/>
        </p:nvSpPr>
        <p:spPr>
          <a:xfrm>
            <a:off x="946713" y="3909192"/>
            <a:ext cx="468000" cy="46800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4" name="B"/>
          <p:cNvSpPr/>
          <p:nvPr/>
        </p:nvSpPr>
        <p:spPr>
          <a:xfrm>
            <a:off x="946713" y="4490417"/>
            <a:ext cx="468000" cy="46800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5" name="C"/>
          <p:cNvSpPr/>
          <p:nvPr/>
        </p:nvSpPr>
        <p:spPr>
          <a:xfrm>
            <a:off x="946713" y="5071642"/>
            <a:ext cx="468000" cy="4680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6" name="D"/>
          <p:cNvSpPr/>
          <p:nvPr userDrawn="1"/>
        </p:nvSpPr>
        <p:spPr>
          <a:xfrm>
            <a:off x="946713" y="5652866"/>
            <a:ext cx="468000" cy="46800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7" name="触发器A"/>
          <p:cNvSpPr/>
          <p:nvPr/>
        </p:nvSpPr>
        <p:spPr>
          <a:xfrm>
            <a:off x="869907" y="3884027"/>
            <a:ext cx="599117"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8" name="触发器B"/>
          <p:cNvSpPr/>
          <p:nvPr/>
        </p:nvSpPr>
        <p:spPr>
          <a:xfrm>
            <a:off x="869907" y="4465252"/>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9" name="触发器C"/>
          <p:cNvSpPr/>
          <p:nvPr/>
        </p:nvSpPr>
        <p:spPr>
          <a:xfrm>
            <a:off x="869907" y="5046477"/>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90" name="触发器D"/>
          <p:cNvSpPr/>
          <p:nvPr userDrawn="1"/>
        </p:nvSpPr>
        <p:spPr>
          <a:xfrm>
            <a:off x="869907" y="5627701"/>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Keep trying.wav"/>
                                        </p:tgtEl>
                                      </p:cMediaNode>
                                    </p:audio>
                                  </p:subTnLst>
                                </p:cTn>
                              </p:par>
                            </p:childTnLst>
                          </p:cTn>
                        </p:par>
                      </p:childTnLst>
                    </p:cTn>
                  </p:par>
                </p:childTnLst>
              </p:cTn>
              <p:nextCondLst>
                <p:cond evt="onClick" delay="0">
                  <p:tgtEl>
                    <p:spTgt spid="87"/>
                  </p:tgtEl>
                </p:cond>
              </p:nextCondLst>
            </p:seq>
            <p:seq concurrent="1" nextAc="seek">
              <p:cTn id="7" restart="whenNotActive" fill="hold" evtFilter="cancelBubble" nodeType="interactiveSeq">
                <p:stCondLst>
                  <p:cond evt="onClick" delay="0">
                    <p:tgtEl>
                      <p:spTgt spid="8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Keep trying.wav"/>
                                        </p:tgtEl>
                                      </p:cMediaNode>
                                    </p:audio>
                                  </p:subTnLst>
                                </p:cTn>
                              </p:par>
                            </p:childTnLst>
                          </p:cTn>
                        </p:par>
                      </p:childTnLst>
                    </p:cTn>
                  </p:par>
                </p:childTnLst>
              </p:cTn>
              <p:nextCondLst>
                <p:cond evt="onClick" delay="0">
                  <p:tgtEl>
                    <p:spTgt spid="88"/>
                  </p:tgtEl>
                </p:cond>
              </p:nextCondLst>
            </p:seq>
            <p:seq concurrent="1" nextAc="seek">
              <p:cTn id="12" restart="whenNotActive" fill="hold" evtFilter="cancelBubble" nodeType="interactiveSeq">
                <p:stCondLst>
                  <p:cond evt="onClick" delay="0">
                    <p:tgtEl>
                      <p:spTgt spid="8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Perfect.wav"/>
                                        </p:tgtEl>
                                      </p:cMediaNode>
                                    </p:audio>
                                  </p:subTnLst>
                                </p:cTn>
                              </p:par>
                            </p:childTnLst>
                          </p:cTn>
                        </p:par>
                      </p:childTnLst>
                    </p:cTn>
                  </p:par>
                </p:childTnLst>
              </p:cTn>
              <p:nextCondLst>
                <p:cond evt="onClick" delay="0">
                  <p:tgtEl>
                    <p:spTgt spid="89"/>
                  </p:tgtEl>
                </p:cond>
              </p:nextCondLst>
            </p:seq>
            <p:seq concurrent="1" nextAc="seek">
              <p:cTn id="17" restart="whenNotActive" fill="hold" evtFilter="cancelBubble" nodeType="interactiveSeq">
                <p:stCondLst>
                  <p:cond evt="onClick" delay="0">
                    <p:tgtEl>
                      <p:spTgt spid="9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Keep trying.wav"/>
                                        </p:tgtEl>
                                      </p:cMediaNode>
                                    </p:audio>
                                  </p:subTnLst>
                                </p:cTn>
                              </p:par>
                            </p:childTnLst>
                          </p:cTn>
                        </p:par>
                      </p:childTnLst>
                    </p:cTn>
                  </p:par>
                </p:childTnLst>
              </p:cTn>
              <p:nextCondLst>
                <p:cond evt="onClick" delay="0">
                  <p:tgtEl>
                    <p:spTgt spid="90"/>
                  </p:tgtEl>
                </p:cond>
              </p:nextCondLst>
            </p:seq>
          </p:childTnLst>
        </p:cTn>
      </p:par>
    </p:tnLst>
    <p:bldLst>
      <p:bldP spid="83" grpId="0" animBg="1"/>
      <p:bldP spid="84" grpId="0" animBg="1"/>
      <p:bldP spid="85" grpId="0" animBg="1"/>
      <p:bldP spid="86"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选择题-长-D">
    <p:spTree>
      <p:nvGrpSpPr>
        <p:cNvPr id="1" name=""/>
        <p:cNvGrpSpPr/>
        <p:nvPr/>
      </p:nvGrpSpPr>
      <p:grpSpPr>
        <a:xfrm>
          <a:off x="0" y="0"/>
          <a:ext cx="0" cy="0"/>
          <a:chOff x="0" y="0"/>
          <a:chExt cx="0" cy="0"/>
        </a:xfrm>
      </p:grpSpPr>
      <p:sp>
        <p:nvSpPr>
          <p:cNvPr id="40" name="矩形 39"/>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41"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
        <p:nvSpPr>
          <p:cNvPr id="76" name="!!文本占位符2"/>
          <p:cNvSpPr>
            <a:spLocks noGrp="1"/>
          </p:cNvSpPr>
          <p:nvPr>
            <p:ph type="body" sz="quarter" idx="13" hasCustomPrompt="1"/>
          </p:nvPr>
        </p:nvSpPr>
        <p:spPr>
          <a:xfrm>
            <a:off x="1481559" y="1628774"/>
            <a:ext cx="9833153" cy="2160589"/>
          </a:xfrm>
          <a:prstGeom prst="rect">
            <a:avLst/>
          </a:prstGeom>
        </p:spPr>
        <p:txBody>
          <a:bodyPr lIns="0" tIns="0" rIns="0" bIns="0" anchor="t" anchorCtr="0"/>
          <a:lstStyle>
            <a:lvl1pPr marL="0" indent="0" algn="l">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题目</a:t>
            </a:r>
            <a:endParaRPr lang="zh-CN" altLang="en-US" dirty="0"/>
          </a:p>
        </p:txBody>
      </p:sp>
      <p:sp>
        <p:nvSpPr>
          <p:cNvPr id="77" name="!!文本占位符2"/>
          <p:cNvSpPr>
            <a:spLocks noGrp="1"/>
          </p:cNvSpPr>
          <p:nvPr>
            <p:ph type="body" sz="quarter" idx="35" hasCustomPrompt="1"/>
          </p:nvPr>
        </p:nvSpPr>
        <p:spPr>
          <a:xfrm>
            <a:off x="877288" y="1628775"/>
            <a:ext cx="596542" cy="2160589"/>
          </a:xfrm>
          <a:prstGeom prst="rect">
            <a:avLst/>
          </a:prstGeom>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序号</a:t>
            </a:r>
            <a:endParaRPr lang="zh-CN" altLang="en-US" dirty="0"/>
          </a:p>
        </p:txBody>
      </p:sp>
      <p:sp>
        <p:nvSpPr>
          <p:cNvPr id="78" name="文本框 77"/>
          <p:cNvSpPr txBox="1"/>
          <p:nvPr/>
        </p:nvSpPr>
        <p:spPr>
          <a:xfrm>
            <a:off x="1044383" y="3981370"/>
            <a:ext cx="274383" cy="2036856"/>
          </a:xfrm>
          <a:custGeom>
            <a:avLst/>
            <a:gdLst/>
            <a:ahLst/>
            <a:cxnLst/>
            <a:rect l="l" t="t" r="r" b="b"/>
            <a:pathLst>
              <a:path w="274383" h="2036856">
                <a:moveTo>
                  <a:pt x="61470" y="1778272"/>
                </a:moveTo>
                <a:lnTo>
                  <a:pt x="61470" y="2002258"/>
                </a:lnTo>
                <a:lnTo>
                  <a:pt x="124066" y="2002258"/>
                </a:lnTo>
                <a:cubicBezTo>
                  <a:pt x="143399" y="2002258"/>
                  <a:pt x="158564" y="2000458"/>
                  <a:pt x="169564" y="1996859"/>
                </a:cubicBezTo>
                <a:cubicBezTo>
                  <a:pt x="180563" y="1993259"/>
                  <a:pt x="189329" y="1988193"/>
                  <a:pt x="195862" y="1981660"/>
                </a:cubicBezTo>
                <a:cubicBezTo>
                  <a:pt x="205062" y="1972460"/>
                  <a:pt x="212228" y="1960094"/>
                  <a:pt x="217361" y="1944562"/>
                </a:cubicBezTo>
                <a:cubicBezTo>
                  <a:pt x="222494" y="1929029"/>
                  <a:pt x="225060" y="1910197"/>
                  <a:pt x="225060" y="1888065"/>
                </a:cubicBezTo>
                <a:cubicBezTo>
                  <a:pt x="225060" y="1857401"/>
                  <a:pt x="220027" y="1833835"/>
                  <a:pt x="209961" y="1817370"/>
                </a:cubicBezTo>
                <a:cubicBezTo>
                  <a:pt x="199895" y="1800904"/>
                  <a:pt x="187663" y="1789871"/>
                  <a:pt x="173263" y="1784272"/>
                </a:cubicBezTo>
                <a:cubicBezTo>
                  <a:pt x="162864" y="1780272"/>
                  <a:pt x="146132" y="1778272"/>
                  <a:pt x="123067" y="1778272"/>
                </a:cubicBezTo>
                <a:close/>
                <a:moveTo>
                  <a:pt x="22673" y="1743674"/>
                </a:moveTo>
                <a:lnTo>
                  <a:pt x="123666" y="1743674"/>
                </a:lnTo>
                <a:cubicBezTo>
                  <a:pt x="146465" y="1743674"/>
                  <a:pt x="163864" y="1745074"/>
                  <a:pt x="175863" y="1747874"/>
                </a:cubicBezTo>
                <a:cubicBezTo>
                  <a:pt x="192662" y="1751740"/>
                  <a:pt x="206995" y="1758740"/>
                  <a:pt x="218861" y="1768873"/>
                </a:cubicBezTo>
                <a:cubicBezTo>
                  <a:pt x="234326" y="1781938"/>
                  <a:pt x="245892" y="1798637"/>
                  <a:pt x="253559" y="1818970"/>
                </a:cubicBezTo>
                <a:cubicBezTo>
                  <a:pt x="261225" y="1839302"/>
                  <a:pt x="265058" y="1862534"/>
                  <a:pt x="265058" y="1888665"/>
                </a:cubicBezTo>
                <a:cubicBezTo>
                  <a:pt x="265058" y="1910931"/>
                  <a:pt x="262458" y="1930663"/>
                  <a:pt x="257258" y="1947862"/>
                </a:cubicBezTo>
                <a:cubicBezTo>
                  <a:pt x="252059" y="1965061"/>
                  <a:pt x="245392" y="1979293"/>
                  <a:pt x="237260" y="1990559"/>
                </a:cubicBezTo>
                <a:cubicBezTo>
                  <a:pt x="229127" y="2001825"/>
                  <a:pt x="220227" y="2010691"/>
                  <a:pt x="210561" y="2017157"/>
                </a:cubicBezTo>
                <a:cubicBezTo>
                  <a:pt x="200895" y="2023624"/>
                  <a:pt x="189229" y="2028523"/>
                  <a:pt x="175563" y="2031857"/>
                </a:cubicBezTo>
                <a:cubicBezTo>
                  <a:pt x="161898" y="2035190"/>
                  <a:pt x="146198" y="2036856"/>
                  <a:pt x="128466" y="2036856"/>
                </a:cubicBezTo>
                <a:lnTo>
                  <a:pt x="22673" y="2036856"/>
                </a:lnTo>
                <a:close/>
                <a:moveTo>
                  <a:pt x="149865" y="1157450"/>
                </a:moveTo>
                <a:cubicBezTo>
                  <a:pt x="179196" y="1157450"/>
                  <a:pt x="203862" y="1164917"/>
                  <a:pt x="223860" y="1179849"/>
                </a:cubicBezTo>
                <a:cubicBezTo>
                  <a:pt x="243859" y="1194781"/>
                  <a:pt x="257792" y="1215780"/>
                  <a:pt x="265658" y="1242845"/>
                </a:cubicBezTo>
                <a:lnTo>
                  <a:pt x="227460" y="1251845"/>
                </a:lnTo>
                <a:cubicBezTo>
                  <a:pt x="220661" y="1230513"/>
                  <a:pt x="210794" y="1214980"/>
                  <a:pt x="197862" y="1205248"/>
                </a:cubicBezTo>
                <a:cubicBezTo>
                  <a:pt x="184929" y="1195515"/>
                  <a:pt x="168664" y="1190648"/>
                  <a:pt x="149065" y="1190648"/>
                </a:cubicBezTo>
                <a:cubicBezTo>
                  <a:pt x="126533" y="1190648"/>
                  <a:pt x="107701" y="1196048"/>
                  <a:pt x="92568" y="1206847"/>
                </a:cubicBezTo>
                <a:cubicBezTo>
                  <a:pt x="77436" y="1217647"/>
                  <a:pt x="66803" y="1232146"/>
                  <a:pt x="60670" y="1250345"/>
                </a:cubicBezTo>
                <a:cubicBezTo>
                  <a:pt x="54537" y="1268544"/>
                  <a:pt x="51471" y="1287309"/>
                  <a:pt x="51471" y="1306641"/>
                </a:cubicBezTo>
                <a:cubicBezTo>
                  <a:pt x="51471" y="1331573"/>
                  <a:pt x="55104" y="1353338"/>
                  <a:pt x="62370" y="1371937"/>
                </a:cubicBezTo>
                <a:cubicBezTo>
                  <a:pt x="69636" y="1390536"/>
                  <a:pt x="80936" y="1404435"/>
                  <a:pt x="96268" y="1413635"/>
                </a:cubicBezTo>
                <a:cubicBezTo>
                  <a:pt x="111601" y="1422834"/>
                  <a:pt x="128200" y="1427434"/>
                  <a:pt x="146065" y="1427434"/>
                </a:cubicBezTo>
                <a:cubicBezTo>
                  <a:pt x="167797" y="1427434"/>
                  <a:pt x="186196" y="1421168"/>
                  <a:pt x="201262" y="1408635"/>
                </a:cubicBezTo>
                <a:cubicBezTo>
                  <a:pt x="216328" y="1396103"/>
                  <a:pt x="226527" y="1377504"/>
                  <a:pt x="231860" y="1352839"/>
                </a:cubicBezTo>
                <a:lnTo>
                  <a:pt x="270658" y="1362638"/>
                </a:lnTo>
                <a:cubicBezTo>
                  <a:pt x="262525" y="1394503"/>
                  <a:pt x="247892" y="1418801"/>
                  <a:pt x="226760" y="1435533"/>
                </a:cubicBezTo>
                <a:cubicBezTo>
                  <a:pt x="205628" y="1452266"/>
                  <a:pt x="179796" y="1460632"/>
                  <a:pt x="149265" y="1460632"/>
                </a:cubicBezTo>
                <a:cubicBezTo>
                  <a:pt x="117667" y="1460632"/>
                  <a:pt x="91968" y="1454199"/>
                  <a:pt x="72170" y="1441333"/>
                </a:cubicBezTo>
                <a:cubicBezTo>
                  <a:pt x="52371" y="1428467"/>
                  <a:pt x="37305" y="1409835"/>
                  <a:pt x="26972" y="1385437"/>
                </a:cubicBezTo>
                <a:cubicBezTo>
                  <a:pt x="16640" y="1361038"/>
                  <a:pt x="11473" y="1334840"/>
                  <a:pt x="11473" y="1306841"/>
                </a:cubicBezTo>
                <a:cubicBezTo>
                  <a:pt x="11473" y="1276310"/>
                  <a:pt x="17306" y="1249678"/>
                  <a:pt x="28972" y="1226946"/>
                </a:cubicBezTo>
                <a:cubicBezTo>
                  <a:pt x="40638" y="1204214"/>
                  <a:pt x="57237" y="1186949"/>
                  <a:pt x="78769" y="1175149"/>
                </a:cubicBezTo>
                <a:cubicBezTo>
                  <a:pt x="100301" y="1163350"/>
                  <a:pt x="124000" y="1157450"/>
                  <a:pt x="149865" y="1157450"/>
                </a:cubicBezTo>
                <a:close/>
                <a:moveTo>
                  <a:pt x="69395" y="739016"/>
                </a:moveTo>
                <a:lnTo>
                  <a:pt x="69395" y="839809"/>
                </a:lnTo>
                <a:lnTo>
                  <a:pt x="142391" y="839809"/>
                </a:lnTo>
                <a:cubicBezTo>
                  <a:pt x="154924" y="839809"/>
                  <a:pt x="163723" y="839343"/>
                  <a:pt x="168789" y="838409"/>
                </a:cubicBezTo>
                <a:cubicBezTo>
                  <a:pt x="177722" y="836810"/>
                  <a:pt x="185188" y="834143"/>
                  <a:pt x="191188" y="830410"/>
                </a:cubicBezTo>
                <a:cubicBezTo>
                  <a:pt x="197188" y="826677"/>
                  <a:pt x="202121" y="821244"/>
                  <a:pt x="205987" y="814111"/>
                </a:cubicBezTo>
                <a:cubicBezTo>
                  <a:pt x="209853" y="806978"/>
                  <a:pt x="211787" y="798745"/>
                  <a:pt x="211787" y="789412"/>
                </a:cubicBezTo>
                <a:cubicBezTo>
                  <a:pt x="211787" y="778480"/>
                  <a:pt x="208987" y="768980"/>
                  <a:pt x="203387" y="760914"/>
                </a:cubicBezTo>
                <a:cubicBezTo>
                  <a:pt x="197788" y="752848"/>
                  <a:pt x="190021" y="747182"/>
                  <a:pt x="180089" y="743915"/>
                </a:cubicBezTo>
                <a:cubicBezTo>
                  <a:pt x="170156" y="740649"/>
                  <a:pt x="155857" y="739016"/>
                  <a:pt x="137191" y="739016"/>
                </a:cubicBezTo>
                <a:close/>
                <a:moveTo>
                  <a:pt x="69395" y="615823"/>
                </a:moveTo>
                <a:lnTo>
                  <a:pt x="69395" y="704418"/>
                </a:lnTo>
                <a:lnTo>
                  <a:pt x="132792" y="704418"/>
                </a:lnTo>
                <a:cubicBezTo>
                  <a:pt x="149990" y="704418"/>
                  <a:pt x="162323" y="703284"/>
                  <a:pt x="169789" y="701018"/>
                </a:cubicBezTo>
                <a:cubicBezTo>
                  <a:pt x="179655" y="698085"/>
                  <a:pt x="187088" y="693218"/>
                  <a:pt x="192088" y="686419"/>
                </a:cubicBezTo>
                <a:cubicBezTo>
                  <a:pt x="197088" y="679619"/>
                  <a:pt x="199587" y="671086"/>
                  <a:pt x="199587" y="660820"/>
                </a:cubicBezTo>
                <a:cubicBezTo>
                  <a:pt x="199587" y="651088"/>
                  <a:pt x="197254" y="642521"/>
                  <a:pt x="192588" y="635122"/>
                </a:cubicBezTo>
                <a:cubicBezTo>
                  <a:pt x="187921" y="627722"/>
                  <a:pt x="181255" y="622656"/>
                  <a:pt x="172589" y="619923"/>
                </a:cubicBezTo>
                <a:cubicBezTo>
                  <a:pt x="163923" y="617190"/>
                  <a:pt x="149057" y="615823"/>
                  <a:pt x="127992" y="615823"/>
                </a:cubicBezTo>
                <a:close/>
                <a:moveTo>
                  <a:pt x="30598" y="581225"/>
                </a:moveTo>
                <a:lnTo>
                  <a:pt x="140591" y="581225"/>
                </a:lnTo>
                <a:cubicBezTo>
                  <a:pt x="162990" y="581225"/>
                  <a:pt x="180955" y="584192"/>
                  <a:pt x="194488" y="590125"/>
                </a:cubicBezTo>
                <a:cubicBezTo>
                  <a:pt x="208020" y="596058"/>
                  <a:pt x="218620" y="605190"/>
                  <a:pt x="226286" y="617523"/>
                </a:cubicBezTo>
                <a:cubicBezTo>
                  <a:pt x="233952" y="629855"/>
                  <a:pt x="237785" y="642755"/>
                  <a:pt x="237785" y="656221"/>
                </a:cubicBezTo>
                <a:cubicBezTo>
                  <a:pt x="237785" y="668753"/>
                  <a:pt x="234385" y="680552"/>
                  <a:pt x="227586" y="691618"/>
                </a:cubicBezTo>
                <a:cubicBezTo>
                  <a:pt x="220786" y="702684"/>
                  <a:pt x="210520" y="711617"/>
                  <a:pt x="196788" y="718417"/>
                </a:cubicBezTo>
                <a:cubicBezTo>
                  <a:pt x="214520" y="723616"/>
                  <a:pt x="228152" y="732483"/>
                  <a:pt x="237685" y="745015"/>
                </a:cubicBezTo>
                <a:cubicBezTo>
                  <a:pt x="247218" y="757548"/>
                  <a:pt x="251984" y="772347"/>
                  <a:pt x="251984" y="789412"/>
                </a:cubicBezTo>
                <a:cubicBezTo>
                  <a:pt x="251984" y="803145"/>
                  <a:pt x="249084" y="815911"/>
                  <a:pt x="243285" y="827710"/>
                </a:cubicBezTo>
                <a:cubicBezTo>
                  <a:pt x="237485" y="839509"/>
                  <a:pt x="230319" y="848609"/>
                  <a:pt x="221786" y="855008"/>
                </a:cubicBezTo>
                <a:cubicBezTo>
                  <a:pt x="213253" y="861408"/>
                  <a:pt x="202554" y="866241"/>
                  <a:pt x="189688" y="869508"/>
                </a:cubicBezTo>
                <a:cubicBezTo>
                  <a:pt x="176822" y="872774"/>
                  <a:pt x="161056" y="874407"/>
                  <a:pt x="142391" y="874407"/>
                </a:cubicBezTo>
                <a:lnTo>
                  <a:pt x="30598" y="874407"/>
                </a:lnTo>
                <a:close/>
                <a:moveTo>
                  <a:pt x="132592" y="30798"/>
                </a:moveTo>
                <a:cubicBezTo>
                  <a:pt x="128858" y="49597"/>
                  <a:pt x="123592" y="68263"/>
                  <a:pt x="116793" y="86795"/>
                </a:cubicBezTo>
                <a:lnTo>
                  <a:pt x="84594" y="172789"/>
                </a:lnTo>
                <a:lnTo>
                  <a:pt x="183988" y="172789"/>
                </a:lnTo>
                <a:lnTo>
                  <a:pt x="153390" y="91594"/>
                </a:lnTo>
                <a:cubicBezTo>
                  <a:pt x="144057" y="66929"/>
                  <a:pt x="137125" y="46664"/>
                  <a:pt x="132592" y="30798"/>
                </a:cubicBezTo>
                <a:close/>
                <a:moveTo>
                  <a:pt x="112593" y="0"/>
                </a:moveTo>
                <a:lnTo>
                  <a:pt x="154390" y="0"/>
                </a:lnTo>
                <a:lnTo>
                  <a:pt x="274383" y="293182"/>
                </a:lnTo>
                <a:lnTo>
                  <a:pt x="230186" y="293182"/>
                </a:lnTo>
                <a:lnTo>
                  <a:pt x="195988" y="204388"/>
                </a:lnTo>
                <a:lnTo>
                  <a:pt x="73395" y="204388"/>
                </a:lnTo>
                <a:lnTo>
                  <a:pt x="41197" y="293182"/>
                </a:lnTo>
                <a:lnTo>
                  <a:pt x="0" y="293182"/>
                </a:lnTo>
                <a:close/>
              </a:path>
            </a:pathLst>
          </a:custGeom>
          <a:solidFill>
            <a:schemeClr val="tx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3200" b="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solidFill>
                <a:srgbClr val="000000"/>
              </a:solidFill>
            </a:endParaRPr>
          </a:p>
        </p:txBody>
      </p:sp>
      <p:sp>
        <p:nvSpPr>
          <p:cNvPr id="79" name="!!文本占位符2"/>
          <p:cNvSpPr>
            <a:spLocks noGrp="1"/>
          </p:cNvSpPr>
          <p:nvPr>
            <p:ph type="body" sz="quarter" idx="36" hasCustomPrompt="1"/>
          </p:nvPr>
        </p:nvSpPr>
        <p:spPr>
          <a:xfrm>
            <a:off x="1484134" y="3884027"/>
            <a:ext cx="9833153"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0" name="!!文本占位符2"/>
          <p:cNvSpPr>
            <a:spLocks noGrp="1"/>
          </p:cNvSpPr>
          <p:nvPr>
            <p:ph type="body" sz="quarter" idx="37" hasCustomPrompt="1"/>
          </p:nvPr>
        </p:nvSpPr>
        <p:spPr>
          <a:xfrm>
            <a:off x="1481558" y="5046477"/>
            <a:ext cx="9835729"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1" name="!!文本占位符2"/>
          <p:cNvSpPr>
            <a:spLocks noGrp="1"/>
          </p:cNvSpPr>
          <p:nvPr>
            <p:ph type="body" sz="quarter" idx="38" hasCustomPrompt="1"/>
          </p:nvPr>
        </p:nvSpPr>
        <p:spPr>
          <a:xfrm>
            <a:off x="1484136" y="4465252"/>
            <a:ext cx="9833151"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2" name="!!文本占位符2"/>
          <p:cNvSpPr>
            <a:spLocks noGrp="1"/>
          </p:cNvSpPr>
          <p:nvPr>
            <p:ph type="body" sz="quarter" idx="39" hasCustomPrompt="1"/>
          </p:nvPr>
        </p:nvSpPr>
        <p:spPr>
          <a:xfrm>
            <a:off x="1481558" y="5627701"/>
            <a:ext cx="9847147" cy="518330"/>
          </a:xfrm>
          <a:prstGeom prst="rect">
            <a:avLst/>
          </a:prstGeom>
        </p:spPr>
        <p:txBody>
          <a:bodyPr lIns="0" tIns="0" rIns="0" bIns="0" anchor="t" anchorCtr="0"/>
          <a:lstStyle>
            <a:lvl1pPr marL="0" indent="0" algn="l">
              <a:lnSpc>
                <a:spcPct val="10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选项</a:t>
            </a:r>
            <a:endParaRPr lang="zh-CN" altLang="en-US" dirty="0"/>
          </a:p>
        </p:txBody>
      </p:sp>
      <p:sp>
        <p:nvSpPr>
          <p:cNvPr id="83" name="A"/>
          <p:cNvSpPr/>
          <p:nvPr/>
        </p:nvSpPr>
        <p:spPr>
          <a:xfrm>
            <a:off x="946713" y="3909192"/>
            <a:ext cx="468000" cy="46800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4" name="B"/>
          <p:cNvSpPr/>
          <p:nvPr/>
        </p:nvSpPr>
        <p:spPr>
          <a:xfrm>
            <a:off x="946713" y="4490417"/>
            <a:ext cx="468000" cy="46800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5" name="C"/>
          <p:cNvSpPr/>
          <p:nvPr/>
        </p:nvSpPr>
        <p:spPr>
          <a:xfrm>
            <a:off x="946713" y="5071642"/>
            <a:ext cx="468000" cy="46800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6" name="D"/>
          <p:cNvSpPr/>
          <p:nvPr/>
        </p:nvSpPr>
        <p:spPr>
          <a:xfrm>
            <a:off x="946713" y="5652866"/>
            <a:ext cx="468000" cy="4680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7" name="触发器A"/>
          <p:cNvSpPr/>
          <p:nvPr/>
        </p:nvSpPr>
        <p:spPr>
          <a:xfrm>
            <a:off x="856760" y="3884027"/>
            <a:ext cx="599117"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8" name="触发器B"/>
          <p:cNvSpPr/>
          <p:nvPr/>
        </p:nvSpPr>
        <p:spPr>
          <a:xfrm>
            <a:off x="856760" y="4465252"/>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89" name="触发器C"/>
          <p:cNvSpPr/>
          <p:nvPr/>
        </p:nvSpPr>
        <p:spPr>
          <a:xfrm>
            <a:off x="856760" y="5046477"/>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90" name="触发器D"/>
          <p:cNvSpPr/>
          <p:nvPr/>
        </p:nvSpPr>
        <p:spPr>
          <a:xfrm>
            <a:off x="856760" y="5627701"/>
            <a:ext cx="596541" cy="518330"/>
          </a:xfrm>
          <a:prstGeom prst="rect">
            <a:avLst/>
          </a:prstGeom>
          <a:solidFill>
            <a:schemeClr val="tx2">
              <a:alpha val="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Keep trying.wav"/>
                                        </p:tgtEl>
                                      </p:cMediaNode>
                                    </p:audio>
                                  </p:subTnLst>
                                </p:cTn>
                              </p:par>
                            </p:childTnLst>
                          </p:cTn>
                        </p:par>
                      </p:childTnLst>
                    </p:cTn>
                  </p:par>
                </p:childTnLst>
              </p:cTn>
              <p:nextCondLst>
                <p:cond evt="onClick" delay="0">
                  <p:tgtEl>
                    <p:spTgt spid="87"/>
                  </p:tgtEl>
                </p:cond>
              </p:nextCondLst>
            </p:seq>
            <p:seq concurrent="1" nextAc="seek">
              <p:cTn id="7" restart="whenNotActive" fill="hold" evtFilter="cancelBubble" nodeType="interactiveSeq">
                <p:stCondLst>
                  <p:cond evt="onClick" delay="0">
                    <p:tgtEl>
                      <p:spTgt spid="8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Keep trying.wav"/>
                                        </p:tgtEl>
                                      </p:cMediaNode>
                                    </p:audio>
                                  </p:subTnLst>
                                </p:cTn>
                              </p:par>
                            </p:childTnLst>
                          </p:cTn>
                        </p:par>
                      </p:childTnLst>
                    </p:cTn>
                  </p:par>
                </p:childTnLst>
              </p:cTn>
              <p:nextCondLst>
                <p:cond evt="onClick" delay="0">
                  <p:tgtEl>
                    <p:spTgt spid="88"/>
                  </p:tgtEl>
                </p:cond>
              </p:nextCondLst>
            </p:seq>
            <p:seq concurrent="1" nextAc="seek">
              <p:cTn id="12" restart="whenNotActive" fill="hold" evtFilter="cancelBubble" nodeType="interactiveSeq">
                <p:stCondLst>
                  <p:cond evt="onClick" delay="0">
                    <p:tgtEl>
                      <p:spTgt spid="8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Keep trying.wav"/>
                                        </p:tgtEl>
                                      </p:cMediaNode>
                                    </p:audio>
                                  </p:subTnLst>
                                </p:cTn>
                              </p:par>
                            </p:childTnLst>
                          </p:cTn>
                        </p:par>
                      </p:childTnLst>
                    </p:cTn>
                  </p:par>
                </p:childTnLst>
              </p:cTn>
              <p:nextCondLst>
                <p:cond evt="onClick" delay="0">
                  <p:tgtEl>
                    <p:spTgt spid="89"/>
                  </p:tgtEl>
                </p:cond>
              </p:nextCondLst>
            </p:seq>
            <p:seq concurrent="1" nextAc="seek">
              <p:cTn id="17" restart="whenNotActive" fill="hold" evtFilter="cancelBubble" nodeType="interactiveSeq">
                <p:stCondLst>
                  <p:cond evt="onClick" delay="0">
                    <p:tgtEl>
                      <p:spTgt spid="9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Wonderful.wav"/>
                                        </p:tgtEl>
                                      </p:cMediaNode>
                                    </p:audio>
                                  </p:subTnLst>
                                </p:cTn>
                              </p:par>
                            </p:childTnLst>
                          </p:cTn>
                        </p:par>
                      </p:childTnLst>
                    </p:cTn>
                  </p:par>
                </p:childTnLst>
              </p:cTn>
              <p:nextCondLst>
                <p:cond evt="onClick" delay="0">
                  <p:tgtEl>
                    <p:spTgt spid="90"/>
                  </p:tgtEl>
                </p:cond>
              </p:nextCondLst>
            </p:seq>
          </p:childTnLst>
        </p:cTn>
      </p:par>
    </p:tnLst>
    <p:bldLst>
      <p:bldP spid="83" grpId="0" animBg="1"/>
      <p:bldP spid="84" grpId="0" animBg="1"/>
      <p:bldP spid="85" grpId="0" animBg="1"/>
      <p:bldP spid="86"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填空题">
    <p:spTree>
      <p:nvGrpSpPr>
        <p:cNvPr id="1" name=""/>
        <p:cNvGrpSpPr/>
        <p:nvPr/>
      </p:nvGrpSpPr>
      <p:grpSpPr>
        <a:xfrm>
          <a:off x="0" y="0"/>
          <a:ext cx="0" cy="0"/>
          <a:chOff x="0" y="0"/>
          <a:chExt cx="0" cy="0"/>
        </a:xfrm>
      </p:grpSpPr>
      <p:sp>
        <p:nvSpPr>
          <p:cNvPr id="31" name="矩形 30"/>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32"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
        <p:nvSpPr>
          <p:cNvPr id="64" name="!!文本占位符2"/>
          <p:cNvSpPr>
            <a:spLocks noGrp="1"/>
          </p:cNvSpPr>
          <p:nvPr>
            <p:ph type="body" sz="quarter" idx="13" hasCustomPrompt="1"/>
          </p:nvPr>
        </p:nvSpPr>
        <p:spPr>
          <a:xfrm>
            <a:off x="1481559" y="1825543"/>
            <a:ext cx="9833153" cy="1800000"/>
          </a:xfrm>
          <a:prstGeom prst="rect">
            <a:avLst/>
          </a:prstGeom>
        </p:spPr>
        <p:txBody>
          <a:bodyPr lIns="0" tIns="0" rIns="0" bIns="0" anchor="t" anchorCtr="0"/>
          <a:lstStyle>
            <a:lvl1pPr marL="0" indent="0" algn="l">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题目</a:t>
            </a:r>
            <a:endParaRPr lang="zh-CN" altLang="en-US" dirty="0"/>
          </a:p>
        </p:txBody>
      </p:sp>
      <p:sp>
        <p:nvSpPr>
          <p:cNvPr id="65" name="!!文本占位符2"/>
          <p:cNvSpPr>
            <a:spLocks noGrp="1"/>
          </p:cNvSpPr>
          <p:nvPr>
            <p:ph type="body" sz="quarter" idx="35" hasCustomPrompt="1"/>
          </p:nvPr>
        </p:nvSpPr>
        <p:spPr>
          <a:xfrm>
            <a:off x="877288" y="1825544"/>
            <a:ext cx="596542" cy="1800000"/>
          </a:xfrm>
          <a:prstGeom prst="rect">
            <a:avLst/>
          </a:prstGeom>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序号</a:t>
            </a:r>
            <a:endParaRPr lang="zh-CN" altLang="en-US" dirty="0"/>
          </a:p>
        </p:txBody>
      </p:sp>
      <p:sp>
        <p:nvSpPr>
          <p:cNvPr id="66" name="!!文本占位符2"/>
          <p:cNvSpPr>
            <a:spLocks noGrp="1"/>
          </p:cNvSpPr>
          <p:nvPr>
            <p:ph type="body" sz="quarter" idx="36" hasCustomPrompt="1"/>
          </p:nvPr>
        </p:nvSpPr>
        <p:spPr>
          <a:xfrm>
            <a:off x="1484135" y="4082605"/>
            <a:ext cx="9833153" cy="1800000"/>
          </a:xfrm>
          <a:prstGeom prst="rect">
            <a:avLst/>
          </a:prstGeom>
        </p:spPr>
        <p:txBody>
          <a:bodyPr lIns="0" tIns="0" rIns="0" bIns="0" anchor="t" anchorCtr="0"/>
          <a:lstStyle>
            <a:lvl1pPr marL="0" indent="0" algn="l">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题目</a:t>
            </a:r>
            <a:endParaRPr lang="zh-CN" altLang="en-US" dirty="0"/>
          </a:p>
        </p:txBody>
      </p:sp>
      <p:sp>
        <p:nvSpPr>
          <p:cNvPr id="67" name="!!文本占位符2"/>
          <p:cNvSpPr>
            <a:spLocks noGrp="1"/>
          </p:cNvSpPr>
          <p:nvPr>
            <p:ph type="body" sz="quarter" idx="37" hasCustomPrompt="1"/>
          </p:nvPr>
        </p:nvSpPr>
        <p:spPr>
          <a:xfrm>
            <a:off x="879864" y="4082606"/>
            <a:ext cx="596542" cy="1800000"/>
          </a:xfrm>
          <a:prstGeom prst="rect">
            <a:avLst/>
          </a:prstGeom>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序号</a:t>
            </a:r>
            <a:endParaRPr lang="zh-CN" altLang="en-US" dirty="0"/>
          </a:p>
        </p:txBody>
      </p:sp>
      <p:sp>
        <p:nvSpPr>
          <p:cNvPr id="68" name="!!文本占位符2"/>
          <p:cNvSpPr>
            <a:spLocks noGrp="1"/>
          </p:cNvSpPr>
          <p:nvPr>
            <p:ph type="body" sz="quarter" idx="38" hasCustomPrompt="1"/>
          </p:nvPr>
        </p:nvSpPr>
        <p:spPr>
          <a:xfrm>
            <a:off x="9702441" y="1825543"/>
            <a:ext cx="1620000" cy="540000"/>
          </a:xfrm>
          <a:prstGeom prst="rect">
            <a:avLst/>
          </a:prstGeom>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accent3"/>
                </a:solidFill>
                <a:latin typeface="+mn-lt"/>
                <a:ea typeface="+mn-ea"/>
                <a:cs typeface="Arial" panose="020B0604020202020204" pitchFamily="34" charset="0"/>
              </a:defRPr>
            </a:lvl1pPr>
          </a:lstStyle>
          <a:p>
            <a:pPr lvl="0"/>
            <a:r>
              <a:rPr lang="zh-CN" altLang="en-US" dirty="0"/>
              <a:t>答案</a:t>
            </a:r>
            <a:endParaRPr lang="zh-CN" altLang="en-US" dirty="0"/>
          </a:p>
        </p:txBody>
      </p:sp>
      <p:sp>
        <p:nvSpPr>
          <p:cNvPr id="69" name="!!文本占位符2"/>
          <p:cNvSpPr>
            <a:spLocks noGrp="1"/>
          </p:cNvSpPr>
          <p:nvPr>
            <p:ph type="body" sz="quarter" idx="39" hasCustomPrompt="1"/>
          </p:nvPr>
        </p:nvSpPr>
        <p:spPr>
          <a:xfrm>
            <a:off x="9702441" y="4082605"/>
            <a:ext cx="1620000" cy="540000"/>
          </a:xfrm>
          <a:prstGeom prst="rect">
            <a:avLst/>
          </a:prstGeom>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accent3"/>
                </a:solidFill>
                <a:latin typeface="+mn-lt"/>
                <a:ea typeface="+mn-ea"/>
                <a:cs typeface="Arial" panose="020B0604020202020204" pitchFamily="34" charset="0"/>
              </a:defRPr>
            </a:lvl1pPr>
          </a:lstStyle>
          <a:p>
            <a:pPr lvl="0"/>
            <a:r>
              <a:rPr lang="zh-CN" altLang="en-US" dirty="0"/>
              <a:t>答案</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回答正确.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xEl>
                                              <p:pRg st="0" end="0"/>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回答正确.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p">
        <p:tmplLst>
          <p:tmpl lvl="1">
            <p:tnLst>
              <p:par>
                <p:cTn presetID="1" presetClass="entr" presetSubtype="0" fill="hold" nodeType="clickEffect">
                  <p:stCondLst>
                    <p:cond delay="0"/>
                  </p:stCondLst>
                  <p:childTnLst>
                    <p:set>
                      <p:cBhvr>
                        <p:cTn dur="1" fill="hold">
                          <p:stCondLst>
                            <p:cond delay="0"/>
                          </p:stCondLst>
                        </p:cTn>
                        <p:tgtEl>
                          <p:spTgt spid="68"/>
                        </p:tgtEl>
                        <p:attrNameLst>
                          <p:attrName>style.visibility</p:attrName>
                        </p:attrNameLst>
                      </p:cBhvr>
                      <p:to>
                        <p:strVal val="visible"/>
                      </p:to>
                    </p:set>
                  </p:childTnLst>
                </p:cTn>
              </p:par>
            </p:tnLst>
          </p:tmpl>
        </p:tmplLst>
      </p:bldP>
      <p:bldP spid="69" grpId="0" build="p">
        <p:tmplLst>
          <p:tmpl lvl="1">
            <p:tnLst>
              <p:par>
                <p:cTn presetID="1" presetClass="entr" presetSubtype="0" fill="hold" nodeType="clickEffect">
                  <p:stCondLst>
                    <p:cond delay="0"/>
                  </p:stCondLst>
                  <p:childTnLst>
                    <p:set>
                      <p:cBhvr>
                        <p:cTn dur="1" fill="hold">
                          <p:stCondLst>
                            <p:cond delay="0"/>
                          </p:stCondLst>
                        </p:cTn>
                        <p:tgtEl>
                          <p:spTgt spid="69"/>
                        </p:tgtEl>
                        <p:attrNameLst>
                          <p:attrName>style.visibility</p:attrName>
                        </p:attrNameLst>
                      </p:cBhvr>
                      <p:to>
                        <p:strVal val="visible"/>
                      </p:to>
                    </p:se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翻译题/句型题">
    <p:spTree>
      <p:nvGrpSpPr>
        <p:cNvPr id="1" name=""/>
        <p:cNvGrpSpPr/>
        <p:nvPr/>
      </p:nvGrpSpPr>
      <p:grpSpPr>
        <a:xfrm>
          <a:off x="0" y="0"/>
          <a:ext cx="0" cy="0"/>
          <a:chOff x="0" y="0"/>
          <a:chExt cx="0" cy="0"/>
        </a:xfrm>
      </p:grpSpPr>
      <p:sp>
        <p:nvSpPr>
          <p:cNvPr id="6" name="矩形 5"/>
          <p:cNvSpPr/>
          <p:nvPr userDrawn="1"/>
        </p:nvSpPr>
        <p:spPr>
          <a:xfrm>
            <a:off x="165100" y="165100"/>
            <a:ext cx="11861800" cy="65278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6FAFD"/>
              </a:solidFill>
            </a:endParaRPr>
          </a:p>
        </p:txBody>
      </p:sp>
      <p:sp>
        <p:nvSpPr>
          <p:cNvPr id="30" name="文本占位符 290"/>
          <p:cNvSpPr>
            <a:spLocks noGrp="1"/>
          </p:cNvSpPr>
          <p:nvPr>
            <p:ph type="body" sz="quarter" idx="11" hasCustomPrompt="1"/>
          </p:nvPr>
        </p:nvSpPr>
        <p:spPr>
          <a:xfrm>
            <a:off x="1056000" y="339082"/>
            <a:ext cx="10080000" cy="515635"/>
          </a:xfrm>
          <a:prstGeom prst="rect">
            <a:avLst/>
          </a:prstGeom>
          <a:ln>
            <a:noFill/>
            <a:prstDash val="dash"/>
          </a:ln>
        </p:spPr>
        <p:txBody>
          <a:bodyPr wrap="square" anchor="ctr" anchorCtr="0">
            <a:noAutofit/>
          </a:bodyPr>
          <a:lstStyle>
            <a:lvl1pPr marL="0" indent="0" algn="l" defTabSz="914400" rtl="0" eaLnBrk="1" latinLnBrk="0" hangingPunct="1">
              <a:lnSpc>
                <a:spcPct val="100000"/>
              </a:lnSpc>
              <a:spcBef>
                <a:spcPts val="0"/>
              </a:spcBef>
              <a:buNone/>
              <a:defRPr lang="zh-CN" altLang="en-US" sz="3200" b="1" spc="0" baseline="0" dirty="0">
                <a:solidFill>
                  <a:schemeClr val="tx1"/>
                </a:solidFill>
                <a:effectLst/>
                <a:latin typeface="+mj-lt"/>
                <a:ea typeface="+mj-ea"/>
              </a:defRPr>
            </a:lvl1pPr>
          </a:lstStyle>
          <a:p>
            <a:pPr lvl="0"/>
            <a:r>
              <a:rPr lang="zh-CN" altLang="en-US" dirty="0"/>
              <a:t>标题</a:t>
            </a:r>
            <a:endParaRPr lang="zh-CN" altLang="en-US" dirty="0"/>
          </a:p>
        </p:txBody>
      </p:sp>
      <p:sp>
        <p:nvSpPr>
          <p:cNvPr id="61" name="!!文本占位符2"/>
          <p:cNvSpPr>
            <a:spLocks noGrp="1"/>
          </p:cNvSpPr>
          <p:nvPr>
            <p:ph type="body" sz="quarter" idx="13" hasCustomPrompt="1"/>
          </p:nvPr>
        </p:nvSpPr>
        <p:spPr>
          <a:xfrm>
            <a:off x="1481559" y="1825543"/>
            <a:ext cx="9833153" cy="1800000"/>
          </a:xfrm>
          <a:prstGeom prst="rect">
            <a:avLst/>
          </a:prstGeom>
        </p:spPr>
        <p:txBody>
          <a:bodyPr lIns="0" tIns="0" rIns="0" bIns="0" anchor="t" anchorCtr="0"/>
          <a:lstStyle>
            <a:lvl1pPr marL="0" indent="0" algn="l">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题目</a:t>
            </a:r>
            <a:endParaRPr lang="zh-CN" altLang="en-US" dirty="0"/>
          </a:p>
        </p:txBody>
      </p:sp>
      <p:sp>
        <p:nvSpPr>
          <p:cNvPr id="62" name="!!文本占位符2"/>
          <p:cNvSpPr>
            <a:spLocks noGrp="1"/>
          </p:cNvSpPr>
          <p:nvPr>
            <p:ph type="body" sz="quarter" idx="35" hasCustomPrompt="1"/>
          </p:nvPr>
        </p:nvSpPr>
        <p:spPr>
          <a:xfrm>
            <a:off x="877288" y="1825544"/>
            <a:ext cx="596542" cy="1800000"/>
          </a:xfrm>
          <a:prstGeom prst="rect">
            <a:avLst/>
          </a:prstGeom>
        </p:spPr>
        <p:txBody>
          <a:bodyPr lIns="0" tIns="0" rIns="0" bIns="0" anchor="t" anchorCtr="0"/>
          <a:lstStyle>
            <a:lvl1pPr marL="0" indent="0" algn="ctr">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序号</a:t>
            </a:r>
            <a:endParaRPr lang="zh-CN" altLang="en-US" dirty="0"/>
          </a:p>
        </p:txBody>
      </p:sp>
      <p:sp>
        <p:nvSpPr>
          <p:cNvPr id="63" name="!!文本占位符2"/>
          <p:cNvSpPr>
            <a:spLocks noGrp="1"/>
          </p:cNvSpPr>
          <p:nvPr>
            <p:ph type="body" sz="quarter" idx="36" hasCustomPrompt="1"/>
          </p:nvPr>
        </p:nvSpPr>
        <p:spPr>
          <a:xfrm>
            <a:off x="1484135" y="4082605"/>
            <a:ext cx="9833153" cy="1800000"/>
          </a:xfrm>
          <a:prstGeom prst="rect">
            <a:avLst/>
          </a:prstGeom>
        </p:spPr>
        <p:txBody>
          <a:bodyPr lIns="0" tIns="0" rIns="0" bIns="0" anchor="t" anchorCtr="0"/>
          <a:lstStyle>
            <a:lvl1pPr marL="0" indent="0" algn="l">
              <a:lnSpc>
                <a:spcPct val="120000"/>
              </a:lnSpc>
              <a:spcBef>
                <a:spcPts val="0"/>
              </a:spcBef>
              <a:spcAft>
                <a:spcPts val="0"/>
              </a:spcAft>
              <a:buFont typeface="Arial" panose="020B0604020202020204" pitchFamily="34" charset="0"/>
              <a:buNone/>
              <a:defRPr sz="3200" b="0">
                <a:solidFill>
                  <a:schemeClr val="tx2"/>
                </a:solidFill>
                <a:latin typeface="+mn-lt"/>
                <a:ea typeface="+mn-ea"/>
                <a:cs typeface="Arial" panose="020B0604020202020204" pitchFamily="34" charset="0"/>
              </a:defRPr>
            </a:lvl1pPr>
          </a:lstStyle>
          <a:p>
            <a:pPr lvl="0"/>
            <a:r>
              <a:rPr lang="zh-CN" altLang="en-US" dirty="0"/>
              <a:t>答案</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回答正确.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A3A901FF-5464-EA43-A042-8377B664517F}"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C904FDEE-3A50-B64F-BED6-D2FCF0C3388E}" type="slidenum">
              <a:rPr kumimoji="1" lang="zh-CN" altLang="en-US" smtClean="0"/>
            </a:fld>
            <a:endParaRPr kumimoji="1"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封底页">
    <p:spTree>
      <p:nvGrpSpPr>
        <p:cNvPr id="1" name=""/>
        <p:cNvGrpSpPr/>
        <p:nvPr/>
      </p:nvGrpSpPr>
      <p:grpSpPr>
        <a:xfrm>
          <a:off x="0" y="0"/>
          <a:ext cx="0" cy="0"/>
          <a:chOff x="0" y="0"/>
          <a:chExt cx="0" cy="0"/>
        </a:xfrm>
      </p:grpSpPr>
      <p:sp>
        <p:nvSpPr>
          <p:cNvPr id="53" name="任意多边形 52"/>
          <p:cNvSpPr/>
          <p:nvPr userDrawn="1"/>
        </p:nvSpPr>
        <p:spPr>
          <a:xfrm flipV="1">
            <a:off x="0" y="0"/>
            <a:ext cx="5722374" cy="6874568"/>
          </a:xfrm>
          <a:custGeom>
            <a:avLst/>
            <a:gdLst>
              <a:gd name="connsiteX0" fmla="*/ 0 w 7236352"/>
              <a:gd name="connsiteY0" fmla="*/ 6874568 h 6874568"/>
              <a:gd name="connsiteX1" fmla="*/ 7236352 w 7236352"/>
              <a:gd name="connsiteY1" fmla="*/ 6874568 h 6874568"/>
              <a:gd name="connsiteX2" fmla="*/ 3895381 w 7236352"/>
              <a:gd name="connsiteY2" fmla="*/ 0 h 6874568"/>
              <a:gd name="connsiteX3" fmla="*/ 0 w 7236352"/>
              <a:gd name="connsiteY3" fmla="*/ 0 h 6874568"/>
            </a:gdLst>
            <a:ahLst/>
            <a:cxnLst>
              <a:cxn ang="0">
                <a:pos x="connsiteX0" y="connsiteY0"/>
              </a:cxn>
              <a:cxn ang="0">
                <a:pos x="connsiteX1" y="connsiteY1"/>
              </a:cxn>
              <a:cxn ang="0">
                <a:pos x="connsiteX2" y="connsiteY2"/>
              </a:cxn>
              <a:cxn ang="0">
                <a:pos x="connsiteX3" y="connsiteY3"/>
              </a:cxn>
            </a:cxnLst>
            <a:rect l="l" t="t" r="r" b="b"/>
            <a:pathLst>
              <a:path w="7236352" h="6874568">
                <a:moveTo>
                  <a:pt x="0" y="6874568"/>
                </a:moveTo>
                <a:lnTo>
                  <a:pt x="7236352" y="6874568"/>
                </a:lnTo>
                <a:lnTo>
                  <a:pt x="3895381"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6FAFD"/>
              </a:solidFill>
            </a:endParaRPr>
          </a:p>
        </p:txBody>
      </p:sp>
      <p:sp>
        <p:nvSpPr>
          <p:cNvPr id="51" name="圆角矩形 50"/>
          <p:cNvSpPr/>
          <p:nvPr userDrawn="1"/>
        </p:nvSpPr>
        <p:spPr>
          <a:xfrm>
            <a:off x="2491848" y="1312605"/>
            <a:ext cx="7208305" cy="3826395"/>
          </a:xfrm>
          <a:prstGeom prst="roundRect">
            <a:avLst>
              <a:gd name="adj" fmla="val 8958"/>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6FAFD"/>
              </a:solidFill>
            </a:endParaRPr>
          </a:p>
        </p:txBody>
      </p:sp>
      <p:grpSp>
        <p:nvGrpSpPr>
          <p:cNvPr id="413" name="组合 412"/>
          <p:cNvGrpSpPr/>
          <p:nvPr userDrawn="1"/>
        </p:nvGrpSpPr>
        <p:grpSpPr>
          <a:xfrm>
            <a:off x="3828000" y="2060575"/>
            <a:ext cx="4536000" cy="1331998"/>
            <a:chOff x="3987851" y="1884767"/>
            <a:chExt cx="4216298" cy="1251651"/>
          </a:xfrm>
        </p:grpSpPr>
        <p:sp>
          <p:nvSpPr>
            <p:cNvPr id="414" name="文本框 413"/>
            <p:cNvSpPr txBox="1"/>
            <p:nvPr userDrawn="1"/>
          </p:nvSpPr>
          <p:spPr>
            <a:xfrm>
              <a:off x="4002866" y="1884767"/>
              <a:ext cx="4186269" cy="854577"/>
            </a:xfrm>
            <a:custGeom>
              <a:avLst/>
              <a:gdLst/>
              <a:ahLst/>
              <a:cxnLst/>
              <a:rect l="l" t="t" r="r" b="b"/>
              <a:pathLst>
                <a:path w="4129373" h="842963">
                  <a:moveTo>
                    <a:pt x="3590792" y="685686"/>
                  </a:moveTo>
                  <a:lnTo>
                    <a:pt x="3590792" y="741579"/>
                  </a:lnTo>
                  <a:lnTo>
                    <a:pt x="3956552" y="741579"/>
                  </a:lnTo>
                  <a:lnTo>
                    <a:pt x="3956552" y="685686"/>
                  </a:lnTo>
                  <a:close/>
                  <a:moveTo>
                    <a:pt x="3590792" y="576872"/>
                  </a:moveTo>
                  <a:lnTo>
                    <a:pt x="3590792" y="629107"/>
                  </a:lnTo>
                  <a:lnTo>
                    <a:pt x="3956552" y="629107"/>
                  </a:lnTo>
                  <a:lnTo>
                    <a:pt x="3956552" y="576872"/>
                  </a:lnTo>
                  <a:close/>
                  <a:moveTo>
                    <a:pt x="3590792" y="468059"/>
                  </a:moveTo>
                  <a:lnTo>
                    <a:pt x="3590792" y="520294"/>
                  </a:lnTo>
                  <a:lnTo>
                    <a:pt x="3956552" y="520294"/>
                  </a:lnTo>
                  <a:lnTo>
                    <a:pt x="3956552" y="468059"/>
                  </a:lnTo>
                  <a:close/>
                  <a:moveTo>
                    <a:pt x="1443114" y="406794"/>
                  </a:moveTo>
                  <a:lnTo>
                    <a:pt x="1443114" y="474574"/>
                  </a:lnTo>
                  <a:lnTo>
                    <a:pt x="1556614" y="474574"/>
                  </a:lnTo>
                  <a:lnTo>
                    <a:pt x="1556614" y="406794"/>
                  </a:lnTo>
                  <a:close/>
                  <a:moveTo>
                    <a:pt x="338214" y="406794"/>
                  </a:moveTo>
                  <a:lnTo>
                    <a:pt x="338214" y="474574"/>
                  </a:lnTo>
                  <a:lnTo>
                    <a:pt x="451714" y="474574"/>
                  </a:lnTo>
                  <a:lnTo>
                    <a:pt x="451714" y="406794"/>
                  </a:lnTo>
                  <a:close/>
                  <a:moveTo>
                    <a:pt x="1713891" y="338271"/>
                  </a:moveTo>
                  <a:cubicBezTo>
                    <a:pt x="1729378" y="372847"/>
                    <a:pt x="1743437" y="409309"/>
                    <a:pt x="1756067" y="447656"/>
                  </a:cubicBezTo>
                  <a:cubicBezTo>
                    <a:pt x="1768697" y="486004"/>
                    <a:pt x="1777499" y="519037"/>
                    <a:pt x="1782471" y="546754"/>
                  </a:cubicBezTo>
                  <a:lnTo>
                    <a:pt x="1713891" y="569614"/>
                  </a:lnTo>
                  <a:cubicBezTo>
                    <a:pt x="1709890" y="541020"/>
                    <a:pt x="1702118" y="507226"/>
                    <a:pt x="1690573" y="468230"/>
                  </a:cubicBezTo>
                  <a:cubicBezTo>
                    <a:pt x="1679029" y="429235"/>
                    <a:pt x="1665770" y="392011"/>
                    <a:pt x="1650797" y="356559"/>
                  </a:cubicBezTo>
                  <a:close/>
                  <a:moveTo>
                    <a:pt x="608991" y="338271"/>
                  </a:moveTo>
                  <a:cubicBezTo>
                    <a:pt x="624478" y="372847"/>
                    <a:pt x="638537" y="409309"/>
                    <a:pt x="651167" y="447656"/>
                  </a:cubicBezTo>
                  <a:cubicBezTo>
                    <a:pt x="663797" y="486004"/>
                    <a:pt x="672599" y="519037"/>
                    <a:pt x="677571" y="546754"/>
                  </a:cubicBezTo>
                  <a:lnTo>
                    <a:pt x="608991" y="569614"/>
                  </a:lnTo>
                  <a:cubicBezTo>
                    <a:pt x="604990" y="541020"/>
                    <a:pt x="597218" y="507226"/>
                    <a:pt x="585673" y="468230"/>
                  </a:cubicBezTo>
                  <a:cubicBezTo>
                    <a:pt x="574129" y="429235"/>
                    <a:pt x="560870" y="392011"/>
                    <a:pt x="545897" y="356559"/>
                  </a:cubicBezTo>
                  <a:close/>
                  <a:moveTo>
                    <a:pt x="1443114" y="287008"/>
                  </a:moveTo>
                  <a:lnTo>
                    <a:pt x="1443114" y="345644"/>
                  </a:lnTo>
                  <a:lnTo>
                    <a:pt x="1556614" y="345644"/>
                  </a:lnTo>
                  <a:lnTo>
                    <a:pt x="1556614" y="287008"/>
                  </a:lnTo>
                  <a:close/>
                  <a:moveTo>
                    <a:pt x="338214" y="287008"/>
                  </a:moveTo>
                  <a:lnTo>
                    <a:pt x="338214" y="345644"/>
                  </a:lnTo>
                  <a:lnTo>
                    <a:pt x="451714" y="345644"/>
                  </a:lnTo>
                  <a:lnTo>
                    <a:pt x="451714" y="287008"/>
                  </a:lnTo>
                  <a:close/>
                  <a:moveTo>
                    <a:pt x="1104900" y="282493"/>
                  </a:moveTo>
                  <a:lnTo>
                    <a:pt x="1276693" y="282493"/>
                  </a:lnTo>
                  <a:lnTo>
                    <a:pt x="1276693" y="656483"/>
                  </a:lnTo>
                  <a:lnTo>
                    <a:pt x="1347102" y="596132"/>
                  </a:lnTo>
                  <a:cubicBezTo>
                    <a:pt x="1348702" y="607695"/>
                    <a:pt x="1351445" y="620230"/>
                    <a:pt x="1355331" y="633737"/>
                  </a:cubicBezTo>
                  <a:cubicBezTo>
                    <a:pt x="1359218" y="647243"/>
                    <a:pt x="1362875" y="658178"/>
                    <a:pt x="1366304" y="666541"/>
                  </a:cubicBezTo>
                  <a:cubicBezTo>
                    <a:pt x="1323664" y="704065"/>
                    <a:pt x="1291249" y="732852"/>
                    <a:pt x="1269058" y="752901"/>
                  </a:cubicBezTo>
                  <a:cubicBezTo>
                    <a:pt x="1246868" y="772950"/>
                    <a:pt x="1231177" y="787716"/>
                    <a:pt x="1221987" y="797198"/>
                  </a:cubicBezTo>
                  <a:cubicBezTo>
                    <a:pt x="1212796" y="806681"/>
                    <a:pt x="1206381" y="814335"/>
                    <a:pt x="1202741" y="820160"/>
                  </a:cubicBezTo>
                  <a:cubicBezTo>
                    <a:pt x="1198169" y="810425"/>
                    <a:pt x="1191311" y="799491"/>
                    <a:pt x="1182167" y="787356"/>
                  </a:cubicBezTo>
                  <a:cubicBezTo>
                    <a:pt x="1173023" y="775221"/>
                    <a:pt x="1164336" y="765429"/>
                    <a:pt x="1156107" y="757981"/>
                  </a:cubicBezTo>
                  <a:cubicBezTo>
                    <a:pt x="1166051" y="750380"/>
                    <a:pt x="1176109" y="738150"/>
                    <a:pt x="1186282" y="721290"/>
                  </a:cubicBezTo>
                  <a:cubicBezTo>
                    <a:pt x="1196454" y="704431"/>
                    <a:pt x="1201941" y="684657"/>
                    <a:pt x="1202741" y="661969"/>
                  </a:cubicBezTo>
                  <a:lnTo>
                    <a:pt x="1202741" y="363874"/>
                  </a:lnTo>
                  <a:lnTo>
                    <a:pt x="1104900" y="363874"/>
                  </a:lnTo>
                  <a:close/>
                  <a:moveTo>
                    <a:pt x="0" y="282493"/>
                  </a:moveTo>
                  <a:lnTo>
                    <a:pt x="171793" y="282493"/>
                  </a:lnTo>
                  <a:lnTo>
                    <a:pt x="171793" y="656483"/>
                  </a:lnTo>
                  <a:lnTo>
                    <a:pt x="242202" y="596132"/>
                  </a:lnTo>
                  <a:cubicBezTo>
                    <a:pt x="243802" y="607695"/>
                    <a:pt x="246545" y="620230"/>
                    <a:pt x="250432" y="633737"/>
                  </a:cubicBezTo>
                  <a:cubicBezTo>
                    <a:pt x="254318" y="647243"/>
                    <a:pt x="257975" y="658178"/>
                    <a:pt x="261404" y="666541"/>
                  </a:cubicBezTo>
                  <a:cubicBezTo>
                    <a:pt x="218764" y="704065"/>
                    <a:pt x="186349" y="732852"/>
                    <a:pt x="164158" y="752901"/>
                  </a:cubicBezTo>
                  <a:cubicBezTo>
                    <a:pt x="141968" y="772950"/>
                    <a:pt x="126277" y="787716"/>
                    <a:pt x="117087" y="797198"/>
                  </a:cubicBezTo>
                  <a:cubicBezTo>
                    <a:pt x="107896" y="806681"/>
                    <a:pt x="101481" y="814335"/>
                    <a:pt x="97841" y="820160"/>
                  </a:cubicBezTo>
                  <a:cubicBezTo>
                    <a:pt x="93269" y="810425"/>
                    <a:pt x="86411" y="799491"/>
                    <a:pt x="77267" y="787356"/>
                  </a:cubicBezTo>
                  <a:cubicBezTo>
                    <a:pt x="68123" y="775221"/>
                    <a:pt x="59436" y="765429"/>
                    <a:pt x="51207" y="757981"/>
                  </a:cubicBezTo>
                  <a:cubicBezTo>
                    <a:pt x="61151" y="750380"/>
                    <a:pt x="71209" y="738150"/>
                    <a:pt x="81382" y="721290"/>
                  </a:cubicBezTo>
                  <a:cubicBezTo>
                    <a:pt x="91555" y="704431"/>
                    <a:pt x="97041" y="684657"/>
                    <a:pt x="97841" y="661969"/>
                  </a:cubicBezTo>
                  <a:lnTo>
                    <a:pt x="97841" y="363874"/>
                  </a:lnTo>
                  <a:lnTo>
                    <a:pt x="0" y="363874"/>
                  </a:lnTo>
                  <a:close/>
                  <a:moveTo>
                    <a:pt x="2746496" y="185566"/>
                  </a:moveTo>
                  <a:lnTo>
                    <a:pt x="2826049" y="185566"/>
                  </a:lnTo>
                  <a:lnTo>
                    <a:pt x="2826049" y="348330"/>
                  </a:lnTo>
                  <a:cubicBezTo>
                    <a:pt x="2826182" y="374066"/>
                    <a:pt x="2824772" y="401231"/>
                    <a:pt x="2821819" y="429825"/>
                  </a:cubicBezTo>
                  <a:cubicBezTo>
                    <a:pt x="2818867" y="458419"/>
                    <a:pt x="2813571" y="487642"/>
                    <a:pt x="2805932" y="517494"/>
                  </a:cubicBezTo>
                  <a:lnTo>
                    <a:pt x="2864453" y="517494"/>
                  </a:lnTo>
                  <a:lnTo>
                    <a:pt x="2864453" y="729634"/>
                  </a:lnTo>
                  <a:cubicBezTo>
                    <a:pt x="2864320" y="741331"/>
                    <a:pt x="2866416" y="749484"/>
                    <a:pt x="2870740" y="754095"/>
                  </a:cubicBezTo>
                  <a:cubicBezTo>
                    <a:pt x="2875064" y="758705"/>
                    <a:pt x="2882418" y="760914"/>
                    <a:pt x="2892800" y="760724"/>
                  </a:cubicBezTo>
                  <a:lnTo>
                    <a:pt x="2947664" y="760724"/>
                  </a:lnTo>
                  <a:cubicBezTo>
                    <a:pt x="2960046" y="762248"/>
                    <a:pt x="2968428" y="752799"/>
                    <a:pt x="2972810" y="732378"/>
                  </a:cubicBezTo>
                  <a:cubicBezTo>
                    <a:pt x="2977191" y="711956"/>
                    <a:pt x="2980087" y="671418"/>
                    <a:pt x="2981497" y="610762"/>
                  </a:cubicBezTo>
                  <a:cubicBezTo>
                    <a:pt x="2991860" y="618554"/>
                    <a:pt x="3003137" y="625145"/>
                    <a:pt x="3015329" y="630536"/>
                  </a:cubicBezTo>
                  <a:cubicBezTo>
                    <a:pt x="3027521" y="635927"/>
                    <a:pt x="3038799" y="640004"/>
                    <a:pt x="3049162" y="642766"/>
                  </a:cubicBezTo>
                  <a:cubicBezTo>
                    <a:pt x="3046095" y="712318"/>
                    <a:pt x="3038284" y="760210"/>
                    <a:pt x="3025731" y="786441"/>
                  </a:cubicBezTo>
                  <a:cubicBezTo>
                    <a:pt x="3013177" y="812673"/>
                    <a:pt x="2986849" y="825132"/>
                    <a:pt x="2946749" y="823818"/>
                  </a:cubicBezTo>
                  <a:lnTo>
                    <a:pt x="2877255" y="823818"/>
                  </a:lnTo>
                  <a:cubicBezTo>
                    <a:pt x="2845080" y="824408"/>
                    <a:pt x="2821877" y="818426"/>
                    <a:pt x="2807646" y="805872"/>
                  </a:cubicBezTo>
                  <a:cubicBezTo>
                    <a:pt x="2793416" y="793319"/>
                    <a:pt x="2786444" y="770649"/>
                    <a:pt x="2786729" y="737864"/>
                  </a:cubicBezTo>
                  <a:lnTo>
                    <a:pt x="2786729" y="576930"/>
                  </a:lnTo>
                  <a:cubicBezTo>
                    <a:pt x="2768118" y="626364"/>
                    <a:pt x="2739504" y="673799"/>
                    <a:pt x="2700890" y="719233"/>
                  </a:cubicBezTo>
                  <a:cubicBezTo>
                    <a:pt x="2662276" y="764667"/>
                    <a:pt x="2610117" y="805015"/>
                    <a:pt x="2544413" y="840277"/>
                  </a:cubicBezTo>
                  <a:cubicBezTo>
                    <a:pt x="2538793" y="830885"/>
                    <a:pt x="2530602" y="819950"/>
                    <a:pt x="2519839" y="807473"/>
                  </a:cubicBezTo>
                  <a:cubicBezTo>
                    <a:pt x="2509075" y="794995"/>
                    <a:pt x="2499284" y="785203"/>
                    <a:pt x="2490464" y="778098"/>
                  </a:cubicBezTo>
                  <a:cubicBezTo>
                    <a:pt x="2565591" y="738208"/>
                    <a:pt x="2621584" y="693730"/>
                    <a:pt x="2658443" y="644663"/>
                  </a:cubicBezTo>
                  <a:cubicBezTo>
                    <a:pt x="2695300" y="595596"/>
                    <a:pt x="2719459" y="545360"/>
                    <a:pt x="2730917" y="493956"/>
                  </a:cubicBezTo>
                  <a:cubicBezTo>
                    <a:pt x="2742375" y="442552"/>
                    <a:pt x="2747568" y="393400"/>
                    <a:pt x="2746496" y="346501"/>
                  </a:cubicBezTo>
                  <a:close/>
                  <a:moveTo>
                    <a:pt x="1443114" y="169050"/>
                  </a:moveTo>
                  <a:lnTo>
                    <a:pt x="1443114" y="225857"/>
                  </a:lnTo>
                  <a:lnTo>
                    <a:pt x="1556614" y="225857"/>
                  </a:lnTo>
                  <a:lnTo>
                    <a:pt x="1556614" y="169050"/>
                  </a:lnTo>
                  <a:close/>
                  <a:moveTo>
                    <a:pt x="338214" y="169050"/>
                  </a:moveTo>
                  <a:lnTo>
                    <a:pt x="338214" y="225857"/>
                  </a:lnTo>
                  <a:lnTo>
                    <a:pt x="451714" y="225857"/>
                  </a:lnTo>
                  <a:lnTo>
                    <a:pt x="451714" y="169050"/>
                  </a:lnTo>
                  <a:close/>
                  <a:moveTo>
                    <a:pt x="2492292" y="66694"/>
                  </a:moveTo>
                  <a:lnTo>
                    <a:pt x="2547157" y="84068"/>
                  </a:lnTo>
                  <a:cubicBezTo>
                    <a:pt x="2538889" y="159582"/>
                    <a:pt x="2527306" y="230753"/>
                    <a:pt x="2512409" y="297580"/>
                  </a:cubicBezTo>
                  <a:cubicBezTo>
                    <a:pt x="2497512" y="364408"/>
                    <a:pt x="2479529" y="426435"/>
                    <a:pt x="2458460" y="483661"/>
                  </a:cubicBezTo>
                  <a:cubicBezTo>
                    <a:pt x="2477357" y="515398"/>
                    <a:pt x="2494426" y="545878"/>
                    <a:pt x="2509666" y="575101"/>
                  </a:cubicBezTo>
                  <a:cubicBezTo>
                    <a:pt x="2524906" y="604323"/>
                    <a:pt x="2537403" y="631146"/>
                    <a:pt x="2547157" y="655568"/>
                  </a:cubicBezTo>
                  <a:lnTo>
                    <a:pt x="2475833" y="707689"/>
                  </a:lnTo>
                  <a:cubicBezTo>
                    <a:pt x="2469318" y="689325"/>
                    <a:pt x="2461089" y="669360"/>
                    <a:pt x="2451145" y="647796"/>
                  </a:cubicBezTo>
                  <a:cubicBezTo>
                    <a:pt x="2441201" y="626231"/>
                    <a:pt x="2430228" y="603523"/>
                    <a:pt x="2418226" y="579673"/>
                  </a:cubicBezTo>
                  <a:cubicBezTo>
                    <a:pt x="2396223" y="625812"/>
                    <a:pt x="2371878" y="667722"/>
                    <a:pt x="2345189" y="705403"/>
                  </a:cubicBezTo>
                  <a:cubicBezTo>
                    <a:pt x="2318499" y="743084"/>
                    <a:pt x="2289810" y="776764"/>
                    <a:pt x="2259121" y="806444"/>
                  </a:cubicBezTo>
                  <a:cubicBezTo>
                    <a:pt x="2251786" y="795871"/>
                    <a:pt x="2242223" y="784327"/>
                    <a:pt x="2230431" y="771811"/>
                  </a:cubicBezTo>
                  <a:cubicBezTo>
                    <a:pt x="2218639" y="759295"/>
                    <a:pt x="2207476" y="748894"/>
                    <a:pt x="2196941" y="740607"/>
                  </a:cubicBezTo>
                  <a:cubicBezTo>
                    <a:pt x="2229498" y="711994"/>
                    <a:pt x="2259940" y="676180"/>
                    <a:pt x="2288267" y="633165"/>
                  </a:cubicBezTo>
                  <a:cubicBezTo>
                    <a:pt x="2316594" y="590150"/>
                    <a:pt x="2342236" y="541535"/>
                    <a:pt x="2365191" y="487318"/>
                  </a:cubicBezTo>
                  <a:cubicBezTo>
                    <a:pt x="2342179" y="449599"/>
                    <a:pt x="2318252" y="412338"/>
                    <a:pt x="2293411" y="375533"/>
                  </a:cubicBezTo>
                  <a:cubicBezTo>
                    <a:pt x="2268569" y="338728"/>
                    <a:pt x="2243728" y="303753"/>
                    <a:pt x="2218887" y="270606"/>
                  </a:cubicBezTo>
                  <a:lnTo>
                    <a:pt x="2282895" y="227629"/>
                  </a:lnTo>
                  <a:cubicBezTo>
                    <a:pt x="2302174" y="252908"/>
                    <a:pt x="2321681" y="279388"/>
                    <a:pt x="2341417" y="307067"/>
                  </a:cubicBezTo>
                  <a:cubicBezTo>
                    <a:pt x="2361152" y="334747"/>
                    <a:pt x="2380659" y="362827"/>
                    <a:pt x="2399938" y="391306"/>
                  </a:cubicBezTo>
                  <a:cubicBezTo>
                    <a:pt x="2412263" y="354197"/>
                    <a:pt x="2423046" y="315487"/>
                    <a:pt x="2432285" y="275178"/>
                  </a:cubicBezTo>
                  <a:cubicBezTo>
                    <a:pt x="2441524" y="234868"/>
                    <a:pt x="2449335" y="193415"/>
                    <a:pt x="2455717" y="150819"/>
                  </a:cubicBezTo>
                  <a:lnTo>
                    <a:pt x="2217058" y="150819"/>
                  </a:lnTo>
                  <a:lnTo>
                    <a:pt x="2217058" y="69438"/>
                  </a:lnTo>
                  <a:lnTo>
                    <a:pt x="2477662" y="69438"/>
                  </a:lnTo>
                  <a:close/>
                  <a:moveTo>
                    <a:pt x="2584647" y="43834"/>
                  </a:moveTo>
                  <a:lnTo>
                    <a:pt x="2998870" y="43834"/>
                  </a:lnTo>
                  <a:lnTo>
                    <a:pt x="2998870" y="524809"/>
                  </a:lnTo>
                  <a:lnTo>
                    <a:pt x="2915660" y="524809"/>
                  </a:lnTo>
                  <a:lnTo>
                    <a:pt x="2915660" y="118815"/>
                  </a:lnTo>
                  <a:lnTo>
                    <a:pt x="2665114" y="118815"/>
                  </a:lnTo>
                  <a:lnTo>
                    <a:pt x="2665114" y="524809"/>
                  </a:lnTo>
                  <a:lnTo>
                    <a:pt x="2584647" y="524809"/>
                  </a:lnTo>
                  <a:close/>
                  <a:moveTo>
                    <a:pt x="1196340" y="19146"/>
                  </a:moveTo>
                  <a:cubicBezTo>
                    <a:pt x="1218676" y="41948"/>
                    <a:pt x="1241362" y="66751"/>
                    <a:pt x="1264399" y="93555"/>
                  </a:cubicBezTo>
                  <a:cubicBezTo>
                    <a:pt x="1287436" y="120358"/>
                    <a:pt x="1305571" y="144018"/>
                    <a:pt x="1318805" y="164535"/>
                  </a:cubicBezTo>
                  <a:lnTo>
                    <a:pt x="1258433" y="214827"/>
                  </a:lnTo>
                  <a:cubicBezTo>
                    <a:pt x="1245785" y="193815"/>
                    <a:pt x="1228392" y="169317"/>
                    <a:pt x="1206255" y="141332"/>
                  </a:cubicBezTo>
                  <a:cubicBezTo>
                    <a:pt x="1184118" y="113348"/>
                    <a:pt x="1161916" y="87249"/>
                    <a:pt x="1139647" y="63037"/>
                  </a:cubicBezTo>
                  <a:close/>
                  <a:moveTo>
                    <a:pt x="91440" y="19146"/>
                  </a:moveTo>
                  <a:cubicBezTo>
                    <a:pt x="113776" y="41948"/>
                    <a:pt x="136462" y="66751"/>
                    <a:pt x="159499" y="93555"/>
                  </a:cubicBezTo>
                  <a:cubicBezTo>
                    <a:pt x="182536" y="120358"/>
                    <a:pt x="200671" y="144018"/>
                    <a:pt x="213906" y="164535"/>
                  </a:cubicBezTo>
                  <a:lnTo>
                    <a:pt x="153533" y="214827"/>
                  </a:lnTo>
                  <a:cubicBezTo>
                    <a:pt x="140885" y="193815"/>
                    <a:pt x="123492" y="169317"/>
                    <a:pt x="101355" y="141332"/>
                  </a:cubicBezTo>
                  <a:cubicBezTo>
                    <a:pt x="79218" y="113348"/>
                    <a:pt x="57016" y="87249"/>
                    <a:pt x="34747" y="63037"/>
                  </a:cubicBezTo>
                  <a:close/>
                  <a:moveTo>
                    <a:pt x="1806245" y="7258"/>
                  </a:moveTo>
                  <a:lnTo>
                    <a:pt x="1883855" y="7258"/>
                  </a:lnTo>
                  <a:lnTo>
                    <a:pt x="1883855" y="195625"/>
                  </a:lnTo>
                  <a:lnTo>
                    <a:pt x="1937804" y="195625"/>
                  </a:lnTo>
                  <a:lnTo>
                    <a:pt x="1937804" y="273349"/>
                  </a:lnTo>
                  <a:lnTo>
                    <a:pt x="1883855" y="273349"/>
                  </a:lnTo>
                  <a:lnTo>
                    <a:pt x="1883855" y="744265"/>
                  </a:lnTo>
                  <a:cubicBezTo>
                    <a:pt x="1883969" y="765623"/>
                    <a:pt x="1881230" y="782337"/>
                    <a:pt x="1875637" y="794407"/>
                  </a:cubicBezTo>
                  <a:cubicBezTo>
                    <a:pt x="1870045" y="806477"/>
                    <a:pt x="1860914" y="815610"/>
                    <a:pt x="1848246" y="821806"/>
                  </a:cubicBezTo>
                  <a:cubicBezTo>
                    <a:pt x="1835520" y="828132"/>
                    <a:pt x="1818733" y="832373"/>
                    <a:pt x="1797884" y="834530"/>
                  </a:cubicBezTo>
                  <a:cubicBezTo>
                    <a:pt x="1777035" y="836687"/>
                    <a:pt x="1751781" y="837688"/>
                    <a:pt x="1722120" y="837534"/>
                  </a:cubicBezTo>
                  <a:cubicBezTo>
                    <a:pt x="1720063" y="826699"/>
                    <a:pt x="1716405" y="813896"/>
                    <a:pt x="1711147" y="799125"/>
                  </a:cubicBezTo>
                  <a:cubicBezTo>
                    <a:pt x="1705890" y="784353"/>
                    <a:pt x="1700403" y="771553"/>
                    <a:pt x="1694688" y="760724"/>
                  </a:cubicBezTo>
                  <a:cubicBezTo>
                    <a:pt x="1716272" y="761600"/>
                    <a:pt x="1735741" y="762134"/>
                    <a:pt x="1753096" y="762324"/>
                  </a:cubicBezTo>
                  <a:cubicBezTo>
                    <a:pt x="1770450" y="762515"/>
                    <a:pt x="1782375" y="762591"/>
                    <a:pt x="1788871" y="762553"/>
                  </a:cubicBezTo>
                  <a:cubicBezTo>
                    <a:pt x="1795196" y="762248"/>
                    <a:pt x="1799692" y="760800"/>
                    <a:pt x="1802359" y="758209"/>
                  </a:cubicBezTo>
                  <a:cubicBezTo>
                    <a:pt x="1805026" y="755619"/>
                    <a:pt x="1806321" y="750970"/>
                    <a:pt x="1806245" y="744265"/>
                  </a:cubicBezTo>
                  <a:lnTo>
                    <a:pt x="1806245" y="273349"/>
                  </a:lnTo>
                  <a:lnTo>
                    <a:pt x="1654455" y="273349"/>
                  </a:lnTo>
                  <a:lnTo>
                    <a:pt x="1654455" y="195625"/>
                  </a:lnTo>
                  <a:lnTo>
                    <a:pt x="1806245" y="195625"/>
                  </a:lnTo>
                  <a:close/>
                  <a:moveTo>
                    <a:pt x="701345" y="7258"/>
                  </a:moveTo>
                  <a:lnTo>
                    <a:pt x="778955" y="7258"/>
                  </a:lnTo>
                  <a:lnTo>
                    <a:pt x="778955" y="195625"/>
                  </a:lnTo>
                  <a:lnTo>
                    <a:pt x="832904" y="195625"/>
                  </a:lnTo>
                  <a:lnTo>
                    <a:pt x="832904" y="273349"/>
                  </a:lnTo>
                  <a:lnTo>
                    <a:pt x="778955" y="273349"/>
                  </a:lnTo>
                  <a:lnTo>
                    <a:pt x="778955" y="744265"/>
                  </a:lnTo>
                  <a:cubicBezTo>
                    <a:pt x="779069" y="765623"/>
                    <a:pt x="776330" y="782337"/>
                    <a:pt x="770737" y="794407"/>
                  </a:cubicBezTo>
                  <a:cubicBezTo>
                    <a:pt x="765145" y="806477"/>
                    <a:pt x="756014" y="815610"/>
                    <a:pt x="743346" y="821806"/>
                  </a:cubicBezTo>
                  <a:cubicBezTo>
                    <a:pt x="730620" y="828132"/>
                    <a:pt x="713833" y="832373"/>
                    <a:pt x="692984" y="834530"/>
                  </a:cubicBezTo>
                  <a:cubicBezTo>
                    <a:pt x="672136" y="836687"/>
                    <a:pt x="646881" y="837688"/>
                    <a:pt x="617220" y="837534"/>
                  </a:cubicBezTo>
                  <a:cubicBezTo>
                    <a:pt x="615163" y="826699"/>
                    <a:pt x="611505" y="813896"/>
                    <a:pt x="606247" y="799125"/>
                  </a:cubicBezTo>
                  <a:cubicBezTo>
                    <a:pt x="600989" y="784353"/>
                    <a:pt x="595503" y="771553"/>
                    <a:pt x="589788" y="760724"/>
                  </a:cubicBezTo>
                  <a:cubicBezTo>
                    <a:pt x="611372" y="761600"/>
                    <a:pt x="630841" y="762134"/>
                    <a:pt x="648195" y="762324"/>
                  </a:cubicBezTo>
                  <a:cubicBezTo>
                    <a:pt x="665550" y="762515"/>
                    <a:pt x="677475" y="762591"/>
                    <a:pt x="683971" y="762553"/>
                  </a:cubicBezTo>
                  <a:cubicBezTo>
                    <a:pt x="690296" y="762248"/>
                    <a:pt x="694792" y="760800"/>
                    <a:pt x="697459" y="758209"/>
                  </a:cubicBezTo>
                  <a:cubicBezTo>
                    <a:pt x="700126" y="755619"/>
                    <a:pt x="701421" y="750970"/>
                    <a:pt x="701345" y="744265"/>
                  </a:cubicBezTo>
                  <a:lnTo>
                    <a:pt x="701345" y="273349"/>
                  </a:lnTo>
                  <a:lnTo>
                    <a:pt x="549554" y="273349"/>
                  </a:lnTo>
                  <a:lnTo>
                    <a:pt x="549554" y="195625"/>
                  </a:lnTo>
                  <a:lnTo>
                    <a:pt x="701345" y="195625"/>
                  </a:lnTo>
                  <a:close/>
                  <a:moveTo>
                    <a:pt x="4020560" y="6401"/>
                  </a:moveTo>
                  <a:lnTo>
                    <a:pt x="4071766" y="67630"/>
                  </a:lnTo>
                  <a:cubicBezTo>
                    <a:pt x="4024217" y="75845"/>
                    <a:pt x="3971182" y="82920"/>
                    <a:pt x="3912660" y="88853"/>
                  </a:cubicBezTo>
                  <a:cubicBezTo>
                    <a:pt x="3854139" y="94786"/>
                    <a:pt x="3792874" y="99578"/>
                    <a:pt x="3728866" y="103229"/>
                  </a:cubicBezTo>
                  <a:cubicBezTo>
                    <a:pt x="3726104" y="112797"/>
                    <a:pt x="3723170" y="122257"/>
                    <a:pt x="3720065" y="131610"/>
                  </a:cubicBezTo>
                  <a:cubicBezTo>
                    <a:pt x="3716960" y="140963"/>
                    <a:pt x="3713798" y="150433"/>
                    <a:pt x="3710578" y="160020"/>
                  </a:cubicBezTo>
                  <a:lnTo>
                    <a:pt x="4078167" y="160020"/>
                  </a:lnTo>
                  <a:lnTo>
                    <a:pt x="4078167" y="226657"/>
                  </a:lnTo>
                  <a:lnTo>
                    <a:pt x="3687718" y="226657"/>
                  </a:lnTo>
                  <a:cubicBezTo>
                    <a:pt x="3684042" y="235877"/>
                    <a:pt x="3680193" y="245155"/>
                    <a:pt x="3676174" y="254490"/>
                  </a:cubicBezTo>
                  <a:cubicBezTo>
                    <a:pt x="3672154" y="263825"/>
                    <a:pt x="3668077" y="272873"/>
                    <a:pt x="3663944" y="281635"/>
                  </a:cubicBezTo>
                  <a:lnTo>
                    <a:pt x="4129373" y="281635"/>
                  </a:lnTo>
                  <a:lnTo>
                    <a:pt x="4129373" y="349187"/>
                  </a:lnTo>
                  <a:lnTo>
                    <a:pt x="3631025" y="349187"/>
                  </a:lnTo>
                  <a:cubicBezTo>
                    <a:pt x="3626053" y="358331"/>
                    <a:pt x="3621138" y="367304"/>
                    <a:pt x="3616281" y="376105"/>
                  </a:cubicBezTo>
                  <a:cubicBezTo>
                    <a:pt x="3611423" y="384906"/>
                    <a:pt x="3606279" y="393650"/>
                    <a:pt x="3600850" y="402336"/>
                  </a:cubicBezTo>
                  <a:lnTo>
                    <a:pt x="4041591" y="402336"/>
                  </a:lnTo>
                  <a:lnTo>
                    <a:pt x="4041591" y="842963"/>
                  </a:lnTo>
                  <a:lnTo>
                    <a:pt x="3956552" y="842963"/>
                  </a:lnTo>
                  <a:lnTo>
                    <a:pt x="3956552" y="808216"/>
                  </a:lnTo>
                  <a:lnTo>
                    <a:pt x="3590792" y="808216"/>
                  </a:lnTo>
                  <a:lnTo>
                    <a:pt x="3590792" y="842963"/>
                  </a:lnTo>
                  <a:lnTo>
                    <a:pt x="3509410" y="842963"/>
                  </a:lnTo>
                  <a:lnTo>
                    <a:pt x="3509410" y="522119"/>
                  </a:lnTo>
                  <a:cubicBezTo>
                    <a:pt x="3487465" y="545470"/>
                    <a:pt x="3463690" y="567474"/>
                    <a:pt x="3438087" y="588132"/>
                  </a:cubicBezTo>
                  <a:cubicBezTo>
                    <a:pt x="3412484" y="608790"/>
                    <a:pt x="3385052" y="627620"/>
                    <a:pt x="3355791" y="644621"/>
                  </a:cubicBezTo>
                  <a:cubicBezTo>
                    <a:pt x="3349847" y="634018"/>
                    <a:pt x="3341846" y="622315"/>
                    <a:pt x="3331788" y="609511"/>
                  </a:cubicBezTo>
                  <a:cubicBezTo>
                    <a:pt x="3321730" y="596707"/>
                    <a:pt x="3312357" y="586133"/>
                    <a:pt x="3303670" y="577789"/>
                  </a:cubicBezTo>
                  <a:cubicBezTo>
                    <a:pt x="3352991" y="549683"/>
                    <a:pt x="3396768" y="516174"/>
                    <a:pt x="3435001" y="477262"/>
                  </a:cubicBezTo>
                  <a:cubicBezTo>
                    <a:pt x="3473234" y="438349"/>
                    <a:pt x="3506267" y="395658"/>
                    <a:pt x="3534099" y="349187"/>
                  </a:cubicBezTo>
                  <a:lnTo>
                    <a:pt x="3328359" y="349187"/>
                  </a:lnTo>
                  <a:lnTo>
                    <a:pt x="3328359" y="281635"/>
                  </a:lnTo>
                  <a:lnTo>
                    <a:pt x="3570675" y="281635"/>
                  </a:lnTo>
                  <a:cubicBezTo>
                    <a:pt x="3575228" y="272873"/>
                    <a:pt x="3579609" y="263825"/>
                    <a:pt x="3583819" y="254490"/>
                  </a:cubicBezTo>
                  <a:cubicBezTo>
                    <a:pt x="3588030" y="245155"/>
                    <a:pt x="3592182" y="235877"/>
                    <a:pt x="3596278" y="226657"/>
                  </a:cubicBezTo>
                  <a:lnTo>
                    <a:pt x="3393281" y="226657"/>
                  </a:lnTo>
                  <a:lnTo>
                    <a:pt x="3393281" y="160020"/>
                  </a:lnTo>
                  <a:lnTo>
                    <a:pt x="3619138" y="160020"/>
                  </a:lnTo>
                  <a:cubicBezTo>
                    <a:pt x="3622300" y="151312"/>
                    <a:pt x="3625120" y="142605"/>
                    <a:pt x="3627596" y="133899"/>
                  </a:cubicBezTo>
                  <a:cubicBezTo>
                    <a:pt x="3630073" y="125194"/>
                    <a:pt x="3632435" y="116492"/>
                    <a:pt x="3634683" y="107793"/>
                  </a:cubicBezTo>
                  <a:cubicBezTo>
                    <a:pt x="3594354" y="109181"/>
                    <a:pt x="3554311" y="110284"/>
                    <a:pt x="3514554" y="111102"/>
                  </a:cubicBezTo>
                  <a:cubicBezTo>
                    <a:pt x="3474796" y="111920"/>
                    <a:pt x="3435896" y="112338"/>
                    <a:pt x="3397853" y="112357"/>
                  </a:cubicBezTo>
                  <a:cubicBezTo>
                    <a:pt x="3397282" y="102354"/>
                    <a:pt x="3395453" y="91325"/>
                    <a:pt x="3392367" y="79268"/>
                  </a:cubicBezTo>
                  <a:cubicBezTo>
                    <a:pt x="3389281" y="67212"/>
                    <a:pt x="3385623" y="56639"/>
                    <a:pt x="3381394" y="47549"/>
                  </a:cubicBezTo>
                  <a:cubicBezTo>
                    <a:pt x="3456205" y="47261"/>
                    <a:pt x="3533252" y="45602"/>
                    <a:pt x="3612534" y="42571"/>
                  </a:cubicBezTo>
                  <a:cubicBezTo>
                    <a:pt x="3691816" y="39540"/>
                    <a:pt x="3767034" y="35035"/>
                    <a:pt x="3838188" y="29058"/>
                  </a:cubicBezTo>
                  <a:cubicBezTo>
                    <a:pt x="3909341" y="23080"/>
                    <a:pt x="3970133" y="15528"/>
                    <a:pt x="4020560" y="6401"/>
                  </a:cubicBezTo>
                  <a:close/>
                  <a:moveTo>
                    <a:pt x="1479727" y="0"/>
                  </a:moveTo>
                  <a:lnTo>
                    <a:pt x="1563917" y="13716"/>
                  </a:lnTo>
                  <a:cubicBezTo>
                    <a:pt x="1557881" y="28499"/>
                    <a:pt x="1551670" y="43510"/>
                    <a:pt x="1545284" y="58750"/>
                  </a:cubicBezTo>
                  <a:cubicBezTo>
                    <a:pt x="1538898" y="73991"/>
                    <a:pt x="1532911" y="88545"/>
                    <a:pt x="1527324" y="102413"/>
                  </a:cubicBezTo>
                  <a:lnTo>
                    <a:pt x="1626908" y="102413"/>
                  </a:lnTo>
                  <a:lnTo>
                    <a:pt x="1626908" y="751630"/>
                  </a:lnTo>
                  <a:cubicBezTo>
                    <a:pt x="1627099" y="769750"/>
                    <a:pt x="1624892" y="784442"/>
                    <a:pt x="1620290" y="795705"/>
                  </a:cubicBezTo>
                  <a:cubicBezTo>
                    <a:pt x="1615687" y="806967"/>
                    <a:pt x="1607547" y="815717"/>
                    <a:pt x="1595869" y="821954"/>
                  </a:cubicBezTo>
                  <a:cubicBezTo>
                    <a:pt x="1584097" y="827717"/>
                    <a:pt x="1568600" y="831483"/>
                    <a:pt x="1549378" y="833251"/>
                  </a:cubicBezTo>
                  <a:cubicBezTo>
                    <a:pt x="1530155" y="835020"/>
                    <a:pt x="1506633" y="835819"/>
                    <a:pt x="1478812" y="835648"/>
                  </a:cubicBezTo>
                  <a:cubicBezTo>
                    <a:pt x="1477343" y="825473"/>
                    <a:pt x="1474559" y="813643"/>
                    <a:pt x="1470459" y="800159"/>
                  </a:cubicBezTo>
                  <a:cubicBezTo>
                    <a:pt x="1466359" y="786674"/>
                    <a:pt x="1461516" y="775072"/>
                    <a:pt x="1455928" y="765353"/>
                  </a:cubicBezTo>
                  <a:cubicBezTo>
                    <a:pt x="1475150" y="766191"/>
                    <a:pt x="1492541" y="766571"/>
                    <a:pt x="1508102" y="766496"/>
                  </a:cubicBezTo>
                  <a:cubicBezTo>
                    <a:pt x="1523662" y="766420"/>
                    <a:pt x="1534646" y="766344"/>
                    <a:pt x="1541053" y="766267"/>
                  </a:cubicBezTo>
                  <a:cubicBezTo>
                    <a:pt x="1546907" y="766363"/>
                    <a:pt x="1550988" y="765257"/>
                    <a:pt x="1553296" y="762951"/>
                  </a:cubicBezTo>
                  <a:cubicBezTo>
                    <a:pt x="1555603" y="760645"/>
                    <a:pt x="1556709" y="756566"/>
                    <a:pt x="1556614" y="750715"/>
                  </a:cubicBezTo>
                  <a:lnTo>
                    <a:pt x="1556614" y="572314"/>
                  </a:lnTo>
                  <a:cubicBezTo>
                    <a:pt x="1531002" y="619279"/>
                    <a:pt x="1500998" y="662580"/>
                    <a:pt x="1466604" y="702216"/>
                  </a:cubicBezTo>
                  <a:cubicBezTo>
                    <a:pt x="1432210" y="741852"/>
                    <a:pt x="1396072" y="775983"/>
                    <a:pt x="1358189" y="804609"/>
                  </a:cubicBezTo>
                  <a:cubicBezTo>
                    <a:pt x="1353084" y="796698"/>
                    <a:pt x="1345692" y="786957"/>
                    <a:pt x="1336015" y="775387"/>
                  </a:cubicBezTo>
                  <a:cubicBezTo>
                    <a:pt x="1326338" y="763816"/>
                    <a:pt x="1317574" y="754068"/>
                    <a:pt x="1309726" y="746140"/>
                  </a:cubicBezTo>
                  <a:cubicBezTo>
                    <a:pt x="1345738" y="722029"/>
                    <a:pt x="1379515" y="692715"/>
                    <a:pt x="1411056" y="658198"/>
                  </a:cubicBezTo>
                  <a:cubicBezTo>
                    <a:pt x="1442597" y="623681"/>
                    <a:pt x="1469758" y="585904"/>
                    <a:pt x="1492541" y="544868"/>
                  </a:cubicBezTo>
                  <a:lnTo>
                    <a:pt x="1325271" y="544868"/>
                  </a:lnTo>
                  <a:lnTo>
                    <a:pt x="1325271" y="474574"/>
                  </a:lnTo>
                  <a:lnTo>
                    <a:pt x="1372820" y="474574"/>
                  </a:lnTo>
                  <a:lnTo>
                    <a:pt x="1372820" y="102413"/>
                  </a:lnTo>
                  <a:lnTo>
                    <a:pt x="1455928" y="102413"/>
                  </a:lnTo>
                  <a:cubicBezTo>
                    <a:pt x="1461039" y="85230"/>
                    <a:pt x="1465692" y="67704"/>
                    <a:pt x="1469887" y="49835"/>
                  </a:cubicBezTo>
                  <a:cubicBezTo>
                    <a:pt x="1474082" y="31966"/>
                    <a:pt x="1477362" y="15355"/>
                    <a:pt x="1479727" y="0"/>
                  </a:cubicBezTo>
                  <a:close/>
                  <a:moveTo>
                    <a:pt x="374827" y="0"/>
                  </a:moveTo>
                  <a:lnTo>
                    <a:pt x="459017" y="13716"/>
                  </a:lnTo>
                  <a:cubicBezTo>
                    <a:pt x="452981" y="28499"/>
                    <a:pt x="446770" y="43510"/>
                    <a:pt x="440384" y="58750"/>
                  </a:cubicBezTo>
                  <a:cubicBezTo>
                    <a:pt x="433998" y="73991"/>
                    <a:pt x="428011" y="88545"/>
                    <a:pt x="422423" y="102413"/>
                  </a:cubicBezTo>
                  <a:lnTo>
                    <a:pt x="522008" y="102413"/>
                  </a:lnTo>
                  <a:lnTo>
                    <a:pt x="522008" y="751630"/>
                  </a:lnTo>
                  <a:cubicBezTo>
                    <a:pt x="522198" y="769750"/>
                    <a:pt x="519992" y="784442"/>
                    <a:pt x="515390" y="795705"/>
                  </a:cubicBezTo>
                  <a:cubicBezTo>
                    <a:pt x="510787" y="806967"/>
                    <a:pt x="502647" y="815717"/>
                    <a:pt x="490969" y="821954"/>
                  </a:cubicBezTo>
                  <a:cubicBezTo>
                    <a:pt x="479197" y="827717"/>
                    <a:pt x="463700" y="831483"/>
                    <a:pt x="444477" y="833251"/>
                  </a:cubicBezTo>
                  <a:cubicBezTo>
                    <a:pt x="425255" y="835020"/>
                    <a:pt x="401733" y="835819"/>
                    <a:pt x="373911" y="835648"/>
                  </a:cubicBezTo>
                  <a:cubicBezTo>
                    <a:pt x="372443" y="825473"/>
                    <a:pt x="369659" y="813643"/>
                    <a:pt x="365559" y="800159"/>
                  </a:cubicBezTo>
                  <a:cubicBezTo>
                    <a:pt x="361459" y="786674"/>
                    <a:pt x="356616" y="775072"/>
                    <a:pt x="351028" y="765353"/>
                  </a:cubicBezTo>
                  <a:cubicBezTo>
                    <a:pt x="370250" y="766191"/>
                    <a:pt x="387641" y="766571"/>
                    <a:pt x="403202" y="766496"/>
                  </a:cubicBezTo>
                  <a:cubicBezTo>
                    <a:pt x="418762" y="766420"/>
                    <a:pt x="429746" y="766344"/>
                    <a:pt x="436153" y="766267"/>
                  </a:cubicBezTo>
                  <a:cubicBezTo>
                    <a:pt x="442007" y="766363"/>
                    <a:pt x="446088" y="765257"/>
                    <a:pt x="448396" y="762951"/>
                  </a:cubicBezTo>
                  <a:cubicBezTo>
                    <a:pt x="450703" y="760645"/>
                    <a:pt x="451809" y="756566"/>
                    <a:pt x="451714" y="750715"/>
                  </a:cubicBezTo>
                  <a:lnTo>
                    <a:pt x="451714" y="572314"/>
                  </a:lnTo>
                  <a:cubicBezTo>
                    <a:pt x="426101" y="619279"/>
                    <a:pt x="396098" y="662580"/>
                    <a:pt x="361704" y="702216"/>
                  </a:cubicBezTo>
                  <a:cubicBezTo>
                    <a:pt x="327310" y="741852"/>
                    <a:pt x="291172" y="775983"/>
                    <a:pt x="253289" y="804609"/>
                  </a:cubicBezTo>
                  <a:cubicBezTo>
                    <a:pt x="248184" y="796698"/>
                    <a:pt x="240792" y="786957"/>
                    <a:pt x="231115" y="775387"/>
                  </a:cubicBezTo>
                  <a:cubicBezTo>
                    <a:pt x="221437" y="763816"/>
                    <a:pt x="212674" y="754068"/>
                    <a:pt x="204826" y="746140"/>
                  </a:cubicBezTo>
                  <a:cubicBezTo>
                    <a:pt x="240838" y="722029"/>
                    <a:pt x="274615" y="692715"/>
                    <a:pt x="306156" y="658198"/>
                  </a:cubicBezTo>
                  <a:cubicBezTo>
                    <a:pt x="337697" y="623681"/>
                    <a:pt x="364858" y="585904"/>
                    <a:pt x="387641" y="544868"/>
                  </a:cubicBezTo>
                  <a:lnTo>
                    <a:pt x="220371" y="544868"/>
                  </a:lnTo>
                  <a:lnTo>
                    <a:pt x="220371" y="474574"/>
                  </a:lnTo>
                  <a:lnTo>
                    <a:pt x="267919" y="474574"/>
                  </a:lnTo>
                  <a:lnTo>
                    <a:pt x="267919" y="102413"/>
                  </a:lnTo>
                  <a:lnTo>
                    <a:pt x="351028" y="102413"/>
                  </a:lnTo>
                  <a:cubicBezTo>
                    <a:pt x="356139" y="85230"/>
                    <a:pt x="360792" y="67704"/>
                    <a:pt x="364987" y="49835"/>
                  </a:cubicBezTo>
                  <a:cubicBezTo>
                    <a:pt x="369182" y="31966"/>
                    <a:pt x="372462" y="15355"/>
                    <a:pt x="374827"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lvl1pPr marL="0" indent="0" algn="dist" defTabSz="914400" rtl="0" eaLnBrk="1" latinLnBrk="0" hangingPunct="1">
                <a:lnSpc>
                  <a:spcPct val="130000"/>
                </a:lnSpc>
                <a:spcBef>
                  <a:spcPts val="0"/>
                </a:spcBef>
                <a:buFont typeface="Arial" panose="020B0604020202020204" pitchFamily="34" charset="0"/>
                <a:buNone/>
                <a:defRPr lang="zh-CN" altLang="en-US" sz="7200" kern="1200" spc="600" dirty="0">
                  <a:solidFill>
                    <a:schemeClr val="tx1"/>
                  </a:solidFill>
                  <a:latin typeface="+mj-lt"/>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a:ln>
                  <a:solidFill>
                    <a:srgbClr val="F6FAFD"/>
                  </a:solidFill>
                </a:ln>
                <a:solidFill>
                  <a:prstClr val="black"/>
                </a:solidFill>
              </a:endParaRPr>
            </a:p>
          </p:txBody>
        </p:sp>
        <p:sp>
          <p:nvSpPr>
            <p:cNvPr id="415" name="任意多边形: 形状 414"/>
            <p:cNvSpPr/>
            <p:nvPr/>
          </p:nvSpPr>
          <p:spPr>
            <a:xfrm>
              <a:off x="3987851" y="2974800"/>
              <a:ext cx="4216298" cy="161620"/>
            </a:xfrm>
            <a:custGeom>
              <a:avLst/>
              <a:gdLst/>
              <a:ahLst/>
              <a:cxnLst/>
              <a:rect l="l" t="t" r="r" b="b"/>
              <a:pathLst>
                <a:path w="4216298" h="161620">
                  <a:moveTo>
                    <a:pt x="2773908" y="26975"/>
                  </a:moveTo>
                  <a:lnTo>
                    <a:pt x="2744647" y="108814"/>
                  </a:lnTo>
                  <a:lnTo>
                    <a:pt x="2803169" y="108814"/>
                  </a:lnTo>
                  <a:close/>
                  <a:moveTo>
                    <a:pt x="516483" y="26975"/>
                  </a:moveTo>
                  <a:lnTo>
                    <a:pt x="487222" y="108814"/>
                  </a:lnTo>
                  <a:lnTo>
                    <a:pt x="545744" y="108814"/>
                  </a:lnTo>
                  <a:close/>
                  <a:moveTo>
                    <a:pt x="1822513" y="18517"/>
                  </a:moveTo>
                  <a:cubicBezTo>
                    <a:pt x="1805216" y="18517"/>
                    <a:pt x="1790966" y="24194"/>
                    <a:pt x="1779765" y="35547"/>
                  </a:cubicBezTo>
                  <a:cubicBezTo>
                    <a:pt x="1768563" y="46901"/>
                    <a:pt x="1762963" y="61951"/>
                    <a:pt x="1762963" y="80696"/>
                  </a:cubicBezTo>
                  <a:cubicBezTo>
                    <a:pt x="1762963" y="99441"/>
                    <a:pt x="1768602" y="114529"/>
                    <a:pt x="1779879" y="125959"/>
                  </a:cubicBezTo>
                  <a:cubicBezTo>
                    <a:pt x="1791157" y="137389"/>
                    <a:pt x="1805406" y="143104"/>
                    <a:pt x="1822627" y="143104"/>
                  </a:cubicBezTo>
                  <a:cubicBezTo>
                    <a:pt x="1839849" y="143104"/>
                    <a:pt x="1854022" y="137389"/>
                    <a:pt x="1865147" y="125959"/>
                  </a:cubicBezTo>
                  <a:cubicBezTo>
                    <a:pt x="1876272" y="114529"/>
                    <a:pt x="1881835" y="99441"/>
                    <a:pt x="1881835" y="80696"/>
                  </a:cubicBezTo>
                  <a:cubicBezTo>
                    <a:pt x="1881835" y="61951"/>
                    <a:pt x="1876272" y="46901"/>
                    <a:pt x="1865147" y="35547"/>
                  </a:cubicBezTo>
                  <a:cubicBezTo>
                    <a:pt x="1854022" y="24194"/>
                    <a:pt x="1839811" y="18517"/>
                    <a:pt x="1822513" y="18517"/>
                  </a:cubicBezTo>
                  <a:close/>
                  <a:moveTo>
                    <a:pt x="2037664" y="18288"/>
                  </a:moveTo>
                  <a:lnTo>
                    <a:pt x="2037664" y="78181"/>
                  </a:lnTo>
                  <a:lnTo>
                    <a:pt x="2068296" y="78181"/>
                  </a:lnTo>
                  <a:cubicBezTo>
                    <a:pt x="2079726" y="78181"/>
                    <a:pt x="2088222" y="75552"/>
                    <a:pt x="2093785" y="70295"/>
                  </a:cubicBezTo>
                  <a:cubicBezTo>
                    <a:pt x="2099348" y="65037"/>
                    <a:pt x="2102129" y="57684"/>
                    <a:pt x="2102129" y="48235"/>
                  </a:cubicBezTo>
                  <a:cubicBezTo>
                    <a:pt x="2102129" y="28270"/>
                    <a:pt x="2090851" y="18288"/>
                    <a:pt x="2068296" y="18288"/>
                  </a:cubicBezTo>
                  <a:close/>
                  <a:moveTo>
                    <a:pt x="3817086" y="1600"/>
                  </a:moveTo>
                  <a:lnTo>
                    <a:pt x="3837889" y="1600"/>
                  </a:lnTo>
                  <a:lnTo>
                    <a:pt x="3921556" y="127330"/>
                  </a:lnTo>
                  <a:lnTo>
                    <a:pt x="3921556" y="1600"/>
                  </a:lnTo>
                  <a:lnTo>
                    <a:pt x="3942359" y="1600"/>
                  </a:lnTo>
                  <a:lnTo>
                    <a:pt x="3942359" y="160020"/>
                  </a:lnTo>
                  <a:lnTo>
                    <a:pt x="3921556" y="160020"/>
                  </a:lnTo>
                  <a:lnTo>
                    <a:pt x="3837889" y="34290"/>
                  </a:lnTo>
                  <a:lnTo>
                    <a:pt x="3837889" y="160020"/>
                  </a:lnTo>
                  <a:lnTo>
                    <a:pt x="3817086" y="160020"/>
                  </a:lnTo>
                  <a:close/>
                  <a:moveTo>
                    <a:pt x="3674211" y="1600"/>
                  </a:moveTo>
                  <a:lnTo>
                    <a:pt x="3695014" y="1600"/>
                  </a:lnTo>
                  <a:lnTo>
                    <a:pt x="3695014" y="160020"/>
                  </a:lnTo>
                  <a:lnTo>
                    <a:pt x="3674211" y="160020"/>
                  </a:lnTo>
                  <a:close/>
                  <a:moveTo>
                    <a:pt x="3436086" y="1600"/>
                  </a:moveTo>
                  <a:lnTo>
                    <a:pt x="3456889" y="1600"/>
                  </a:lnTo>
                  <a:lnTo>
                    <a:pt x="3456889" y="72009"/>
                  </a:lnTo>
                  <a:lnTo>
                    <a:pt x="3536670" y="72009"/>
                  </a:lnTo>
                  <a:lnTo>
                    <a:pt x="3536670" y="1600"/>
                  </a:lnTo>
                  <a:lnTo>
                    <a:pt x="3557701" y="1600"/>
                  </a:lnTo>
                  <a:lnTo>
                    <a:pt x="3557701" y="160020"/>
                  </a:lnTo>
                  <a:lnTo>
                    <a:pt x="3536670" y="160020"/>
                  </a:lnTo>
                  <a:lnTo>
                    <a:pt x="3536670" y="88468"/>
                  </a:lnTo>
                  <a:lnTo>
                    <a:pt x="3456889" y="88468"/>
                  </a:lnTo>
                  <a:lnTo>
                    <a:pt x="3456889" y="160020"/>
                  </a:lnTo>
                  <a:lnTo>
                    <a:pt x="3436086" y="160020"/>
                  </a:lnTo>
                  <a:close/>
                  <a:moveTo>
                    <a:pt x="2952750" y="1600"/>
                  </a:moveTo>
                  <a:lnTo>
                    <a:pt x="3057220" y="1600"/>
                  </a:lnTo>
                  <a:lnTo>
                    <a:pt x="3057220" y="18288"/>
                  </a:lnTo>
                  <a:lnTo>
                    <a:pt x="3015386" y="18288"/>
                  </a:lnTo>
                  <a:lnTo>
                    <a:pt x="3015386" y="160020"/>
                  </a:lnTo>
                  <a:lnTo>
                    <a:pt x="2994583" y="160020"/>
                  </a:lnTo>
                  <a:lnTo>
                    <a:pt x="2994583" y="18288"/>
                  </a:lnTo>
                  <a:lnTo>
                    <a:pt x="2952750" y="18288"/>
                  </a:lnTo>
                  <a:close/>
                  <a:moveTo>
                    <a:pt x="2762707" y="1600"/>
                  </a:moveTo>
                  <a:lnTo>
                    <a:pt x="2785567" y="1600"/>
                  </a:lnTo>
                  <a:lnTo>
                    <a:pt x="2842945" y="160020"/>
                  </a:lnTo>
                  <a:lnTo>
                    <a:pt x="2821457" y="160020"/>
                  </a:lnTo>
                  <a:lnTo>
                    <a:pt x="2809113" y="125273"/>
                  </a:lnTo>
                  <a:lnTo>
                    <a:pt x="2738704" y="125273"/>
                  </a:lnTo>
                  <a:lnTo>
                    <a:pt x="2726359" y="160020"/>
                  </a:lnTo>
                  <a:lnTo>
                    <a:pt x="2705100" y="160020"/>
                  </a:lnTo>
                  <a:close/>
                  <a:moveTo>
                    <a:pt x="2386203" y="1600"/>
                  </a:moveTo>
                  <a:lnTo>
                    <a:pt x="2408148" y="1600"/>
                  </a:lnTo>
                  <a:lnTo>
                    <a:pt x="2443352" y="136246"/>
                  </a:lnTo>
                  <a:lnTo>
                    <a:pt x="2481757" y="1600"/>
                  </a:lnTo>
                  <a:lnTo>
                    <a:pt x="2504617" y="1600"/>
                  </a:lnTo>
                  <a:lnTo>
                    <a:pt x="2540050" y="135789"/>
                  </a:lnTo>
                  <a:lnTo>
                    <a:pt x="2577312" y="1600"/>
                  </a:lnTo>
                  <a:lnTo>
                    <a:pt x="2599258" y="1600"/>
                  </a:lnTo>
                  <a:lnTo>
                    <a:pt x="2551252" y="160020"/>
                  </a:lnTo>
                  <a:lnTo>
                    <a:pt x="2527934" y="160020"/>
                  </a:lnTo>
                  <a:lnTo>
                    <a:pt x="2492273" y="32004"/>
                  </a:lnTo>
                  <a:lnTo>
                    <a:pt x="2454097" y="160020"/>
                  </a:lnTo>
                  <a:lnTo>
                    <a:pt x="2431008" y="160249"/>
                  </a:lnTo>
                  <a:close/>
                  <a:moveTo>
                    <a:pt x="2016861" y="1600"/>
                  </a:moveTo>
                  <a:lnTo>
                    <a:pt x="2068296" y="1600"/>
                  </a:lnTo>
                  <a:cubicBezTo>
                    <a:pt x="2086127" y="1600"/>
                    <a:pt x="2099729" y="5944"/>
                    <a:pt x="2109101" y="14631"/>
                  </a:cubicBezTo>
                  <a:cubicBezTo>
                    <a:pt x="2118474" y="23317"/>
                    <a:pt x="2123160" y="33947"/>
                    <a:pt x="2123160" y="46520"/>
                  </a:cubicBezTo>
                  <a:cubicBezTo>
                    <a:pt x="2123160" y="59093"/>
                    <a:pt x="2119731" y="69571"/>
                    <a:pt x="2112873" y="77953"/>
                  </a:cubicBezTo>
                  <a:cubicBezTo>
                    <a:pt x="2106015" y="86335"/>
                    <a:pt x="2095728" y="91593"/>
                    <a:pt x="2082012" y="93726"/>
                  </a:cubicBezTo>
                  <a:lnTo>
                    <a:pt x="2125675" y="160020"/>
                  </a:lnTo>
                  <a:lnTo>
                    <a:pt x="2099614" y="160020"/>
                  </a:lnTo>
                  <a:lnTo>
                    <a:pt x="2058009" y="94641"/>
                  </a:lnTo>
                  <a:lnTo>
                    <a:pt x="2037664" y="94641"/>
                  </a:lnTo>
                  <a:lnTo>
                    <a:pt x="2037664" y="160020"/>
                  </a:lnTo>
                  <a:lnTo>
                    <a:pt x="2016861" y="160020"/>
                  </a:lnTo>
                  <a:close/>
                  <a:moveTo>
                    <a:pt x="1550136" y="1600"/>
                  </a:moveTo>
                  <a:lnTo>
                    <a:pt x="1639290" y="1600"/>
                  </a:lnTo>
                  <a:lnTo>
                    <a:pt x="1639290" y="18288"/>
                  </a:lnTo>
                  <a:lnTo>
                    <a:pt x="1570939" y="18288"/>
                  </a:lnTo>
                  <a:lnTo>
                    <a:pt x="1570939" y="72009"/>
                  </a:lnTo>
                  <a:lnTo>
                    <a:pt x="1624888" y="72009"/>
                  </a:lnTo>
                  <a:lnTo>
                    <a:pt x="1624888" y="88468"/>
                  </a:lnTo>
                  <a:lnTo>
                    <a:pt x="1570939" y="88468"/>
                  </a:lnTo>
                  <a:lnTo>
                    <a:pt x="1570939" y="160020"/>
                  </a:lnTo>
                  <a:lnTo>
                    <a:pt x="1550136" y="160020"/>
                  </a:lnTo>
                  <a:close/>
                  <a:moveTo>
                    <a:pt x="950061" y="1600"/>
                  </a:moveTo>
                  <a:lnTo>
                    <a:pt x="970864" y="1600"/>
                  </a:lnTo>
                  <a:lnTo>
                    <a:pt x="970864" y="74981"/>
                  </a:lnTo>
                  <a:lnTo>
                    <a:pt x="1036015" y="1600"/>
                  </a:lnTo>
                  <a:lnTo>
                    <a:pt x="1063218" y="1600"/>
                  </a:lnTo>
                  <a:lnTo>
                    <a:pt x="989152" y="81839"/>
                  </a:lnTo>
                  <a:lnTo>
                    <a:pt x="1063218" y="160020"/>
                  </a:lnTo>
                  <a:lnTo>
                    <a:pt x="1035558" y="160020"/>
                  </a:lnTo>
                  <a:lnTo>
                    <a:pt x="970864" y="89154"/>
                  </a:lnTo>
                  <a:lnTo>
                    <a:pt x="970864" y="160020"/>
                  </a:lnTo>
                  <a:lnTo>
                    <a:pt x="950061" y="160020"/>
                  </a:lnTo>
                  <a:close/>
                  <a:moveTo>
                    <a:pt x="702411" y="1600"/>
                  </a:moveTo>
                  <a:lnTo>
                    <a:pt x="723214" y="1600"/>
                  </a:lnTo>
                  <a:lnTo>
                    <a:pt x="806881" y="127330"/>
                  </a:lnTo>
                  <a:lnTo>
                    <a:pt x="806881" y="1600"/>
                  </a:lnTo>
                  <a:lnTo>
                    <a:pt x="827684" y="1600"/>
                  </a:lnTo>
                  <a:lnTo>
                    <a:pt x="827684" y="160020"/>
                  </a:lnTo>
                  <a:lnTo>
                    <a:pt x="806881" y="160020"/>
                  </a:lnTo>
                  <a:lnTo>
                    <a:pt x="723214" y="34290"/>
                  </a:lnTo>
                  <a:lnTo>
                    <a:pt x="723214" y="160020"/>
                  </a:lnTo>
                  <a:lnTo>
                    <a:pt x="702411" y="160020"/>
                  </a:lnTo>
                  <a:close/>
                  <a:moveTo>
                    <a:pt x="505282" y="1600"/>
                  </a:moveTo>
                  <a:lnTo>
                    <a:pt x="528142" y="1600"/>
                  </a:lnTo>
                  <a:lnTo>
                    <a:pt x="585521" y="160020"/>
                  </a:lnTo>
                  <a:lnTo>
                    <a:pt x="564032" y="160020"/>
                  </a:lnTo>
                  <a:lnTo>
                    <a:pt x="551688" y="125273"/>
                  </a:lnTo>
                  <a:lnTo>
                    <a:pt x="481279" y="125273"/>
                  </a:lnTo>
                  <a:lnTo>
                    <a:pt x="468935" y="160020"/>
                  </a:lnTo>
                  <a:lnTo>
                    <a:pt x="447675" y="160020"/>
                  </a:lnTo>
                  <a:close/>
                  <a:moveTo>
                    <a:pt x="216636" y="1600"/>
                  </a:moveTo>
                  <a:lnTo>
                    <a:pt x="237439" y="1600"/>
                  </a:lnTo>
                  <a:lnTo>
                    <a:pt x="237439" y="72009"/>
                  </a:lnTo>
                  <a:lnTo>
                    <a:pt x="317220" y="72009"/>
                  </a:lnTo>
                  <a:lnTo>
                    <a:pt x="317220" y="1600"/>
                  </a:lnTo>
                  <a:lnTo>
                    <a:pt x="338252" y="1600"/>
                  </a:lnTo>
                  <a:lnTo>
                    <a:pt x="338252" y="160020"/>
                  </a:lnTo>
                  <a:lnTo>
                    <a:pt x="317220" y="160020"/>
                  </a:lnTo>
                  <a:lnTo>
                    <a:pt x="317220" y="88468"/>
                  </a:lnTo>
                  <a:lnTo>
                    <a:pt x="237439" y="88468"/>
                  </a:lnTo>
                  <a:lnTo>
                    <a:pt x="237439" y="160020"/>
                  </a:lnTo>
                  <a:lnTo>
                    <a:pt x="216636" y="160020"/>
                  </a:lnTo>
                  <a:close/>
                  <a:moveTo>
                    <a:pt x="0" y="1600"/>
                  </a:moveTo>
                  <a:lnTo>
                    <a:pt x="104470" y="1600"/>
                  </a:lnTo>
                  <a:lnTo>
                    <a:pt x="104470" y="18288"/>
                  </a:lnTo>
                  <a:lnTo>
                    <a:pt x="62636" y="18288"/>
                  </a:lnTo>
                  <a:lnTo>
                    <a:pt x="62636" y="160020"/>
                  </a:lnTo>
                  <a:lnTo>
                    <a:pt x="41834" y="160020"/>
                  </a:lnTo>
                  <a:lnTo>
                    <a:pt x="41834" y="18288"/>
                  </a:lnTo>
                  <a:lnTo>
                    <a:pt x="0" y="18288"/>
                  </a:lnTo>
                  <a:close/>
                  <a:moveTo>
                    <a:pt x="4137202" y="0"/>
                  </a:moveTo>
                  <a:cubicBezTo>
                    <a:pt x="4153661" y="0"/>
                    <a:pt x="4168330" y="3886"/>
                    <a:pt x="4181208" y="11659"/>
                  </a:cubicBezTo>
                  <a:cubicBezTo>
                    <a:pt x="4194086" y="19431"/>
                    <a:pt x="4203573" y="30633"/>
                    <a:pt x="4209669" y="45263"/>
                  </a:cubicBezTo>
                  <a:lnTo>
                    <a:pt x="4184522" y="45263"/>
                  </a:lnTo>
                  <a:cubicBezTo>
                    <a:pt x="4175074" y="27432"/>
                    <a:pt x="4159300" y="18517"/>
                    <a:pt x="4137202" y="18517"/>
                  </a:cubicBezTo>
                  <a:cubicBezTo>
                    <a:pt x="4119981" y="18517"/>
                    <a:pt x="4105770" y="24194"/>
                    <a:pt x="4094568" y="35547"/>
                  </a:cubicBezTo>
                  <a:cubicBezTo>
                    <a:pt x="4083367" y="46901"/>
                    <a:pt x="4077766" y="61951"/>
                    <a:pt x="4077766" y="80696"/>
                  </a:cubicBezTo>
                  <a:cubicBezTo>
                    <a:pt x="4077766" y="99441"/>
                    <a:pt x="4083367" y="114529"/>
                    <a:pt x="4094568" y="125959"/>
                  </a:cubicBezTo>
                  <a:cubicBezTo>
                    <a:pt x="4105770" y="137389"/>
                    <a:pt x="4119714" y="143104"/>
                    <a:pt x="4136402" y="143104"/>
                  </a:cubicBezTo>
                  <a:cubicBezTo>
                    <a:pt x="4153090" y="143104"/>
                    <a:pt x="4166501" y="138379"/>
                    <a:pt x="4176636" y="128931"/>
                  </a:cubicBezTo>
                  <a:cubicBezTo>
                    <a:pt x="4186771" y="119482"/>
                    <a:pt x="4192676" y="106680"/>
                    <a:pt x="4194352" y="90526"/>
                  </a:cubicBezTo>
                  <a:lnTo>
                    <a:pt x="4128973" y="90526"/>
                  </a:lnTo>
                  <a:lnTo>
                    <a:pt x="4128973" y="74067"/>
                  </a:lnTo>
                  <a:lnTo>
                    <a:pt x="4216298" y="74067"/>
                  </a:lnTo>
                  <a:lnTo>
                    <a:pt x="4216298" y="90526"/>
                  </a:lnTo>
                  <a:cubicBezTo>
                    <a:pt x="4214165" y="110947"/>
                    <a:pt x="4205706" y="127864"/>
                    <a:pt x="4190923" y="141275"/>
                  </a:cubicBezTo>
                  <a:cubicBezTo>
                    <a:pt x="4176141" y="154686"/>
                    <a:pt x="4157815" y="161392"/>
                    <a:pt x="4135945" y="161392"/>
                  </a:cubicBezTo>
                  <a:cubicBezTo>
                    <a:pt x="4114075" y="161392"/>
                    <a:pt x="4095368" y="153772"/>
                    <a:pt x="4079824" y="138532"/>
                  </a:cubicBezTo>
                  <a:cubicBezTo>
                    <a:pt x="4064279" y="123292"/>
                    <a:pt x="4056506" y="103975"/>
                    <a:pt x="4056506" y="80582"/>
                  </a:cubicBezTo>
                  <a:cubicBezTo>
                    <a:pt x="4056506" y="57188"/>
                    <a:pt x="4064279" y="37910"/>
                    <a:pt x="4079824" y="22746"/>
                  </a:cubicBezTo>
                  <a:cubicBezTo>
                    <a:pt x="4095368" y="7582"/>
                    <a:pt x="4114495" y="0"/>
                    <a:pt x="4137202" y="0"/>
                  </a:cubicBezTo>
                  <a:close/>
                  <a:moveTo>
                    <a:pt x="3241853" y="0"/>
                  </a:moveTo>
                  <a:cubicBezTo>
                    <a:pt x="3258311" y="0"/>
                    <a:pt x="3272980" y="3886"/>
                    <a:pt x="3285858" y="11659"/>
                  </a:cubicBezTo>
                  <a:cubicBezTo>
                    <a:pt x="3298736" y="19431"/>
                    <a:pt x="3308223" y="30633"/>
                    <a:pt x="3314318" y="45263"/>
                  </a:cubicBezTo>
                  <a:lnTo>
                    <a:pt x="3289173" y="45263"/>
                  </a:lnTo>
                  <a:cubicBezTo>
                    <a:pt x="3279724" y="27432"/>
                    <a:pt x="3263950" y="18517"/>
                    <a:pt x="3241853" y="18517"/>
                  </a:cubicBezTo>
                  <a:cubicBezTo>
                    <a:pt x="3224631" y="18517"/>
                    <a:pt x="3210420" y="24194"/>
                    <a:pt x="3199218" y="35547"/>
                  </a:cubicBezTo>
                  <a:cubicBezTo>
                    <a:pt x="3188017" y="46901"/>
                    <a:pt x="3182416" y="61951"/>
                    <a:pt x="3182416" y="80696"/>
                  </a:cubicBezTo>
                  <a:cubicBezTo>
                    <a:pt x="3182416" y="99441"/>
                    <a:pt x="3188017" y="114529"/>
                    <a:pt x="3199218" y="125959"/>
                  </a:cubicBezTo>
                  <a:cubicBezTo>
                    <a:pt x="3210420" y="137389"/>
                    <a:pt x="3224631" y="143104"/>
                    <a:pt x="3241853" y="143104"/>
                  </a:cubicBezTo>
                  <a:cubicBezTo>
                    <a:pt x="3252368" y="143104"/>
                    <a:pt x="3261741" y="140780"/>
                    <a:pt x="3269970" y="136131"/>
                  </a:cubicBezTo>
                  <a:cubicBezTo>
                    <a:pt x="3278200" y="131483"/>
                    <a:pt x="3284600" y="124816"/>
                    <a:pt x="3289173" y="116129"/>
                  </a:cubicBezTo>
                  <a:lnTo>
                    <a:pt x="3314318" y="116129"/>
                  </a:lnTo>
                  <a:cubicBezTo>
                    <a:pt x="3308223" y="130759"/>
                    <a:pt x="3298736" y="141961"/>
                    <a:pt x="3285858" y="149733"/>
                  </a:cubicBezTo>
                  <a:cubicBezTo>
                    <a:pt x="3272980" y="157506"/>
                    <a:pt x="3258311" y="161392"/>
                    <a:pt x="3241853" y="161392"/>
                  </a:cubicBezTo>
                  <a:cubicBezTo>
                    <a:pt x="3219145" y="161392"/>
                    <a:pt x="3200018" y="153772"/>
                    <a:pt x="3184474" y="138532"/>
                  </a:cubicBezTo>
                  <a:cubicBezTo>
                    <a:pt x="3168929" y="123292"/>
                    <a:pt x="3161157" y="103975"/>
                    <a:pt x="3161157" y="80582"/>
                  </a:cubicBezTo>
                  <a:cubicBezTo>
                    <a:pt x="3161157" y="57188"/>
                    <a:pt x="3168929" y="37910"/>
                    <a:pt x="3184474" y="22746"/>
                  </a:cubicBezTo>
                  <a:cubicBezTo>
                    <a:pt x="3200018" y="7582"/>
                    <a:pt x="3219145" y="0"/>
                    <a:pt x="3241853" y="0"/>
                  </a:cubicBezTo>
                  <a:close/>
                  <a:moveTo>
                    <a:pt x="1822627" y="0"/>
                  </a:moveTo>
                  <a:cubicBezTo>
                    <a:pt x="1845335" y="0"/>
                    <a:pt x="1864423" y="7582"/>
                    <a:pt x="1879892" y="22746"/>
                  </a:cubicBezTo>
                  <a:cubicBezTo>
                    <a:pt x="1895360" y="37910"/>
                    <a:pt x="1903095" y="57226"/>
                    <a:pt x="1903095" y="80696"/>
                  </a:cubicBezTo>
                  <a:cubicBezTo>
                    <a:pt x="1903095" y="104166"/>
                    <a:pt x="1895360" y="123520"/>
                    <a:pt x="1879892" y="138760"/>
                  </a:cubicBezTo>
                  <a:cubicBezTo>
                    <a:pt x="1864423" y="154000"/>
                    <a:pt x="1845335" y="161620"/>
                    <a:pt x="1822627" y="161620"/>
                  </a:cubicBezTo>
                  <a:cubicBezTo>
                    <a:pt x="1799920" y="161620"/>
                    <a:pt x="1780794" y="153962"/>
                    <a:pt x="1765249" y="138646"/>
                  </a:cubicBezTo>
                  <a:cubicBezTo>
                    <a:pt x="1749704" y="123330"/>
                    <a:pt x="1741932" y="103975"/>
                    <a:pt x="1741932" y="80582"/>
                  </a:cubicBezTo>
                  <a:cubicBezTo>
                    <a:pt x="1741932" y="57188"/>
                    <a:pt x="1749704" y="37910"/>
                    <a:pt x="1765249" y="22746"/>
                  </a:cubicBezTo>
                  <a:cubicBezTo>
                    <a:pt x="1780794" y="7582"/>
                    <a:pt x="1799920" y="0"/>
                    <a:pt x="1822627" y="0"/>
                  </a:cubicBezTo>
                  <a:close/>
                  <a:moveTo>
                    <a:pt x="1217257" y="0"/>
                  </a:moveTo>
                  <a:cubicBezTo>
                    <a:pt x="1232573" y="0"/>
                    <a:pt x="1244765" y="3543"/>
                    <a:pt x="1253833" y="10630"/>
                  </a:cubicBezTo>
                  <a:cubicBezTo>
                    <a:pt x="1262900" y="17717"/>
                    <a:pt x="1268120" y="27508"/>
                    <a:pt x="1269492" y="40005"/>
                  </a:cubicBezTo>
                  <a:lnTo>
                    <a:pt x="1246403" y="40005"/>
                  </a:lnTo>
                  <a:cubicBezTo>
                    <a:pt x="1245793" y="33757"/>
                    <a:pt x="1242860" y="28423"/>
                    <a:pt x="1237602" y="24003"/>
                  </a:cubicBezTo>
                  <a:cubicBezTo>
                    <a:pt x="1232344" y="19584"/>
                    <a:pt x="1225258" y="17374"/>
                    <a:pt x="1216342" y="17374"/>
                  </a:cubicBezTo>
                  <a:cubicBezTo>
                    <a:pt x="1207427" y="17374"/>
                    <a:pt x="1200150" y="19622"/>
                    <a:pt x="1194511" y="24117"/>
                  </a:cubicBezTo>
                  <a:cubicBezTo>
                    <a:pt x="1188872" y="28613"/>
                    <a:pt x="1186053" y="35205"/>
                    <a:pt x="1186053" y="43891"/>
                  </a:cubicBezTo>
                  <a:cubicBezTo>
                    <a:pt x="1186053" y="49683"/>
                    <a:pt x="1187653" y="54483"/>
                    <a:pt x="1190853" y="58293"/>
                  </a:cubicBezTo>
                  <a:cubicBezTo>
                    <a:pt x="1194054" y="62103"/>
                    <a:pt x="1198169" y="64923"/>
                    <a:pt x="1203198" y="66751"/>
                  </a:cubicBezTo>
                  <a:cubicBezTo>
                    <a:pt x="1208227" y="68580"/>
                    <a:pt x="1213828" y="70180"/>
                    <a:pt x="1220000" y="71552"/>
                  </a:cubicBezTo>
                  <a:cubicBezTo>
                    <a:pt x="1226172" y="72924"/>
                    <a:pt x="1232344" y="74486"/>
                    <a:pt x="1238516" y="76238"/>
                  </a:cubicBezTo>
                  <a:cubicBezTo>
                    <a:pt x="1244689" y="77991"/>
                    <a:pt x="1250289" y="80239"/>
                    <a:pt x="1255318" y="82982"/>
                  </a:cubicBezTo>
                  <a:cubicBezTo>
                    <a:pt x="1260348" y="85725"/>
                    <a:pt x="1264462" y="89840"/>
                    <a:pt x="1267663" y="95326"/>
                  </a:cubicBezTo>
                  <a:cubicBezTo>
                    <a:pt x="1270863" y="100813"/>
                    <a:pt x="1272463" y="107595"/>
                    <a:pt x="1272463" y="115672"/>
                  </a:cubicBezTo>
                  <a:cubicBezTo>
                    <a:pt x="1272463" y="128016"/>
                    <a:pt x="1267739" y="138760"/>
                    <a:pt x="1258290" y="147904"/>
                  </a:cubicBezTo>
                  <a:cubicBezTo>
                    <a:pt x="1248841" y="157048"/>
                    <a:pt x="1236078" y="161620"/>
                    <a:pt x="1220000" y="161620"/>
                  </a:cubicBezTo>
                  <a:cubicBezTo>
                    <a:pt x="1203922" y="161620"/>
                    <a:pt x="1190853" y="157925"/>
                    <a:pt x="1180795" y="150533"/>
                  </a:cubicBezTo>
                  <a:cubicBezTo>
                    <a:pt x="1170736" y="143142"/>
                    <a:pt x="1165707" y="133122"/>
                    <a:pt x="1165707" y="120472"/>
                  </a:cubicBezTo>
                  <a:lnTo>
                    <a:pt x="1187881" y="120472"/>
                  </a:lnTo>
                  <a:cubicBezTo>
                    <a:pt x="1188491" y="127635"/>
                    <a:pt x="1191349" y="133426"/>
                    <a:pt x="1196454" y="137846"/>
                  </a:cubicBezTo>
                  <a:cubicBezTo>
                    <a:pt x="1201559" y="142266"/>
                    <a:pt x="1209141" y="144475"/>
                    <a:pt x="1219200" y="144475"/>
                  </a:cubicBezTo>
                  <a:cubicBezTo>
                    <a:pt x="1229258" y="144475"/>
                    <a:pt x="1237259" y="141885"/>
                    <a:pt x="1243203" y="136703"/>
                  </a:cubicBezTo>
                  <a:cubicBezTo>
                    <a:pt x="1249146" y="131521"/>
                    <a:pt x="1252118" y="125463"/>
                    <a:pt x="1252118" y="118529"/>
                  </a:cubicBezTo>
                  <a:cubicBezTo>
                    <a:pt x="1252118" y="111595"/>
                    <a:pt x="1250518" y="106261"/>
                    <a:pt x="1247317" y="102527"/>
                  </a:cubicBezTo>
                  <a:cubicBezTo>
                    <a:pt x="1244117" y="98793"/>
                    <a:pt x="1240002" y="96012"/>
                    <a:pt x="1234973" y="94183"/>
                  </a:cubicBezTo>
                  <a:cubicBezTo>
                    <a:pt x="1229944" y="92355"/>
                    <a:pt x="1224343" y="90792"/>
                    <a:pt x="1218171" y="89497"/>
                  </a:cubicBezTo>
                  <a:cubicBezTo>
                    <a:pt x="1211999" y="88202"/>
                    <a:pt x="1205827" y="86640"/>
                    <a:pt x="1199654" y="84811"/>
                  </a:cubicBezTo>
                  <a:cubicBezTo>
                    <a:pt x="1193482" y="82982"/>
                    <a:pt x="1187881" y="80658"/>
                    <a:pt x="1182852" y="77838"/>
                  </a:cubicBezTo>
                  <a:cubicBezTo>
                    <a:pt x="1177823" y="75019"/>
                    <a:pt x="1173708" y="70828"/>
                    <a:pt x="1170508" y="65265"/>
                  </a:cubicBezTo>
                  <a:cubicBezTo>
                    <a:pt x="1167307" y="59703"/>
                    <a:pt x="1165707" y="52807"/>
                    <a:pt x="1165707" y="44577"/>
                  </a:cubicBezTo>
                  <a:cubicBezTo>
                    <a:pt x="1165707" y="31166"/>
                    <a:pt x="1170470" y="20384"/>
                    <a:pt x="1179995" y="12230"/>
                  </a:cubicBezTo>
                  <a:cubicBezTo>
                    <a:pt x="1189520" y="4077"/>
                    <a:pt x="1201940" y="0"/>
                    <a:pt x="121725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n>
                  <a:solidFill>
                    <a:srgbClr val="F6FAFD"/>
                  </a:solidFill>
                </a:ln>
                <a:solidFill>
                  <a:prstClr val="black"/>
                </a:solidFill>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31DD7-50CD-4443-865F-F55B6DF379E6}"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AE3F24B-8E61-4C84-B723-B61686DFF44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A3A901FF-5464-EA43-A042-8377B664517F}"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C904FDEE-3A50-B64F-BED6-D2FCF0C3388E}"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A3A901FF-5464-EA43-A042-8377B664517F}"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C904FDEE-3A50-B64F-BED6-D2FCF0C3388E}"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A901FF-5464-EA43-A042-8377B664517F}"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C904FDEE-3A50-B64F-BED6-D2FCF0C3388E}"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A3A901FF-5464-EA43-A042-8377B664517F}"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C904FDEE-3A50-B64F-BED6-D2FCF0C3388E}"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A3A901FF-5464-EA43-A042-8377B664517F}"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C904FDEE-3A50-B64F-BED6-D2FCF0C3388E}"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1" Type="http://schemas.openxmlformats.org/officeDocument/2006/relationships/theme" Target="../theme/theme2.xml"/><Relationship Id="rId30" Type="http://schemas.openxmlformats.org/officeDocument/2006/relationships/image" Target="../media/image1.png"/><Relationship Id="rId3" Type="http://schemas.openxmlformats.org/officeDocument/2006/relationships/slideLayout" Target="../slideLayouts/slideLayout16.xml"/><Relationship Id="rId29" Type="http://schemas.openxmlformats.org/officeDocument/2006/relationships/slideLayout" Target="../slideLayouts/slideLayout42.xml"/><Relationship Id="rId28" Type="http://schemas.openxmlformats.org/officeDocument/2006/relationships/slideLayout" Target="../slideLayouts/slideLayout41.xml"/><Relationship Id="rId27" Type="http://schemas.openxmlformats.org/officeDocument/2006/relationships/slideLayout" Target="../slideLayouts/slideLayout40.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0" Type="http://schemas.openxmlformats.org/officeDocument/2006/relationships/slideLayout" Target="../slideLayouts/slideLayout33.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901FF-5464-EA43-A042-8377B664517F}"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4FDEE-3A50-B64F-BED6-D2FCF0C3388E}" type="slidenum">
              <a:rPr kumimoji="1" lang="zh-CN" altLang="en-US" smtClean="0"/>
            </a:fld>
            <a:endParaRPr kumimoji="1" lang="zh-CN" altLang="en-US"/>
          </a:p>
        </p:txBody>
      </p:sp>
      <p:pic>
        <p:nvPicPr>
          <p:cNvPr id="5124" name="图片 11" descr="水印"/>
          <p:cNvPicPr>
            <a:picLocks noChangeAspect="1"/>
          </p:cNvPicPr>
          <p:nvPr userDrawn="1"/>
        </p:nvPicPr>
        <p:blipFill>
          <a:blip r:embed="rId14"/>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组合 4"/>
          <p:cNvGrpSpPr/>
          <p:nvPr userDrawn="1"/>
        </p:nvGrpSpPr>
        <p:grpSpPr>
          <a:xfrm>
            <a:off x="12192000" y="0"/>
            <a:ext cx="1123605" cy="6858000"/>
            <a:chOff x="12245642" y="0"/>
            <a:chExt cx="1123605" cy="6858000"/>
          </a:xfrm>
        </p:grpSpPr>
        <p:sp>
          <p:nvSpPr>
            <p:cNvPr id="6" name="矩形 5"/>
            <p:cNvSpPr/>
            <p:nvPr/>
          </p:nvSpPr>
          <p:spPr>
            <a:xfrm>
              <a:off x="12245642" y="0"/>
              <a:ext cx="1123605"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6FAFD"/>
                </a:solidFill>
              </a:endParaRPr>
            </a:p>
          </p:txBody>
        </p:sp>
        <p:grpSp>
          <p:nvGrpSpPr>
            <p:cNvPr id="7" name="组合 6"/>
            <p:cNvGrpSpPr/>
            <p:nvPr/>
          </p:nvGrpSpPr>
          <p:grpSpPr>
            <a:xfrm>
              <a:off x="12447444" y="328811"/>
              <a:ext cx="720000" cy="6200379"/>
              <a:chOff x="12450518" y="569215"/>
              <a:chExt cx="720000" cy="6200379"/>
            </a:xfrm>
          </p:grpSpPr>
          <p:grpSp>
            <p:nvGrpSpPr>
              <p:cNvPr id="8" name="组合 7"/>
              <p:cNvGrpSpPr/>
              <p:nvPr/>
            </p:nvGrpSpPr>
            <p:grpSpPr>
              <a:xfrm>
                <a:off x="12450518" y="569215"/>
                <a:ext cx="720000" cy="809078"/>
                <a:chOff x="12450518" y="0"/>
                <a:chExt cx="720000" cy="809078"/>
              </a:xfrm>
            </p:grpSpPr>
            <p:sp>
              <p:nvSpPr>
                <p:cNvPr id="24" name="矩形 23"/>
                <p:cNvSpPr/>
                <p:nvPr/>
              </p:nvSpPr>
              <p:spPr>
                <a:xfrm>
                  <a:off x="12450518" y="0"/>
                  <a:ext cx="720000" cy="540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endParaRPr>
                </a:p>
              </p:txBody>
            </p:sp>
            <p:sp>
              <p:nvSpPr>
                <p:cNvPr id="25" name="任意多边形: 形状 24"/>
                <p:cNvSpPr/>
                <p:nvPr/>
              </p:nvSpPr>
              <p:spPr>
                <a:xfrm>
                  <a:off x="12478832" y="600366"/>
                  <a:ext cx="663626" cy="208712"/>
                </a:xfrm>
                <a:custGeom>
                  <a:avLst/>
                  <a:gdLst/>
                  <a:ahLst/>
                  <a:cxnLst/>
                  <a:rect l="l" t="t" r="r" b="b"/>
                  <a:pathLst>
                    <a:path w="663626" h="208712">
                      <a:moveTo>
                        <a:pt x="568300" y="78396"/>
                      </a:moveTo>
                      <a:lnTo>
                        <a:pt x="568300" y="120258"/>
                      </a:lnTo>
                      <a:lnTo>
                        <a:pt x="625221" y="120258"/>
                      </a:lnTo>
                      <a:lnTo>
                        <a:pt x="625221" y="78396"/>
                      </a:lnTo>
                      <a:close/>
                      <a:moveTo>
                        <a:pt x="499034" y="78396"/>
                      </a:moveTo>
                      <a:lnTo>
                        <a:pt x="499034" y="120258"/>
                      </a:lnTo>
                      <a:lnTo>
                        <a:pt x="553441" y="120258"/>
                      </a:lnTo>
                      <a:lnTo>
                        <a:pt x="553441" y="78396"/>
                      </a:lnTo>
                      <a:close/>
                      <a:moveTo>
                        <a:pt x="278892" y="56464"/>
                      </a:moveTo>
                      <a:cubicBezTo>
                        <a:pt x="285060" y="71576"/>
                        <a:pt x="292441" y="85758"/>
                        <a:pt x="301038" y="99012"/>
                      </a:cubicBezTo>
                      <a:cubicBezTo>
                        <a:pt x="309634" y="112266"/>
                        <a:pt x="319473" y="124449"/>
                        <a:pt x="330556" y="135560"/>
                      </a:cubicBezTo>
                      <a:cubicBezTo>
                        <a:pt x="341052" y="125049"/>
                        <a:pt x="350349" y="113209"/>
                        <a:pt x="358445" y="100041"/>
                      </a:cubicBezTo>
                      <a:cubicBezTo>
                        <a:pt x="366541" y="86873"/>
                        <a:pt x="373552" y="72347"/>
                        <a:pt x="379476" y="56464"/>
                      </a:cubicBezTo>
                      <a:close/>
                      <a:moveTo>
                        <a:pt x="228143" y="41605"/>
                      </a:moveTo>
                      <a:lnTo>
                        <a:pt x="432740" y="41605"/>
                      </a:lnTo>
                      <a:lnTo>
                        <a:pt x="432740" y="56464"/>
                      </a:lnTo>
                      <a:lnTo>
                        <a:pt x="396621" y="56464"/>
                      </a:lnTo>
                      <a:cubicBezTo>
                        <a:pt x="390006" y="74828"/>
                        <a:pt x="382148" y="91421"/>
                        <a:pt x="373047" y="106242"/>
                      </a:cubicBezTo>
                      <a:cubicBezTo>
                        <a:pt x="363946" y="121063"/>
                        <a:pt x="353516" y="134341"/>
                        <a:pt x="341757" y="146075"/>
                      </a:cubicBezTo>
                      <a:cubicBezTo>
                        <a:pt x="354663" y="157191"/>
                        <a:pt x="368913" y="166792"/>
                        <a:pt x="384505" y="174879"/>
                      </a:cubicBezTo>
                      <a:cubicBezTo>
                        <a:pt x="400098" y="182966"/>
                        <a:pt x="417090" y="189367"/>
                        <a:pt x="435483" y="194081"/>
                      </a:cubicBezTo>
                      <a:cubicBezTo>
                        <a:pt x="433711" y="195796"/>
                        <a:pt x="431883" y="197968"/>
                        <a:pt x="429997" y="200597"/>
                      </a:cubicBezTo>
                      <a:cubicBezTo>
                        <a:pt x="428111" y="203225"/>
                        <a:pt x="426511" y="205626"/>
                        <a:pt x="425196" y="207797"/>
                      </a:cubicBezTo>
                      <a:cubicBezTo>
                        <a:pt x="406456" y="202625"/>
                        <a:pt x="389187" y="195767"/>
                        <a:pt x="373390" y="187223"/>
                      </a:cubicBezTo>
                      <a:cubicBezTo>
                        <a:pt x="357592" y="178680"/>
                        <a:pt x="343238" y="168621"/>
                        <a:pt x="330327" y="157048"/>
                      </a:cubicBezTo>
                      <a:cubicBezTo>
                        <a:pt x="317435" y="168331"/>
                        <a:pt x="303043" y="178227"/>
                        <a:pt x="287150" y="186738"/>
                      </a:cubicBezTo>
                      <a:cubicBezTo>
                        <a:pt x="271258" y="195248"/>
                        <a:pt x="253722" y="202573"/>
                        <a:pt x="234544" y="208712"/>
                      </a:cubicBezTo>
                      <a:cubicBezTo>
                        <a:pt x="233653" y="206845"/>
                        <a:pt x="232291" y="204521"/>
                        <a:pt x="230457" y="201740"/>
                      </a:cubicBezTo>
                      <a:cubicBezTo>
                        <a:pt x="228624" y="198958"/>
                        <a:pt x="226862" y="196634"/>
                        <a:pt x="225171" y="194767"/>
                      </a:cubicBezTo>
                      <a:cubicBezTo>
                        <a:pt x="244226" y="189190"/>
                        <a:pt x="261552" y="182399"/>
                        <a:pt x="277149" y="174393"/>
                      </a:cubicBezTo>
                      <a:cubicBezTo>
                        <a:pt x="292746" y="166387"/>
                        <a:pt x="306815" y="157024"/>
                        <a:pt x="319354" y="146304"/>
                      </a:cubicBezTo>
                      <a:cubicBezTo>
                        <a:pt x="307358" y="133931"/>
                        <a:pt x="296718" y="120215"/>
                        <a:pt x="287436" y="105156"/>
                      </a:cubicBezTo>
                      <a:cubicBezTo>
                        <a:pt x="278154" y="90097"/>
                        <a:pt x="270201" y="73866"/>
                        <a:pt x="263576" y="56464"/>
                      </a:cubicBezTo>
                      <a:lnTo>
                        <a:pt x="228143" y="56464"/>
                      </a:lnTo>
                      <a:close/>
                      <a:moveTo>
                        <a:pt x="521208" y="35190"/>
                      </a:moveTo>
                      <a:cubicBezTo>
                        <a:pt x="517412" y="40348"/>
                        <a:pt x="513345" y="45363"/>
                        <a:pt x="509007" y="50235"/>
                      </a:cubicBezTo>
                      <a:cubicBezTo>
                        <a:pt x="504668" y="55107"/>
                        <a:pt x="500201" y="59779"/>
                        <a:pt x="495605" y="64251"/>
                      </a:cubicBezTo>
                      <a:lnTo>
                        <a:pt x="557784" y="64251"/>
                      </a:lnTo>
                      <a:cubicBezTo>
                        <a:pt x="562175" y="60165"/>
                        <a:pt x="566480" y="55579"/>
                        <a:pt x="570700" y="50493"/>
                      </a:cubicBezTo>
                      <a:cubicBezTo>
                        <a:pt x="574920" y="45406"/>
                        <a:pt x="578768" y="40305"/>
                        <a:pt x="582244" y="35190"/>
                      </a:cubicBezTo>
                      <a:close/>
                      <a:moveTo>
                        <a:pt x="8687" y="18288"/>
                      </a:moveTo>
                      <a:lnTo>
                        <a:pt x="195910" y="18288"/>
                      </a:lnTo>
                      <a:lnTo>
                        <a:pt x="195910" y="32918"/>
                      </a:lnTo>
                      <a:lnTo>
                        <a:pt x="114986" y="32918"/>
                      </a:lnTo>
                      <a:lnTo>
                        <a:pt x="114986" y="95783"/>
                      </a:lnTo>
                      <a:lnTo>
                        <a:pt x="187452" y="95783"/>
                      </a:lnTo>
                      <a:lnTo>
                        <a:pt x="187452" y="110642"/>
                      </a:lnTo>
                      <a:lnTo>
                        <a:pt x="114986" y="110642"/>
                      </a:lnTo>
                      <a:lnTo>
                        <a:pt x="114986" y="184252"/>
                      </a:lnTo>
                      <a:lnTo>
                        <a:pt x="203454" y="184252"/>
                      </a:lnTo>
                      <a:lnTo>
                        <a:pt x="203454" y="199111"/>
                      </a:lnTo>
                      <a:lnTo>
                        <a:pt x="0" y="199111"/>
                      </a:lnTo>
                      <a:lnTo>
                        <a:pt x="0" y="184252"/>
                      </a:lnTo>
                      <a:lnTo>
                        <a:pt x="31547" y="184252"/>
                      </a:lnTo>
                      <a:lnTo>
                        <a:pt x="31547" y="75895"/>
                      </a:lnTo>
                      <a:lnTo>
                        <a:pt x="47092" y="75895"/>
                      </a:lnTo>
                      <a:lnTo>
                        <a:pt x="47092" y="184252"/>
                      </a:lnTo>
                      <a:lnTo>
                        <a:pt x="99213" y="184252"/>
                      </a:lnTo>
                      <a:lnTo>
                        <a:pt x="99213" y="32918"/>
                      </a:lnTo>
                      <a:lnTo>
                        <a:pt x="8687" y="32918"/>
                      </a:lnTo>
                      <a:close/>
                      <a:moveTo>
                        <a:pt x="526237" y="472"/>
                      </a:moveTo>
                      <a:lnTo>
                        <a:pt x="539953" y="5501"/>
                      </a:lnTo>
                      <a:cubicBezTo>
                        <a:pt x="538586" y="8230"/>
                        <a:pt x="537148" y="10887"/>
                        <a:pt x="535638" y="13473"/>
                      </a:cubicBezTo>
                      <a:cubicBezTo>
                        <a:pt x="534129" y="16059"/>
                        <a:pt x="532519" y="18660"/>
                        <a:pt x="530809" y="21274"/>
                      </a:cubicBezTo>
                      <a:lnTo>
                        <a:pt x="592303" y="21274"/>
                      </a:lnTo>
                      <a:lnTo>
                        <a:pt x="595503" y="20360"/>
                      </a:lnTo>
                      <a:lnTo>
                        <a:pt x="605333" y="27662"/>
                      </a:lnTo>
                      <a:cubicBezTo>
                        <a:pt x="601380" y="33796"/>
                        <a:pt x="596884" y="40034"/>
                        <a:pt x="591846" y="46377"/>
                      </a:cubicBezTo>
                      <a:cubicBezTo>
                        <a:pt x="586807" y="52719"/>
                        <a:pt x="581625" y="58678"/>
                        <a:pt x="576301" y="64251"/>
                      </a:cubicBezTo>
                      <a:lnTo>
                        <a:pt x="640309" y="64251"/>
                      </a:lnTo>
                      <a:lnTo>
                        <a:pt x="640309" y="145381"/>
                      </a:lnTo>
                      <a:lnTo>
                        <a:pt x="625221" y="145381"/>
                      </a:lnTo>
                      <a:lnTo>
                        <a:pt x="625221" y="134631"/>
                      </a:lnTo>
                      <a:lnTo>
                        <a:pt x="499034" y="134631"/>
                      </a:lnTo>
                      <a:lnTo>
                        <a:pt x="499034" y="174656"/>
                      </a:lnTo>
                      <a:cubicBezTo>
                        <a:pt x="498729" y="181165"/>
                        <a:pt x="500596" y="185644"/>
                        <a:pt x="504635" y="188093"/>
                      </a:cubicBezTo>
                      <a:cubicBezTo>
                        <a:pt x="508673" y="190542"/>
                        <a:pt x="516712" y="191705"/>
                        <a:pt x="528752" y="191581"/>
                      </a:cubicBezTo>
                      <a:lnTo>
                        <a:pt x="619963" y="191581"/>
                      </a:lnTo>
                      <a:cubicBezTo>
                        <a:pt x="627465" y="191691"/>
                        <a:pt x="633137" y="190759"/>
                        <a:pt x="636981" y="188786"/>
                      </a:cubicBezTo>
                      <a:cubicBezTo>
                        <a:pt x="640825" y="186812"/>
                        <a:pt x="643551" y="183136"/>
                        <a:pt x="645160" y="177757"/>
                      </a:cubicBezTo>
                      <a:cubicBezTo>
                        <a:pt x="646769" y="172378"/>
                        <a:pt x="647971" y="164635"/>
                        <a:pt x="648767" y="154529"/>
                      </a:cubicBezTo>
                      <a:cubicBezTo>
                        <a:pt x="650900" y="155911"/>
                        <a:pt x="653320" y="157093"/>
                        <a:pt x="656025" y="158074"/>
                      </a:cubicBezTo>
                      <a:cubicBezTo>
                        <a:pt x="658730" y="159056"/>
                        <a:pt x="661264" y="159780"/>
                        <a:pt x="663626" y="160247"/>
                      </a:cubicBezTo>
                      <a:cubicBezTo>
                        <a:pt x="662482" y="171891"/>
                        <a:pt x="660605" y="181018"/>
                        <a:pt x="657996" y="187628"/>
                      </a:cubicBezTo>
                      <a:cubicBezTo>
                        <a:pt x="655386" y="194239"/>
                        <a:pt x="651139" y="198893"/>
                        <a:pt x="645253" y="201591"/>
                      </a:cubicBezTo>
                      <a:cubicBezTo>
                        <a:pt x="639368" y="204288"/>
                        <a:pt x="630938" y="205591"/>
                        <a:pt x="619963" y="205497"/>
                      </a:cubicBezTo>
                      <a:lnTo>
                        <a:pt x="530124" y="205497"/>
                      </a:lnTo>
                      <a:cubicBezTo>
                        <a:pt x="513017" y="205774"/>
                        <a:pt x="501053" y="203738"/>
                        <a:pt x="494233" y="199389"/>
                      </a:cubicBezTo>
                      <a:cubicBezTo>
                        <a:pt x="487413" y="195041"/>
                        <a:pt x="484137" y="186720"/>
                        <a:pt x="484404" y="174427"/>
                      </a:cubicBezTo>
                      <a:lnTo>
                        <a:pt x="484404" y="74517"/>
                      </a:lnTo>
                      <a:cubicBezTo>
                        <a:pt x="480951" y="77596"/>
                        <a:pt x="477398" y="80519"/>
                        <a:pt x="473745" y="83286"/>
                      </a:cubicBezTo>
                      <a:cubicBezTo>
                        <a:pt x="470092" y="86054"/>
                        <a:pt x="466482" y="88694"/>
                        <a:pt x="462915" y="91206"/>
                      </a:cubicBezTo>
                      <a:cubicBezTo>
                        <a:pt x="462134" y="89328"/>
                        <a:pt x="460896" y="86964"/>
                        <a:pt x="459200" y="84115"/>
                      </a:cubicBezTo>
                      <a:cubicBezTo>
                        <a:pt x="457505" y="81265"/>
                        <a:pt x="455924" y="78903"/>
                        <a:pt x="454457" y="77027"/>
                      </a:cubicBezTo>
                      <a:cubicBezTo>
                        <a:pt x="468763" y="68187"/>
                        <a:pt x="482270" y="57142"/>
                        <a:pt x="494976" y="43893"/>
                      </a:cubicBezTo>
                      <a:cubicBezTo>
                        <a:pt x="507683" y="30643"/>
                        <a:pt x="518103" y="16169"/>
                        <a:pt x="526237" y="472"/>
                      </a:cubicBezTo>
                      <a:close/>
                      <a:moveTo>
                        <a:pt x="328498" y="0"/>
                      </a:moveTo>
                      <a:cubicBezTo>
                        <a:pt x="332161" y="5558"/>
                        <a:pt x="335694" y="11530"/>
                        <a:pt x="339100" y="17917"/>
                      </a:cubicBezTo>
                      <a:cubicBezTo>
                        <a:pt x="342505" y="24303"/>
                        <a:pt x="345067" y="29990"/>
                        <a:pt x="346786" y="34976"/>
                      </a:cubicBezTo>
                      <a:lnTo>
                        <a:pt x="330327" y="40234"/>
                      </a:lnTo>
                      <a:cubicBezTo>
                        <a:pt x="328846" y="35447"/>
                        <a:pt x="326493" y="29761"/>
                        <a:pt x="323269" y="23174"/>
                      </a:cubicBezTo>
                      <a:cubicBezTo>
                        <a:pt x="320045" y="16588"/>
                        <a:pt x="316606" y="10387"/>
                        <a:pt x="312954" y="4572"/>
                      </a:cubicBezTo>
                      <a:close/>
                    </a:path>
                  </a:pathLst>
                </a:custGeom>
                <a:solidFill>
                  <a:srgbClr val="363C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6FAFD"/>
                    </a:solidFill>
                  </a:endParaRPr>
                </a:p>
              </p:txBody>
            </p:sp>
          </p:grpSp>
          <p:grpSp>
            <p:nvGrpSpPr>
              <p:cNvPr id="9" name="组合 8"/>
              <p:cNvGrpSpPr/>
              <p:nvPr/>
            </p:nvGrpSpPr>
            <p:grpSpPr>
              <a:xfrm>
                <a:off x="12450518" y="1646564"/>
                <a:ext cx="720000" cy="809990"/>
                <a:chOff x="12450518" y="1191600"/>
                <a:chExt cx="720000" cy="809990"/>
              </a:xfrm>
            </p:grpSpPr>
            <p:sp>
              <p:nvSpPr>
                <p:cNvPr id="22" name="矩形 21"/>
                <p:cNvSpPr/>
                <p:nvPr/>
              </p:nvSpPr>
              <p:spPr>
                <a:xfrm>
                  <a:off x="12450518" y="1191600"/>
                  <a:ext cx="720000" cy="540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endParaRPr>
                </a:p>
              </p:txBody>
            </p:sp>
            <p:sp>
              <p:nvSpPr>
                <p:cNvPr id="23" name="任意多边形: 形状 22"/>
                <p:cNvSpPr/>
                <p:nvPr/>
              </p:nvSpPr>
              <p:spPr>
                <a:xfrm>
                  <a:off x="12479062" y="1792438"/>
                  <a:ext cx="663397" cy="209152"/>
                </a:xfrm>
                <a:custGeom>
                  <a:avLst/>
                  <a:gdLst/>
                  <a:ahLst/>
                  <a:cxnLst/>
                  <a:rect l="l" t="t" r="r" b="b"/>
                  <a:pathLst>
                    <a:path w="663397" h="209152">
                      <a:moveTo>
                        <a:pt x="368274" y="166169"/>
                      </a:moveTo>
                      <a:cubicBezTo>
                        <a:pt x="375323" y="168733"/>
                        <a:pt x="382663" y="171687"/>
                        <a:pt x="390296" y="175031"/>
                      </a:cubicBezTo>
                      <a:cubicBezTo>
                        <a:pt x="397929" y="178375"/>
                        <a:pt x="405168" y="181821"/>
                        <a:pt x="412013" y="185368"/>
                      </a:cubicBezTo>
                      <a:cubicBezTo>
                        <a:pt x="418858" y="188916"/>
                        <a:pt x="424624" y="192277"/>
                        <a:pt x="429311" y="195451"/>
                      </a:cubicBezTo>
                      <a:lnTo>
                        <a:pt x="419023" y="205491"/>
                      </a:lnTo>
                      <a:cubicBezTo>
                        <a:pt x="414564" y="202391"/>
                        <a:pt x="408979" y="199005"/>
                        <a:pt x="402268" y="195333"/>
                      </a:cubicBezTo>
                      <a:cubicBezTo>
                        <a:pt x="395557" y="191661"/>
                        <a:pt x="388414" y="188051"/>
                        <a:pt x="380839" y="184503"/>
                      </a:cubicBezTo>
                      <a:cubicBezTo>
                        <a:pt x="373264" y="180955"/>
                        <a:pt x="365952" y="177818"/>
                        <a:pt x="358902" y="175091"/>
                      </a:cubicBezTo>
                      <a:close/>
                      <a:moveTo>
                        <a:pt x="283235" y="165254"/>
                      </a:moveTo>
                      <a:lnTo>
                        <a:pt x="296951" y="170744"/>
                      </a:lnTo>
                      <a:cubicBezTo>
                        <a:pt x="289007" y="177369"/>
                        <a:pt x="279692" y="183679"/>
                        <a:pt x="269005" y="189672"/>
                      </a:cubicBezTo>
                      <a:cubicBezTo>
                        <a:pt x="258318" y="195665"/>
                        <a:pt x="247974" y="200710"/>
                        <a:pt x="237972" y="204807"/>
                      </a:cubicBezTo>
                      <a:cubicBezTo>
                        <a:pt x="236601" y="203310"/>
                        <a:pt x="234829" y="201456"/>
                        <a:pt x="232657" y="199246"/>
                      </a:cubicBezTo>
                      <a:cubicBezTo>
                        <a:pt x="230486" y="197035"/>
                        <a:pt x="228600" y="195236"/>
                        <a:pt x="226999" y="193850"/>
                      </a:cubicBezTo>
                      <a:cubicBezTo>
                        <a:pt x="237087" y="190356"/>
                        <a:pt x="247202" y="186134"/>
                        <a:pt x="257346" y="181182"/>
                      </a:cubicBezTo>
                      <a:cubicBezTo>
                        <a:pt x="267490" y="176230"/>
                        <a:pt x="276120" y="170920"/>
                        <a:pt x="283235" y="165254"/>
                      </a:cubicBezTo>
                      <a:close/>
                      <a:moveTo>
                        <a:pt x="48692" y="136217"/>
                      </a:moveTo>
                      <a:lnTo>
                        <a:pt x="48692" y="157734"/>
                      </a:lnTo>
                      <a:lnTo>
                        <a:pt x="155676" y="157734"/>
                      </a:lnTo>
                      <a:lnTo>
                        <a:pt x="155676" y="136217"/>
                      </a:lnTo>
                      <a:close/>
                      <a:moveTo>
                        <a:pt x="275234" y="123872"/>
                      </a:moveTo>
                      <a:lnTo>
                        <a:pt x="275234" y="147218"/>
                      </a:lnTo>
                      <a:lnTo>
                        <a:pt x="384733" y="147218"/>
                      </a:lnTo>
                      <a:lnTo>
                        <a:pt x="384733" y="123872"/>
                      </a:lnTo>
                      <a:close/>
                      <a:moveTo>
                        <a:pt x="260604" y="112471"/>
                      </a:moveTo>
                      <a:lnTo>
                        <a:pt x="400050" y="112471"/>
                      </a:lnTo>
                      <a:lnTo>
                        <a:pt x="400050" y="158619"/>
                      </a:lnTo>
                      <a:lnTo>
                        <a:pt x="337413" y="158619"/>
                      </a:lnTo>
                      <a:lnTo>
                        <a:pt x="337413" y="193850"/>
                      </a:lnTo>
                      <a:cubicBezTo>
                        <a:pt x="337466" y="197660"/>
                        <a:pt x="336904" y="200543"/>
                        <a:pt x="335727" y="202496"/>
                      </a:cubicBezTo>
                      <a:cubicBezTo>
                        <a:pt x="334551" y="204450"/>
                        <a:pt x="332446" y="205904"/>
                        <a:pt x="329412" y="206859"/>
                      </a:cubicBezTo>
                      <a:cubicBezTo>
                        <a:pt x="326264" y="207842"/>
                        <a:pt x="322045" y="208441"/>
                        <a:pt x="316754" y="208655"/>
                      </a:cubicBezTo>
                      <a:cubicBezTo>
                        <a:pt x="311462" y="208869"/>
                        <a:pt x="304785" y="208954"/>
                        <a:pt x="296723" y="208911"/>
                      </a:cubicBezTo>
                      <a:cubicBezTo>
                        <a:pt x="296346" y="206930"/>
                        <a:pt x="295727" y="204849"/>
                        <a:pt x="294865" y="202668"/>
                      </a:cubicBezTo>
                      <a:cubicBezTo>
                        <a:pt x="294003" y="200487"/>
                        <a:pt x="293098" y="198463"/>
                        <a:pt x="292151" y="196595"/>
                      </a:cubicBezTo>
                      <a:cubicBezTo>
                        <a:pt x="298451" y="196814"/>
                        <a:pt x="303966" y="196948"/>
                        <a:pt x="308695" y="196996"/>
                      </a:cubicBezTo>
                      <a:cubicBezTo>
                        <a:pt x="313425" y="197043"/>
                        <a:pt x="316596" y="197062"/>
                        <a:pt x="318211" y="197053"/>
                      </a:cubicBezTo>
                      <a:cubicBezTo>
                        <a:pt x="319783" y="196957"/>
                        <a:pt x="320868" y="196633"/>
                        <a:pt x="321468" y="196080"/>
                      </a:cubicBezTo>
                      <a:cubicBezTo>
                        <a:pt x="322069" y="195528"/>
                        <a:pt x="322354" y="194632"/>
                        <a:pt x="322326" y="193392"/>
                      </a:cubicBezTo>
                      <a:lnTo>
                        <a:pt x="322326" y="158619"/>
                      </a:lnTo>
                      <a:lnTo>
                        <a:pt x="260604" y="158619"/>
                      </a:lnTo>
                      <a:close/>
                      <a:moveTo>
                        <a:pt x="48692" y="103984"/>
                      </a:moveTo>
                      <a:lnTo>
                        <a:pt x="48692" y="124587"/>
                      </a:lnTo>
                      <a:lnTo>
                        <a:pt x="155676" y="124587"/>
                      </a:lnTo>
                      <a:lnTo>
                        <a:pt x="155676" y="103984"/>
                      </a:lnTo>
                      <a:close/>
                      <a:moveTo>
                        <a:pt x="33604" y="92125"/>
                      </a:moveTo>
                      <a:lnTo>
                        <a:pt x="171221" y="92125"/>
                      </a:lnTo>
                      <a:lnTo>
                        <a:pt x="171221" y="191562"/>
                      </a:lnTo>
                      <a:cubicBezTo>
                        <a:pt x="171264" y="195845"/>
                        <a:pt x="170607" y="199157"/>
                        <a:pt x="169249" y="201497"/>
                      </a:cubicBezTo>
                      <a:cubicBezTo>
                        <a:pt x="167892" y="203836"/>
                        <a:pt x="165578" y="205548"/>
                        <a:pt x="162306" y="206631"/>
                      </a:cubicBezTo>
                      <a:cubicBezTo>
                        <a:pt x="158910" y="207833"/>
                        <a:pt x="154214" y="208565"/>
                        <a:pt x="148218" y="208826"/>
                      </a:cubicBezTo>
                      <a:cubicBezTo>
                        <a:pt x="142222" y="209088"/>
                        <a:pt x="134726" y="209192"/>
                        <a:pt x="125730" y="209140"/>
                      </a:cubicBezTo>
                      <a:cubicBezTo>
                        <a:pt x="125334" y="207016"/>
                        <a:pt x="124639" y="204706"/>
                        <a:pt x="123644" y="202211"/>
                      </a:cubicBezTo>
                      <a:cubicBezTo>
                        <a:pt x="122648" y="199716"/>
                        <a:pt x="121667" y="197463"/>
                        <a:pt x="120701" y="195452"/>
                      </a:cubicBezTo>
                      <a:cubicBezTo>
                        <a:pt x="127644" y="195671"/>
                        <a:pt x="133931" y="195805"/>
                        <a:pt x="139560" y="195853"/>
                      </a:cubicBezTo>
                      <a:cubicBezTo>
                        <a:pt x="145189" y="195900"/>
                        <a:pt x="148961" y="195919"/>
                        <a:pt x="150876" y="195910"/>
                      </a:cubicBezTo>
                      <a:cubicBezTo>
                        <a:pt x="152676" y="195819"/>
                        <a:pt x="153933" y="195428"/>
                        <a:pt x="154648" y="194737"/>
                      </a:cubicBezTo>
                      <a:cubicBezTo>
                        <a:pt x="155362" y="194046"/>
                        <a:pt x="155705" y="192911"/>
                        <a:pt x="155676" y="191333"/>
                      </a:cubicBezTo>
                      <a:lnTo>
                        <a:pt x="155676" y="169364"/>
                      </a:lnTo>
                      <a:lnTo>
                        <a:pt x="48692" y="169364"/>
                      </a:lnTo>
                      <a:lnTo>
                        <a:pt x="48692" y="208912"/>
                      </a:lnTo>
                      <a:lnTo>
                        <a:pt x="33604" y="208912"/>
                      </a:lnTo>
                      <a:close/>
                      <a:moveTo>
                        <a:pt x="568071" y="77924"/>
                      </a:moveTo>
                      <a:lnTo>
                        <a:pt x="568071" y="119786"/>
                      </a:lnTo>
                      <a:lnTo>
                        <a:pt x="624992" y="119786"/>
                      </a:lnTo>
                      <a:lnTo>
                        <a:pt x="624992" y="77924"/>
                      </a:lnTo>
                      <a:close/>
                      <a:moveTo>
                        <a:pt x="498805" y="77924"/>
                      </a:moveTo>
                      <a:lnTo>
                        <a:pt x="498805" y="119786"/>
                      </a:lnTo>
                      <a:lnTo>
                        <a:pt x="553212" y="119786"/>
                      </a:lnTo>
                      <a:lnTo>
                        <a:pt x="553212" y="77924"/>
                      </a:lnTo>
                      <a:close/>
                      <a:moveTo>
                        <a:pt x="328498" y="71523"/>
                      </a:moveTo>
                      <a:cubicBezTo>
                        <a:pt x="330460" y="73846"/>
                        <a:pt x="332308" y="76356"/>
                        <a:pt x="334041" y="79052"/>
                      </a:cubicBezTo>
                      <a:cubicBezTo>
                        <a:pt x="335775" y="81748"/>
                        <a:pt x="337280" y="84429"/>
                        <a:pt x="338556" y="87096"/>
                      </a:cubicBezTo>
                      <a:lnTo>
                        <a:pt x="430225" y="87096"/>
                      </a:lnTo>
                      <a:lnTo>
                        <a:pt x="430225" y="99869"/>
                      </a:lnTo>
                      <a:lnTo>
                        <a:pt x="229057" y="99869"/>
                      </a:lnTo>
                      <a:lnTo>
                        <a:pt x="229057" y="87096"/>
                      </a:lnTo>
                      <a:lnTo>
                        <a:pt x="322554" y="87096"/>
                      </a:lnTo>
                      <a:cubicBezTo>
                        <a:pt x="321516" y="85135"/>
                        <a:pt x="320392" y="83217"/>
                        <a:pt x="319182" y="81342"/>
                      </a:cubicBezTo>
                      <a:cubicBezTo>
                        <a:pt x="317973" y="79467"/>
                        <a:pt x="316735" y="77721"/>
                        <a:pt x="315468" y="76103"/>
                      </a:cubicBezTo>
                      <a:close/>
                      <a:moveTo>
                        <a:pt x="269976" y="45234"/>
                      </a:moveTo>
                      <a:lnTo>
                        <a:pt x="269976" y="60807"/>
                      </a:lnTo>
                      <a:lnTo>
                        <a:pt x="389534" y="60807"/>
                      </a:lnTo>
                      <a:lnTo>
                        <a:pt x="389534" y="45234"/>
                      </a:lnTo>
                      <a:close/>
                      <a:moveTo>
                        <a:pt x="520979" y="34718"/>
                      </a:moveTo>
                      <a:cubicBezTo>
                        <a:pt x="517183" y="39876"/>
                        <a:pt x="513116" y="44891"/>
                        <a:pt x="508778" y="49763"/>
                      </a:cubicBezTo>
                      <a:cubicBezTo>
                        <a:pt x="504439" y="54635"/>
                        <a:pt x="499972" y="59307"/>
                        <a:pt x="495376" y="63779"/>
                      </a:cubicBezTo>
                      <a:lnTo>
                        <a:pt x="557555" y="63779"/>
                      </a:lnTo>
                      <a:cubicBezTo>
                        <a:pt x="561946" y="59693"/>
                        <a:pt x="566251" y="55107"/>
                        <a:pt x="570471" y="50021"/>
                      </a:cubicBezTo>
                      <a:cubicBezTo>
                        <a:pt x="574691" y="44934"/>
                        <a:pt x="578539" y="39833"/>
                        <a:pt x="582015" y="34718"/>
                      </a:cubicBezTo>
                      <a:close/>
                      <a:moveTo>
                        <a:pt x="269976" y="19859"/>
                      </a:moveTo>
                      <a:lnTo>
                        <a:pt x="269976" y="34975"/>
                      </a:lnTo>
                      <a:lnTo>
                        <a:pt x="389534" y="34975"/>
                      </a:lnTo>
                      <a:lnTo>
                        <a:pt x="389534" y="19859"/>
                      </a:lnTo>
                      <a:close/>
                      <a:moveTo>
                        <a:pt x="255346" y="9144"/>
                      </a:moveTo>
                      <a:lnTo>
                        <a:pt x="404622" y="9144"/>
                      </a:lnTo>
                      <a:lnTo>
                        <a:pt x="404622" y="71523"/>
                      </a:lnTo>
                      <a:lnTo>
                        <a:pt x="328498" y="71523"/>
                      </a:lnTo>
                      <a:lnTo>
                        <a:pt x="255346" y="71523"/>
                      </a:lnTo>
                      <a:close/>
                      <a:moveTo>
                        <a:pt x="113385" y="671"/>
                      </a:moveTo>
                      <a:lnTo>
                        <a:pt x="128702" y="671"/>
                      </a:lnTo>
                      <a:lnTo>
                        <a:pt x="128702" y="30160"/>
                      </a:lnTo>
                      <a:cubicBezTo>
                        <a:pt x="138731" y="27360"/>
                        <a:pt x="148447" y="24274"/>
                        <a:pt x="157848" y="20902"/>
                      </a:cubicBezTo>
                      <a:cubicBezTo>
                        <a:pt x="167249" y="17530"/>
                        <a:pt x="175136" y="14216"/>
                        <a:pt x="181508" y="10958"/>
                      </a:cubicBezTo>
                      <a:lnTo>
                        <a:pt x="192481" y="21931"/>
                      </a:lnTo>
                      <a:cubicBezTo>
                        <a:pt x="183580" y="25965"/>
                        <a:pt x="173493" y="29727"/>
                        <a:pt x="162220" y="33219"/>
                      </a:cubicBezTo>
                      <a:cubicBezTo>
                        <a:pt x="150947" y="36711"/>
                        <a:pt x="139774" y="39731"/>
                        <a:pt x="128702" y="42280"/>
                      </a:cubicBezTo>
                      <a:lnTo>
                        <a:pt x="128702" y="61490"/>
                      </a:lnTo>
                      <a:cubicBezTo>
                        <a:pt x="128559" y="64396"/>
                        <a:pt x="129302" y="66359"/>
                        <a:pt x="130930" y="67379"/>
                      </a:cubicBezTo>
                      <a:cubicBezTo>
                        <a:pt x="132559" y="68398"/>
                        <a:pt x="135931" y="68875"/>
                        <a:pt x="141046" y="68808"/>
                      </a:cubicBezTo>
                      <a:lnTo>
                        <a:pt x="177851" y="68808"/>
                      </a:lnTo>
                      <a:cubicBezTo>
                        <a:pt x="181737" y="69046"/>
                        <a:pt x="184366" y="67884"/>
                        <a:pt x="185737" y="65321"/>
                      </a:cubicBezTo>
                      <a:cubicBezTo>
                        <a:pt x="187109" y="62757"/>
                        <a:pt x="187909" y="57364"/>
                        <a:pt x="188138" y="49141"/>
                      </a:cubicBezTo>
                      <a:cubicBezTo>
                        <a:pt x="189952" y="50203"/>
                        <a:pt x="192152" y="51223"/>
                        <a:pt x="194738" y="52199"/>
                      </a:cubicBezTo>
                      <a:cubicBezTo>
                        <a:pt x="197324" y="53176"/>
                        <a:pt x="199696" y="53910"/>
                        <a:pt x="201854" y="54401"/>
                      </a:cubicBezTo>
                      <a:cubicBezTo>
                        <a:pt x="201225" y="65049"/>
                        <a:pt x="199282" y="72369"/>
                        <a:pt x="196024" y="76360"/>
                      </a:cubicBezTo>
                      <a:cubicBezTo>
                        <a:pt x="192767" y="80351"/>
                        <a:pt x="187166" y="82243"/>
                        <a:pt x="179222" y="82038"/>
                      </a:cubicBezTo>
                      <a:lnTo>
                        <a:pt x="139674" y="82038"/>
                      </a:lnTo>
                      <a:cubicBezTo>
                        <a:pt x="129478" y="82196"/>
                        <a:pt x="122496" y="80798"/>
                        <a:pt x="118729" y="77845"/>
                      </a:cubicBezTo>
                      <a:cubicBezTo>
                        <a:pt x="114962" y="74891"/>
                        <a:pt x="113181" y="69440"/>
                        <a:pt x="113385" y="61490"/>
                      </a:cubicBezTo>
                      <a:close/>
                      <a:moveTo>
                        <a:pt x="63551" y="442"/>
                      </a:moveTo>
                      <a:lnTo>
                        <a:pt x="78638" y="442"/>
                      </a:lnTo>
                      <a:lnTo>
                        <a:pt x="78638" y="84102"/>
                      </a:lnTo>
                      <a:lnTo>
                        <a:pt x="63551" y="84102"/>
                      </a:lnTo>
                      <a:lnTo>
                        <a:pt x="63551" y="66979"/>
                      </a:lnTo>
                      <a:cubicBezTo>
                        <a:pt x="52478" y="69162"/>
                        <a:pt x="41705" y="71245"/>
                        <a:pt x="31232" y="73227"/>
                      </a:cubicBezTo>
                      <a:cubicBezTo>
                        <a:pt x="20759" y="75209"/>
                        <a:pt x="11187" y="77006"/>
                        <a:pt x="2514" y="78617"/>
                      </a:cubicBezTo>
                      <a:lnTo>
                        <a:pt x="0" y="65378"/>
                      </a:lnTo>
                      <a:cubicBezTo>
                        <a:pt x="8363" y="64091"/>
                        <a:pt x="18040" y="62548"/>
                        <a:pt x="29032" y="60747"/>
                      </a:cubicBezTo>
                      <a:cubicBezTo>
                        <a:pt x="40024" y="58946"/>
                        <a:pt x="51530" y="57059"/>
                        <a:pt x="63551" y="55087"/>
                      </a:cubicBezTo>
                      <a:lnTo>
                        <a:pt x="63551" y="33361"/>
                      </a:lnTo>
                      <a:lnTo>
                        <a:pt x="5715" y="33361"/>
                      </a:lnTo>
                      <a:lnTo>
                        <a:pt x="5715" y="20788"/>
                      </a:lnTo>
                      <a:lnTo>
                        <a:pt x="63551" y="20788"/>
                      </a:lnTo>
                      <a:close/>
                      <a:moveTo>
                        <a:pt x="526008" y="0"/>
                      </a:moveTo>
                      <a:lnTo>
                        <a:pt x="539724" y="5029"/>
                      </a:lnTo>
                      <a:cubicBezTo>
                        <a:pt x="538357" y="7758"/>
                        <a:pt x="536919" y="10415"/>
                        <a:pt x="535409" y="13001"/>
                      </a:cubicBezTo>
                      <a:cubicBezTo>
                        <a:pt x="533900" y="15587"/>
                        <a:pt x="532290" y="18188"/>
                        <a:pt x="530580" y="20802"/>
                      </a:cubicBezTo>
                      <a:lnTo>
                        <a:pt x="592074" y="20802"/>
                      </a:lnTo>
                      <a:lnTo>
                        <a:pt x="595274" y="19888"/>
                      </a:lnTo>
                      <a:lnTo>
                        <a:pt x="605104" y="27190"/>
                      </a:lnTo>
                      <a:cubicBezTo>
                        <a:pt x="601151" y="33324"/>
                        <a:pt x="596655" y="39562"/>
                        <a:pt x="591617" y="45905"/>
                      </a:cubicBezTo>
                      <a:cubicBezTo>
                        <a:pt x="586578" y="52248"/>
                        <a:pt x="581396" y="58206"/>
                        <a:pt x="576072" y="63779"/>
                      </a:cubicBezTo>
                      <a:lnTo>
                        <a:pt x="640080" y="63779"/>
                      </a:lnTo>
                      <a:lnTo>
                        <a:pt x="640080" y="144909"/>
                      </a:lnTo>
                      <a:lnTo>
                        <a:pt x="624992" y="144909"/>
                      </a:lnTo>
                      <a:lnTo>
                        <a:pt x="624992" y="134159"/>
                      </a:lnTo>
                      <a:lnTo>
                        <a:pt x="498805" y="134159"/>
                      </a:lnTo>
                      <a:lnTo>
                        <a:pt x="498805" y="174184"/>
                      </a:lnTo>
                      <a:cubicBezTo>
                        <a:pt x="498500" y="180693"/>
                        <a:pt x="500367" y="185172"/>
                        <a:pt x="504406" y="187621"/>
                      </a:cubicBezTo>
                      <a:cubicBezTo>
                        <a:pt x="508444" y="190070"/>
                        <a:pt x="516483" y="191233"/>
                        <a:pt x="528523" y="191109"/>
                      </a:cubicBezTo>
                      <a:lnTo>
                        <a:pt x="619734" y="191109"/>
                      </a:lnTo>
                      <a:cubicBezTo>
                        <a:pt x="627236" y="191219"/>
                        <a:pt x="632908" y="190287"/>
                        <a:pt x="636752" y="188314"/>
                      </a:cubicBezTo>
                      <a:cubicBezTo>
                        <a:pt x="640596" y="186340"/>
                        <a:pt x="643322" y="182664"/>
                        <a:pt x="644931" y="177285"/>
                      </a:cubicBezTo>
                      <a:cubicBezTo>
                        <a:pt x="646540" y="171906"/>
                        <a:pt x="647742" y="164163"/>
                        <a:pt x="648538" y="154057"/>
                      </a:cubicBezTo>
                      <a:cubicBezTo>
                        <a:pt x="650671" y="155439"/>
                        <a:pt x="653091" y="156621"/>
                        <a:pt x="655796" y="157602"/>
                      </a:cubicBezTo>
                      <a:cubicBezTo>
                        <a:pt x="658501" y="158584"/>
                        <a:pt x="661035" y="159308"/>
                        <a:pt x="663397" y="159775"/>
                      </a:cubicBezTo>
                      <a:cubicBezTo>
                        <a:pt x="662253" y="171419"/>
                        <a:pt x="660376" y="180546"/>
                        <a:pt x="657767" y="187157"/>
                      </a:cubicBezTo>
                      <a:cubicBezTo>
                        <a:pt x="655157" y="193767"/>
                        <a:pt x="650910" y="198421"/>
                        <a:pt x="645024" y="201119"/>
                      </a:cubicBezTo>
                      <a:cubicBezTo>
                        <a:pt x="639139" y="203816"/>
                        <a:pt x="630709" y="205119"/>
                        <a:pt x="619734" y="205025"/>
                      </a:cubicBezTo>
                      <a:lnTo>
                        <a:pt x="529895" y="205025"/>
                      </a:lnTo>
                      <a:cubicBezTo>
                        <a:pt x="512788" y="205302"/>
                        <a:pt x="500824" y="203266"/>
                        <a:pt x="494004" y="198917"/>
                      </a:cubicBezTo>
                      <a:cubicBezTo>
                        <a:pt x="487184" y="194569"/>
                        <a:pt x="483908" y="186248"/>
                        <a:pt x="484175" y="173956"/>
                      </a:cubicBezTo>
                      <a:lnTo>
                        <a:pt x="484175" y="74045"/>
                      </a:lnTo>
                      <a:cubicBezTo>
                        <a:pt x="480722" y="77124"/>
                        <a:pt x="477169" y="80047"/>
                        <a:pt x="473516" y="82814"/>
                      </a:cubicBezTo>
                      <a:cubicBezTo>
                        <a:pt x="469863" y="85582"/>
                        <a:pt x="466253" y="88222"/>
                        <a:pt x="462686" y="90734"/>
                      </a:cubicBezTo>
                      <a:cubicBezTo>
                        <a:pt x="461905" y="88856"/>
                        <a:pt x="460667" y="86492"/>
                        <a:pt x="458971" y="83643"/>
                      </a:cubicBezTo>
                      <a:cubicBezTo>
                        <a:pt x="457276" y="80793"/>
                        <a:pt x="455695" y="78431"/>
                        <a:pt x="454228" y="76555"/>
                      </a:cubicBezTo>
                      <a:cubicBezTo>
                        <a:pt x="468534" y="67715"/>
                        <a:pt x="482041" y="56670"/>
                        <a:pt x="494747" y="43421"/>
                      </a:cubicBezTo>
                      <a:cubicBezTo>
                        <a:pt x="507454" y="30171"/>
                        <a:pt x="517874" y="15697"/>
                        <a:pt x="526008" y="0"/>
                      </a:cubicBezTo>
                      <a:close/>
                    </a:path>
                  </a:pathLst>
                </a:custGeom>
                <a:solidFill>
                  <a:srgbClr val="363C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6FAFD"/>
                    </a:solidFill>
                  </a:endParaRPr>
                </a:p>
              </p:txBody>
            </p:sp>
          </p:grpSp>
          <p:grpSp>
            <p:nvGrpSpPr>
              <p:cNvPr id="10" name="组合 9"/>
              <p:cNvGrpSpPr/>
              <p:nvPr/>
            </p:nvGrpSpPr>
            <p:grpSpPr>
              <a:xfrm>
                <a:off x="12450518" y="2724825"/>
                <a:ext cx="720000" cy="809308"/>
                <a:chOff x="12450518" y="2383200"/>
                <a:chExt cx="720000" cy="809308"/>
              </a:xfrm>
            </p:grpSpPr>
            <p:sp>
              <p:nvSpPr>
                <p:cNvPr id="20" name="矩形 19"/>
                <p:cNvSpPr/>
                <p:nvPr/>
              </p:nvSpPr>
              <p:spPr>
                <a:xfrm>
                  <a:off x="12450518" y="2383200"/>
                  <a:ext cx="720000" cy="540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endParaRPr>
                </a:p>
              </p:txBody>
            </p:sp>
            <p:sp>
              <p:nvSpPr>
                <p:cNvPr id="21" name="任意多边形: 形状 20"/>
                <p:cNvSpPr/>
                <p:nvPr/>
              </p:nvSpPr>
              <p:spPr>
                <a:xfrm>
                  <a:off x="12472432" y="2984039"/>
                  <a:ext cx="670027" cy="208469"/>
                </a:xfrm>
                <a:custGeom>
                  <a:avLst/>
                  <a:gdLst/>
                  <a:ahLst/>
                  <a:cxnLst/>
                  <a:rect l="l" t="t" r="r" b="b"/>
                  <a:pathLst>
                    <a:path w="670027" h="208469">
                      <a:moveTo>
                        <a:pt x="397764" y="140117"/>
                      </a:moveTo>
                      <a:cubicBezTo>
                        <a:pt x="405122" y="145223"/>
                        <a:pt x="412638" y="150899"/>
                        <a:pt x="420310" y="157148"/>
                      </a:cubicBezTo>
                      <a:cubicBezTo>
                        <a:pt x="427982" y="163396"/>
                        <a:pt x="434183" y="169073"/>
                        <a:pt x="438912" y="174179"/>
                      </a:cubicBezTo>
                      <a:lnTo>
                        <a:pt x="429540" y="183323"/>
                      </a:lnTo>
                      <a:cubicBezTo>
                        <a:pt x="425049" y="178298"/>
                        <a:pt x="419000" y="172516"/>
                        <a:pt x="411395" y="165978"/>
                      </a:cubicBezTo>
                      <a:cubicBezTo>
                        <a:pt x="403789" y="159439"/>
                        <a:pt x="396197" y="153485"/>
                        <a:pt x="388620" y="148118"/>
                      </a:cubicBezTo>
                      <a:close/>
                      <a:moveTo>
                        <a:pt x="106985" y="113600"/>
                      </a:moveTo>
                      <a:lnTo>
                        <a:pt x="120930" y="116343"/>
                      </a:lnTo>
                      <a:cubicBezTo>
                        <a:pt x="117315" y="129773"/>
                        <a:pt x="112829" y="142575"/>
                        <a:pt x="107471" y="154748"/>
                      </a:cubicBezTo>
                      <a:cubicBezTo>
                        <a:pt x="102113" y="166920"/>
                        <a:pt x="96312" y="177436"/>
                        <a:pt x="90069" y="186294"/>
                      </a:cubicBezTo>
                      <a:cubicBezTo>
                        <a:pt x="88578" y="185166"/>
                        <a:pt x="86644" y="183765"/>
                        <a:pt x="84268" y="182094"/>
                      </a:cubicBezTo>
                      <a:cubicBezTo>
                        <a:pt x="81891" y="180422"/>
                        <a:pt x="79786" y="179079"/>
                        <a:pt x="77953" y="178065"/>
                      </a:cubicBezTo>
                      <a:cubicBezTo>
                        <a:pt x="84392" y="169878"/>
                        <a:pt x="90088" y="160134"/>
                        <a:pt x="95041" y="148833"/>
                      </a:cubicBezTo>
                      <a:cubicBezTo>
                        <a:pt x="99994" y="137531"/>
                        <a:pt x="103975" y="125787"/>
                        <a:pt x="106985" y="113600"/>
                      </a:cubicBezTo>
                      <a:close/>
                      <a:moveTo>
                        <a:pt x="184481" y="112914"/>
                      </a:moveTo>
                      <a:cubicBezTo>
                        <a:pt x="190229" y="124258"/>
                        <a:pt x="195534" y="136202"/>
                        <a:pt x="200397" y="148747"/>
                      </a:cubicBezTo>
                      <a:cubicBezTo>
                        <a:pt x="205259" y="161291"/>
                        <a:pt x="208793" y="172207"/>
                        <a:pt x="210998" y="181494"/>
                      </a:cubicBezTo>
                      <a:lnTo>
                        <a:pt x="197054" y="186523"/>
                      </a:lnTo>
                      <a:cubicBezTo>
                        <a:pt x="195792" y="180464"/>
                        <a:pt x="193870" y="173456"/>
                        <a:pt x="191288" y="165500"/>
                      </a:cubicBezTo>
                      <a:cubicBezTo>
                        <a:pt x="188705" y="157544"/>
                        <a:pt x="185717" y="149335"/>
                        <a:pt x="182321" y="140871"/>
                      </a:cubicBezTo>
                      <a:cubicBezTo>
                        <a:pt x="178926" y="132407"/>
                        <a:pt x="175379" y="124383"/>
                        <a:pt x="171679" y="116800"/>
                      </a:cubicBezTo>
                      <a:close/>
                      <a:moveTo>
                        <a:pt x="234315" y="98526"/>
                      </a:moveTo>
                      <a:lnTo>
                        <a:pt x="336957" y="98526"/>
                      </a:lnTo>
                      <a:lnTo>
                        <a:pt x="336957" y="110613"/>
                      </a:lnTo>
                      <a:lnTo>
                        <a:pt x="294209" y="110613"/>
                      </a:lnTo>
                      <a:lnTo>
                        <a:pt x="294209" y="136017"/>
                      </a:lnTo>
                      <a:lnTo>
                        <a:pt x="332842" y="136017"/>
                      </a:lnTo>
                      <a:lnTo>
                        <a:pt x="332842" y="147875"/>
                      </a:lnTo>
                      <a:lnTo>
                        <a:pt x="294209" y="147875"/>
                      </a:lnTo>
                      <a:lnTo>
                        <a:pt x="294209" y="181037"/>
                      </a:lnTo>
                      <a:cubicBezTo>
                        <a:pt x="303481" y="184932"/>
                        <a:pt x="314082" y="187542"/>
                        <a:pt x="326012" y="188866"/>
                      </a:cubicBezTo>
                      <a:cubicBezTo>
                        <a:pt x="337943" y="190190"/>
                        <a:pt x="351116" y="190857"/>
                        <a:pt x="365532" y="190866"/>
                      </a:cubicBezTo>
                      <a:cubicBezTo>
                        <a:pt x="368046" y="190868"/>
                        <a:pt x="372705" y="190865"/>
                        <a:pt x="379508" y="190859"/>
                      </a:cubicBezTo>
                      <a:cubicBezTo>
                        <a:pt x="386312" y="190853"/>
                        <a:pt x="393893" y="190837"/>
                        <a:pt x="402251" y="190809"/>
                      </a:cubicBezTo>
                      <a:cubicBezTo>
                        <a:pt x="410608" y="190782"/>
                        <a:pt x="418375" y="190737"/>
                        <a:pt x="425550" y="190673"/>
                      </a:cubicBezTo>
                      <a:cubicBezTo>
                        <a:pt x="432725" y="190610"/>
                        <a:pt x="437941" y="190522"/>
                        <a:pt x="441198" y="190409"/>
                      </a:cubicBezTo>
                      <a:cubicBezTo>
                        <a:pt x="440017" y="192205"/>
                        <a:pt x="438893" y="194329"/>
                        <a:pt x="437826" y="196781"/>
                      </a:cubicBezTo>
                      <a:cubicBezTo>
                        <a:pt x="436760" y="199234"/>
                        <a:pt x="435979" y="201530"/>
                        <a:pt x="435483" y="203668"/>
                      </a:cubicBezTo>
                      <a:lnTo>
                        <a:pt x="365303" y="203668"/>
                      </a:lnTo>
                      <a:cubicBezTo>
                        <a:pt x="348703" y="203789"/>
                        <a:pt x="333770" y="202912"/>
                        <a:pt x="320506" y="201035"/>
                      </a:cubicBezTo>
                      <a:cubicBezTo>
                        <a:pt x="307241" y="199158"/>
                        <a:pt x="295577" y="195554"/>
                        <a:pt x="285513" y="190223"/>
                      </a:cubicBezTo>
                      <a:cubicBezTo>
                        <a:pt x="275449" y="184892"/>
                        <a:pt x="266918" y="177105"/>
                        <a:pt x="259919" y="166863"/>
                      </a:cubicBezTo>
                      <a:cubicBezTo>
                        <a:pt x="258218" y="175102"/>
                        <a:pt x="255904" y="182684"/>
                        <a:pt x="252975" y="189609"/>
                      </a:cubicBezTo>
                      <a:cubicBezTo>
                        <a:pt x="250046" y="196534"/>
                        <a:pt x="246417" y="202744"/>
                        <a:pt x="242088" y="208240"/>
                      </a:cubicBezTo>
                      <a:cubicBezTo>
                        <a:pt x="240830" y="207130"/>
                        <a:pt x="239116" y="205806"/>
                        <a:pt x="236944" y="204268"/>
                      </a:cubicBezTo>
                      <a:cubicBezTo>
                        <a:pt x="234773" y="202730"/>
                        <a:pt x="232829" y="201463"/>
                        <a:pt x="231115" y="200468"/>
                      </a:cubicBezTo>
                      <a:cubicBezTo>
                        <a:pt x="238716" y="191581"/>
                        <a:pt x="244031" y="180494"/>
                        <a:pt x="247060" y="167206"/>
                      </a:cubicBezTo>
                      <a:cubicBezTo>
                        <a:pt x="250089" y="153919"/>
                        <a:pt x="251860" y="138946"/>
                        <a:pt x="252375" y="122286"/>
                      </a:cubicBezTo>
                      <a:lnTo>
                        <a:pt x="265405" y="123201"/>
                      </a:lnTo>
                      <a:cubicBezTo>
                        <a:pt x="265172" y="128106"/>
                        <a:pt x="264838" y="132869"/>
                        <a:pt x="264405" y="137488"/>
                      </a:cubicBezTo>
                      <a:cubicBezTo>
                        <a:pt x="263971" y="142108"/>
                        <a:pt x="263467" y="146642"/>
                        <a:pt x="262890" y="151090"/>
                      </a:cubicBezTo>
                      <a:cubicBezTo>
                        <a:pt x="267653" y="160427"/>
                        <a:pt x="273673" y="167813"/>
                        <a:pt x="280950" y="173250"/>
                      </a:cubicBezTo>
                      <a:lnTo>
                        <a:pt x="280950" y="110613"/>
                      </a:lnTo>
                      <a:lnTo>
                        <a:pt x="234315" y="110613"/>
                      </a:lnTo>
                      <a:close/>
                      <a:moveTo>
                        <a:pt x="574701" y="77924"/>
                      </a:moveTo>
                      <a:lnTo>
                        <a:pt x="574701" y="119786"/>
                      </a:lnTo>
                      <a:lnTo>
                        <a:pt x="631622" y="119786"/>
                      </a:lnTo>
                      <a:lnTo>
                        <a:pt x="631622" y="77924"/>
                      </a:lnTo>
                      <a:close/>
                      <a:moveTo>
                        <a:pt x="505435" y="77924"/>
                      </a:moveTo>
                      <a:lnTo>
                        <a:pt x="505435" y="119786"/>
                      </a:lnTo>
                      <a:lnTo>
                        <a:pt x="559842" y="119786"/>
                      </a:lnTo>
                      <a:lnTo>
                        <a:pt x="559842" y="77924"/>
                      </a:lnTo>
                      <a:close/>
                      <a:moveTo>
                        <a:pt x="90297" y="72909"/>
                      </a:moveTo>
                      <a:lnTo>
                        <a:pt x="210998" y="72909"/>
                      </a:lnTo>
                      <a:lnTo>
                        <a:pt x="210998" y="87311"/>
                      </a:lnTo>
                      <a:lnTo>
                        <a:pt x="154763" y="87311"/>
                      </a:lnTo>
                      <a:lnTo>
                        <a:pt x="154763" y="188809"/>
                      </a:lnTo>
                      <a:cubicBezTo>
                        <a:pt x="154815" y="193314"/>
                        <a:pt x="154253" y="196819"/>
                        <a:pt x="153077" y="199325"/>
                      </a:cubicBezTo>
                      <a:cubicBezTo>
                        <a:pt x="151900" y="201830"/>
                        <a:pt x="149795" y="203735"/>
                        <a:pt x="146761" y="205040"/>
                      </a:cubicBezTo>
                      <a:cubicBezTo>
                        <a:pt x="143590" y="206364"/>
                        <a:pt x="139303" y="207202"/>
                        <a:pt x="133903" y="207554"/>
                      </a:cubicBezTo>
                      <a:cubicBezTo>
                        <a:pt x="128502" y="207907"/>
                        <a:pt x="121816" y="208059"/>
                        <a:pt x="113843" y="208011"/>
                      </a:cubicBezTo>
                      <a:cubicBezTo>
                        <a:pt x="113572" y="205649"/>
                        <a:pt x="112972" y="203058"/>
                        <a:pt x="112043" y="200239"/>
                      </a:cubicBezTo>
                      <a:cubicBezTo>
                        <a:pt x="111114" y="197420"/>
                        <a:pt x="110114" y="194829"/>
                        <a:pt x="109043" y="192467"/>
                      </a:cubicBezTo>
                      <a:cubicBezTo>
                        <a:pt x="115343" y="192681"/>
                        <a:pt x="120858" y="192767"/>
                        <a:pt x="125587" y="192724"/>
                      </a:cubicBezTo>
                      <a:cubicBezTo>
                        <a:pt x="130317" y="192681"/>
                        <a:pt x="133488" y="192595"/>
                        <a:pt x="135103" y="192467"/>
                      </a:cubicBezTo>
                      <a:cubicBezTo>
                        <a:pt x="136784" y="192490"/>
                        <a:pt x="137937" y="192214"/>
                        <a:pt x="138560" y="191638"/>
                      </a:cubicBezTo>
                      <a:cubicBezTo>
                        <a:pt x="139184" y="191062"/>
                        <a:pt x="139480" y="190042"/>
                        <a:pt x="139446" y="188580"/>
                      </a:cubicBezTo>
                      <a:lnTo>
                        <a:pt x="139446" y="87311"/>
                      </a:lnTo>
                      <a:lnTo>
                        <a:pt x="90297" y="87311"/>
                      </a:lnTo>
                      <a:close/>
                      <a:moveTo>
                        <a:pt x="381305" y="69937"/>
                      </a:moveTo>
                      <a:lnTo>
                        <a:pt x="394335" y="69937"/>
                      </a:lnTo>
                      <a:cubicBezTo>
                        <a:pt x="394047" y="91400"/>
                        <a:pt x="392464" y="109637"/>
                        <a:pt x="389585" y="124649"/>
                      </a:cubicBezTo>
                      <a:cubicBezTo>
                        <a:pt x="386707" y="139660"/>
                        <a:pt x="381060" y="152055"/>
                        <a:pt x="372644" y="161834"/>
                      </a:cubicBezTo>
                      <a:cubicBezTo>
                        <a:pt x="364228" y="171613"/>
                        <a:pt x="351570" y="179386"/>
                        <a:pt x="334671" y="185151"/>
                      </a:cubicBezTo>
                      <a:cubicBezTo>
                        <a:pt x="333928" y="183565"/>
                        <a:pt x="332842" y="181765"/>
                        <a:pt x="331413" y="179751"/>
                      </a:cubicBezTo>
                      <a:cubicBezTo>
                        <a:pt x="329984" y="177736"/>
                        <a:pt x="328556" y="176107"/>
                        <a:pt x="327127" y="174864"/>
                      </a:cubicBezTo>
                      <a:cubicBezTo>
                        <a:pt x="342811" y="169861"/>
                        <a:pt x="354470" y="162977"/>
                        <a:pt x="362103" y="154214"/>
                      </a:cubicBezTo>
                      <a:cubicBezTo>
                        <a:pt x="369735" y="145451"/>
                        <a:pt x="374790" y="134199"/>
                        <a:pt x="377267" y="120458"/>
                      </a:cubicBezTo>
                      <a:cubicBezTo>
                        <a:pt x="379743" y="106716"/>
                        <a:pt x="381089" y="89876"/>
                        <a:pt x="381305" y="69937"/>
                      </a:cubicBezTo>
                      <a:close/>
                      <a:moveTo>
                        <a:pt x="261976" y="50949"/>
                      </a:moveTo>
                      <a:lnTo>
                        <a:pt x="261976" y="69494"/>
                      </a:lnTo>
                      <a:lnTo>
                        <a:pt x="310896" y="69494"/>
                      </a:lnTo>
                      <a:lnTo>
                        <a:pt x="310896" y="50949"/>
                      </a:lnTo>
                      <a:close/>
                      <a:moveTo>
                        <a:pt x="527609" y="34718"/>
                      </a:moveTo>
                      <a:cubicBezTo>
                        <a:pt x="523813" y="39876"/>
                        <a:pt x="519746" y="44891"/>
                        <a:pt x="515408" y="49763"/>
                      </a:cubicBezTo>
                      <a:cubicBezTo>
                        <a:pt x="511069" y="54635"/>
                        <a:pt x="506602" y="59307"/>
                        <a:pt x="502006" y="63779"/>
                      </a:cubicBezTo>
                      <a:lnTo>
                        <a:pt x="564185" y="63779"/>
                      </a:lnTo>
                      <a:cubicBezTo>
                        <a:pt x="568576" y="59694"/>
                        <a:pt x="572881" y="55107"/>
                        <a:pt x="577101" y="50021"/>
                      </a:cubicBezTo>
                      <a:cubicBezTo>
                        <a:pt x="581321" y="44934"/>
                        <a:pt x="585169" y="39833"/>
                        <a:pt x="588645" y="34718"/>
                      </a:cubicBezTo>
                      <a:close/>
                      <a:moveTo>
                        <a:pt x="261976" y="21688"/>
                      </a:moveTo>
                      <a:lnTo>
                        <a:pt x="261976" y="40005"/>
                      </a:lnTo>
                      <a:lnTo>
                        <a:pt x="310896" y="40005"/>
                      </a:lnTo>
                      <a:lnTo>
                        <a:pt x="310896" y="21688"/>
                      </a:lnTo>
                      <a:close/>
                      <a:moveTo>
                        <a:pt x="100127" y="18731"/>
                      </a:moveTo>
                      <a:lnTo>
                        <a:pt x="198882" y="18731"/>
                      </a:lnTo>
                      <a:lnTo>
                        <a:pt x="198882" y="32904"/>
                      </a:lnTo>
                      <a:lnTo>
                        <a:pt x="100127" y="32904"/>
                      </a:lnTo>
                      <a:close/>
                      <a:moveTo>
                        <a:pt x="336499" y="11187"/>
                      </a:moveTo>
                      <a:lnTo>
                        <a:pt x="439598" y="11187"/>
                      </a:lnTo>
                      <a:lnTo>
                        <a:pt x="439598" y="23760"/>
                      </a:lnTo>
                      <a:lnTo>
                        <a:pt x="393649" y="23760"/>
                      </a:lnTo>
                      <a:cubicBezTo>
                        <a:pt x="392159" y="27798"/>
                        <a:pt x="390682" y="31780"/>
                        <a:pt x="389220" y="35704"/>
                      </a:cubicBezTo>
                      <a:cubicBezTo>
                        <a:pt x="387758" y="39628"/>
                        <a:pt x="386339" y="43267"/>
                        <a:pt x="384963" y="46620"/>
                      </a:cubicBezTo>
                      <a:lnTo>
                        <a:pt x="428168" y="46620"/>
                      </a:lnTo>
                      <a:lnTo>
                        <a:pt x="428168" y="141946"/>
                      </a:lnTo>
                      <a:lnTo>
                        <a:pt x="414452" y="141946"/>
                      </a:lnTo>
                      <a:lnTo>
                        <a:pt x="414452" y="58507"/>
                      </a:lnTo>
                      <a:lnTo>
                        <a:pt x="359131" y="58507"/>
                      </a:lnTo>
                      <a:lnTo>
                        <a:pt x="359131" y="142402"/>
                      </a:lnTo>
                      <a:lnTo>
                        <a:pt x="346101" y="142402"/>
                      </a:lnTo>
                      <a:lnTo>
                        <a:pt x="346101" y="46620"/>
                      </a:lnTo>
                      <a:lnTo>
                        <a:pt x="371018" y="46620"/>
                      </a:lnTo>
                      <a:cubicBezTo>
                        <a:pt x="372394" y="43238"/>
                        <a:pt x="373699" y="39543"/>
                        <a:pt x="374933" y="35533"/>
                      </a:cubicBezTo>
                      <a:cubicBezTo>
                        <a:pt x="376166" y="31523"/>
                        <a:pt x="377300" y="27598"/>
                        <a:pt x="378333" y="23760"/>
                      </a:cubicBezTo>
                      <a:lnTo>
                        <a:pt x="336499" y="23760"/>
                      </a:lnTo>
                      <a:close/>
                      <a:moveTo>
                        <a:pt x="248260" y="10287"/>
                      </a:moveTo>
                      <a:lnTo>
                        <a:pt x="325069" y="10287"/>
                      </a:lnTo>
                      <a:lnTo>
                        <a:pt x="325069" y="80895"/>
                      </a:lnTo>
                      <a:lnTo>
                        <a:pt x="248260" y="80895"/>
                      </a:lnTo>
                      <a:close/>
                      <a:moveTo>
                        <a:pt x="41377" y="671"/>
                      </a:moveTo>
                      <a:lnTo>
                        <a:pt x="56465" y="671"/>
                      </a:lnTo>
                      <a:lnTo>
                        <a:pt x="56465" y="49363"/>
                      </a:lnTo>
                      <a:lnTo>
                        <a:pt x="86868" y="49363"/>
                      </a:lnTo>
                      <a:lnTo>
                        <a:pt x="86868" y="63765"/>
                      </a:lnTo>
                      <a:lnTo>
                        <a:pt x="56465" y="63765"/>
                      </a:lnTo>
                      <a:lnTo>
                        <a:pt x="56465" y="69937"/>
                      </a:lnTo>
                      <a:cubicBezTo>
                        <a:pt x="58923" y="72899"/>
                        <a:pt x="62287" y="77059"/>
                        <a:pt x="66557" y="82417"/>
                      </a:cubicBezTo>
                      <a:cubicBezTo>
                        <a:pt x="70827" y="87775"/>
                        <a:pt x="74970" y="93018"/>
                        <a:pt x="78986" y="98148"/>
                      </a:cubicBezTo>
                      <a:cubicBezTo>
                        <a:pt x="83002" y="103277"/>
                        <a:pt x="85858" y="106980"/>
                        <a:pt x="87554" y="109256"/>
                      </a:cubicBezTo>
                      <a:lnTo>
                        <a:pt x="78182" y="121372"/>
                      </a:lnTo>
                      <a:cubicBezTo>
                        <a:pt x="76062" y="117376"/>
                        <a:pt x="72928" y="112223"/>
                        <a:pt x="68780" y="105913"/>
                      </a:cubicBezTo>
                      <a:cubicBezTo>
                        <a:pt x="64632" y="99603"/>
                        <a:pt x="60527" y="93478"/>
                        <a:pt x="56465" y="87539"/>
                      </a:cubicBezTo>
                      <a:lnTo>
                        <a:pt x="56465" y="208469"/>
                      </a:lnTo>
                      <a:lnTo>
                        <a:pt x="41377" y="208469"/>
                      </a:lnTo>
                      <a:lnTo>
                        <a:pt x="41377" y="92111"/>
                      </a:lnTo>
                      <a:cubicBezTo>
                        <a:pt x="37081" y="104784"/>
                        <a:pt x="32128" y="116814"/>
                        <a:pt x="26518" y="128201"/>
                      </a:cubicBezTo>
                      <a:cubicBezTo>
                        <a:pt x="20908" y="139588"/>
                        <a:pt x="15040" y="149047"/>
                        <a:pt x="8916" y="156576"/>
                      </a:cubicBezTo>
                      <a:cubicBezTo>
                        <a:pt x="7916" y="154519"/>
                        <a:pt x="6544" y="152176"/>
                        <a:pt x="4801" y="149547"/>
                      </a:cubicBezTo>
                      <a:cubicBezTo>
                        <a:pt x="3058" y="146918"/>
                        <a:pt x="1458" y="144689"/>
                        <a:pt x="0" y="142860"/>
                      </a:cubicBezTo>
                      <a:cubicBezTo>
                        <a:pt x="5007" y="136948"/>
                        <a:pt x="9929" y="129672"/>
                        <a:pt x="14766" y="121033"/>
                      </a:cubicBezTo>
                      <a:cubicBezTo>
                        <a:pt x="19603" y="112394"/>
                        <a:pt x="24034" y="103121"/>
                        <a:pt x="28059" y="93212"/>
                      </a:cubicBezTo>
                      <a:cubicBezTo>
                        <a:pt x="32083" y="83303"/>
                        <a:pt x="35380" y="73487"/>
                        <a:pt x="37948" y="63765"/>
                      </a:cubicBezTo>
                      <a:lnTo>
                        <a:pt x="6173" y="63765"/>
                      </a:lnTo>
                      <a:lnTo>
                        <a:pt x="6173" y="49363"/>
                      </a:lnTo>
                      <a:lnTo>
                        <a:pt x="41377" y="49363"/>
                      </a:lnTo>
                      <a:close/>
                      <a:moveTo>
                        <a:pt x="532638" y="0"/>
                      </a:moveTo>
                      <a:lnTo>
                        <a:pt x="546354" y="5029"/>
                      </a:lnTo>
                      <a:cubicBezTo>
                        <a:pt x="544987" y="7758"/>
                        <a:pt x="543549" y="10415"/>
                        <a:pt x="542039" y="13001"/>
                      </a:cubicBezTo>
                      <a:cubicBezTo>
                        <a:pt x="540530" y="15587"/>
                        <a:pt x="538920" y="18188"/>
                        <a:pt x="537210" y="20802"/>
                      </a:cubicBezTo>
                      <a:lnTo>
                        <a:pt x="598704" y="20802"/>
                      </a:lnTo>
                      <a:lnTo>
                        <a:pt x="601904" y="19888"/>
                      </a:lnTo>
                      <a:lnTo>
                        <a:pt x="611734" y="27190"/>
                      </a:lnTo>
                      <a:cubicBezTo>
                        <a:pt x="607781" y="33324"/>
                        <a:pt x="603285" y="39562"/>
                        <a:pt x="598247" y="45905"/>
                      </a:cubicBezTo>
                      <a:cubicBezTo>
                        <a:pt x="593208" y="52248"/>
                        <a:pt x="588026" y="58206"/>
                        <a:pt x="582702" y="63779"/>
                      </a:cubicBezTo>
                      <a:lnTo>
                        <a:pt x="646710" y="63779"/>
                      </a:lnTo>
                      <a:lnTo>
                        <a:pt x="646710" y="144909"/>
                      </a:lnTo>
                      <a:lnTo>
                        <a:pt x="631622" y="144909"/>
                      </a:lnTo>
                      <a:lnTo>
                        <a:pt x="631622" y="134159"/>
                      </a:lnTo>
                      <a:lnTo>
                        <a:pt x="505435" y="134159"/>
                      </a:lnTo>
                      <a:lnTo>
                        <a:pt x="505435" y="174184"/>
                      </a:lnTo>
                      <a:cubicBezTo>
                        <a:pt x="505130" y="180693"/>
                        <a:pt x="506997" y="185172"/>
                        <a:pt x="511036" y="187621"/>
                      </a:cubicBezTo>
                      <a:cubicBezTo>
                        <a:pt x="515074" y="190070"/>
                        <a:pt x="523113" y="191233"/>
                        <a:pt x="535153" y="191109"/>
                      </a:cubicBezTo>
                      <a:lnTo>
                        <a:pt x="626364" y="191109"/>
                      </a:lnTo>
                      <a:cubicBezTo>
                        <a:pt x="633866" y="191219"/>
                        <a:pt x="639538" y="190288"/>
                        <a:pt x="643382" y="188314"/>
                      </a:cubicBezTo>
                      <a:cubicBezTo>
                        <a:pt x="647226" y="186340"/>
                        <a:pt x="649952" y="182664"/>
                        <a:pt x="651561" y="177285"/>
                      </a:cubicBezTo>
                      <a:cubicBezTo>
                        <a:pt x="653170" y="171906"/>
                        <a:pt x="654372" y="164163"/>
                        <a:pt x="655168" y="154057"/>
                      </a:cubicBezTo>
                      <a:cubicBezTo>
                        <a:pt x="657301" y="155439"/>
                        <a:pt x="659721" y="156621"/>
                        <a:pt x="662426" y="157602"/>
                      </a:cubicBezTo>
                      <a:cubicBezTo>
                        <a:pt x="665131" y="158584"/>
                        <a:pt x="667665" y="159308"/>
                        <a:pt x="670027" y="159775"/>
                      </a:cubicBezTo>
                      <a:cubicBezTo>
                        <a:pt x="668883" y="171419"/>
                        <a:pt x="667006" y="180546"/>
                        <a:pt x="664397" y="187157"/>
                      </a:cubicBezTo>
                      <a:cubicBezTo>
                        <a:pt x="661787" y="193767"/>
                        <a:pt x="657540" y="198421"/>
                        <a:pt x="651654" y="201119"/>
                      </a:cubicBezTo>
                      <a:cubicBezTo>
                        <a:pt x="645769" y="203816"/>
                        <a:pt x="637339" y="205119"/>
                        <a:pt x="626364" y="205025"/>
                      </a:cubicBezTo>
                      <a:lnTo>
                        <a:pt x="536525" y="205025"/>
                      </a:lnTo>
                      <a:cubicBezTo>
                        <a:pt x="519418" y="205302"/>
                        <a:pt x="507454" y="203266"/>
                        <a:pt x="500634" y="198917"/>
                      </a:cubicBezTo>
                      <a:cubicBezTo>
                        <a:pt x="493814" y="194569"/>
                        <a:pt x="490538" y="186248"/>
                        <a:pt x="490805" y="173956"/>
                      </a:cubicBezTo>
                      <a:lnTo>
                        <a:pt x="490805" y="74045"/>
                      </a:lnTo>
                      <a:cubicBezTo>
                        <a:pt x="487352" y="77124"/>
                        <a:pt x="483799" y="80047"/>
                        <a:pt x="480146" y="82815"/>
                      </a:cubicBezTo>
                      <a:cubicBezTo>
                        <a:pt x="476493" y="85582"/>
                        <a:pt x="472883" y="88222"/>
                        <a:pt x="469316" y="90734"/>
                      </a:cubicBezTo>
                      <a:cubicBezTo>
                        <a:pt x="468535" y="88856"/>
                        <a:pt x="467297" y="86492"/>
                        <a:pt x="465601" y="83643"/>
                      </a:cubicBezTo>
                      <a:cubicBezTo>
                        <a:pt x="463906" y="80793"/>
                        <a:pt x="462325" y="78431"/>
                        <a:pt x="460858" y="76555"/>
                      </a:cubicBezTo>
                      <a:cubicBezTo>
                        <a:pt x="475164" y="67715"/>
                        <a:pt x="488671" y="56670"/>
                        <a:pt x="501377" y="43421"/>
                      </a:cubicBezTo>
                      <a:cubicBezTo>
                        <a:pt x="514084" y="30171"/>
                        <a:pt x="524504" y="15697"/>
                        <a:pt x="532638" y="0"/>
                      </a:cubicBezTo>
                      <a:close/>
                    </a:path>
                  </a:pathLst>
                </a:custGeom>
                <a:solidFill>
                  <a:srgbClr val="363C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6FAFD"/>
                    </a:solidFill>
                  </a:endParaRPr>
                </a:p>
              </p:txBody>
            </p:sp>
          </p:grpSp>
          <p:grpSp>
            <p:nvGrpSpPr>
              <p:cNvPr id="11" name="组合 10"/>
              <p:cNvGrpSpPr/>
              <p:nvPr/>
            </p:nvGrpSpPr>
            <p:grpSpPr>
              <a:xfrm>
                <a:off x="12450518" y="3802404"/>
                <a:ext cx="720000" cy="809078"/>
                <a:chOff x="12450518" y="3574800"/>
                <a:chExt cx="720000" cy="809078"/>
              </a:xfrm>
            </p:grpSpPr>
            <p:sp>
              <p:nvSpPr>
                <p:cNvPr id="18" name="矩形 17"/>
                <p:cNvSpPr/>
                <p:nvPr/>
              </p:nvSpPr>
              <p:spPr>
                <a:xfrm>
                  <a:off x="12450518" y="3574800"/>
                  <a:ext cx="720000" cy="540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endParaRPr>
                </a:p>
              </p:txBody>
            </p:sp>
            <p:sp>
              <p:nvSpPr>
                <p:cNvPr id="19" name="任意多边形: 形状 18"/>
                <p:cNvSpPr/>
                <p:nvPr/>
              </p:nvSpPr>
              <p:spPr>
                <a:xfrm>
                  <a:off x="12479748" y="4175638"/>
                  <a:ext cx="662711" cy="208240"/>
                </a:xfrm>
                <a:custGeom>
                  <a:avLst/>
                  <a:gdLst/>
                  <a:ahLst/>
                  <a:cxnLst/>
                  <a:rect l="l" t="t" r="r" b="b"/>
                  <a:pathLst>
                    <a:path w="662711" h="208240">
                      <a:moveTo>
                        <a:pt x="390448" y="140117"/>
                      </a:moveTo>
                      <a:cubicBezTo>
                        <a:pt x="397806" y="145223"/>
                        <a:pt x="405322" y="150900"/>
                        <a:pt x="412994" y="157148"/>
                      </a:cubicBezTo>
                      <a:cubicBezTo>
                        <a:pt x="420666" y="163396"/>
                        <a:pt x="426867" y="169073"/>
                        <a:pt x="431596" y="174179"/>
                      </a:cubicBezTo>
                      <a:lnTo>
                        <a:pt x="422224" y="183323"/>
                      </a:lnTo>
                      <a:cubicBezTo>
                        <a:pt x="417733" y="178298"/>
                        <a:pt x="411684" y="172517"/>
                        <a:pt x="404079" y="165978"/>
                      </a:cubicBezTo>
                      <a:cubicBezTo>
                        <a:pt x="396473" y="159439"/>
                        <a:pt x="388881" y="153486"/>
                        <a:pt x="381304" y="148118"/>
                      </a:cubicBezTo>
                      <a:close/>
                      <a:moveTo>
                        <a:pt x="226999" y="98526"/>
                      </a:moveTo>
                      <a:lnTo>
                        <a:pt x="329641" y="98526"/>
                      </a:lnTo>
                      <a:lnTo>
                        <a:pt x="329641" y="110614"/>
                      </a:lnTo>
                      <a:lnTo>
                        <a:pt x="286893" y="110614"/>
                      </a:lnTo>
                      <a:lnTo>
                        <a:pt x="286893" y="136017"/>
                      </a:lnTo>
                      <a:lnTo>
                        <a:pt x="325526" y="136017"/>
                      </a:lnTo>
                      <a:lnTo>
                        <a:pt x="325526" y="147875"/>
                      </a:lnTo>
                      <a:lnTo>
                        <a:pt x="286893" y="147875"/>
                      </a:lnTo>
                      <a:lnTo>
                        <a:pt x="286893" y="181037"/>
                      </a:lnTo>
                      <a:cubicBezTo>
                        <a:pt x="296165" y="184932"/>
                        <a:pt x="306766" y="187542"/>
                        <a:pt x="318696" y="188866"/>
                      </a:cubicBezTo>
                      <a:cubicBezTo>
                        <a:pt x="330627" y="190190"/>
                        <a:pt x="343800" y="190857"/>
                        <a:pt x="358216" y="190866"/>
                      </a:cubicBezTo>
                      <a:cubicBezTo>
                        <a:pt x="360730" y="190868"/>
                        <a:pt x="365389" y="190865"/>
                        <a:pt x="372192" y="190859"/>
                      </a:cubicBezTo>
                      <a:cubicBezTo>
                        <a:pt x="378996" y="190853"/>
                        <a:pt x="386577" y="190837"/>
                        <a:pt x="394935" y="190809"/>
                      </a:cubicBezTo>
                      <a:cubicBezTo>
                        <a:pt x="403292" y="190782"/>
                        <a:pt x="411059" y="190737"/>
                        <a:pt x="418234" y="190674"/>
                      </a:cubicBezTo>
                      <a:cubicBezTo>
                        <a:pt x="425409" y="190610"/>
                        <a:pt x="430625" y="190522"/>
                        <a:pt x="433882" y="190409"/>
                      </a:cubicBezTo>
                      <a:cubicBezTo>
                        <a:pt x="432701" y="192205"/>
                        <a:pt x="431577" y="194329"/>
                        <a:pt x="430510" y="196781"/>
                      </a:cubicBezTo>
                      <a:cubicBezTo>
                        <a:pt x="429444" y="199234"/>
                        <a:pt x="428663" y="201530"/>
                        <a:pt x="428167" y="203668"/>
                      </a:cubicBezTo>
                      <a:lnTo>
                        <a:pt x="357987" y="203668"/>
                      </a:lnTo>
                      <a:cubicBezTo>
                        <a:pt x="341387" y="203789"/>
                        <a:pt x="326454" y="202912"/>
                        <a:pt x="313190" y="201035"/>
                      </a:cubicBezTo>
                      <a:cubicBezTo>
                        <a:pt x="299925" y="199158"/>
                        <a:pt x="288261" y="195554"/>
                        <a:pt x="278197" y="190223"/>
                      </a:cubicBezTo>
                      <a:cubicBezTo>
                        <a:pt x="268133" y="184892"/>
                        <a:pt x="259602" y="177105"/>
                        <a:pt x="252603" y="166863"/>
                      </a:cubicBezTo>
                      <a:cubicBezTo>
                        <a:pt x="250902" y="175103"/>
                        <a:pt x="248588" y="182684"/>
                        <a:pt x="245659" y="189609"/>
                      </a:cubicBezTo>
                      <a:cubicBezTo>
                        <a:pt x="242730" y="196534"/>
                        <a:pt x="239101" y="202744"/>
                        <a:pt x="234772" y="208240"/>
                      </a:cubicBezTo>
                      <a:cubicBezTo>
                        <a:pt x="233514" y="207130"/>
                        <a:pt x="231800" y="205806"/>
                        <a:pt x="229628" y="204268"/>
                      </a:cubicBezTo>
                      <a:cubicBezTo>
                        <a:pt x="227457" y="202730"/>
                        <a:pt x="225513" y="201463"/>
                        <a:pt x="223799" y="200468"/>
                      </a:cubicBezTo>
                      <a:cubicBezTo>
                        <a:pt x="231400" y="191581"/>
                        <a:pt x="236715" y="180494"/>
                        <a:pt x="239744" y="167206"/>
                      </a:cubicBezTo>
                      <a:cubicBezTo>
                        <a:pt x="242773" y="153919"/>
                        <a:pt x="244544" y="138946"/>
                        <a:pt x="245059" y="122286"/>
                      </a:cubicBezTo>
                      <a:lnTo>
                        <a:pt x="258089" y="123201"/>
                      </a:lnTo>
                      <a:cubicBezTo>
                        <a:pt x="257856" y="128106"/>
                        <a:pt x="257522" y="132869"/>
                        <a:pt x="257089" y="137488"/>
                      </a:cubicBezTo>
                      <a:cubicBezTo>
                        <a:pt x="256655" y="142108"/>
                        <a:pt x="256151" y="146642"/>
                        <a:pt x="255574" y="151090"/>
                      </a:cubicBezTo>
                      <a:cubicBezTo>
                        <a:pt x="260337" y="160427"/>
                        <a:pt x="266357" y="167814"/>
                        <a:pt x="273634" y="173250"/>
                      </a:cubicBezTo>
                      <a:lnTo>
                        <a:pt x="273634" y="110614"/>
                      </a:lnTo>
                      <a:lnTo>
                        <a:pt x="226999" y="110614"/>
                      </a:lnTo>
                      <a:close/>
                      <a:moveTo>
                        <a:pt x="567385" y="77924"/>
                      </a:moveTo>
                      <a:lnTo>
                        <a:pt x="567385" y="119786"/>
                      </a:lnTo>
                      <a:lnTo>
                        <a:pt x="624306" y="119786"/>
                      </a:lnTo>
                      <a:lnTo>
                        <a:pt x="624306" y="77924"/>
                      </a:lnTo>
                      <a:close/>
                      <a:moveTo>
                        <a:pt x="498119" y="77924"/>
                      </a:moveTo>
                      <a:lnTo>
                        <a:pt x="498119" y="119786"/>
                      </a:lnTo>
                      <a:lnTo>
                        <a:pt x="552526" y="119786"/>
                      </a:lnTo>
                      <a:lnTo>
                        <a:pt x="552526" y="77924"/>
                      </a:lnTo>
                      <a:close/>
                      <a:moveTo>
                        <a:pt x="373989" y="69937"/>
                      </a:moveTo>
                      <a:lnTo>
                        <a:pt x="387019" y="69937"/>
                      </a:lnTo>
                      <a:cubicBezTo>
                        <a:pt x="386731" y="91400"/>
                        <a:pt x="385148" y="109637"/>
                        <a:pt x="382269" y="124649"/>
                      </a:cubicBezTo>
                      <a:cubicBezTo>
                        <a:pt x="379391" y="139660"/>
                        <a:pt x="373744" y="152055"/>
                        <a:pt x="365328" y="161834"/>
                      </a:cubicBezTo>
                      <a:cubicBezTo>
                        <a:pt x="356912" y="171613"/>
                        <a:pt x="344254" y="179386"/>
                        <a:pt x="327355" y="185151"/>
                      </a:cubicBezTo>
                      <a:cubicBezTo>
                        <a:pt x="326612" y="183566"/>
                        <a:pt x="325526" y="181765"/>
                        <a:pt x="324097" y="179751"/>
                      </a:cubicBezTo>
                      <a:cubicBezTo>
                        <a:pt x="322668" y="177736"/>
                        <a:pt x="321240" y="176107"/>
                        <a:pt x="319811" y="174864"/>
                      </a:cubicBezTo>
                      <a:cubicBezTo>
                        <a:pt x="335495" y="169861"/>
                        <a:pt x="347154" y="162977"/>
                        <a:pt x="354787" y="154214"/>
                      </a:cubicBezTo>
                      <a:cubicBezTo>
                        <a:pt x="362419" y="145451"/>
                        <a:pt x="367474" y="134199"/>
                        <a:pt x="369951" y="120458"/>
                      </a:cubicBezTo>
                      <a:cubicBezTo>
                        <a:pt x="372427" y="106716"/>
                        <a:pt x="373773" y="89876"/>
                        <a:pt x="373989" y="69937"/>
                      </a:cubicBezTo>
                      <a:close/>
                      <a:moveTo>
                        <a:pt x="254660" y="50949"/>
                      </a:moveTo>
                      <a:lnTo>
                        <a:pt x="254660" y="69494"/>
                      </a:lnTo>
                      <a:lnTo>
                        <a:pt x="303580" y="69494"/>
                      </a:lnTo>
                      <a:lnTo>
                        <a:pt x="303580" y="50949"/>
                      </a:lnTo>
                      <a:close/>
                      <a:moveTo>
                        <a:pt x="520293" y="34718"/>
                      </a:moveTo>
                      <a:cubicBezTo>
                        <a:pt x="516497" y="39876"/>
                        <a:pt x="512430" y="44891"/>
                        <a:pt x="508092" y="49764"/>
                      </a:cubicBezTo>
                      <a:cubicBezTo>
                        <a:pt x="503753" y="54636"/>
                        <a:pt x="499286" y="59307"/>
                        <a:pt x="494690" y="63779"/>
                      </a:cubicBezTo>
                      <a:lnTo>
                        <a:pt x="556869" y="63779"/>
                      </a:lnTo>
                      <a:cubicBezTo>
                        <a:pt x="561260" y="59694"/>
                        <a:pt x="565565" y="55108"/>
                        <a:pt x="569785" y="50021"/>
                      </a:cubicBezTo>
                      <a:cubicBezTo>
                        <a:pt x="574005" y="44934"/>
                        <a:pt x="577853" y="39833"/>
                        <a:pt x="581329" y="34718"/>
                      </a:cubicBezTo>
                      <a:close/>
                      <a:moveTo>
                        <a:pt x="254660" y="21688"/>
                      </a:moveTo>
                      <a:lnTo>
                        <a:pt x="254660" y="40005"/>
                      </a:lnTo>
                      <a:lnTo>
                        <a:pt x="303580" y="40005"/>
                      </a:lnTo>
                      <a:lnTo>
                        <a:pt x="303580" y="21688"/>
                      </a:lnTo>
                      <a:close/>
                      <a:moveTo>
                        <a:pt x="329183" y="11187"/>
                      </a:moveTo>
                      <a:lnTo>
                        <a:pt x="432282" y="11187"/>
                      </a:lnTo>
                      <a:lnTo>
                        <a:pt x="432282" y="23760"/>
                      </a:lnTo>
                      <a:lnTo>
                        <a:pt x="386333" y="23760"/>
                      </a:lnTo>
                      <a:cubicBezTo>
                        <a:pt x="384843" y="27798"/>
                        <a:pt x="383366" y="31780"/>
                        <a:pt x="381904" y="35704"/>
                      </a:cubicBezTo>
                      <a:cubicBezTo>
                        <a:pt x="380442" y="39628"/>
                        <a:pt x="379023" y="43267"/>
                        <a:pt x="377647" y="46620"/>
                      </a:cubicBezTo>
                      <a:lnTo>
                        <a:pt x="420852" y="46620"/>
                      </a:lnTo>
                      <a:lnTo>
                        <a:pt x="420852" y="141946"/>
                      </a:lnTo>
                      <a:lnTo>
                        <a:pt x="407136" y="141946"/>
                      </a:lnTo>
                      <a:lnTo>
                        <a:pt x="407136" y="58507"/>
                      </a:lnTo>
                      <a:lnTo>
                        <a:pt x="351815" y="58507"/>
                      </a:lnTo>
                      <a:lnTo>
                        <a:pt x="351815" y="142402"/>
                      </a:lnTo>
                      <a:lnTo>
                        <a:pt x="338785" y="142402"/>
                      </a:lnTo>
                      <a:lnTo>
                        <a:pt x="338785" y="46620"/>
                      </a:lnTo>
                      <a:lnTo>
                        <a:pt x="363702" y="46620"/>
                      </a:lnTo>
                      <a:cubicBezTo>
                        <a:pt x="365078" y="43238"/>
                        <a:pt x="366383" y="39543"/>
                        <a:pt x="367617" y="35533"/>
                      </a:cubicBezTo>
                      <a:cubicBezTo>
                        <a:pt x="368850" y="31523"/>
                        <a:pt x="369984" y="27598"/>
                        <a:pt x="371017" y="23760"/>
                      </a:cubicBezTo>
                      <a:lnTo>
                        <a:pt x="329183" y="23760"/>
                      </a:lnTo>
                      <a:close/>
                      <a:moveTo>
                        <a:pt x="240944" y="10287"/>
                      </a:moveTo>
                      <a:lnTo>
                        <a:pt x="317753" y="10287"/>
                      </a:lnTo>
                      <a:lnTo>
                        <a:pt x="317753" y="80896"/>
                      </a:lnTo>
                      <a:lnTo>
                        <a:pt x="240944" y="80896"/>
                      </a:lnTo>
                      <a:close/>
                      <a:moveTo>
                        <a:pt x="85496" y="1586"/>
                      </a:moveTo>
                      <a:cubicBezTo>
                        <a:pt x="93187" y="7167"/>
                        <a:pt x="100893" y="13377"/>
                        <a:pt x="108613" y="20217"/>
                      </a:cubicBezTo>
                      <a:cubicBezTo>
                        <a:pt x="116333" y="27055"/>
                        <a:pt x="122496" y="33266"/>
                        <a:pt x="127101" y="38847"/>
                      </a:cubicBezTo>
                      <a:lnTo>
                        <a:pt x="116357" y="46620"/>
                      </a:lnTo>
                      <a:lnTo>
                        <a:pt x="190881" y="46620"/>
                      </a:lnTo>
                      <a:lnTo>
                        <a:pt x="190881" y="61250"/>
                      </a:lnTo>
                      <a:lnTo>
                        <a:pt x="108585" y="61250"/>
                      </a:lnTo>
                      <a:lnTo>
                        <a:pt x="108585" y="113371"/>
                      </a:lnTo>
                      <a:lnTo>
                        <a:pt x="181508" y="113371"/>
                      </a:lnTo>
                      <a:lnTo>
                        <a:pt x="181508" y="128001"/>
                      </a:lnTo>
                      <a:lnTo>
                        <a:pt x="108585" y="128001"/>
                      </a:lnTo>
                      <a:lnTo>
                        <a:pt x="108585" y="186294"/>
                      </a:lnTo>
                      <a:lnTo>
                        <a:pt x="202311" y="186294"/>
                      </a:lnTo>
                      <a:lnTo>
                        <a:pt x="202311" y="201153"/>
                      </a:lnTo>
                      <a:lnTo>
                        <a:pt x="0" y="201153"/>
                      </a:lnTo>
                      <a:lnTo>
                        <a:pt x="0" y="186294"/>
                      </a:lnTo>
                      <a:lnTo>
                        <a:pt x="92583" y="186294"/>
                      </a:lnTo>
                      <a:lnTo>
                        <a:pt x="92583" y="128001"/>
                      </a:lnTo>
                      <a:lnTo>
                        <a:pt x="20802" y="128001"/>
                      </a:lnTo>
                      <a:lnTo>
                        <a:pt x="20802" y="113371"/>
                      </a:lnTo>
                      <a:lnTo>
                        <a:pt x="92583" y="113371"/>
                      </a:lnTo>
                      <a:lnTo>
                        <a:pt x="92583" y="61250"/>
                      </a:lnTo>
                      <a:lnTo>
                        <a:pt x="10744" y="61250"/>
                      </a:lnTo>
                      <a:lnTo>
                        <a:pt x="10744" y="46620"/>
                      </a:lnTo>
                      <a:lnTo>
                        <a:pt x="113157" y="46620"/>
                      </a:lnTo>
                      <a:cubicBezTo>
                        <a:pt x="108475" y="41067"/>
                        <a:pt x="102465" y="34971"/>
                        <a:pt x="95126" y="28332"/>
                      </a:cubicBezTo>
                      <a:cubicBezTo>
                        <a:pt x="87787" y="21693"/>
                        <a:pt x="80462" y="15597"/>
                        <a:pt x="73152" y="10044"/>
                      </a:cubicBezTo>
                      <a:close/>
                      <a:moveTo>
                        <a:pt x="525322" y="0"/>
                      </a:moveTo>
                      <a:lnTo>
                        <a:pt x="539038" y="5029"/>
                      </a:lnTo>
                      <a:cubicBezTo>
                        <a:pt x="537671" y="7758"/>
                        <a:pt x="536233" y="10415"/>
                        <a:pt x="534723" y="13001"/>
                      </a:cubicBezTo>
                      <a:cubicBezTo>
                        <a:pt x="533214" y="15587"/>
                        <a:pt x="531604" y="18188"/>
                        <a:pt x="529894" y="20802"/>
                      </a:cubicBezTo>
                      <a:lnTo>
                        <a:pt x="591388" y="20802"/>
                      </a:lnTo>
                      <a:lnTo>
                        <a:pt x="594588" y="19888"/>
                      </a:lnTo>
                      <a:lnTo>
                        <a:pt x="604418" y="27190"/>
                      </a:lnTo>
                      <a:cubicBezTo>
                        <a:pt x="600465" y="33324"/>
                        <a:pt x="595969" y="39562"/>
                        <a:pt x="590931" y="45905"/>
                      </a:cubicBezTo>
                      <a:cubicBezTo>
                        <a:pt x="585892" y="52248"/>
                        <a:pt x="580710" y="58206"/>
                        <a:pt x="575386" y="63779"/>
                      </a:cubicBezTo>
                      <a:lnTo>
                        <a:pt x="639394" y="63779"/>
                      </a:lnTo>
                      <a:lnTo>
                        <a:pt x="639394" y="144909"/>
                      </a:lnTo>
                      <a:lnTo>
                        <a:pt x="624306" y="144909"/>
                      </a:lnTo>
                      <a:lnTo>
                        <a:pt x="624306" y="134159"/>
                      </a:lnTo>
                      <a:lnTo>
                        <a:pt x="498119" y="134159"/>
                      </a:lnTo>
                      <a:lnTo>
                        <a:pt x="498119" y="174184"/>
                      </a:lnTo>
                      <a:cubicBezTo>
                        <a:pt x="497814" y="180693"/>
                        <a:pt x="499681" y="185172"/>
                        <a:pt x="503720" y="187621"/>
                      </a:cubicBezTo>
                      <a:cubicBezTo>
                        <a:pt x="507758" y="190071"/>
                        <a:pt x="515797" y="191233"/>
                        <a:pt x="527837" y="191109"/>
                      </a:cubicBezTo>
                      <a:lnTo>
                        <a:pt x="619048" y="191109"/>
                      </a:lnTo>
                      <a:cubicBezTo>
                        <a:pt x="626550" y="191219"/>
                        <a:pt x="632222" y="190288"/>
                        <a:pt x="636066" y="188314"/>
                      </a:cubicBezTo>
                      <a:cubicBezTo>
                        <a:pt x="639910" y="186340"/>
                        <a:pt x="642636" y="182664"/>
                        <a:pt x="644245" y="177285"/>
                      </a:cubicBezTo>
                      <a:cubicBezTo>
                        <a:pt x="645854" y="171906"/>
                        <a:pt x="647056" y="164163"/>
                        <a:pt x="647852" y="154057"/>
                      </a:cubicBezTo>
                      <a:cubicBezTo>
                        <a:pt x="649985" y="155439"/>
                        <a:pt x="652405" y="156621"/>
                        <a:pt x="655110" y="157603"/>
                      </a:cubicBezTo>
                      <a:cubicBezTo>
                        <a:pt x="657815" y="158584"/>
                        <a:pt x="660349" y="159308"/>
                        <a:pt x="662711" y="159775"/>
                      </a:cubicBezTo>
                      <a:cubicBezTo>
                        <a:pt x="661567" y="171419"/>
                        <a:pt x="659690" y="180546"/>
                        <a:pt x="657081" y="187157"/>
                      </a:cubicBezTo>
                      <a:cubicBezTo>
                        <a:pt x="654471" y="193767"/>
                        <a:pt x="650224" y="198421"/>
                        <a:pt x="644338" y="201119"/>
                      </a:cubicBezTo>
                      <a:cubicBezTo>
                        <a:pt x="638453" y="203817"/>
                        <a:pt x="630023" y="205119"/>
                        <a:pt x="619048" y="205025"/>
                      </a:cubicBezTo>
                      <a:lnTo>
                        <a:pt x="529209" y="205025"/>
                      </a:lnTo>
                      <a:cubicBezTo>
                        <a:pt x="512102" y="205302"/>
                        <a:pt x="500138" y="203266"/>
                        <a:pt x="493318" y="198917"/>
                      </a:cubicBezTo>
                      <a:cubicBezTo>
                        <a:pt x="486498" y="194569"/>
                        <a:pt x="483222" y="186248"/>
                        <a:pt x="483489" y="173956"/>
                      </a:cubicBezTo>
                      <a:lnTo>
                        <a:pt x="483489" y="74045"/>
                      </a:lnTo>
                      <a:cubicBezTo>
                        <a:pt x="480036" y="77124"/>
                        <a:pt x="476483" y="80047"/>
                        <a:pt x="472830" y="82815"/>
                      </a:cubicBezTo>
                      <a:cubicBezTo>
                        <a:pt x="469177" y="85582"/>
                        <a:pt x="465567" y="88222"/>
                        <a:pt x="462000" y="90734"/>
                      </a:cubicBezTo>
                      <a:cubicBezTo>
                        <a:pt x="461219" y="88856"/>
                        <a:pt x="459981" y="86493"/>
                        <a:pt x="458285" y="83643"/>
                      </a:cubicBezTo>
                      <a:cubicBezTo>
                        <a:pt x="456590" y="80793"/>
                        <a:pt x="455009" y="78431"/>
                        <a:pt x="453542" y="76555"/>
                      </a:cubicBezTo>
                      <a:cubicBezTo>
                        <a:pt x="467848" y="67715"/>
                        <a:pt x="481355" y="56671"/>
                        <a:pt x="494061" y="43421"/>
                      </a:cubicBezTo>
                      <a:cubicBezTo>
                        <a:pt x="506768" y="30171"/>
                        <a:pt x="517188" y="15697"/>
                        <a:pt x="525322" y="0"/>
                      </a:cubicBezTo>
                      <a:close/>
                    </a:path>
                  </a:pathLst>
                </a:custGeom>
                <a:solidFill>
                  <a:srgbClr val="363C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6FAFD"/>
                    </a:solidFill>
                  </a:endParaRPr>
                </a:p>
              </p:txBody>
            </p:sp>
          </p:grpSp>
          <p:grpSp>
            <p:nvGrpSpPr>
              <p:cNvPr id="12" name="组合 11"/>
              <p:cNvGrpSpPr/>
              <p:nvPr/>
            </p:nvGrpSpPr>
            <p:grpSpPr>
              <a:xfrm>
                <a:off x="12450518" y="4879753"/>
                <a:ext cx="720000" cy="809978"/>
                <a:chOff x="12450518" y="4766400"/>
                <a:chExt cx="720000" cy="809978"/>
              </a:xfrm>
            </p:grpSpPr>
            <p:sp>
              <p:nvSpPr>
                <p:cNvPr id="16" name="矩形 15"/>
                <p:cNvSpPr/>
                <p:nvPr/>
              </p:nvSpPr>
              <p:spPr>
                <a:xfrm>
                  <a:off x="12450518" y="4766400"/>
                  <a:ext cx="720000" cy="540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endParaRPr>
                </a:p>
              </p:txBody>
            </p:sp>
            <p:sp>
              <p:nvSpPr>
                <p:cNvPr id="17" name="任意多边形: 形状 16"/>
                <p:cNvSpPr/>
                <p:nvPr/>
              </p:nvSpPr>
              <p:spPr>
                <a:xfrm>
                  <a:off x="12477462" y="5367238"/>
                  <a:ext cx="664997" cy="209140"/>
                </a:xfrm>
                <a:custGeom>
                  <a:avLst/>
                  <a:gdLst/>
                  <a:ahLst/>
                  <a:cxnLst/>
                  <a:rect l="l" t="t" r="r" b="b"/>
                  <a:pathLst>
                    <a:path w="664997" h="209140">
                      <a:moveTo>
                        <a:pt x="249845" y="154505"/>
                      </a:moveTo>
                      <a:lnTo>
                        <a:pt x="249845" y="179451"/>
                      </a:lnTo>
                      <a:lnTo>
                        <a:pt x="314796" y="179451"/>
                      </a:lnTo>
                      <a:lnTo>
                        <a:pt x="314796" y="154505"/>
                      </a:lnTo>
                      <a:close/>
                      <a:moveTo>
                        <a:pt x="99441" y="147875"/>
                      </a:moveTo>
                      <a:lnTo>
                        <a:pt x="99441" y="187223"/>
                      </a:lnTo>
                      <a:lnTo>
                        <a:pt x="171678" y="187223"/>
                      </a:lnTo>
                      <a:lnTo>
                        <a:pt x="171678" y="147875"/>
                      </a:lnTo>
                      <a:close/>
                      <a:moveTo>
                        <a:pt x="85039" y="134874"/>
                      </a:moveTo>
                      <a:lnTo>
                        <a:pt x="186537" y="134874"/>
                      </a:lnTo>
                      <a:lnTo>
                        <a:pt x="186537" y="209140"/>
                      </a:lnTo>
                      <a:lnTo>
                        <a:pt x="171678" y="209140"/>
                      </a:lnTo>
                      <a:lnTo>
                        <a:pt x="171678" y="200225"/>
                      </a:lnTo>
                      <a:lnTo>
                        <a:pt x="99441" y="200225"/>
                      </a:lnTo>
                      <a:lnTo>
                        <a:pt x="99441" y="209140"/>
                      </a:lnTo>
                      <a:lnTo>
                        <a:pt x="85039" y="209140"/>
                      </a:lnTo>
                      <a:close/>
                      <a:moveTo>
                        <a:pt x="569671" y="77924"/>
                      </a:moveTo>
                      <a:lnTo>
                        <a:pt x="569671" y="119786"/>
                      </a:lnTo>
                      <a:lnTo>
                        <a:pt x="626592" y="119786"/>
                      </a:lnTo>
                      <a:lnTo>
                        <a:pt x="626592" y="77924"/>
                      </a:lnTo>
                      <a:close/>
                      <a:moveTo>
                        <a:pt x="500405" y="77924"/>
                      </a:moveTo>
                      <a:lnTo>
                        <a:pt x="500405" y="119786"/>
                      </a:lnTo>
                      <a:lnTo>
                        <a:pt x="554812" y="119786"/>
                      </a:lnTo>
                      <a:lnTo>
                        <a:pt x="554812" y="77924"/>
                      </a:lnTo>
                      <a:close/>
                      <a:moveTo>
                        <a:pt x="298080" y="64208"/>
                      </a:moveTo>
                      <a:lnTo>
                        <a:pt x="298080" y="108126"/>
                      </a:lnTo>
                      <a:cubicBezTo>
                        <a:pt x="298037" y="109560"/>
                        <a:pt x="298237" y="110465"/>
                        <a:pt x="298681" y="110842"/>
                      </a:cubicBezTo>
                      <a:cubicBezTo>
                        <a:pt x="299124" y="111218"/>
                        <a:pt x="300069" y="111380"/>
                        <a:pt x="301514" y="111328"/>
                      </a:cubicBezTo>
                      <a:lnTo>
                        <a:pt x="310674" y="111328"/>
                      </a:lnTo>
                      <a:cubicBezTo>
                        <a:pt x="311891" y="111337"/>
                        <a:pt x="312721" y="111318"/>
                        <a:pt x="313164" y="111271"/>
                      </a:cubicBezTo>
                      <a:cubicBezTo>
                        <a:pt x="313608" y="111223"/>
                        <a:pt x="313923" y="111090"/>
                        <a:pt x="314109" y="110870"/>
                      </a:cubicBezTo>
                      <a:lnTo>
                        <a:pt x="314796" y="111328"/>
                      </a:lnTo>
                      <a:lnTo>
                        <a:pt x="314796" y="64208"/>
                      </a:lnTo>
                      <a:close/>
                      <a:moveTo>
                        <a:pt x="249845" y="64208"/>
                      </a:moveTo>
                      <a:lnTo>
                        <a:pt x="249845" y="142875"/>
                      </a:lnTo>
                      <a:lnTo>
                        <a:pt x="314796" y="142875"/>
                      </a:lnTo>
                      <a:lnTo>
                        <a:pt x="314796" y="120444"/>
                      </a:lnTo>
                      <a:cubicBezTo>
                        <a:pt x="314448" y="120553"/>
                        <a:pt x="314057" y="120620"/>
                        <a:pt x="313622" y="120643"/>
                      </a:cubicBezTo>
                      <a:cubicBezTo>
                        <a:pt x="313188" y="120667"/>
                        <a:pt x="312740" y="120677"/>
                        <a:pt x="312277" y="120672"/>
                      </a:cubicBezTo>
                      <a:lnTo>
                        <a:pt x="300827" y="120672"/>
                      </a:lnTo>
                      <a:cubicBezTo>
                        <a:pt x="296449" y="120819"/>
                        <a:pt x="293397" y="120069"/>
                        <a:pt x="291673" y="118420"/>
                      </a:cubicBezTo>
                      <a:cubicBezTo>
                        <a:pt x="289948" y="116771"/>
                        <a:pt x="289121" y="113340"/>
                        <a:pt x="289193" y="108126"/>
                      </a:cubicBezTo>
                      <a:lnTo>
                        <a:pt x="289193" y="64208"/>
                      </a:lnTo>
                      <a:lnTo>
                        <a:pt x="275448" y="64208"/>
                      </a:lnTo>
                      <a:lnTo>
                        <a:pt x="275448" y="82507"/>
                      </a:lnTo>
                      <a:cubicBezTo>
                        <a:pt x="275615" y="89802"/>
                        <a:pt x="274427" y="97567"/>
                        <a:pt x="271882" y="105801"/>
                      </a:cubicBezTo>
                      <a:cubicBezTo>
                        <a:pt x="269337" y="114034"/>
                        <a:pt x="264434" y="121509"/>
                        <a:pt x="257173" y="128226"/>
                      </a:cubicBezTo>
                      <a:cubicBezTo>
                        <a:pt x="256405" y="127238"/>
                        <a:pt x="255307" y="126123"/>
                        <a:pt x="253881" y="124878"/>
                      </a:cubicBezTo>
                      <a:cubicBezTo>
                        <a:pt x="252455" y="123633"/>
                        <a:pt x="251186" y="122689"/>
                        <a:pt x="250074" y="122045"/>
                      </a:cubicBezTo>
                      <a:cubicBezTo>
                        <a:pt x="256872" y="115985"/>
                        <a:pt x="261366" y="109448"/>
                        <a:pt x="263556" y="102432"/>
                      </a:cubicBezTo>
                      <a:cubicBezTo>
                        <a:pt x="265746" y="95416"/>
                        <a:pt x="266747" y="88698"/>
                        <a:pt x="266561" y="82278"/>
                      </a:cubicBezTo>
                      <a:lnTo>
                        <a:pt x="266561" y="64208"/>
                      </a:lnTo>
                      <a:close/>
                      <a:moveTo>
                        <a:pt x="522579" y="34718"/>
                      </a:moveTo>
                      <a:cubicBezTo>
                        <a:pt x="518783" y="39876"/>
                        <a:pt x="514716" y="44891"/>
                        <a:pt x="510378" y="49764"/>
                      </a:cubicBezTo>
                      <a:cubicBezTo>
                        <a:pt x="506039" y="54636"/>
                        <a:pt x="501572" y="59307"/>
                        <a:pt x="496976" y="63779"/>
                      </a:cubicBezTo>
                      <a:lnTo>
                        <a:pt x="559155" y="63779"/>
                      </a:lnTo>
                      <a:cubicBezTo>
                        <a:pt x="563546" y="59694"/>
                        <a:pt x="567851" y="55108"/>
                        <a:pt x="572071" y="50021"/>
                      </a:cubicBezTo>
                      <a:cubicBezTo>
                        <a:pt x="576291" y="44934"/>
                        <a:pt x="580139" y="39833"/>
                        <a:pt x="583615" y="34718"/>
                      </a:cubicBezTo>
                      <a:close/>
                      <a:moveTo>
                        <a:pt x="275920" y="23288"/>
                      </a:moveTo>
                      <a:lnTo>
                        <a:pt x="275920" y="51206"/>
                      </a:lnTo>
                      <a:lnTo>
                        <a:pt x="290093" y="51206"/>
                      </a:lnTo>
                      <a:lnTo>
                        <a:pt x="290093" y="23288"/>
                      </a:lnTo>
                      <a:close/>
                      <a:moveTo>
                        <a:pt x="344514" y="10730"/>
                      </a:moveTo>
                      <a:lnTo>
                        <a:pt x="428839" y="10730"/>
                      </a:lnTo>
                      <a:lnTo>
                        <a:pt x="428839" y="113142"/>
                      </a:lnTo>
                      <a:lnTo>
                        <a:pt x="414237" y="113142"/>
                      </a:lnTo>
                      <a:lnTo>
                        <a:pt x="414237" y="97369"/>
                      </a:lnTo>
                      <a:lnTo>
                        <a:pt x="360030" y="97369"/>
                      </a:lnTo>
                      <a:lnTo>
                        <a:pt x="360030" y="182180"/>
                      </a:lnTo>
                      <a:cubicBezTo>
                        <a:pt x="359892" y="186299"/>
                        <a:pt x="360683" y="189033"/>
                        <a:pt x="362403" y="190381"/>
                      </a:cubicBezTo>
                      <a:cubicBezTo>
                        <a:pt x="364123" y="191728"/>
                        <a:pt x="367602" y="192348"/>
                        <a:pt x="372839" y="192238"/>
                      </a:cubicBezTo>
                      <a:lnTo>
                        <a:pt x="410108" y="192238"/>
                      </a:lnTo>
                      <a:cubicBezTo>
                        <a:pt x="413561" y="192371"/>
                        <a:pt x="416180" y="191445"/>
                        <a:pt x="417965" y="189461"/>
                      </a:cubicBezTo>
                      <a:cubicBezTo>
                        <a:pt x="419750" y="187477"/>
                        <a:pt x="421014" y="183639"/>
                        <a:pt x="421758" y="177946"/>
                      </a:cubicBezTo>
                      <a:cubicBezTo>
                        <a:pt x="422502" y="172254"/>
                        <a:pt x="423038" y="163911"/>
                        <a:pt x="423367" y="152919"/>
                      </a:cubicBezTo>
                      <a:cubicBezTo>
                        <a:pt x="425286" y="154438"/>
                        <a:pt x="427562" y="155800"/>
                        <a:pt x="430196" y="157005"/>
                      </a:cubicBezTo>
                      <a:cubicBezTo>
                        <a:pt x="432830" y="158210"/>
                        <a:pt x="435278" y="159058"/>
                        <a:pt x="437540" y="159548"/>
                      </a:cubicBezTo>
                      <a:cubicBezTo>
                        <a:pt x="436787" y="177612"/>
                        <a:pt x="434578" y="190062"/>
                        <a:pt x="430912" y="196896"/>
                      </a:cubicBezTo>
                      <a:cubicBezTo>
                        <a:pt x="427246" y="203730"/>
                        <a:pt x="420468" y="206978"/>
                        <a:pt x="410578" y="206640"/>
                      </a:cubicBezTo>
                      <a:lnTo>
                        <a:pt x="371466" y="206640"/>
                      </a:lnTo>
                      <a:cubicBezTo>
                        <a:pt x="361575" y="206835"/>
                        <a:pt x="354684" y="205187"/>
                        <a:pt x="350793" y="201696"/>
                      </a:cubicBezTo>
                      <a:cubicBezTo>
                        <a:pt x="346902" y="198205"/>
                        <a:pt x="345038" y="191700"/>
                        <a:pt x="345200" y="182180"/>
                      </a:cubicBezTo>
                      <a:lnTo>
                        <a:pt x="345200" y="82739"/>
                      </a:lnTo>
                      <a:lnTo>
                        <a:pt x="414237" y="82739"/>
                      </a:lnTo>
                      <a:lnTo>
                        <a:pt x="414237" y="25360"/>
                      </a:lnTo>
                      <a:lnTo>
                        <a:pt x="344514" y="25360"/>
                      </a:lnTo>
                      <a:close/>
                      <a:moveTo>
                        <a:pt x="231586" y="9601"/>
                      </a:moveTo>
                      <a:lnTo>
                        <a:pt x="332598" y="9601"/>
                      </a:lnTo>
                      <a:lnTo>
                        <a:pt x="332598" y="23288"/>
                      </a:lnTo>
                      <a:lnTo>
                        <a:pt x="301294" y="23288"/>
                      </a:lnTo>
                      <a:lnTo>
                        <a:pt x="301294" y="51206"/>
                      </a:lnTo>
                      <a:lnTo>
                        <a:pt x="327569" y="51206"/>
                      </a:lnTo>
                      <a:lnTo>
                        <a:pt x="327569" y="204797"/>
                      </a:lnTo>
                      <a:lnTo>
                        <a:pt x="314796" y="204797"/>
                      </a:lnTo>
                      <a:lnTo>
                        <a:pt x="314796" y="191995"/>
                      </a:lnTo>
                      <a:lnTo>
                        <a:pt x="249845" y="191995"/>
                      </a:lnTo>
                      <a:lnTo>
                        <a:pt x="249845" y="207997"/>
                      </a:lnTo>
                      <a:lnTo>
                        <a:pt x="237301" y="207997"/>
                      </a:lnTo>
                      <a:lnTo>
                        <a:pt x="237301" y="51206"/>
                      </a:lnTo>
                      <a:lnTo>
                        <a:pt x="264718" y="51206"/>
                      </a:lnTo>
                      <a:lnTo>
                        <a:pt x="264718" y="23288"/>
                      </a:lnTo>
                      <a:lnTo>
                        <a:pt x="231586" y="23288"/>
                      </a:lnTo>
                      <a:close/>
                      <a:moveTo>
                        <a:pt x="96926" y="914"/>
                      </a:moveTo>
                      <a:lnTo>
                        <a:pt x="111328" y="914"/>
                      </a:lnTo>
                      <a:lnTo>
                        <a:pt x="111328" y="24460"/>
                      </a:lnTo>
                      <a:lnTo>
                        <a:pt x="157962" y="24460"/>
                      </a:lnTo>
                      <a:lnTo>
                        <a:pt x="157962" y="914"/>
                      </a:lnTo>
                      <a:lnTo>
                        <a:pt x="172364" y="914"/>
                      </a:lnTo>
                      <a:lnTo>
                        <a:pt x="172364" y="24460"/>
                      </a:lnTo>
                      <a:lnTo>
                        <a:pt x="205282" y="24460"/>
                      </a:lnTo>
                      <a:lnTo>
                        <a:pt x="205282" y="37919"/>
                      </a:lnTo>
                      <a:lnTo>
                        <a:pt x="172364" y="37919"/>
                      </a:lnTo>
                      <a:lnTo>
                        <a:pt x="172364" y="60552"/>
                      </a:lnTo>
                      <a:lnTo>
                        <a:pt x="157962" y="60552"/>
                      </a:lnTo>
                      <a:lnTo>
                        <a:pt x="157962" y="37919"/>
                      </a:lnTo>
                      <a:lnTo>
                        <a:pt x="111328" y="37919"/>
                      </a:lnTo>
                      <a:lnTo>
                        <a:pt x="111328" y="60552"/>
                      </a:lnTo>
                      <a:lnTo>
                        <a:pt x="96926" y="60552"/>
                      </a:lnTo>
                      <a:lnTo>
                        <a:pt x="96926" y="37919"/>
                      </a:lnTo>
                      <a:lnTo>
                        <a:pt x="64693" y="37919"/>
                      </a:lnTo>
                      <a:lnTo>
                        <a:pt x="64693" y="24460"/>
                      </a:lnTo>
                      <a:lnTo>
                        <a:pt x="96926" y="24460"/>
                      </a:lnTo>
                      <a:close/>
                      <a:moveTo>
                        <a:pt x="28803" y="686"/>
                      </a:moveTo>
                      <a:lnTo>
                        <a:pt x="43434" y="686"/>
                      </a:lnTo>
                      <a:lnTo>
                        <a:pt x="43434" y="47091"/>
                      </a:lnTo>
                      <a:lnTo>
                        <a:pt x="64465" y="47091"/>
                      </a:lnTo>
                      <a:lnTo>
                        <a:pt x="64465" y="61236"/>
                      </a:lnTo>
                      <a:lnTo>
                        <a:pt x="43434" y="61236"/>
                      </a:lnTo>
                      <a:lnTo>
                        <a:pt x="43434" y="102641"/>
                      </a:lnTo>
                      <a:lnTo>
                        <a:pt x="63779" y="93491"/>
                      </a:lnTo>
                      <a:lnTo>
                        <a:pt x="66522" y="106063"/>
                      </a:lnTo>
                      <a:cubicBezTo>
                        <a:pt x="80067" y="98494"/>
                        <a:pt x="92468" y="89967"/>
                        <a:pt x="103727" y="80482"/>
                      </a:cubicBezTo>
                      <a:cubicBezTo>
                        <a:pt x="114985" y="70997"/>
                        <a:pt x="124072" y="61388"/>
                        <a:pt x="130987" y="51654"/>
                      </a:cubicBezTo>
                      <a:lnTo>
                        <a:pt x="144932" y="56445"/>
                      </a:lnTo>
                      <a:cubicBezTo>
                        <a:pt x="144127" y="57576"/>
                        <a:pt x="143336" y="58679"/>
                        <a:pt x="142560" y="59754"/>
                      </a:cubicBezTo>
                      <a:cubicBezTo>
                        <a:pt x="141784" y="60828"/>
                        <a:pt x="141050" y="61933"/>
                        <a:pt x="140360" y="63066"/>
                      </a:cubicBezTo>
                      <a:cubicBezTo>
                        <a:pt x="148280" y="70682"/>
                        <a:pt x="158500" y="78726"/>
                        <a:pt x="171021" y="87198"/>
                      </a:cubicBezTo>
                      <a:cubicBezTo>
                        <a:pt x="183541" y="95670"/>
                        <a:pt x="196105" y="102794"/>
                        <a:pt x="208711" y="108572"/>
                      </a:cubicBezTo>
                      <a:cubicBezTo>
                        <a:pt x="207044" y="109940"/>
                        <a:pt x="205235" y="111766"/>
                        <a:pt x="203282" y="114050"/>
                      </a:cubicBezTo>
                      <a:cubicBezTo>
                        <a:pt x="201329" y="116333"/>
                        <a:pt x="199634" y="118390"/>
                        <a:pt x="198196" y="120221"/>
                      </a:cubicBezTo>
                      <a:cubicBezTo>
                        <a:pt x="193705" y="117904"/>
                        <a:pt x="189085" y="115276"/>
                        <a:pt x="184337" y="112337"/>
                      </a:cubicBezTo>
                      <a:cubicBezTo>
                        <a:pt x="179589" y="109399"/>
                        <a:pt x="174912" y="106319"/>
                        <a:pt x="170307" y="103097"/>
                      </a:cubicBezTo>
                      <a:lnTo>
                        <a:pt x="170307" y="115643"/>
                      </a:lnTo>
                      <a:lnTo>
                        <a:pt x="98755" y="115643"/>
                      </a:lnTo>
                      <a:lnTo>
                        <a:pt x="98755" y="102641"/>
                      </a:lnTo>
                      <a:lnTo>
                        <a:pt x="169621" y="102641"/>
                      </a:lnTo>
                      <a:cubicBezTo>
                        <a:pt x="162348" y="97547"/>
                        <a:pt x="155462" y="92409"/>
                        <a:pt x="148961" y="87229"/>
                      </a:cubicBezTo>
                      <a:cubicBezTo>
                        <a:pt x="142460" y="82048"/>
                        <a:pt x="136774" y="77197"/>
                        <a:pt x="131902" y="72674"/>
                      </a:cubicBezTo>
                      <a:cubicBezTo>
                        <a:pt x="123486" y="81991"/>
                        <a:pt x="113971" y="90747"/>
                        <a:pt x="103355" y="98942"/>
                      </a:cubicBezTo>
                      <a:cubicBezTo>
                        <a:pt x="92740" y="107138"/>
                        <a:pt x="81453" y="114460"/>
                        <a:pt x="69494" y="120908"/>
                      </a:cubicBezTo>
                      <a:cubicBezTo>
                        <a:pt x="68508" y="119559"/>
                        <a:pt x="67108" y="117910"/>
                        <a:pt x="65293" y="115963"/>
                      </a:cubicBezTo>
                      <a:cubicBezTo>
                        <a:pt x="63479" y="114015"/>
                        <a:pt x="61679" y="112312"/>
                        <a:pt x="59893" y="110853"/>
                      </a:cubicBezTo>
                      <a:lnTo>
                        <a:pt x="43434" y="118619"/>
                      </a:lnTo>
                      <a:lnTo>
                        <a:pt x="43434" y="189494"/>
                      </a:lnTo>
                      <a:cubicBezTo>
                        <a:pt x="43462" y="193880"/>
                        <a:pt x="42891" y="197281"/>
                        <a:pt x="41719" y="199696"/>
                      </a:cubicBezTo>
                      <a:cubicBezTo>
                        <a:pt x="40547" y="202111"/>
                        <a:pt x="38604" y="203968"/>
                        <a:pt x="35890" y="205268"/>
                      </a:cubicBezTo>
                      <a:cubicBezTo>
                        <a:pt x="33323" y="206397"/>
                        <a:pt x="29770" y="207168"/>
                        <a:pt x="25231" y="207583"/>
                      </a:cubicBezTo>
                      <a:cubicBezTo>
                        <a:pt x="20693" y="207997"/>
                        <a:pt x="14797" y="208140"/>
                        <a:pt x="7543" y="208011"/>
                      </a:cubicBezTo>
                      <a:cubicBezTo>
                        <a:pt x="7281" y="205983"/>
                        <a:pt x="6719" y="203639"/>
                        <a:pt x="5857" y="200982"/>
                      </a:cubicBezTo>
                      <a:cubicBezTo>
                        <a:pt x="4995" y="198325"/>
                        <a:pt x="4033" y="195867"/>
                        <a:pt x="2971" y="193610"/>
                      </a:cubicBezTo>
                      <a:cubicBezTo>
                        <a:pt x="8120" y="193724"/>
                        <a:pt x="12682" y="193781"/>
                        <a:pt x="16659" y="193781"/>
                      </a:cubicBezTo>
                      <a:cubicBezTo>
                        <a:pt x="20635" y="193781"/>
                        <a:pt x="23312" y="193724"/>
                        <a:pt x="24688" y="193610"/>
                      </a:cubicBezTo>
                      <a:cubicBezTo>
                        <a:pt x="26160" y="193638"/>
                        <a:pt x="27217" y="193352"/>
                        <a:pt x="27860" y="192752"/>
                      </a:cubicBezTo>
                      <a:cubicBezTo>
                        <a:pt x="28503" y="192152"/>
                        <a:pt x="28817" y="191066"/>
                        <a:pt x="28803" y="189494"/>
                      </a:cubicBezTo>
                      <a:lnTo>
                        <a:pt x="28803" y="125029"/>
                      </a:lnTo>
                      <a:lnTo>
                        <a:pt x="4572" y="136014"/>
                      </a:lnTo>
                      <a:lnTo>
                        <a:pt x="0" y="120679"/>
                      </a:lnTo>
                      <a:cubicBezTo>
                        <a:pt x="4014" y="119277"/>
                        <a:pt x="8443" y="117562"/>
                        <a:pt x="13287" y="115534"/>
                      </a:cubicBezTo>
                      <a:cubicBezTo>
                        <a:pt x="18130" y="113506"/>
                        <a:pt x="23302" y="111338"/>
                        <a:pt x="28803" y="109028"/>
                      </a:cubicBezTo>
                      <a:lnTo>
                        <a:pt x="28803" y="61236"/>
                      </a:lnTo>
                      <a:lnTo>
                        <a:pt x="685" y="61236"/>
                      </a:lnTo>
                      <a:lnTo>
                        <a:pt x="685" y="47091"/>
                      </a:lnTo>
                      <a:lnTo>
                        <a:pt x="28803" y="47091"/>
                      </a:lnTo>
                      <a:close/>
                      <a:moveTo>
                        <a:pt x="527608" y="0"/>
                      </a:moveTo>
                      <a:lnTo>
                        <a:pt x="541324" y="5029"/>
                      </a:lnTo>
                      <a:cubicBezTo>
                        <a:pt x="539957" y="7758"/>
                        <a:pt x="538519" y="10415"/>
                        <a:pt x="537009" y="13001"/>
                      </a:cubicBezTo>
                      <a:cubicBezTo>
                        <a:pt x="535500" y="15587"/>
                        <a:pt x="533890" y="18188"/>
                        <a:pt x="532180" y="20802"/>
                      </a:cubicBezTo>
                      <a:lnTo>
                        <a:pt x="593674" y="20802"/>
                      </a:lnTo>
                      <a:lnTo>
                        <a:pt x="596874" y="19888"/>
                      </a:lnTo>
                      <a:lnTo>
                        <a:pt x="606704" y="27190"/>
                      </a:lnTo>
                      <a:cubicBezTo>
                        <a:pt x="602751" y="33324"/>
                        <a:pt x="598255" y="39562"/>
                        <a:pt x="593217" y="45905"/>
                      </a:cubicBezTo>
                      <a:cubicBezTo>
                        <a:pt x="588178" y="52248"/>
                        <a:pt x="582996" y="58206"/>
                        <a:pt x="577672" y="63779"/>
                      </a:cubicBezTo>
                      <a:lnTo>
                        <a:pt x="641680" y="63779"/>
                      </a:lnTo>
                      <a:lnTo>
                        <a:pt x="641680" y="144909"/>
                      </a:lnTo>
                      <a:lnTo>
                        <a:pt x="626592" y="144909"/>
                      </a:lnTo>
                      <a:lnTo>
                        <a:pt x="626592" y="134159"/>
                      </a:lnTo>
                      <a:lnTo>
                        <a:pt x="500405" y="134159"/>
                      </a:lnTo>
                      <a:lnTo>
                        <a:pt x="500405" y="174184"/>
                      </a:lnTo>
                      <a:cubicBezTo>
                        <a:pt x="500100" y="180693"/>
                        <a:pt x="501967" y="185172"/>
                        <a:pt x="506006" y="187621"/>
                      </a:cubicBezTo>
                      <a:cubicBezTo>
                        <a:pt x="510044" y="190071"/>
                        <a:pt x="518083" y="191233"/>
                        <a:pt x="530123" y="191109"/>
                      </a:cubicBezTo>
                      <a:lnTo>
                        <a:pt x="621334" y="191109"/>
                      </a:lnTo>
                      <a:cubicBezTo>
                        <a:pt x="628836" y="191219"/>
                        <a:pt x="634508" y="190288"/>
                        <a:pt x="638352" y="188314"/>
                      </a:cubicBezTo>
                      <a:cubicBezTo>
                        <a:pt x="642196" y="186340"/>
                        <a:pt x="644922" y="182664"/>
                        <a:pt x="646531" y="177285"/>
                      </a:cubicBezTo>
                      <a:cubicBezTo>
                        <a:pt x="648140" y="171906"/>
                        <a:pt x="649342" y="164163"/>
                        <a:pt x="650138" y="154057"/>
                      </a:cubicBezTo>
                      <a:cubicBezTo>
                        <a:pt x="652271" y="155439"/>
                        <a:pt x="654691" y="156621"/>
                        <a:pt x="657396" y="157603"/>
                      </a:cubicBezTo>
                      <a:cubicBezTo>
                        <a:pt x="660101" y="158584"/>
                        <a:pt x="662635" y="159308"/>
                        <a:pt x="664997" y="159775"/>
                      </a:cubicBezTo>
                      <a:cubicBezTo>
                        <a:pt x="663853" y="171419"/>
                        <a:pt x="661976" y="180546"/>
                        <a:pt x="659367" y="187157"/>
                      </a:cubicBezTo>
                      <a:cubicBezTo>
                        <a:pt x="656757" y="193767"/>
                        <a:pt x="652510" y="198421"/>
                        <a:pt x="646624" y="201119"/>
                      </a:cubicBezTo>
                      <a:cubicBezTo>
                        <a:pt x="640739" y="203817"/>
                        <a:pt x="632309" y="205119"/>
                        <a:pt x="621334" y="205025"/>
                      </a:cubicBezTo>
                      <a:lnTo>
                        <a:pt x="531495" y="205025"/>
                      </a:lnTo>
                      <a:cubicBezTo>
                        <a:pt x="514388" y="205302"/>
                        <a:pt x="502424" y="203266"/>
                        <a:pt x="495604" y="198917"/>
                      </a:cubicBezTo>
                      <a:cubicBezTo>
                        <a:pt x="488784" y="194569"/>
                        <a:pt x="485508" y="186248"/>
                        <a:pt x="485775" y="173956"/>
                      </a:cubicBezTo>
                      <a:lnTo>
                        <a:pt x="485775" y="74045"/>
                      </a:lnTo>
                      <a:cubicBezTo>
                        <a:pt x="482322" y="77124"/>
                        <a:pt x="478769" y="80047"/>
                        <a:pt x="475116" y="82815"/>
                      </a:cubicBezTo>
                      <a:cubicBezTo>
                        <a:pt x="471463" y="85582"/>
                        <a:pt x="467853" y="88222"/>
                        <a:pt x="464286" y="90734"/>
                      </a:cubicBezTo>
                      <a:cubicBezTo>
                        <a:pt x="463505" y="88856"/>
                        <a:pt x="462267" y="86493"/>
                        <a:pt x="460571" y="83643"/>
                      </a:cubicBezTo>
                      <a:cubicBezTo>
                        <a:pt x="458876" y="80793"/>
                        <a:pt x="457295" y="78431"/>
                        <a:pt x="455828" y="76555"/>
                      </a:cubicBezTo>
                      <a:cubicBezTo>
                        <a:pt x="470134" y="67715"/>
                        <a:pt x="483641" y="56671"/>
                        <a:pt x="496347" y="43421"/>
                      </a:cubicBezTo>
                      <a:cubicBezTo>
                        <a:pt x="509054" y="30171"/>
                        <a:pt x="519474" y="15697"/>
                        <a:pt x="527608" y="0"/>
                      </a:cubicBezTo>
                      <a:close/>
                    </a:path>
                  </a:pathLst>
                </a:custGeom>
                <a:solidFill>
                  <a:srgbClr val="363C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6FAFD"/>
                    </a:solidFill>
                  </a:endParaRPr>
                </a:p>
              </p:txBody>
            </p:sp>
          </p:grpSp>
          <p:grpSp>
            <p:nvGrpSpPr>
              <p:cNvPr id="13" name="组合 12"/>
              <p:cNvGrpSpPr/>
              <p:nvPr/>
            </p:nvGrpSpPr>
            <p:grpSpPr>
              <a:xfrm>
                <a:off x="12450518" y="5958000"/>
                <a:ext cx="720000" cy="811594"/>
                <a:chOff x="12450518" y="5958000"/>
                <a:chExt cx="720000" cy="811594"/>
              </a:xfrm>
            </p:grpSpPr>
            <p:sp>
              <p:nvSpPr>
                <p:cNvPr id="14" name="矩形 13"/>
                <p:cNvSpPr/>
                <p:nvPr/>
              </p:nvSpPr>
              <p:spPr>
                <a:xfrm>
                  <a:off x="12450518" y="5958000"/>
                  <a:ext cx="720000" cy="540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endParaRPr>
                </a:p>
              </p:txBody>
            </p:sp>
            <p:sp>
              <p:nvSpPr>
                <p:cNvPr id="15" name="任意多边形: 形状 14"/>
                <p:cNvSpPr/>
                <p:nvPr/>
              </p:nvSpPr>
              <p:spPr>
                <a:xfrm>
                  <a:off x="12477918" y="6558839"/>
                  <a:ext cx="664540" cy="210755"/>
                </a:xfrm>
                <a:custGeom>
                  <a:avLst/>
                  <a:gdLst/>
                  <a:ahLst/>
                  <a:cxnLst/>
                  <a:rect l="l" t="t" r="r" b="b"/>
                  <a:pathLst>
                    <a:path w="664540" h="210755">
                      <a:moveTo>
                        <a:pt x="345857" y="131645"/>
                      </a:moveTo>
                      <a:lnTo>
                        <a:pt x="345857" y="160934"/>
                      </a:lnTo>
                      <a:lnTo>
                        <a:pt x="382676" y="160934"/>
                      </a:lnTo>
                      <a:lnTo>
                        <a:pt x="382676" y="131645"/>
                      </a:lnTo>
                      <a:close/>
                      <a:moveTo>
                        <a:pt x="333770" y="120015"/>
                      </a:moveTo>
                      <a:lnTo>
                        <a:pt x="394792" y="120015"/>
                      </a:lnTo>
                      <a:lnTo>
                        <a:pt x="394792" y="172564"/>
                      </a:lnTo>
                      <a:lnTo>
                        <a:pt x="345857" y="172564"/>
                      </a:lnTo>
                      <a:lnTo>
                        <a:pt x="345857" y="182858"/>
                      </a:lnTo>
                      <a:lnTo>
                        <a:pt x="333770" y="182858"/>
                      </a:lnTo>
                      <a:close/>
                      <a:moveTo>
                        <a:pt x="146532" y="102841"/>
                      </a:moveTo>
                      <a:lnTo>
                        <a:pt x="146532" y="137160"/>
                      </a:lnTo>
                      <a:lnTo>
                        <a:pt x="179908" y="137160"/>
                      </a:lnTo>
                      <a:lnTo>
                        <a:pt x="179908" y="102841"/>
                      </a:lnTo>
                      <a:close/>
                      <a:moveTo>
                        <a:pt x="99212" y="102841"/>
                      </a:moveTo>
                      <a:lnTo>
                        <a:pt x="99212" y="137160"/>
                      </a:lnTo>
                      <a:lnTo>
                        <a:pt x="131902" y="137160"/>
                      </a:lnTo>
                      <a:lnTo>
                        <a:pt x="131902" y="102841"/>
                      </a:lnTo>
                      <a:close/>
                      <a:moveTo>
                        <a:pt x="569214" y="77924"/>
                      </a:moveTo>
                      <a:lnTo>
                        <a:pt x="569214" y="119786"/>
                      </a:lnTo>
                      <a:lnTo>
                        <a:pt x="626135" y="119786"/>
                      </a:lnTo>
                      <a:lnTo>
                        <a:pt x="626135" y="77924"/>
                      </a:lnTo>
                      <a:close/>
                      <a:moveTo>
                        <a:pt x="499948" y="77924"/>
                      </a:moveTo>
                      <a:lnTo>
                        <a:pt x="499948" y="119786"/>
                      </a:lnTo>
                      <a:lnTo>
                        <a:pt x="554355" y="119786"/>
                      </a:lnTo>
                      <a:lnTo>
                        <a:pt x="554355" y="77924"/>
                      </a:lnTo>
                      <a:close/>
                      <a:moveTo>
                        <a:pt x="522122" y="34718"/>
                      </a:moveTo>
                      <a:cubicBezTo>
                        <a:pt x="518326" y="39876"/>
                        <a:pt x="514259" y="44891"/>
                        <a:pt x="509921" y="49764"/>
                      </a:cubicBezTo>
                      <a:cubicBezTo>
                        <a:pt x="505582" y="54636"/>
                        <a:pt x="501115" y="59307"/>
                        <a:pt x="496519" y="63779"/>
                      </a:cubicBezTo>
                      <a:lnTo>
                        <a:pt x="558698" y="63779"/>
                      </a:lnTo>
                      <a:cubicBezTo>
                        <a:pt x="563089" y="59694"/>
                        <a:pt x="567394" y="55108"/>
                        <a:pt x="571614" y="50021"/>
                      </a:cubicBezTo>
                      <a:cubicBezTo>
                        <a:pt x="575834" y="44934"/>
                        <a:pt x="579682" y="39833"/>
                        <a:pt x="583158" y="34718"/>
                      </a:cubicBezTo>
                      <a:close/>
                      <a:moveTo>
                        <a:pt x="358916" y="32211"/>
                      </a:moveTo>
                      <a:lnTo>
                        <a:pt x="371460" y="32211"/>
                      </a:lnTo>
                      <a:lnTo>
                        <a:pt x="371460" y="52121"/>
                      </a:lnTo>
                      <a:lnTo>
                        <a:pt x="397766" y="52121"/>
                      </a:lnTo>
                      <a:lnTo>
                        <a:pt x="397766" y="63979"/>
                      </a:lnTo>
                      <a:lnTo>
                        <a:pt x="371460" y="63979"/>
                      </a:lnTo>
                      <a:lnTo>
                        <a:pt x="371460" y="88697"/>
                      </a:lnTo>
                      <a:lnTo>
                        <a:pt x="404172" y="88697"/>
                      </a:lnTo>
                      <a:lnTo>
                        <a:pt x="404172" y="100327"/>
                      </a:lnTo>
                      <a:lnTo>
                        <a:pt x="328273" y="100327"/>
                      </a:lnTo>
                      <a:lnTo>
                        <a:pt x="328273" y="88697"/>
                      </a:lnTo>
                      <a:lnTo>
                        <a:pt x="358916" y="88697"/>
                      </a:lnTo>
                      <a:lnTo>
                        <a:pt x="358916" y="63979"/>
                      </a:lnTo>
                      <a:lnTo>
                        <a:pt x="333312" y="63979"/>
                      </a:lnTo>
                      <a:lnTo>
                        <a:pt x="333312" y="52121"/>
                      </a:lnTo>
                      <a:lnTo>
                        <a:pt x="358916" y="52121"/>
                      </a:lnTo>
                      <a:close/>
                      <a:moveTo>
                        <a:pt x="104698" y="25803"/>
                      </a:moveTo>
                      <a:lnTo>
                        <a:pt x="104698" y="55550"/>
                      </a:lnTo>
                      <a:lnTo>
                        <a:pt x="173507" y="55550"/>
                      </a:lnTo>
                      <a:lnTo>
                        <a:pt x="173507" y="25803"/>
                      </a:lnTo>
                      <a:close/>
                      <a:moveTo>
                        <a:pt x="90754" y="12801"/>
                      </a:moveTo>
                      <a:lnTo>
                        <a:pt x="187909" y="12801"/>
                      </a:lnTo>
                      <a:lnTo>
                        <a:pt x="187909" y="68551"/>
                      </a:lnTo>
                      <a:lnTo>
                        <a:pt x="146532" y="68551"/>
                      </a:lnTo>
                      <a:lnTo>
                        <a:pt x="146532" y="90068"/>
                      </a:lnTo>
                      <a:lnTo>
                        <a:pt x="194081" y="90068"/>
                      </a:lnTo>
                      <a:lnTo>
                        <a:pt x="194081" y="150161"/>
                      </a:lnTo>
                      <a:lnTo>
                        <a:pt x="146532" y="150161"/>
                      </a:lnTo>
                      <a:lnTo>
                        <a:pt x="146532" y="184008"/>
                      </a:lnTo>
                      <a:cubicBezTo>
                        <a:pt x="152019" y="183656"/>
                        <a:pt x="157562" y="183275"/>
                        <a:pt x="163163" y="182865"/>
                      </a:cubicBezTo>
                      <a:cubicBezTo>
                        <a:pt x="168764" y="182456"/>
                        <a:pt x="174422" y="182075"/>
                        <a:pt x="180136" y="181722"/>
                      </a:cubicBezTo>
                      <a:cubicBezTo>
                        <a:pt x="177831" y="178035"/>
                        <a:pt x="175469" y="174375"/>
                        <a:pt x="173050" y="170745"/>
                      </a:cubicBezTo>
                      <a:cubicBezTo>
                        <a:pt x="170631" y="167114"/>
                        <a:pt x="168268" y="163683"/>
                        <a:pt x="165963" y="160453"/>
                      </a:cubicBezTo>
                      <a:lnTo>
                        <a:pt x="178308" y="155193"/>
                      </a:lnTo>
                      <a:cubicBezTo>
                        <a:pt x="184428" y="163097"/>
                        <a:pt x="190190" y="171530"/>
                        <a:pt x="195596" y="180490"/>
                      </a:cubicBezTo>
                      <a:cubicBezTo>
                        <a:pt x="201001" y="189451"/>
                        <a:pt x="204992" y="197481"/>
                        <a:pt x="207568" y="204582"/>
                      </a:cubicBezTo>
                      <a:lnTo>
                        <a:pt x="194538" y="210755"/>
                      </a:lnTo>
                      <a:cubicBezTo>
                        <a:pt x="193733" y="208345"/>
                        <a:pt x="192714" y="205792"/>
                        <a:pt x="191481" y="203097"/>
                      </a:cubicBezTo>
                      <a:cubicBezTo>
                        <a:pt x="190247" y="200401"/>
                        <a:pt x="188828" y="197620"/>
                        <a:pt x="187223" y="194753"/>
                      </a:cubicBezTo>
                      <a:cubicBezTo>
                        <a:pt x="167149" y="196367"/>
                        <a:pt x="147518" y="197882"/>
                        <a:pt x="128330" y="199296"/>
                      </a:cubicBezTo>
                      <a:cubicBezTo>
                        <a:pt x="109142" y="200711"/>
                        <a:pt x="92197" y="201939"/>
                        <a:pt x="77495" y="202982"/>
                      </a:cubicBezTo>
                      <a:lnTo>
                        <a:pt x="75438" y="188352"/>
                      </a:lnTo>
                      <a:cubicBezTo>
                        <a:pt x="83034" y="187895"/>
                        <a:pt x="91616" y="187380"/>
                        <a:pt x="101184" y="186809"/>
                      </a:cubicBezTo>
                      <a:cubicBezTo>
                        <a:pt x="110752" y="186237"/>
                        <a:pt x="120991" y="185609"/>
                        <a:pt x="131902" y="184923"/>
                      </a:cubicBezTo>
                      <a:lnTo>
                        <a:pt x="131902" y="150161"/>
                      </a:lnTo>
                      <a:lnTo>
                        <a:pt x="85725" y="150161"/>
                      </a:lnTo>
                      <a:lnTo>
                        <a:pt x="85725" y="90068"/>
                      </a:lnTo>
                      <a:lnTo>
                        <a:pt x="131902" y="90068"/>
                      </a:lnTo>
                      <a:lnTo>
                        <a:pt x="131902" y="68551"/>
                      </a:lnTo>
                      <a:lnTo>
                        <a:pt x="90754" y="68551"/>
                      </a:lnTo>
                      <a:close/>
                      <a:moveTo>
                        <a:pt x="2286" y="12801"/>
                      </a:moveTo>
                      <a:lnTo>
                        <a:pt x="72009" y="12801"/>
                      </a:lnTo>
                      <a:lnTo>
                        <a:pt x="72009" y="77467"/>
                      </a:lnTo>
                      <a:lnTo>
                        <a:pt x="20802" y="77467"/>
                      </a:lnTo>
                      <a:cubicBezTo>
                        <a:pt x="20112" y="83941"/>
                        <a:pt x="19378" y="90452"/>
                        <a:pt x="18602" y="96998"/>
                      </a:cubicBezTo>
                      <a:cubicBezTo>
                        <a:pt x="17826" y="103545"/>
                        <a:pt x="17035" y="109769"/>
                        <a:pt x="16230" y="115671"/>
                      </a:cubicBezTo>
                      <a:lnTo>
                        <a:pt x="70637" y="115671"/>
                      </a:lnTo>
                      <a:cubicBezTo>
                        <a:pt x="70632" y="115828"/>
                        <a:pt x="70585" y="116712"/>
                        <a:pt x="70494" y="118323"/>
                      </a:cubicBezTo>
                      <a:cubicBezTo>
                        <a:pt x="70404" y="119934"/>
                        <a:pt x="70299" y="121332"/>
                        <a:pt x="70180" y="122515"/>
                      </a:cubicBezTo>
                      <a:cubicBezTo>
                        <a:pt x="69129" y="139767"/>
                        <a:pt x="68005" y="153755"/>
                        <a:pt x="66810" y="164480"/>
                      </a:cubicBezTo>
                      <a:cubicBezTo>
                        <a:pt x="65615" y="175204"/>
                        <a:pt x="64255" y="183401"/>
                        <a:pt x="62729" y="189069"/>
                      </a:cubicBezTo>
                      <a:cubicBezTo>
                        <a:pt x="61204" y="194738"/>
                        <a:pt x="59420" y="198613"/>
                        <a:pt x="57378" y="200695"/>
                      </a:cubicBezTo>
                      <a:cubicBezTo>
                        <a:pt x="55478" y="202929"/>
                        <a:pt x="53392" y="204506"/>
                        <a:pt x="51120" y="205428"/>
                      </a:cubicBezTo>
                      <a:cubicBezTo>
                        <a:pt x="48849" y="206350"/>
                        <a:pt x="46134" y="206902"/>
                        <a:pt x="42977" y="207083"/>
                      </a:cubicBezTo>
                      <a:cubicBezTo>
                        <a:pt x="40233" y="207321"/>
                        <a:pt x="36519" y="207416"/>
                        <a:pt x="31832" y="207369"/>
                      </a:cubicBezTo>
                      <a:cubicBezTo>
                        <a:pt x="27146" y="207321"/>
                        <a:pt x="22174" y="207073"/>
                        <a:pt x="16916" y="206626"/>
                      </a:cubicBezTo>
                      <a:cubicBezTo>
                        <a:pt x="16678" y="204492"/>
                        <a:pt x="16183" y="202144"/>
                        <a:pt x="15430" y="199583"/>
                      </a:cubicBezTo>
                      <a:cubicBezTo>
                        <a:pt x="14678" y="197021"/>
                        <a:pt x="13725" y="194730"/>
                        <a:pt x="12573" y="192709"/>
                      </a:cubicBezTo>
                      <a:cubicBezTo>
                        <a:pt x="17950" y="193157"/>
                        <a:pt x="22855" y="193462"/>
                        <a:pt x="27289" y="193624"/>
                      </a:cubicBezTo>
                      <a:cubicBezTo>
                        <a:pt x="31723" y="193786"/>
                        <a:pt x="34971" y="193862"/>
                        <a:pt x="37033" y="193853"/>
                      </a:cubicBezTo>
                      <a:cubicBezTo>
                        <a:pt x="38843" y="193891"/>
                        <a:pt x="40367" y="193757"/>
                        <a:pt x="41605" y="193452"/>
                      </a:cubicBezTo>
                      <a:cubicBezTo>
                        <a:pt x="42843" y="193147"/>
                        <a:pt x="43910" y="192442"/>
                        <a:pt x="44805" y="191336"/>
                      </a:cubicBezTo>
                      <a:cubicBezTo>
                        <a:pt x="47063" y="189539"/>
                        <a:pt x="49006" y="183869"/>
                        <a:pt x="50635" y="174325"/>
                      </a:cubicBezTo>
                      <a:cubicBezTo>
                        <a:pt x="52263" y="164781"/>
                        <a:pt x="53749" y="149792"/>
                        <a:pt x="55092" y="129359"/>
                      </a:cubicBezTo>
                      <a:lnTo>
                        <a:pt x="0" y="129359"/>
                      </a:lnTo>
                      <a:cubicBezTo>
                        <a:pt x="1652" y="120338"/>
                        <a:pt x="3262" y="109829"/>
                        <a:pt x="4829" y="97829"/>
                      </a:cubicBezTo>
                      <a:cubicBezTo>
                        <a:pt x="6396" y="85830"/>
                        <a:pt x="7605" y="74404"/>
                        <a:pt x="8458" y="63551"/>
                      </a:cubicBezTo>
                      <a:lnTo>
                        <a:pt x="57836" y="63551"/>
                      </a:lnTo>
                      <a:lnTo>
                        <a:pt x="57836" y="26718"/>
                      </a:lnTo>
                      <a:lnTo>
                        <a:pt x="2286" y="26718"/>
                      </a:lnTo>
                      <a:close/>
                      <a:moveTo>
                        <a:pt x="304966" y="11201"/>
                      </a:moveTo>
                      <a:lnTo>
                        <a:pt x="427010" y="11201"/>
                      </a:lnTo>
                      <a:lnTo>
                        <a:pt x="427010" y="189720"/>
                      </a:lnTo>
                      <a:cubicBezTo>
                        <a:pt x="427043" y="194122"/>
                        <a:pt x="426464" y="197552"/>
                        <a:pt x="425271" y="200010"/>
                      </a:cubicBezTo>
                      <a:cubicBezTo>
                        <a:pt x="424078" y="202468"/>
                        <a:pt x="422072" y="204297"/>
                        <a:pt x="419254" y="205497"/>
                      </a:cubicBezTo>
                      <a:cubicBezTo>
                        <a:pt x="416355" y="206616"/>
                        <a:pt x="412337" y="207349"/>
                        <a:pt x="407202" y="207697"/>
                      </a:cubicBezTo>
                      <a:cubicBezTo>
                        <a:pt x="402066" y="208045"/>
                        <a:pt x="395415" y="208150"/>
                        <a:pt x="387248" y="208011"/>
                      </a:cubicBezTo>
                      <a:cubicBezTo>
                        <a:pt x="386967" y="205973"/>
                        <a:pt x="386329" y="203649"/>
                        <a:pt x="385334" y="201039"/>
                      </a:cubicBezTo>
                      <a:cubicBezTo>
                        <a:pt x="384338" y="198429"/>
                        <a:pt x="383300" y="196105"/>
                        <a:pt x="382218" y="194067"/>
                      </a:cubicBezTo>
                      <a:cubicBezTo>
                        <a:pt x="388515" y="194291"/>
                        <a:pt x="394041" y="194414"/>
                        <a:pt x="398797" y="194438"/>
                      </a:cubicBezTo>
                      <a:cubicBezTo>
                        <a:pt x="403552" y="194462"/>
                        <a:pt x="406793" y="194415"/>
                        <a:pt x="408519" y="194295"/>
                      </a:cubicBezTo>
                      <a:cubicBezTo>
                        <a:pt x="410220" y="194324"/>
                        <a:pt x="411450" y="193981"/>
                        <a:pt x="412208" y="193266"/>
                      </a:cubicBezTo>
                      <a:cubicBezTo>
                        <a:pt x="412965" y="192551"/>
                        <a:pt x="413337" y="191293"/>
                        <a:pt x="413323" y="189492"/>
                      </a:cubicBezTo>
                      <a:lnTo>
                        <a:pt x="413323" y="24889"/>
                      </a:lnTo>
                      <a:lnTo>
                        <a:pt x="318425" y="24889"/>
                      </a:lnTo>
                      <a:lnTo>
                        <a:pt x="318425" y="95310"/>
                      </a:lnTo>
                      <a:cubicBezTo>
                        <a:pt x="318524" y="107146"/>
                        <a:pt x="317972" y="119838"/>
                        <a:pt x="316768" y="133387"/>
                      </a:cubicBezTo>
                      <a:cubicBezTo>
                        <a:pt x="315564" y="146935"/>
                        <a:pt x="313116" y="160257"/>
                        <a:pt x="309425" y="173350"/>
                      </a:cubicBezTo>
                      <a:cubicBezTo>
                        <a:pt x="305733" y="186444"/>
                        <a:pt x="300204" y="198226"/>
                        <a:pt x="292839" y="208697"/>
                      </a:cubicBezTo>
                      <a:cubicBezTo>
                        <a:pt x="291566" y="207349"/>
                        <a:pt x="289821" y="205873"/>
                        <a:pt x="287605" y="204268"/>
                      </a:cubicBezTo>
                      <a:cubicBezTo>
                        <a:pt x="285388" y="202663"/>
                        <a:pt x="283472" y="201473"/>
                        <a:pt x="281856" y="200696"/>
                      </a:cubicBezTo>
                      <a:cubicBezTo>
                        <a:pt x="285154" y="196004"/>
                        <a:pt x="287996" y="191097"/>
                        <a:pt x="290379" y="185975"/>
                      </a:cubicBezTo>
                      <a:cubicBezTo>
                        <a:pt x="292763" y="180853"/>
                        <a:pt x="294803" y="175547"/>
                        <a:pt x="296500" y="170056"/>
                      </a:cubicBezTo>
                      <a:cubicBezTo>
                        <a:pt x="286431" y="177867"/>
                        <a:pt x="278755" y="183866"/>
                        <a:pt x="273472" y="188053"/>
                      </a:cubicBezTo>
                      <a:cubicBezTo>
                        <a:pt x="268189" y="192239"/>
                        <a:pt x="264442" y="195308"/>
                        <a:pt x="262233" y="197258"/>
                      </a:cubicBezTo>
                      <a:cubicBezTo>
                        <a:pt x="260023" y="199209"/>
                        <a:pt x="258494" y="200736"/>
                        <a:pt x="257646" y="201839"/>
                      </a:cubicBezTo>
                      <a:cubicBezTo>
                        <a:pt x="256518" y="200358"/>
                        <a:pt x="255003" y="198577"/>
                        <a:pt x="253103" y="196495"/>
                      </a:cubicBezTo>
                      <a:cubicBezTo>
                        <a:pt x="251203" y="194414"/>
                        <a:pt x="249517" y="192689"/>
                        <a:pt x="248045" y="191322"/>
                      </a:cubicBezTo>
                      <a:cubicBezTo>
                        <a:pt x="250469" y="189677"/>
                        <a:pt x="253108" y="186847"/>
                        <a:pt x="255960" y="182831"/>
                      </a:cubicBezTo>
                      <a:cubicBezTo>
                        <a:pt x="258813" y="178815"/>
                        <a:pt x="260366" y="173873"/>
                        <a:pt x="260618" y="168003"/>
                      </a:cubicBezTo>
                      <a:lnTo>
                        <a:pt x="260618" y="86853"/>
                      </a:lnTo>
                      <a:lnTo>
                        <a:pt x="227700" y="86853"/>
                      </a:lnTo>
                      <a:lnTo>
                        <a:pt x="227700" y="72223"/>
                      </a:lnTo>
                      <a:lnTo>
                        <a:pt x="275220" y="72223"/>
                      </a:lnTo>
                      <a:lnTo>
                        <a:pt x="275220" y="169144"/>
                      </a:lnTo>
                      <a:lnTo>
                        <a:pt x="292610" y="156129"/>
                      </a:lnTo>
                      <a:cubicBezTo>
                        <a:pt x="293211" y="157792"/>
                        <a:pt x="293954" y="159611"/>
                        <a:pt x="294841" y="161586"/>
                      </a:cubicBezTo>
                      <a:cubicBezTo>
                        <a:pt x="295728" y="163560"/>
                        <a:pt x="296586" y="165319"/>
                        <a:pt x="297415" y="166863"/>
                      </a:cubicBezTo>
                      <a:cubicBezTo>
                        <a:pt x="300633" y="154952"/>
                        <a:pt x="302721" y="142827"/>
                        <a:pt x="303679" y="130490"/>
                      </a:cubicBezTo>
                      <a:cubicBezTo>
                        <a:pt x="304637" y="118153"/>
                        <a:pt x="305067" y="106426"/>
                        <a:pt x="304966" y="95310"/>
                      </a:cubicBezTo>
                      <a:close/>
                      <a:moveTo>
                        <a:pt x="252388" y="5943"/>
                      </a:moveTo>
                      <a:cubicBezTo>
                        <a:pt x="258789" y="11272"/>
                        <a:pt x="265233" y="17058"/>
                        <a:pt x="271720" y="23303"/>
                      </a:cubicBezTo>
                      <a:cubicBezTo>
                        <a:pt x="278206" y="29548"/>
                        <a:pt x="283339" y="35111"/>
                        <a:pt x="287118" y="39992"/>
                      </a:cubicBezTo>
                      <a:lnTo>
                        <a:pt x="276593" y="50519"/>
                      </a:lnTo>
                      <a:cubicBezTo>
                        <a:pt x="272841" y="45503"/>
                        <a:pt x="267789" y="39745"/>
                        <a:pt x="261437" y="33245"/>
                      </a:cubicBezTo>
                      <a:cubicBezTo>
                        <a:pt x="255085" y="26745"/>
                        <a:pt x="248716" y="20766"/>
                        <a:pt x="242330" y="15307"/>
                      </a:cubicBezTo>
                      <a:close/>
                      <a:moveTo>
                        <a:pt x="527151" y="0"/>
                      </a:moveTo>
                      <a:lnTo>
                        <a:pt x="540867" y="5029"/>
                      </a:lnTo>
                      <a:cubicBezTo>
                        <a:pt x="539500" y="7758"/>
                        <a:pt x="538062" y="10415"/>
                        <a:pt x="536552" y="13001"/>
                      </a:cubicBezTo>
                      <a:cubicBezTo>
                        <a:pt x="535043" y="15587"/>
                        <a:pt x="533433" y="18188"/>
                        <a:pt x="531723" y="20802"/>
                      </a:cubicBezTo>
                      <a:lnTo>
                        <a:pt x="593217" y="20802"/>
                      </a:lnTo>
                      <a:lnTo>
                        <a:pt x="596417" y="19888"/>
                      </a:lnTo>
                      <a:lnTo>
                        <a:pt x="606247" y="27190"/>
                      </a:lnTo>
                      <a:cubicBezTo>
                        <a:pt x="602294" y="33324"/>
                        <a:pt x="597798" y="39562"/>
                        <a:pt x="592760" y="45905"/>
                      </a:cubicBezTo>
                      <a:cubicBezTo>
                        <a:pt x="587721" y="52248"/>
                        <a:pt x="582539" y="58206"/>
                        <a:pt x="577215" y="63779"/>
                      </a:cubicBezTo>
                      <a:lnTo>
                        <a:pt x="641223" y="63779"/>
                      </a:lnTo>
                      <a:lnTo>
                        <a:pt x="641223" y="144909"/>
                      </a:lnTo>
                      <a:lnTo>
                        <a:pt x="626135" y="144909"/>
                      </a:lnTo>
                      <a:lnTo>
                        <a:pt x="626135" y="134159"/>
                      </a:lnTo>
                      <a:lnTo>
                        <a:pt x="499948" y="134159"/>
                      </a:lnTo>
                      <a:lnTo>
                        <a:pt x="499948" y="174184"/>
                      </a:lnTo>
                      <a:cubicBezTo>
                        <a:pt x="499643" y="180693"/>
                        <a:pt x="501510" y="185172"/>
                        <a:pt x="505549" y="187621"/>
                      </a:cubicBezTo>
                      <a:cubicBezTo>
                        <a:pt x="509587" y="190071"/>
                        <a:pt x="517626" y="191233"/>
                        <a:pt x="529666" y="191109"/>
                      </a:cubicBezTo>
                      <a:lnTo>
                        <a:pt x="620877" y="191109"/>
                      </a:lnTo>
                      <a:cubicBezTo>
                        <a:pt x="628379" y="191219"/>
                        <a:pt x="634051" y="190288"/>
                        <a:pt x="637895" y="188314"/>
                      </a:cubicBezTo>
                      <a:cubicBezTo>
                        <a:pt x="641739" y="186340"/>
                        <a:pt x="644465" y="182664"/>
                        <a:pt x="646074" y="177285"/>
                      </a:cubicBezTo>
                      <a:cubicBezTo>
                        <a:pt x="647683" y="171906"/>
                        <a:pt x="648885" y="164163"/>
                        <a:pt x="649681" y="154057"/>
                      </a:cubicBezTo>
                      <a:cubicBezTo>
                        <a:pt x="651814" y="155439"/>
                        <a:pt x="654234" y="156621"/>
                        <a:pt x="656939" y="157603"/>
                      </a:cubicBezTo>
                      <a:cubicBezTo>
                        <a:pt x="659644" y="158584"/>
                        <a:pt x="662178" y="159308"/>
                        <a:pt x="664540" y="159775"/>
                      </a:cubicBezTo>
                      <a:cubicBezTo>
                        <a:pt x="663396" y="171419"/>
                        <a:pt x="661519" y="180546"/>
                        <a:pt x="658910" y="187157"/>
                      </a:cubicBezTo>
                      <a:cubicBezTo>
                        <a:pt x="656300" y="193767"/>
                        <a:pt x="652053" y="198421"/>
                        <a:pt x="646167" y="201119"/>
                      </a:cubicBezTo>
                      <a:cubicBezTo>
                        <a:pt x="640282" y="203817"/>
                        <a:pt x="631852" y="205119"/>
                        <a:pt x="620877" y="205025"/>
                      </a:cubicBezTo>
                      <a:lnTo>
                        <a:pt x="531038" y="205025"/>
                      </a:lnTo>
                      <a:cubicBezTo>
                        <a:pt x="513931" y="205302"/>
                        <a:pt x="501967" y="203266"/>
                        <a:pt x="495147" y="198917"/>
                      </a:cubicBezTo>
                      <a:cubicBezTo>
                        <a:pt x="488327" y="194569"/>
                        <a:pt x="485051" y="186248"/>
                        <a:pt x="485318" y="173956"/>
                      </a:cubicBezTo>
                      <a:lnTo>
                        <a:pt x="485318" y="74045"/>
                      </a:lnTo>
                      <a:cubicBezTo>
                        <a:pt x="481865" y="77124"/>
                        <a:pt x="478312" y="80047"/>
                        <a:pt x="474659" y="82815"/>
                      </a:cubicBezTo>
                      <a:cubicBezTo>
                        <a:pt x="471006" y="85582"/>
                        <a:pt x="467396" y="88222"/>
                        <a:pt x="463829" y="90734"/>
                      </a:cubicBezTo>
                      <a:cubicBezTo>
                        <a:pt x="463048" y="88856"/>
                        <a:pt x="461810" y="86493"/>
                        <a:pt x="460114" y="83643"/>
                      </a:cubicBezTo>
                      <a:cubicBezTo>
                        <a:pt x="458419" y="80793"/>
                        <a:pt x="456838" y="78431"/>
                        <a:pt x="455371" y="76555"/>
                      </a:cubicBezTo>
                      <a:cubicBezTo>
                        <a:pt x="469677" y="67715"/>
                        <a:pt x="483184" y="56671"/>
                        <a:pt x="495890" y="43421"/>
                      </a:cubicBezTo>
                      <a:cubicBezTo>
                        <a:pt x="508597" y="30171"/>
                        <a:pt x="519017" y="15697"/>
                        <a:pt x="527151" y="0"/>
                      </a:cubicBezTo>
                      <a:close/>
                    </a:path>
                  </a:pathLst>
                </a:custGeom>
                <a:solidFill>
                  <a:srgbClr val="363C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6FAFD"/>
                    </a:solidFill>
                  </a:endParaRPr>
                </a:p>
              </p:txBody>
            </p:sp>
          </p:grpSp>
        </p:grpSp>
      </p:grpSp>
      <p:grpSp>
        <p:nvGrpSpPr>
          <p:cNvPr id="26" name="组合 25"/>
          <p:cNvGrpSpPr/>
          <p:nvPr userDrawn="1"/>
        </p:nvGrpSpPr>
        <p:grpSpPr>
          <a:xfrm>
            <a:off x="12192000" y="0"/>
            <a:ext cx="1123605" cy="6858000"/>
            <a:chOff x="12245642" y="0"/>
            <a:chExt cx="1123605" cy="6858000"/>
          </a:xfrm>
        </p:grpSpPr>
        <p:sp>
          <p:nvSpPr>
            <p:cNvPr id="27" name="矩形 26"/>
            <p:cNvSpPr/>
            <p:nvPr/>
          </p:nvSpPr>
          <p:spPr>
            <a:xfrm>
              <a:off x="12245642" y="0"/>
              <a:ext cx="1123605"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6FAFD"/>
                </a:solidFill>
              </a:endParaRPr>
            </a:p>
          </p:txBody>
        </p:sp>
        <p:grpSp>
          <p:nvGrpSpPr>
            <p:cNvPr id="29" name="组合 28"/>
            <p:cNvGrpSpPr/>
            <p:nvPr/>
          </p:nvGrpSpPr>
          <p:grpSpPr>
            <a:xfrm>
              <a:off x="12447444" y="328811"/>
              <a:ext cx="720000" cy="6200379"/>
              <a:chOff x="12450518" y="569215"/>
              <a:chExt cx="720000" cy="6200379"/>
            </a:xfrm>
          </p:grpSpPr>
          <p:grpSp>
            <p:nvGrpSpPr>
              <p:cNvPr id="30" name="组合 29"/>
              <p:cNvGrpSpPr/>
              <p:nvPr/>
            </p:nvGrpSpPr>
            <p:grpSpPr>
              <a:xfrm>
                <a:off x="12450518" y="569215"/>
                <a:ext cx="720000" cy="809078"/>
                <a:chOff x="12450518" y="0"/>
                <a:chExt cx="720000" cy="809078"/>
              </a:xfrm>
            </p:grpSpPr>
            <p:sp>
              <p:nvSpPr>
                <p:cNvPr id="46" name="矩形 45"/>
                <p:cNvSpPr/>
                <p:nvPr/>
              </p:nvSpPr>
              <p:spPr>
                <a:xfrm>
                  <a:off x="12450518" y="0"/>
                  <a:ext cx="720000" cy="540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endParaRPr>
                </a:p>
              </p:txBody>
            </p:sp>
            <p:sp>
              <p:nvSpPr>
                <p:cNvPr id="47" name="任意多边形: 形状 46"/>
                <p:cNvSpPr/>
                <p:nvPr/>
              </p:nvSpPr>
              <p:spPr>
                <a:xfrm>
                  <a:off x="12478832" y="600366"/>
                  <a:ext cx="663626" cy="208712"/>
                </a:xfrm>
                <a:custGeom>
                  <a:avLst/>
                  <a:gdLst/>
                  <a:ahLst/>
                  <a:cxnLst/>
                  <a:rect l="l" t="t" r="r" b="b"/>
                  <a:pathLst>
                    <a:path w="663626" h="208712">
                      <a:moveTo>
                        <a:pt x="568300" y="78396"/>
                      </a:moveTo>
                      <a:lnTo>
                        <a:pt x="568300" y="120258"/>
                      </a:lnTo>
                      <a:lnTo>
                        <a:pt x="625221" y="120258"/>
                      </a:lnTo>
                      <a:lnTo>
                        <a:pt x="625221" y="78396"/>
                      </a:lnTo>
                      <a:close/>
                      <a:moveTo>
                        <a:pt x="499034" y="78396"/>
                      </a:moveTo>
                      <a:lnTo>
                        <a:pt x="499034" y="120258"/>
                      </a:lnTo>
                      <a:lnTo>
                        <a:pt x="553441" y="120258"/>
                      </a:lnTo>
                      <a:lnTo>
                        <a:pt x="553441" y="78396"/>
                      </a:lnTo>
                      <a:close/>
                      <a:moveTo>
                        <a:pt x="278892" y="56464"/>
                      </a:moveTo>
                      <a:cubicBezTo>
                        <a:pt x="285060" y="71576"/>
                        <a:pt x="292441" y="85758"/>
                        <a:pt x="301038" y="99012"/>
                      </a:cubicBezTo>
                      <a:cubicBezTo>
                        <a:pt x="309634" y="112266"/>
                        <a:pt x="319473" y="124449"/>
                        <a:pt x="330556" y="135560"/>
                      </a:cubicBezTo>
                      <a:cubicBezTo>
                        <a:pt x="341052" y="125049"/>
                        <a:pt x="350349" y="113209"/>
                        <a:pt x="358445" y="100041"/>
                      </a:cubicBezTo>
                      <a:cubicBezTo>
                        <a:pt x="366541" y="86873"/>
                        <a:pt x="373552" y="72347"/>
                        <a:pt x="379476" y="56464"/>
                      </a:cubicBezTo>
                      <a:close/>
                      <a:moveTo>
                        <a:pt x="228143" y="41605"/>
                      </a:moveTo>
                      <a:lnTo>
                        <a:pt x="432740" y="41605"/>
                      </a:lnTo>
                      <a:lnTo>
                        <a:pt x="432740" y="56464"/>
                      </a:lnTo>
                      <a:lnTo>
                        <a:pt x="396621" y="56464"/>
                      </a:lnTo>
                      <a:cubicBezTo>
                        <a:pt x="390006" y="74828"/>
                        <a:pt x="382148" y="91421"/>
                        <a:pt x="373047" y="106242"/>
                      </a:cubicBezTo>
                      <a:cubicBezTo>
                        <a:pt x="363946" y="121063"/>
                        <a:pt x="353516" y="134341"/>
                        <a:pt x="341757" y="146075"/>
                      </a:cubicBezTo>
                      <a:cubicBezTo>
                        <a:pt x="354663" y="157191"/>
                        <a:pt x="368913" y="166792"/>
                        <a:pt x="384505" y="174879"/>
                      </a:cubicBezTo>
                      <a:cubicBezTo>
                        <a:pt x="400098" y="182966"/>
                        <a:pt x="417090" y="189367"/>
                        <a:pt x="435483" y="194081"/>
                      </a:cubicBezTo>
                      <a:cubicBezTo>
                        <a:pt x="433711" y="195796"/>
                        <a:pt x="431883" y="197968"/>
                        <a:pt x="429997" y="200597"/>
                      </a:cubicBezTo>
                      <a:cubicBezTo>
                        <a:pt x="428111" y="203225"/>
                        <a:pt x="426511" y="205626"/>
                        <a:pt x="425196" y="207797"/>
                      </a:cubicBezTo>
                      <a:cubicBezTo>
                        <a:pt x="406456" y="202625"/>
                        <a:pt x="389187" y="195767"/>
                        <a:pt x="373390" y="187223"/>
                      </a:cubicBezTo>
                      <a:cubicBezTo>
                        <a:pt x="357592" y="178680"/>
                        <a:pt x="343238" y="168621"/>
                        <a:pt x="330327" y="157048"/>
                      </a:cubicBezTo>
                      <a:cubicBezTo>
                        <a:pt x="317435" y="168331"/>
                        <a:pt x="303043" y="178227"/>
                        <a:pt x="287150" y="186738"/>
                      </a:cubicBezTo>
                      <a:cubicBezTo>
                        <a:pt x="271258" y="195248"/>
                        <a:pt x="253722" y="202573"/>
                        <a:pt x="234544" y="208712"/>
                      </a:cubicBezTo>
                      <a:cubicBezTo>
                        <a:pt x="233653" y="206845"/>
                        <a:pt x="232291" y="204521"/>
                        <a:pt x="230457" y="201740"/>
                      </a:cubicBezTo>
                      <a:cubicBezTo>
                        <a:pt x="228624" y="198958"/>
                        <a:pt x="226862" y="196634"/>
                        <a:pt x="225171" y="194767"/>
                      </a:cubicBezTo>
                      <a:cubicBezTo>
                        <a:pt x="244226" y="189190"/>
                        <a:pt x="261552" y="182399"/>
                        <a:pt x="277149" y="174393"/>
                      </a:cubicBezTo>
                      <a:cubicBezTo>
                        <a:pt x="292746" y="166387"/>
                        <a:pt x="306815" y="157024"/>
                        <a:pt x="319354" y="146304"/>
                      </a:cubicBezTo>
                      <a:cubicBezTo>
                        <a:pt x="307358" y="133931"/>
                        <a:pt x="296718" y="120215"/>
                        <a:pt x="287436" y="105156"/>
                      </a:cubicBezTo>
                      <a:cubicBezTo>
                        <a:pt x="278154" y="90097"/>
                        <a:pt x="270201" y="73866"/>
                        <a:pt x="263576" y="56464"/>
                      </a:cubicBezTo>
                      <a:lnTo>
                        <a:pt x="228143" y="56464"/>
                      </a:lnTo>
                      <a:close/>
                      <a:moveTo>
                        <a:pt x="521208" y="35190"/>
                      </a:moveTo>
                      <a:cubicBezTo>
                        <a:pt x="517412" y="40348"/>
                        <a:pt x="513345" y="45363"/>
                        <a:pt x="509007" y="50235"/>
                      </a:cubicBezTo>
                      <a:cubicBezTo>
                        <a:pt x="504668" y="55107"/>
                        <a:pt x="500201" y="59779"/>
                        <a:pt x="495605" y="64251"/>
                      </a:cubicBezTo>
                      <a:lnTo>
                        <a:pt x="557784" y="64251"/>
                      </a:lnTo>
                      <a:cubicBezTo>
                        <a:pt x="562175" y="60165"/>
                        <a:pt x="566480" y="55579"/>
                        <a:pt x="570700" y="50493"/>
                      </a:cubicBezTo>
                      <a:cubicBezTo>
                        <a:pt x="574920" y="45406"/>
                        <a:pt x="578768" y="40305"/>
                        <a:pt x="582244" y="35190"/>
                      </a:cubicBezTo>
                      <a:close/>
                      <a:moveTo>
                        <a:pt x="8687" y="18288"/>
                      </a:moveTo>
                      <a:lnTo>
                        <a:pt x="195910" y="18288"/>
                      </a:lnTo>
                      <a:lnTo>
                        <a:pt x="195910" y="32918"/>
                      </a:lnTo>
                      <a:lnTo>
                        <a:pt x="114986" y="32918"/>
                      </a:lnTo>
                      <a:lnTo>
                        <a:pt x="114986" y="95783"/>
                      </a:lnTo>
                      <a:lnTo>
                        <a:pt x="187452" y="95783"/>
                      </a:lnTo>
                      <a:lnTo>
                        <a:pt x="187452" y="110642"/>
                      </a:lnTo>
                      <a:lnTo>
                        <a:pt x="114986" y="110642"/>
                      </a:lnTo>
                      <a:lnTo>
                        <a:pt x="114986" y="184252"/>
                      </a:lnTo>
                      <a:lnTo>
                        <a:pt x="203454" y="184252"/>
                      </a:lnTo>
                      <a:lnTo>
                        <a:pt x="203454" y="199111"/>
                      </a:lnTo>
                      <a:lnTo>
                        <a:pt x="0" y="199111"/>
                      </a:lnTo>
                      <a:lnTo>
                        <a:pt x="0" y="184252"/>
                      </a:lnTo>
                      <a:lnTo>
                        <a:pt x="31547" y="184252"/>
                      </a:lnTo>
                      <a:lnTo>
                        <a:pt x="31547" y="75895"/>
                      </a:lnTo>
                      <a:lnTo>
                        <a:pt x="47092" y="75895"/>
                      </a:lnTo>
                      <a:lnTo>
                        <a:pt x="47092" y="184252"/>
                      </a:lnTo>
                      <a:lnTo>
                        <a:pt x="99213" y="184252"/>
                      </a:lnTo>
                      <a:lnTo>
                        <a:pt x="99213" y="32918"/>
                      </a:lnTo>
                      <a:lnTo>
                        <a:pt x="8687" y="32918"/>
                      </a:lnTo>
                      <a:close/>
                      <a:moveTo>
                        <a:pt x="526237" y="472"/>
                      </a:moveTo>
                      <a:lnTo>
                        <a:pt x="539953" y="5501"/>
                      </a:lnTo>
                      <a:cubicBezTo>
                        <a:pt x="538586" y="8230"/>
                        <a:pt x="537148" y="10887"/>
                        <a:pt x="535638" y="13473"/>
                      </a:cubicBezTo>
                      <a:cubicBezTo>
                        <a:pt x="534129" y="16059"/>
                        <a:pt x="532519" y="18660"/>
                        <a:pt x="530809" y="21274"/>
                      </a:cubicBezTo>
                      <a:lnTo>
                        <a:pt x="592303" y="21274"/>
                      </a:lnTo>
                      <a:lnTo>
                        <a:pt x="595503" y="20360"/>
                      </a:lnTo>
                      <a:lnTo>
                        <a:pt x="605333" y="27662"/>
                      </a:lnTo>
                      <a:cubicBezTo>
                        <a:pt x="601380" y="33796"/>
                        <a:pt x="596884" y="40034"/>
                        <a:pt x="591846" y="46377"/>
                      </a:cubicBezTo>
                      <a:cubicBezTo>
                        <a:pt x="586807" y="52719"/>
                        <a:pt x="581625" y="58678"/>
                        <a:pt x="576301" y="64251"/>
                      </a:cubicBezTo>
                      <a:lnTo>
                        <a:pt x="640309" y="64251"/>
                      </a:lnTo>
                      <a:lnTo>
                        <a:pt x="640309" y="145381"/>
                      </a:lnTo>
                      <a:lnTo>
                        <a:pt x="625221" y="145381"/>
                      </a:lnTo>
                      <a:lnTo>
                        <a:pt x="625221" y="134631"/>
                      </a:lnTo>
                      <a:lnTo>
                        <a:pt x="499034" y="134631"/>
                      </a:lnTo>
                      <a:lnTo>
                        <a:pt x="499034" y="174656"/>
                      </a:lnTo>
                      <a:cubicBezTo>
                        <a:pt x="498729" y="181165"/>
                        <a:pt x="500596" y="185644"/>
                        <a:pt x="504635" y="188093"/>
                      </a:cubicBezTo>
                      <a:cubicBezTo>
                        <a:pt x="508673" y="190542"/>
                        <a:pt x="516712" y="191705"/>
                        <a:pt x="528752" y="191581"/>
                      </a:cubicBezTo>
                      <a:lnTo>
                        <a:pt x="619963" y="191581"/>
                      </a:lnTo>
                      <a:cubicBezTo>
                        <a:pt x="627465" y="191691"/>
                        <a:pt x="633137" y="190759"/>
                        <a:pt x="636981" y="188786"/>
                      </a:cubicBezTo>
                      <a:cubicBezTo>
                        <a:pt x="640825" y="186812"/>
                        <a:pt x="643551" y="183136"/>
                        <a:pt x="645160" y="177757"/>
                      </a:cubicBezTo>
                      <a:cubicBezTo>
                        <a:pt x="646769" y="172378"/>
                        <a:pt x="647971" y="164635"/>
                        <a:pt x="648767" y="154529"/>
                      </a:cubicBezTo>
                      <a:cubicBezTo>
                        <a:pt x="650900" y="155911"/>
                        <a:pt x="653320" y="157093"/>
                        <a:pt x="656025" y="158074"/>
                      </a:cubicBezTo>
                      <a:cubicBezTo>
                        <a:pt x="658730" y="159056"/>
                        <a:pt x="661264" y="159780"/>
                        <a:pt x="663626" y="160247"/>
                      </a:cubicBezTo>
                      <a:cubicBezTo>
                        <a:pt x="662482" y="171891"/>
                        <a:pt x="660605" y="181018"/>
                        <a:pt x="657996" y="187628"/>
                      </a:cubicBezTo>
                      <a:cubicBezTo>
                        <a:pt x="655386" y="194239"/>
                        <a:pt x="651139" y="198893"/>
                        <a:pt x="645253" y="201591"/>
                      </a:cubicBezTo>
                      <a:cubicBezTo>
                        <a:pt x="639368" y="204288"/>
                        <a:pt x="630938" y="205591"/>
                        <a:pt x="619963" y="205497"/>
                      </a:cubicBezTo>
                      <a:lnTo>
                        <a:pt x="530124" y="205497"/>
                      </a:lnTo>
                      <a:cubicBezTo>
                        <a:pt x="513017" y="205774"/>
                        <a:pt x="501053" y="203738"/>
                        <a:pt x="494233" y="199389"/>
                      </a:cubicBezTo>
                      <a:cubicBezTo>
                        <a:pt x="487413" y="195041"/>
                        <a:pt x="484137" y="186720"/>
                        <a:pt x="484404" y="174427"/>
                      </a:cubicBezTo>
                      <a:lnTo>
                        <a:pt x="484404" y="74517"/>
                      </a:lnTo>
                      <a:cubicBezTo>
                        <a:pt x="480951" y="77596"/>
                        <a:pt x="477398" y="80519"/>
                        <a:pt x="473745" y="83286"/>
                      </a:cubicBezTo>
                      <a:cubicBezTo>
                        <a:pt x="470092" y="86054"/>
                        <a:pt x="466482" y="88694"/>
                        <a:pt x="462915" y="91206"/>
                      </a:cubicBezTo>
                      <a:cubicBezTo>
                        <a:pt x="462134" y="89328"/>
                        <a:pt x="460896" y="86964"/>
                        <a:pt x="459200" y="84115"/>
                      </a:cubicBezTo>
                      <a:cubicBezTo>
                        <a:pt x="457505" y="81265"/>
                        <a:pt x="455924" y="78903"/>
                        <a:pt x="454457" y="77027"/>
                      </a:cubicBezTo>
                      <a:cubicBezTo>
                        <a:pt x="468763" y="68187"/>
                        <a:pt x="482270" y="57142"/>
                        <a:pt x="494976" y="43893"/>
                      </a:cubicBezTo>
                      <a:cubicBezTo>
                        <a:pt x="507683" y="30643"/>
                        <a:pt x="518103" y="16169"/>
                        <a:pt x="526237" y="472"/>
                      </a:cubicBezTo>
                      <a:close/>
                      <a:moveTo>
                        <a:pt x="328498" y="0"/>
                      </a:moveTo>
                      <a:cubicBezTo>
                        <a:pt x="332161" y="5558"/>
                        <a:pt x="335694" y="11530"/>
                        <a:pt x="339100" y="17917"/>
                      </a:cubicBezTo>
                      <a:cubicBezTo>
                        <a:pt x="342505" y="24303"/>
                        <a:pt x="345067" y="29990"/>
                        <a:pt x="346786" y="34976"/>
                      </a:cubicBezTo>
                      <a:lnTo>
                        <a:pt x="330327" y="40234"/>
                      </a:lnTo>
                      <a:cubicBezTo>
                        <a:pt x="328846" y="35447"/>
                        <a:pt x="326493" y="29761"/>
                        <a:pt x="323269" y="23174"/>
                      </a:cubicBezTo>
                      <a:cubicBezTo>
                        <a:pt x="320045" y="16588"/>
                        <a:pt x="316606" y="10387"/>
                        <a:pt x="312954" y="4572"/>
                      </a:cubicBezTo>
                      <a:close/>
                    </a:path>
                  </a:pathLst>
                </a:custGeom>
                <a:solidFill>
                  <a:srgbClr val="363C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6FAFD"/>
                    </a:solidFill>
                  </a:endParaRPr>
                </a:p>
              </p:txBody>
            </p:sp>
          </p:grpSp>
          <p:grpSp>
            <p:nvGrpSpPr>
              <p:cNvPr id="31" name="组合 30"/>
              <p:cNvGrpSpPr/>
              <p:nvPr/>
            </p:nvGrpSpPr>
            <p:grpSpPr>
              <a:xfrm>
                <a:off x="12450518" y="1646564"/>
                <a:ext cx="720000" cy="809990"/>
                <a:chOff x="12450518" y="1191600"/>
                <a:chExt cx="720000" cy="809990"/>
              </a:xfrm>
            </p:grpSpPr>
            <p:sp>
              <p:nvSpPr>
                <p:cNvPr id="44" name="矩形 43"/>
                <p:cNvSpPr/>
                <p:nvPr/>
              </p:nvSpPr>
              <p:spPr>
                <a:xfrm>
                  <a:off x="12450518" y="1191600"/>
                  <a:ext cx="720000" cy="54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endParaRPr>
                </a:p>
              </p:txBody>
            </p:sp>
            <p:sp>
              <p:nvSpPr>
                <p:cNvPr id="45" name="任意多边形: 形状 44"/>
                <p:cNvSpPr/>
                <p:nvPr/>
              </p:nvSpPr>
              <p:spPr>
                <a:xfrm>
                  <a:off x="12479062" y="1792438"/>
                  <a:ext cx="663397" cy="209152"/>
                </a:xfrm>
                <a:custGeom>
                  <a:avLst/>
                  <a:gdLst/>
                  <a:ahLst/>
                  <a:cxnLst/>
                  <a:rect l="l" t="t" r="r" b="b"/>
                  <a:pathLst>
                    <a:path w="663397" h="209152">
                      <a:moveTo>
                        <a:pt x="368274" y="166169"/>
                      </a:moveTo>
                      <a:cubicBezTo>
                        <a:pt x="375323" y="168733"/>
                        <a:pt x="382663" y="171687"/>
                        <a:pt x="390296" y="175031"/>
                      </a:cubicBezTo>
                      <a:cubicBezTo>
                        <a:pt x="397929" y="178375"/>
                        <a:pt x="405168" y="181821"/>
                        <a:pt x="412013" y="185368"/>
                      </a:cubicBezTo>
                      <a:cubicBezTo>
                        <a:pt x="418858" y="188916"/>
                        <a:pt x="424624" y="192277"/>
                        <a:pt x="429311" y="195451"/>
                      </a:cubicBezTo>
                      <a:lnTo>
                        <a:pt x="419023" y="205491"/>
                      </a:lnTo>
                      <a:cubicBezTo>
                        <a:pt x="414564" y="202391"/>
                        <a:pt x="408979" y="199005"/>
                        <a:pt x="402268" y="195333"/>
                      </a:cubicBezTo>
                      <a:cubicBezTo>
                        <a:pt x="395557" y="191661"/>
                        <a:pt x="388414" y="188051"/>
                        <a:pt x="380839" y="184503"/>
                      </a:cubicBezTo>
                      <a:cubicBezTo>
                        <a:pt x="373264" y="180955"/>
                        <a:pt x="365952" y="177818"/>
                        <a:pt x="358902" y="175091"/>
                      </a:cubicBezTo>
                      <a:close/>
                      <a:moveTo>
                        <a:pt x="283235" y="165254"/>
                      </a:moveTo>
                      <a:lnTo>
                        <a:pt x="296951" y="170744"/>
                      </a:lnTo>
                      <a:cubicBezTo>
                        <a:pt x="289007" y="177369"/>
                        <a:pt x="279692" y="183679"/>
                        <a:pt x="269005" y="189672"/>
                      </a:cubicBezTo>
                      <a:cubicBezTo>
                        <a:pt x="258318" y="195665"/>
                        <a:pt x="247974" y="200710"/>
                        <a:pt x="237972" y="204807"/>
                      </a:cubicBezTo>
                      <a:cubicBezTo>
                        <a:pt x="236601" y="203310"/>
                        <a:pt x="234829" y="201456"/>
                        <a:pt x="232657" y="199246"/>
                      </a:cubicBezTo>
                      <a:cubicBezTo>
                        <a:pt x="230486" y="197035"/>
                        <a:pt x="228600" y="195236"/>
                        <a:pt x="226999" y="193850"/>
                      </a:cubicBezTo>
                      <a:cubicBezTo>
                        <a:pt x="237087" y="190356"/>
                        <a:pt x="247202" y="186134"/>
                        <a:pt x="257346" y="181182"/>
                      </a:cubicBezTo>
                      <a:cubicBezTo>
                        <a:pt x="267490" y="176230"/>
                        <a:pt x="276120" y="170920"/>
                        <a:pt x="283235" y="165254"/>
                      </a:cubicBezTo>
                      <a:close/>
                      <a:moveTo>
                        <a:pt x="48692" y="136217"/>
                      </a:moveTo>
                      <a:lnTo>
                        <a:pt x="48692" y="157734"/>
                      </a:lnTo>
                      <a:lnTo>
                        <a:pt x="155676" y="157734"/>
                      </a:lnTo>
                      <a:lnTo>
                        <a:pt x="155676" y="136217"/>
                      </a:lnTo>
                      <a:close/>
                      <a:moveTo>
                        <a:pt x="275234" y="123872"/>
                      </a:moveTo>
                      <a:lnTo>
                        <a:pt x="275234" y="147218"/>
                      </a:lnTo>
                      <a:lnTo>
                        <a:pt x="384733" y="147218"/>
                      </a:lnTo>
                      <a:lnTo>
                        <a:pt x="384733" y="123872"/>
                      </a:lnTo>
                      <a:close/>
                      <a:moveTo>
                        <a:pt x="260604" y="112471"/>
                      </a:moveTo>
                      <a:lnTo>
                        <a:pt x="400050" y="112471"/>
                      </a:lnTo>
                      <a:lnTo>
                        <a:pt x="400050" y="158619"/>
                      </a:lnTo>
                      <a:lnTo>
                        <a:pt x="337413" y="158619"/>
                      </a:lnTo>
                      <a:lnTo>
                        <a:pt x="337413" y="193850"/>
                      </a:lnTo>
                      <a:cubicBezTo>
                        <a:pt x="337466" y="197660"/>
                        <a:pt x="336904" y="200543"/>
                        <a:pt x="335727" y="202496"/>
                      </a:cubicBezTo>
                      <a:cubicBezTo>
                        <a:pt x="334551" y="204450"/>
                        <a:pt x="332446" y="205904"/>
                        <a:pt x="329412" y="206859"/>
                      </a:cubicBezTo>
                      <a:cubicBezTo>
                        <a:pt x="326264" y="207842"/>
                        <a:pt x="322045" y="208441"/>
                        <a:pt x="316754" y="208655"/>
                      </a:cubicBezTo>
                      <a:cubicBezTo>
                        <a:pt x="311462" y="208869"/>
                        <a:pt x="304785" y="208954"/>
                        <a:pt x="296723" y="208911"/>
                      </a:cubicBezTo>
                      <a:cubicBezTo>
                        <a:pt x="296346" y="206930"/>
                        <a:pt x="295727" y="204849"/>
                        <a:pt x="294865" y="202668"/>
                      </a:cubicBezTo>
                      <a:cubicBezTo>
                        <a:pt x="294003" y="200487"/>
                        <a:pt x="293098" y="198463"/>
                        <a:pt x="292151" y="196595"/>
                      </a:cubicBezTo>
                      <a:cubicBezTo>
                        <a:pt x="298451" y="196814"/>
                        <a:pt x="303966" y="196948"/>
                        <a:pt x="308695" y="196996"/>
                      </a:cubicBezTo>
                      <a:cubicBezTo>
                        <a:pt x="313425" y="197043"/>
                        <a:pt x="316596" y="197062"/>
                        <a:pt x="318211" y="197053"/>
                      </a:cubicBezTo>
                      <a:cubicBezTo>
                        <a:pt x="319783" y="196957"/>
                        <a:pt x="320868" y="196633"/>
                        <a:pt x="321468" y="196080"/>
                      </a:cubicBezTo>
                      <a:cubicBezTo>
                        <a:pt x="322069" y="195528"/>
                        <a:pt x="322354" y="194632"/>
                        <a:pt x="322326" y="193392"/>
                      </a:cubicBezTo>
                      <a:lnTo>
                        <a:pt x="322326" y="158619"/>
                      </a:lnTo>
                      <a:lnTo>
                        <a:pt x="260604" y="158619"/>
                      </a:lnTo>
                      <a:close/>
                      <a:moveTo>
                        <a:pt x="48692" y="103984"/>
                      </a:moveTo>
                      <a:lnTo>
                        <a:pt x="48692" y="124587"/>
                      </a:lnTo>
                      <a:lnTo>
                        <a:pt x="155676" y="124587"/>
                      </a:lnTo>
                      <a:lnTo>
                        <a:pt x="155676" y="103984"/>
                      </a:lnTo>
                      <a:close/>
                      <a:moveTo>
                        <a:pt x="33604" y="92125"/>
                      </a:moveTo>
                      <a:lnTo>
                        <a:pt x="171221" y="92125"/>
                      </a:lnTo>
                      <a:lnTo>
                        <a:pt x="171221" y="191562"/>
                      </a:lnTo>
                      <a:cubicBezTo>
                        <a:pt x="171264" y="195845"/>
                        <a:pt x="170607" y="199157"/>
                        <a:pt x="169249" y="201497"/>
                      </a:cubicBezTo>
                      <a:cubicBezTo>
                        <a:pt x="167892" y="203836"/>
                        <a:pt x="165578" y="205548"/>
                        <a:pt x="162306" y="206631"/>
                      </a:cubicBezTo>
                      <a:cubicBezTo>
                        <a:pt x="158910" y="207833"/>
                        <a:pt x="154214" y="208565"/>
                        <a:pt x="148218" y="208826"/>
                      </a:cubicBezTo>
                      <a:cubicBezTo>
                        <a:pt x="142222" y="209088"/>
                        <a:pt x="134726" y="209192"/>
                        <a:pt x="125730" y="209140"/>
                      </a:cubicBezTo>
                      <a:cubicBezTo>
                        <a:pt x="125334" y="207016"/>
                        <a:pt x="124639" y="204706"/>
                        <a:pt x="123644" y="202211"/>
                      </a:cubicBezTo>
                      <a:cubicBezTo>
                        <a:pt x="122648" y="199716"/>
                        <a:pt x="121667" y="197463"/>
                        <a:pt x="120701" y="195452"/>
                      </a:cubicBezTo>
                      <a:cubicBezTo>
                        <a:pt x="127644" y="195671"/>
                        <a:pt x="133931" y="195805"/>
                        <a:pt x="139560" y="195853"/>
                      </a:cubicBezTo>
                      <a:cubicBezTo>
                        <a:pt x="145189" y="195900"/>
                        <a:pt x="148961" y="195919"/>
                        <a:pt x="150876" y="195910"/>
                      </a:cubicBezTo>
                      <a:cubicBezTo>
                        <a:pt x="152676" y="195819"/>
                        <a:pt x="153933" y="195428"/>
                        <a:pt x="154648" y="194737"/>
                      </a:cubicBezTo>
                      <a:cubicBezTo>
                        <a:pt x="155362" y="194046"/>
                        <a:pt x="155705" y="192911"/>
                        <a:pt x="155676" y="191333"/>
                      </a:cubicBezTo>
                      <a:lnTo>
                        <a:pt x="155676" y="169364"/>
                      </a:lnTo>
                      <a:lnTo>
                        <a:pt x="48692" y="169364"/>
                      </a:lnTo>
                      <a:lnTo>
                        <a:pt x="48692" y="208912"/>
                      </a:lnTo>
                      <a:lnTo>
                        <a:pt x="33604" y="208912"/>
                      </a:lnTo>
                      <a:close/>
                      <a:moveTo>
                        <a:pt x="568071" y="77924"/>
                      </a:moveTo>
                      <a:lnTo>
                        <a:pt x="568071" y="119786"/>
                      </a:lnTo>
                      <a:lnTo>
                        <a:pt x="624992" y="119786"/>
                      </a:lnTo>
                      <a:lnTo>
                        <a:pt x="624992" y="77924"/>
                      </a:lnTo>
                      <a:close/>
                      <a:moveTo>
                        <a:pt x="498805" y="77924"/>
                      </a:moveTo>
                      <a:lnTo>
                        <a:pt x="498805" y="119786"/>
                      </a:lnTo>
                      <a:lnTo>
                        <a:pt x="553212" y="119786"/>
                      </a:lnTo>
                      <a:lnTo>
                        <a:pt x="553212" y="77924"/>
                      </a:lnTo>
                      <a:close/>
                      <a:moveTo>
                        <a:pt x="328498" y="71523"/>
                      </a:moveTo>
                      <a:cubicBezTo>
                        <a:pt x="330460" y="73846"/>
                        <a:pt x="332308" y="76356"/>
                        <a:pt x="334041" y="79052"/>
                      </a:cubicBezTo>
                      <a:cubicBezTo>
                        <a:pt x="335775" y="81748"/>
                        <a:pt x="337280" y="84429"/>
                        <a:pt x="338556" y="87096"/>
                      </a:cubicBezTo>
                      <a:lnTo>
                        <a:pt x="430225" y="87096"/>
                      </a:lnTo>
                      <a:lnTo>
                        <a:pt x="430225" y="99869"/>
                      </a:lnTo>
                      <a:lnTo>
                        <a:pt x="229057" y="99869"/>
                      </a:lnTo>
                      <a:lnTo>
                        <a:pt x="229057" y="87096"/>
                      </a:lnTo>
                      <a:lnTo>
                        <a:pt x="322554" y="87096"/>
                      </a:lnTo>
                      <a:cubicBezTo>
                        <a:pt x="321516" y="85135"/>
                        <a:pt x="320392" y="83217"/>
                        <a:pt x="319182" y="81342"/>
                      </a:cubicBezTo>
                      <a:cubicBezTo>
                        <a:pt x="317973" y="79467"/>
                        <a:pt x="316735" y="77721"/>
                        <a:pt x="315468" y="76103"/>
                      </a:cubicBezTo>
                      <a:close/>
                      <a:moveTo>
                        <a:pt x="269976" y="45234"/>
                      </a:moveTo>
                      <a:lnTo>
                        <a:pt x="269976" y="60807"/>
                      </a:lnTo>
                      <a:lnTo>
                        <a:pt x="389534" y="60807"/>
                      </a:lnTo>
                      <a:lnTo>
                        <a:pt x="389534" y="45234"/>
                      </a:lnTo>
                      <a:close/>
                      <a:moveTo>
                        <a:pt x="520979" y="34718"/>
                      </a:moveTo>
                      <a:cubicBezTo>
                        <a:pt x="517183" y="39876"/>
                        <a:pt x="513116" y="44891"/>
                        <a:pt x="508778" y="49763"/>
                      </a:cubicBezTo>
                      <a:cubicBezTo>
                        <a:pt x="504439" y="54635"/>
                        <a:pt x="499972" y="59307"/>
                        <a:pt x="495376" y="63779"/>
                      </a:cubicBezTo>
                      <a:lnTo>
                        <a:pt x="557555" y="63779"/>
                      </a:lnTo>
                      <a:cubicBezTo>
                        <a:pt x="561946" y="59693"/>
                        <a:pt x="566251" y="55107"/>
                        <a:pt x="570471" y="50021"/>
                      </a:cubicBezTo>
                      <a:cubicBezTo>
                        <a:pt x="574691" y="44934"/>
                        <a:pt x="578539" y="39833"/>
                        <a:pt x="582015" y="34718"/>
                      </a:cubicBezTo>
                      <a:close/>
                      <a:moveTo>
                        <a:pt x="269976" y="19859"/>
                      </a:moveTo>
                      <a:lnTo>
                        <a:pt x="269976" y="34975"/>
                      </a:lnTo>
                      <a:lnTo>
                        <a:pt x="389534" y="34975"/>
                      </a:lnTo>
                      <a:lnTo>
                        <a:pt x="389534" y="19859"/>
                      </a:lnTo>
                      <a:close/>
                      <a:moveTo>
                        <a:pt x="255346" y="9144"/>
                      </a:moveTo>
                      <a:lnTo>
                        <a:pt x="404622" y="9144"/>
                      </a:lnTo>
                      <a:lnTo>
                        <a:pt x="404622" y="71523"/>
                      </a:lnTo>
                      <a:lnTo>
                        <a:pt x="328498" y="71523"/>
                      </a:lnTo>
                      <a:lnTo>
                        <a:pt x="255346" y="71523"/>
                      </a:lnTo>
                      <a:close/>
                      <a:moveTo>
                        <a:pt x="113385" y="671"/>
                      </a:moveTo>
                      <a:lnTo>
                        <a:pt x="128702" y="671"/>
                      </a:lnTo>
                      <a:lnTo>
                        <a:pt x="128702" y="30160"/>
                      </a:lnTo>
                      <a:cubicBezTo>
                        <a:pt x="138731" y="27360"/>
                        <a:pt x="148447" y="24274"/>
                        <a:pt x="157848" y="20902"/>
                      </a:cubicBezTo>
                      <a:cubicBezTo>
                        <a:pt x="167249" y="17530"/>
                        <a:pt x="175136" y="14216"/>
                        <a:pt x="181508" y="10958"/>
                      </a:cubicBezTo>
                      <a:lnTo>
                        <a:pt x="192481" y="21931"/>
                      </a:lnTo>
                      <a:cubicBezTo>
                        <a:pt x="183580" y="25965"/>
                        <a:pt x="173493" y="29727"/>
                        <a:pt x="162220" y="33219"/>
                      </a:cubicBezTo>
                      <a:cubicBezTo>
                        <a:pt x="150947" y="36711"/>
                        <a:pt x="139774" y="39731"/>
                        <a:pt x="128702" y="42280"/>
                      </a:cubicBezTo>
                      <a:lnTo>
                        <a:pt x="128702" y="61490"/>
                      </a:lnTo>
                      <a:cubicBezTo>
                        <a:pt x="128559" y="64396"/>
                        <a:pt x="129302" y="66359"/>
                        <a:pt x="130930" y="67379"/>
                      </a:cubicBezTo>
                      <a:cubicBezTo>
                        <a:pt x="132559" y="68398"/>
                        <a:pt x="135931" y="68875"/>
                        <a:pt x="141046" y="68808"/>
                      </a:cubicBezTo>
                      <a:lnTo>
                        <a:pt x="177851" y="68808"/>
                      </a:lnTo>
                      <a:cubicBezTo>
                        <a:pt x="181737" y="69046"/>
                        <a:pt x="184366" y="67884"/>
                        <a:pt x="185737" y="65321"/>
                      </a:cubicBezTo>
                      <a:cubicBezTo>
                        <a:pt x="187109" y="62757"/>
                        <a:pt x="187909" y="57364"/>
                        <a:pt x="188138" y="49141"/>
                      </a:cubicBezTo>
                      <a:cubicBezTo>
                        <a:pt x="189952" y="50203"/>
                        <a:pt x="192152" y="51223"/>
                        <a:pt x="194738" y="52199"/>
                      </a:cubicBezTo>
                      <a:cubicBezTo>
                        <a:pt x="197324" y="53176"/>
                        <a:pt x="199696" y="53910"/>
                        <a:pt x="201854" y="54401"/>
                      </a:cubicBezTo>
                      <a:cubicBezTo>
                        <a:pt x="201225" y="65049"/>
                        <a:pt x="199282" y="72369"/>
                        <a:pt x="196024" y="76360"/>
                      </a:cubicBezTo>
                      <a:cubicBezTo>
                        <a:pt x="192767" y="80351"/>
                        <a:pt x="187166" y="82243"/>
                        <a:pt x="179222" y="82038"/>
                      </a:cubicBezTo>
                      <a:lnTo>
                        <a:pt x="139674" y="82038"/>
                      </a:lnTo>
                      <a:cubicBezTo>
                        <a:pt x="129478" y="82196"/>
                        <a:pt x="122496" y="80798"/>
                        <a:pt x="118729" y="77845"/>
                      </a:cubicBezTo>
                      <a:cubicBezTo>
                        <a:pt x="114962" y="74891"/>
                        <a:pt x="113181" y="69440"/>
                        <a:pt x="113385" y="61490"/>
                      </a:cubicBezTo>
                      <a:close/>
                      <a:moveTo>
                        <a:pt x="63551" y="442"/>
                      </a:moveTo>
                      <a:lnTo>
                        <a:pt x="78638" y="442"/>
                      </a:lnTo>
                      <a:lnTo>
                        <a:pt x="78638" y="84102"/>
                      </a:lnTo>
                      <a:lnTo>
                        <a:pt x="63551" y="84102"/>
                      </a:lnTo>
                      <a:lnTo>
                        <a:pt x="63551" y="66979"/>
                      </a:lnTo>
                      <a:cubicBezTo>
                        <a:pt x="52478" y="69162"/>
                        <a:pt x="41705" y="71245"/>
                        <a:pt x="31232" y="73227"/>
                      </a:cubicBezTo>
                      <a:cubicBezTo>
                        <a:pt x="20759" y="75209"/>
                        <a:pt x="11187" y="77006"/>
                        <a:pt x="2514" y="78617"/>
                      </a:cubicBezTo>
                      <a:lnTo>
                        <a:pt x="0" y="65378"/>
                      </a:lnTo>
                      <a:cubicBezTo>
                        <a:pt x="8363" y="64091"/>
                        <a:pt x="18040" y="62548"/>
                        <a:pt x="29032" y="60747"/>
                      </a:cubicBezTo>
                      <a:cubicBezTo>
                        <a:pt x="40024" y="58946"/>
                        <a:pt x="51530" y="57059"/>
                        <a:pt x="63551" y="55087"/>
                      </a:cubicBezTo>
                      <a:lnTo>
                        <a:pt x="63551" y="33361"/>
                      </a:lnTo>
                      <a:lnTo>
                        <a:pt x="5715" y="33361"/>
                      </a:lnTo>
                      <a:lnTo>
                        <a:pt x="5715" y="20788"/>
                      </a:lnTo>
                      <a:lnTo>
                        <a:pt x="63551" y="20788"/>
                      </a:lnTo>
                      <a:close/>
                      <a:moveTo>
                        <a:pt x="526008" y="0"/>
                      </a:moveTo>
                      <a:lnTo>
                        <a:pt x="539724" y="5029"/>
                      </a:lnTo>
                      <a:cubicBezTo>
                        <a:pt x="538357" y="7758"/>
                        <a:pt x="536919" y="10415"/>
                        <a:pt x="535409" y="13001"/>
                      </a:cubicBezTo>
                      <a:cubicBezTo>
                        <a:pt x="533900" y="15587"/>
                        <a:pt x="532290" y="18188"/>
                        <a:pt x="530580" y="20802"/>
                      </a:cubicBezTo>
                      <a:lnTo>
                        <a:pt x="592074" y="20802"/>
                      </a:lnTo>
                      <a:lnTo>
                        <a:pt x="595274" y="19888"/>
                      </a:lnTo>
                      <a:lnTo>
                        <a:pt x="605104" y="27190"/>
                      </a:lnTo>
                      <a:cubicBezTo>
                        <a:pt x="601151" y="33324"/>
                        <a:pt x="596655" y="39562"/>
                        <a:pt x="591617" y="45905"/>
                      </a:cubicBezTo>
                      <a:cubicBezTo>
                        <a:pt x="586578" y="52248"/>
                        <a:pt x="581396" y="58206"/>
                        <a:pt x="576072" y="63779"/>
                      </a:cubicBezTo>
                      <a:lnTo>
                        <a:pt x="640080" y="63779"/>
                      </a:lnTo>
                      <a:lnTo>
                        <a:pt x="640080" y="144909"/>
                      </a:lnTo>
                      <a:lnTo>
                        <a:pt x="624992" y="144909"/>
                      </a:lnTo>
                      <a:lnTo>
                        <a:pt x="624992" y="134159"/>
                      </a:lnTo>
                      <a:lnTo>
                        <a:pt x="498805" y="134159"/>
                      </a:lnTo>
                      <a:lnTo>
                        <a:pt x="498805" y="174184"/>
                      </a:lnTo>
                      <a:cubicBezTo>
                        <a:pt x="498500" y="180693"/>
                        <a:pt x="500367" y="185172"/>
                        <a:pt x="504406" y="187621"/>
                      </a:cubicBezTo>
                      <a:cubicBezTo>
                        <a:pt x="508444" y="190070"/>
                        <a:pt x="516483" y="191233"/>
                        <a:pt x="528523" y="191109"/>
                      </a:cubicBezTo>
                      <a:lnTo>
                        <a:pt x="619734" y="191109"/>
                      </a:lnTo>
                      <a:cubicBezTo>
                        <a:pt x="627236" y="191219"/>
                        <a:pt x="632908" y="190287"/>
                        <a:pt x="636752" y="188314"/>
                      </a:cubicBezTo>
                      <a:cubicBezTo>
                        <a:pt x="640596" y="186340"/>
                        <a:pt x="643322" y="182664"/>
                        <a:pt x="644931" y="177285"/>
                      </a:cubicBezTo>
                      <a:cubicBezTo>
                        <a:pt x="646540" y="171906"/>
                        <a:pt x="647742" y="164163"/>
                        <a:pt x="648538" y="154057"/>
                      </a:cubicBezTo>
                      <a:cubicBezTo>
                        <a:pt x="650671" y="155439"/>
                        <a:pt x="653091" y="156621"/>
                        <a:pt x="655796" y="157602"/>
                      </a:cubicBezTo>
                      <a:cubicBezTo>
                        <a:pt x="658501" y="158584"/>
                        <a:pt x="661035" y="159308"/>
                        <a:pt x="663397" y="159775"/>
                      </a:cubicBezTo>
                      <a:cubicBezTo>
                        <a:pt x="662253" y="171419"/>
                        <a:pt x="660376" y="180546"/>
                        <a:pt x="657767" y="187157"/>
                      </a:cubicBezTo>
                      <a:cubicBezTo>
                        <a:pt x="655157" y="193767"/>
                        <a:pt x="650910" y="198421"/>
                        <a:pt x="645024" y="201119"/>
                      </a:cubicBezTo>
                      <a:cubicBezTo>
                        <a:pt x="639139" y="203816"/>
                        <a:pt x="630709" y="205119"/>
                        <a:pt x="619734" y="205025"/>
                      </a:cubicBezTo>
                      <a:lnTo>
                        <a:pt x="529895" y="205025"/>
                      </a:lnTo>
                      <a:cubicBezTo>
                        <a:pt x="512788" y="205302"/>
                        <a:pt x="500824" y="203266"/>
                        <a:pt x="494004" y="198917"/>
                      </a:cubicBezTo>
                      <a:cubicBezTo>
                        <a:pt x="487184" y="194569"/>
                        <a:pt x="483908" y="186248"/>
                        <a:pt x="484175" y="173956"/>
                      </a:cubicBezTo>
                      <a:lnTo>
                        <a:pt x="484175" y="74045"/>
                      </a:lnTo>
                      <a:cubicBezTo>
                        <a:pt x="480722" y="77124"/>
                        <a:pt x="477169" y="80047"/>
                        <a:pt x="473516" y="82814"/>
                      </a:cubicBezTo>
                      <a:cubicBezTo>
                        <a:pt x="469863" y="85582"/>
                        <a:pt x="466253" y="88222"/>
                        <a:pt x="462686" y="90734"/>
                      </a:cubicBezTo>
                      <a:cubicBezTo>
                        <a:pt x="461905" y="88856"/>
                        <a:pt x="460667" y="86492"/>
                        <a:pt x="458971" y="83643"/>
                      </a:cubicBezTo>
                      <a:cubicBezTo>
                        <a:pt x="457276" y="80793"/>
                        <a:pt x="455695" y="78431"/>
                        <a:pt x="454228" y="76555"/>
                      </a:cubicBezTo>
                      <a:cubicBezTo>
                        <a:pt x="468534" y="67715"/>
                        <a:pt x="482041" y="56670"/>
                        <a:pt x="494747" y="43421"/>
                      </a:cubicBezTo>
                      <a:cubicBezTo>
                        <a:pt x="507454" y="30171"/>
                        <a:pt x="517874" y="15697"/>
                        <a:pt x="526008" y="0"/>
                      </a:cubicBezTo>
                      <a:close/>
                    </a:path>
                  </a:pathLst>
                </a:custGeom>
                <a:solidFill>
                  <a:srgbClr val="363C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6FAFD"/>
                    </a:solidFill>
                  </a:endParaRPr>
                </a:p>
              </p:txBody>
            </p:sp>
          </p:grpSp>
          <p:grpSp>
            <p:nvGrpSpPr>
              <p:cNvPr id="32" name="组合 31"/>
              <p:cNvGrpSpPr/>
              <p:nvPr/>
            </p:nvGrpSpPr>
            <p:grpSpPr>
              <a:xfrm>
                <a:off x="12450518" y="2724825"/>
                <a:ext cx="720000" cy="809308"/>
                <a:chOff x="12450518" y="2383200"/>
                <a:chExt cx="720000" cy="809308"/>
              </a:xfrm>
            </p:grpSpPr>
            <p:sp>
              <p:nvSpPr>
                <p:cNvPr id="42" name="矩形 41"/>
                <p:cNvSpPr/>
                <p:nvPr/>
              </p:nvSpPr>
              <p:spPr>
                <a:xfrm>
                  <a:off x="12450518" y="2383200"/>
                  <a:ext cx="720000" cy="540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endParaRPr>
                </a:p>
              </p:txBody>
            </p:sp>
            <p:sp>
              <p:nvSpPr>
                <p:cNvPr id="43" name="任意多边形: 形状 42"/>
                <p:cNvSpPr/>
                <p:nvPr/>
              </p:nvSpPr>
              <p:spPr>
                <a:xfrm>
                  <a:off x="12472432" y="2984039"/>
                  <a:ext cx="670027" cy="208469"/>
                </a:xfrm>
                <a:custGeom>
                  <a:avLst/>
                  <a:gdLst/>
                  <a:ahLst/>
                  <a:cxnLst/>
                  <a:rect l="l" t="t" r="r" b="b"/>
                  <a:pathLst>
                    <a:path w="670027" h="208469">
                      <a:moveTo>
                        <a:pt x="397764" y="140117"/>
                      </a:moveTo>
                      <a:cubicBezTo>
                        <a:pt x="405122" y="145223"/>
                        <a:pt x="412638" y="150899"/>
                        <a:pt x="420310" y="157148"/>
                      </a:cubicBezTo>
                      <a:cubicBezTo>
                        <a:pt x="427982" y="163396"/>
                        <a:pt x="434183" y="169073"/>
                        <a:pt x="438912" y="174179"/>
                      </a:cubicBezTo>
                      <a:lnTo>
                        <a:pt x="429540" y="183323"/>
                      </a:lnTo>
                      <a:cubicBezTo>
                        <a:pt x="425049" y="178298"/>
                        <a:pt x="419000" y="172516"/>
                        <a:pt x="411395" y="165978"/>
                      </a:cubicBezTo>
                      <a:cubicBezTo>
                        <a:pt x="403789" y="159439"/>
                        <a:pt x="396197" y="153485"/>
                        <a:pt x="388620" y="148118"/>
                      </a:cubicBezTo>
                      <a:close/>
                      <a:moveTo>
                        <a:pt x="106985" y="113600"/>
                      </a:moveTo>
                      <a:lnTo>
                        <a:pt x="120930" y="116343"/>
                      </a:lnTo>
                      <a:cubicBezTo>
                        <a:pt x="117315" y="129773"/>
                        <a:pt x="112829" y="142575"/>
                        <a:pt x="107471" y="154748"/>
                      </a:cubicBezTo>
                      <a:cubicBezTo>
                        <a:pt x="102113" y="166920"/>
                        <a:pt x="96312" y="177436"/>
                        <a:pt x="90069" y="186294"/>
                      </a:cubicBezTo>
                      <a:cubicBezTo>
                        <a:pt x="88578" y="185166"/>
                        <a:pt x="86644" y="183765"/>
                        <a:pt x="84268" y="182094"/>
                      </a:cubicBezTo>
                      <a:cubicBezTo>
                        <a:pt x="81891" y="180422"/>
                        <a:pt x="79786" y="179079"/>
                        <a:pt x="77953" y="178065"/>
                      </a:cubicBezTo>
                      <a:cubicBezTo>
                        <a:pt x="84392" y="169878"/>
                        <a:pt x="90088" y="160134"/>
                        <a:pt x="95041" y="148833"/>
                      </a:cubicBezTo>
                      <a:cubicBezTo>
                        <a:pt x="99994" y="137531"/>
                        <a:pt x="103975" y="125787"/>
                        <a:pt x="106985" y="113600"/>
                      </a:cubicBezTo>
                      <a:close/>
                      <a:moveTo>
                        <a:pt x="184481" y="112914"/>
                      </a:moveTo>
                      <a:cubicBezTo>
                        <a:pt x="190229" y="124258"/>
                        <a:pt x="195534" y="136202"/>
                        <a:pt x="200397" y="148747"/>
                      </a:cubicBezTo>
                      <a:cubicBezTo>
                        <a:pt x="205259" y="161291"/>
                        <a:pt x="208793" y="172207"/>
                        <a:pt x="210998" y="181494"/>
                      </a:cubicBezTo>
                      <a:lnTo>
                        <a:pt x="197054" y="186523"/>
                      </a:lnTo>
                      <a:cubicBezTo>
                        <a:pt x="195792" y="180464"/>
                        <a:pt x="193870" y="173456"/>
                        <a:pt x="191288" y="165500"/>
                      </a:cubicBezTo>
                      <a:cubicBezTo>
                        <a:pt x="188705" y="157544"/>
                        <a:pt x="185717" y="149335"/>
                        <a:pt x="182321" y="140871"/>
                      </a:cubicBezTo>
                      <a:cubicBezTo>
                        <a:pt x="178926" y="132407"/>
                        <a:pt x="175379" y="124383"/>
                        <a:pt x="171679" y="116800"/>
                      </a:cubicBezTo>
                      <a:close/>
                      <a:moveTo>
                        <a:pt x="234315" y="98526"/>
                      </a:moveTo>
                      <a:lnTo>
                        <a:pt x="336957" y="98526"/>
                      </a:lnTo>
                      <a:lnTo>
                        <a:pt x="336957" y="110613"/>
                      </a:lnTo>
                      <a:lnTo>
                        <a:pt x="294209" y="110613"/>
                      </a:lnTo>
                      <a:lnTo>
                        <a:pt x="294209" y="136017"/>
                      </a:lnTo>
                      <a:lnTo>
                        <a:pt x="332842" y="136017"/>
                      </a:lnTo>
                      <a:lnTo>
                        <a:pt x="332842" y="147875"/>
                      </a:lnTo>
                      <a:lnTo>
                        <a:pt x="294209" y="147875"/>
                      </a:lnTo>
                      <a:lnTo>
                        <a:pt x="294209" y="181037"/>
                      </a:lnTo>
                      <a:cubicBezTo>
                        <a:pt x="303481" y="184932"/>
                        <a:pt x="314082" y="187542"/>
                        <a:pt x="326012" y="188866"/>
                      </a:cubicBezTo>
                      <a:cubicBezTo>
                        <a:pt x="337943" y="190190"/>
                        <a:pt x="351116" y="190857"/>
                        <a:pt x="365532" y="190866"/>
                      </a:cubicBezTo>
                      <a:cubicBezTo>
                        <a:pt x="368046" y="190868"/>
                        <a:pt x="372705" y="190865"/>
                        <a:pt x="379508" y="190859"/>
                      </a:cubicBezTo>
                      <a:cubicBezTo>
                        <a:pt x="386312" y="190853"/>
                        <a:pt x="393893" y="190837"/>
                        <a:pt x="402251" y="190809"/>
                      </a:cubicBezTo>
                      <a:cubicBezTo>
                        <a:pt x="410608" y="190782"/>
                        <a:pt x="418375" y="190737"/>
                        <a:pt x="425550" y="190673"/>
                      </a:cubicBezTo>
                      <a:cubicBezTo>
                        <a:pt x="432725" y="190610"/>
                        <a:pt x="437941" y="190522"/>
                        <a:pt x="441198" y="190409"/>
                      </a:cubicBezTo>
                      <a:cubicBezTo>
                        <a:pt x="440017" y="192205"/>
                        <a:pt x="438893" y="194329"/>
                        <a:pt x="437826" y="196781"/>
                      </a:cubicBezTo>
                      <a:cubicBezTo>
                        <a:pt x="436760" y="199234"/>
                        <a:pt x="435979" y="201530"/>
                        <a:pt x="435483" y="203668"/>
                      </a:cubicBezTo>
                      <a:lnTo>
                        <a:pt x="365303" y="203668"/>
                      </a:lnTo>
                      <a:cubicBezTo>
                        <a:pt x="348703" y="203789"/>
                        <a:pt x="333770" y="202912"/>
                        <a:pt x="320506" y="201035"/>
                      </a:cubicBezTo>
                      <a:cubicBezTo>
                        <a:pt x="307241" y="199158"/>
                        <a:pt x="295577" y="195554"/>
                        <a:pt x="285513" y="190223"/>
                      </a:cubicBezTo>
                      <a:cubicBezTo>
                        <a:pt x="275449" y="184892"/>
                        <a:pt x="266918" y="177105"/>
                        <a:pt x="259919" y="166863"/>
                      </a:cubicBezTo>
                      <a:cubicBezTo>
                        <a:pt x="258218" y="175102"/>
                        <a:pt x="255904" y="182684"/>
                        <a:pt x="252975" y="189609"/>
                      </a:cubicBezTo>
                      <a:cubicBezTo>
                        <a:pt x="250046" y="196534"/>
                        <a:pt x="246417" y="202744"/>
                        <a:pt x="242088" y="208240"/>
                      </a:cubicBezTo>
                      <a:cubicBezTo>
                        <a:pt x="240830" y="207130"/>
                        <a:pt x="239116" y="205806"/>
                        <a:pt x="236944" y="204268"/>
                      </a:cubicBezTo>
                      <a:cubicBezTo>
                        <a:pt x="234773" y="202730"/>
                        <a:pt x="232829" y="201463"/>
                        <a:pt x="231115" y="200468"/>
                      </a:cubicBezTo>
                      <a:cubicBezTo>
                        <a:pt x="238716" y="191581"/>
                        <a:pt x="244031" y="180494"/>
                        <a:pt x="247060" y="167206"/>
                      </a:cubicBezTo>
                      <a:cubicBezTo>
                        <a:pt x="250089" y="153919"/>
                        <a:pt x="251860" y="138946"/>
                        <a:pt x="252375" y="122286"/>
                      </a:cubicBezTo>
                      <a:lnTo>
                        <a:pt x="265405" y="123201"/>
                      </a:lnTo>
                      <a:cubicBezTo>
                        <a:pt x="265172" y="128106"/>
                        <a:pt x="264838" y="132869"/>
                        <a:pt x="264405" y="137488"/>
                      </a:cubicBezTo>
                      <a:cubicBezTo>
                        <a:pt x="263971" y="142108"/>
                        <a:pt x="263467" y="146642"/>
                        <a:pt x="262890" y="151090"/>
                      </a:cubicBezTo>
                      <a:cubicBezTo>
                        <a:pt x="267653" y="160427"/>
                        <a:pt x="273673" y="167813"/>
                        <a:pt x="280950" y="173250"/>
                      </a:cubicBezTo>
                      <a:lnTo>
                        <a:pt x="280950" y="110613"/>
                      </a:lnTo>
                      <a:lnTo>
                        <a:pt x="234315" y="110613"/>
                      </a:lnTo>
                      <a:close/>
                      <a:moveTo>
                        <a:pt x="574701" y="77924"/>
                      </a:moveTo>
                      <a:lnTo>
                        <a:pt x="574701" y="119786"/>
                      </a:lnTo>
                      <a:lnTo>
                        <a:pt x="631622" y="119786"/>
                      </a:lnTo>
                      <a:lnTo>
                        <a:pt x="631622" y="77924"/>
                      </a:lnTo>
                      <a:close/>
                      <a:moveTo>
                        <a:pt x="505435" y="77924"/>
                      </a:moveTo>
                      <a:lnTo>
                        <a:pt x="505435" y="119786"/>
                      </a:lnTo>
                      <a:lnTo>
                        <a:pt x="559842" y="119786"/>
                      </a:lnTo>
                      <a:lnTo>
                        <a:pt x="559842" y="77924"/>
                      </a:lnTo>
                      <a:close/>
                      <a:moveTo>
                        <a:pt x="90297" y="72909"/>
                      </a:moveTo>
                      <a:lnTo>
                        <a:pt x="210998" y="72909"/>
                      </a:lnTo>
                      <a:lnTo>
                        <a:pt x="210998" y="87311"/>
                      </a:lnTo>
                      <a:lnTo>
                        <a:pt x="154763" y="87311"/>
                      </a:lnTo>
                      <a:lnTo>
                        <a:pt x="154763" y="188809"/>
                      </a:lnTo>
                      <a:cubicBezTo>
                        <a:pt x="154815" y="193314"/>
                        <a:pt x="154253" y="196819"/>
                        <a:pt x="153077" y="199325"/>
                      </a:cubicBezTo>
                      <a:cubicBezTo>
                        <a:pt x="151900" y="201830"/>
                        <a:pt x="149795" y="203735"/>
                        <a:pt x="146761" y="205040"/>
                      </a:cubicBezTo>
                      <a:cubicBezTo>
                        <a:pt x="143590" y="206364"/>
                        <a:pt x="139303" y="207202"/>
                        <a:pt x="133903" y="207554"/>
                      </a:cubicBezTo>
                      <a:cubicBezTo>
                        <a:pt x="128502" y="207907"/>
                        <a:pt x="121816" y="208059"/>
                        <a:pt x="113843" y="208011"/>
                      </a:cubicBezTo>
                      <a:cubicBezTo>
                        <a:pt x="113572" y="205649"/>
                        <a:pt x="112972" y="203058"/>
                        <a:pt x="112043" y="200239"/>
                      </a:cubicBezTo>
                      <a:cubicBezTo>
                        <a:pt x="111114" y="197420"/>
                        <a:pt x="110114" y="194829"/>
                        <a:pt x="109043" y="192467"/>
                      </a:cubicBezTo>
                      <a:cubicBezTo>
                        <a:pt x="115343" y="192681"/>
                        <a:pt x="120858" y="192767"/>
                        <a:pt x="125587" y="192724"/>
                      </a:cubicBezTo>
                      <a:cubicBezTo>
                        <a:pt x="130317" y="192681"/>
                        <a:pt x="133488" y="192595"/>
                        <a:pt x="135103" y="192467"/>
                      </a:cubicBezTo>
                      <a:cubicBezTo>
                        <a:pt x="136784" y="192490"/>
                        <a:pt x="137937" y="192214"/>
                        <a:pt x="138560" y="191638"/>
                      </a:cubicBezTo>
                      <a:cubicBezTo>
                        <a:pt x="139184" y="191062"/>
                        <a:pt x="139480" y="190042"/>
                        <a:pt x="139446" y="188580"/>
                      </a:cubicBezTo>
                      <a:lnTo>
                        <a:pt x="139446" y="87311"/>
                      </a:lnTo>
                      <a:lnTo>
                        <a:pt x="90297" y="87311"/>
                      </a:lnTo>
                      <a:close/>
                      <a:moveTo>
                        <a:pt x="381305" y="69937"/>
                      </a:moveTo>
                      <a:lnTo>
                        <a:pt x="394335" y="69937"/>
                      </a:lnTo>
                      <a:cubicBezTo>
                        <a:pt x="394047" y="91400"/>
                        <a:pt x="392464" y="109637"/>
                        <a:pt x="389585" y="124649"/>
                      </a:cubicBezTo>
                      <a:cubicBezTo>
                        <a:pt x="386707" y="139660"/>
                        <a:pt x="381060" y="152055"/>
                        <a:pt x="372644" y="161834"/>
                      </a:cubicBezTo>
                      <a:cubicBezTo>
                        <a:pt x="364228" y="171613"/>
                        <a:pt x="351570" y="179386"/>
                        <a:pt x="334671" y="185151"/>
                      </a:cubicBezTo>
                      <a:cubicBezTo>
                        <a:pt x="333928" y="183565"/>
                        <a:pt x="332842" y="181765"/>
                        <a:pt x="331413" y="179751"/>
                      </a:cubicBezTo>
                      <a:cubicBezTo>
                        <a:pt x="329984" y="177736"/>
                        <a:pt x="328556" y="176107"/>
                        <a:pt x="327127" y="174864"/>
                      </a:cubicBezTo>
                      <a:cubicBezTo>
                        <a:pt x="342811" y="169861"/>
                        <a:pt x="354470" y="162977"/>
                        <a:pt x="362103" y="154214"/>
                      </a:cubicBezTo>
                      <a:cubicBezTo>
                        <a:pt x="369735" y="145451"/>
                        <a:pt x="374790" y="134199"/>
                        <a:pt x="377267" y="120458"/>
                      </a:cubicBezTo>
                      <a:cubicBezTo>
                        <a:pt x="379743" y="106716"/>
                        <a:pt x="381089" y="89876"/>
                        <a:pt x="381305" y="69937"/>
                      </a:cubicBezTo>
                      <a:close/>
                      <a:moveTo>
                        <a:pt x="261976" y="50949"/>
                      </a:moveTo>
                      <a:lnTo>
                        <a:pt x="261976" y="69494"/>
                      </a:lnTo>
                      <a:lnTo>
                        <a:pt x="310896" y="69494"/>
                      </a:lnTo>
                      <a:lnTo>
                        <a:pt x="310896" y="50949"/>
                      </a:lnTo>
                      <a:close/>
                      <a:moveTo>
                        <a:pt x="527609" y="34718"/>
                      </a:moveTo>
                      <a:cubicBezTo>
                        <a:pt x="523813" y="39876"/>
                        <a:pt x="519746" y="44891"/>
                        <a:pt x="515408" y="49763"/>
                      </a:cubicBezTo>
                      <a:cubicBezTo>
                        <a:pt x="511069" y="54635"/>
                        <a:pt x="506602" y="59307"/>
                        <a:pt x="502006" y="63779"/>
                      </a:cubicBezTo>
                      <a:lnTo>
                        <a:pt x="564185" y="63779"/>
                      </a:lnTo>
                      <a:cubicBezTo>
                        <a:pt x="568576" y="59694"/>
                        <a:pt x="572881" y="55107"/>
                        <a:pt x="577101" y="50021"/>
                      </a:cubicBezTo>
                      <a:cubicBezTo>
                        <a:pt x="581321" y="44934"/>
                        <a:pt x="585169" y="39833"/>
                        <a:pt x="588645" y="34718"/>
                      </a:cubicBezTo>
                      <a:close/>
                      <a:moveTo>
                        <a:pt x="261976" y="21688"/>
                      </a:moveTo>
                      <a:lnTo>
                        <a:pt x="261976" y="40005"/>
                      </a:lnTo>
                      <a:lnTo>
                        <a:pt x="310896" y="40005"/>
                      </a:lnTo>
                      <a:lnTo>
                        <a:pt x="310896" y="21688"/>
                      </a:lnTo>
                      <a:close/>
                      <a:moveTo>
                        <a:pt x="100127" y="18731"/>
                      </a:moveTo>
                      <a:lnTo>
                        <a:pt x="198882" y="18731"/>
                      </a:lnTo>
                      <a:lnTo>
                        <a:pt x="198882" y="32904"/>
                      </a:lnTo>
                      <a:lnTo>
                        <a:pt x="100127" y="32904"/>
                      </a:lnTo>
                      <a:close/>
                      <a:moveTo>
                        <a:pt x="336499" y="11187"/>
                      </a:moveTo>
                      <a:lnTo>
                        <a:pt x="439598" y="11187"/>
                      </a:lnTo>
                      <a:lnTo>
                        <a:pt x="439598" y="23760"/>
                      </a:lnTo>
                      <a:lnTo>
                        <a:pt x="393649" y="23760"/>
                      </a:lnTo>
                      <a:cubicBezTo>
                        <a:pt x="392159" y="27798"/>
                        <a:pt x="390682" y="31780"/>
                        <a:pt x="389220" y="35704"/>
                      </a:cubicBezTo>
                      <a:cubicBezTo>
                        <a:pt x="387758" y="39628"/>
                        <a:pt x="386339" y="43267"/>
                        <a:pt x="384963" y="46620"/>
                      </a:cubicBezTo>
                      <a:lnTo>
                        <a:pt x="428168" y="46620"/>
                      </a:lnTo>
                      <a:lnTo>
                        <a:pt x="428168" y="141946"/>
                      </a:lnTo>
                      <a:lnTo>
                        <a:pt x="414452" y="141946"/>
                      </a:lnTo>
                      <a:lnTo>
                        <a:pt x="414452" y="58507"/>
                      </a:lnTo>
                      <a:lnTo>
                        <a:pt x="359131" y="58507"/>
                      </a:lnTo>
                      <a:lnTo>
                        <a:pt x="359131" y="142402"/>
                      </a:lnTo>
                      <a:lnTo>
                        <a:pt x="346101" y="142402"/>
                      </a:lnTo>
                      <a:lnTo>
                        <a:pt x="346101" y="46620"/>
                      </a:lnTo>
                      <a:lnTo>
                        <a:pt x="371018" y="46620"/>
                      </a:lnTo>
                      <a:cubicBezTo>
                        <a:pt x="372394" y="43238"/>
                        <a:pt x="373699" y="39543"/>
                        <a:pt x="374933" y="35533"/>
                      </a:cubicBezTo>
                      <a:cubicBezTo>
                        <a:pt x="376166" y="31523"/>
                        <a:pt x="377300" y="27598"/>
                        <a:pt x="378333" y="23760"/>
                      </a:cubicBezTo>
                      <a:lnTo>
                        <a:pt x="336499" y="23760"/>
                      </a:lnTo>
                      <a:close/>
                      <a:moveTo>
                        <a:pt x="248260" y="10287"/>
                      </a:moveTo>
                      <a:lnTo>
                        <a:pt x="325069" y="10287"/>
                      </a:lnTo>
                      <a:lnTo>
                        <a:pt x="325069" y="80895"/>
                      </a:lnTo>
                      <a:lnTo>
                        <a:pt x="248260" y="80895"/>
                      </a:lnTo>
                      <a:close/>
                      <a:moveTo>
                        <a:pt x="41377" y="671"/>
                      </a:moveTo>
                      <a:lnTo>
                        <a:pt x="56465" y="671"/>
                      </a:lnTo>
                      <a:lnTo>
                        <a:pt x="56465" y="49363"/>
                      </a:lnTo>
                      <a:lnTo>
                        <a:pt x="86868" y="49363"/>
                      </a:lnTo>
                      <a:lnTo>
                        <a:pt x="86868" y="63765"/>
                      </a:lnTo>
                      <a:lnTo>
                        <a:pt x="56465" y="63765"/>
                      </a:lnTo>
                      <a:lnTo>
                        <a:pt x="56465" y="69937"/>
                      </a:lnTo>
                      <a:cubicBezTo>
                        <a:pt x="58923" y="72899"/>
                        <a:pt x="62287" y="77059"/>
                        <a:pt x="66557" y="82417"/>
                      </a:cubicBezTo>
                      <a:cubicBezTo>
                        <a:pt x="70827" y="87775"/>
                        <a:pt x="74970" y="93018"/>
                        <a:pt x="78986" y="98148"/>
                      </a:cubicBezTo>
                      <a:cubicBezTo>
                        <a:pt x="83002" y="103277"/>
                        <a:pt x="85858" y="106980"/>
                        <a:pt x="87554" y="109256"/>
                      </a:cubicBezTo>
                      <a:lnTo>
                        <a:pt x="78182" y="121372"/>
                      </a:lnTo>
                      <a:cubicBezTo>
                        <a:pt x="76062" y="117376"/>
                        <a:pt x="72928" y="112223"/>
                        <a:pt x="68780" y="105913"/>
                      </a:cubicBezTo>
                      <a:cubicBezTo>
                        <a:pt x="64632" y="99603"/>
                        <a:pt x="60527" y="93478"/>
                        <a:pt x="56465" y="87539"/>
                      </a:cubicBezTo>
                      <a:lnTo>
                        <a:pt x="56465" y="208469"/>
                      </a:lnTo>
                      <a:lnTo>
                        <a:pt x="41377" y="208469"/>
                      </a:lnTo>
                      <a:lnTo>
                        <a:pt x="41377" y="92111"/>
                      </a:lnTo>
                      <a:cubicBezTo>
                        <a:pt x="37081" y="104784"/>
                        <a:pt x="32128" y="116814"/>
                        <a:pt x="26518" y="128201"/>
                      </a:cubicBezTo>
                      <a:cubicBezTo>
                        <a:pt x="20908" y="139588"/>
                        <a:pt x="15040" y="149047"/>
                        <a:pt x="8916" y="156576"/>
                      </a:cubicBezTo>
                      <a:cubicBezTo>
                        <a:pt x="7916" y="154519"/>
                        <a:pt x="6544" y="152176"/>
                        <a:pt x="4801" y="149547"/>
                      </a:cubicBezTo>
                      <a:cubicBezTo>
                        <a:pt x="3058" y="146918"/>
                        <a:pt x="1458" y="144689"/>
                        <a:pt x="0" y="142860"/>
                      </a:cubicBezTo>
                      <a:cubicBezTo>
                        <a:pt x="5007" y="136948"/>
                        <a:pt x="9929" y="129672"/>
                        <a:pt x="14766" y="121033"/>
                      </a:cubicBezTo>
                      <a:cubicBezTo>
                        <a:pt x="19603" y="112394"/>
                        <a:pt x="24034" y="103121"/>
                        <a:pt x="28059" y="93212"/>
                      </a:cubicBezTo>
                      <a:cubicBezTo>
                        <a:pt x="32083" y="83303"/>
                        <a:pt x="35380" y="73487"/>
                        <a:pt x="37948" y="63765"/>
                      </a:cubicBezTo>
                      <a:lnTo>
                        <a:pt x="6173" y="63765"/>
                      </a:lnTo>
                      <a:lnTo>
                        <a:pt x="6173" y="49363"/>
                      </a:lnTo>
                      <a:lnTo>
                        <a:pt x="41377" y="49363"/>
                      </a:lnTo>
                      <a:close/>
                      <a:moveTo>
                        <a:pt x="532638" y="0"/>
                      </a:moveTo>
                      <a:lnTo>
                        <a:pt x="546354" y="5029"/>
                      </a:lnTo>
                      <a:cubicBezTo>
                        <a:pt x="544987" y="7758"/>
                        <a:pt x="543549" y="10415"/>
                        <a:pt x="542039" y="13001"/>
                      </a:cubicBezTo>
                      <a:cubicBezTo>
                        <a:pt x="540530" y="15587"/>
                        <a:pt x="538920" y="18188"/>
                        <a:pt x="537210" y="20802"/>
                      </a:cubicBezTo>
                      <a:lnTo>
                        <a:pt x="598704" y="20802"/>
                      </a:lnTo>
                      <a:lnTo>
                        <a:pt x="601904" y="19888"/>
                      </a:lnTo>
                      <a:lnTo>
                        <a:pt x="611734" y="27190"/>
                      </a:lnTo>
                      <a:cubicBezTo>
                        <a:pt x="607781" y="33324"/>
                        <a:pt x="603285" y="39562"/>
                        <a:pt x="598247" y="45905"/>
                      </a:cubicBezTo>
                      <a:cubicBezTo>
                        <a:pt x="593208" y="52248"/>
                        <a:pt x="588026" y="58206"/>
                        <a:pt x="582702" y="63779"/>
                      </a:cubicBezTo>
                      <a:lnTo>
                        <a:pt x="646710" y="63779"/>
                      </a:lnTo>
                      <a:lnTo>
                        <a:pt x="646710" y="144909"/>
                      </a:lnTo>
                      <a:lnTo>
                        <a:pt x="631622" y="144909"/>
                      </a:lnTo>
                      <a:lnTo>
                        <a:pt x="631622" y="134159"/>
                      </a:lnTo>
                      <a:lnTo>
                        <a:pt x="505435" y="134159"/>
                      </a:lnTo>
                      <a:lnTo>
                        <a:pt x="505435" y="174184"/>
                      </a:lnTo>
                      <a:cubicBezTo>
                        <a:pt x="505130" y="180693"/>
                        <a:pt x="506997" y="185172"/>
                        <a:pt x="511036" y="187621"/>
                      </a:cubicBezTo>
                      <a:cubicBezTo>
                        <a:pt x="515074" y="190070"/>
                        <a:pt x="523113" y="191233"/>
                        <a:pt x="535153" y="191109"/>
                      </a:cubicBezTo>
                      <a:lnTo>
                        <a:pt x="626364" y="191109"/>
                      </a:lnTo>
                      <a:cubicBezTo>
                        <a:pt x="633866" y="191219"/>
                        <a:pt x="639538" y="190288"/>
                        <a:pt x="643382" y="188314"/>
                      </a:cubicBezTo>
                      <a:cubicBezTo>
                        <a:pt x="647226" y="186340"/>
                        <a:pt x="649952" y="182664"/>
                        <a:pt x="651561" y="177285"/>
                      </a:cubicBezTo>
                      <a:cubicBezTo>
                        <a:pt x="653170" y="171906"/>
                        <a:pt x="654372" y="164163"/>
                        <a:pt x="655168" y="154057"/>
                      </a:cubicBezTo>
                      <a:cubicBezTo>
                        <a:pt x="657301" y="155439"/>
                        <a:pt x="659721" y="156621"/>
                        <a:pt x="662426" y="157602"/>
                      </a:cubicBezTo>
                      <a:cubicBezTo>
                        <a:pt x="665131" y="158584"/>
                        <a:pt x="667665" y="159308"/>
                        <a:pt x="670027" y="159775"/>
                      </a:cubicBezTo>
                      <a:cubicBezTo>
                        <a:pt x="668883" y="171419"/>
                        <a:pt x="667006" y="180546"/>
                        <a:pt x="664397" y="187157"/>
                      </a:cubicBezTo>
                      <a:cubicBezTo>
                        <a:pt x="661787" y="193767"/>
                        <a:pt x="657540" y="198421"/>
                        <a:pt x="651654" y="201119"/>
                      </a:cubicBezTo>
                      <a:cubicBezTo>
                        <a:pt x="645769" y="203816"/>
                        <a:pt x="637339" y="205119"/>
                        <a:pt x="626364" y="205025"/>
                      </a:cubicBezTo>
                      <a:lnTo>
                        <a:pt x="536525" y="205025"/>
                      </a:lnTo>
                      <a:cubicBezTo>
                        <a:pt x="519418" y="205302"/>
                        <a:pt x="507454" y="203266"/>
                        <a:pt x="500634" y="198917"/>
                      </a:cubicBezTo>
                      <a:cubicBezTo>
                        <a:pt x="493814" y="194569"/>
                        <a:pt x="490538" y="186248"/>
                        <a:pt x="490805" y="173956"/>
                      </a:cubicBezTo>
                      <a:lnTo>
                        <a:pt x="490805" y="74045"/>
                      </a:lnTo>
                      <a:cubicBezTo>
                        <a:pt x="487352" y="77124"/>
                        <a:pt x="483799" y="80047"/>
                        <a:pt x="480146" y="82815"/>
                      </a:cubicBezTo>
                      <a:cubicBezTo>
                        <a:pt x="476493" y="85582"/>
                        <a:pt x="472883" y="88222"/>
                        <a:pt x="469316" y="90734"/>
                      </a:cubicBezTo>
                      <a:cubicBezTo>
                        <a:pt x="468535" y="88856"/>
                        <a:pt x="467297" y="86492"/>
                        <a:pt x="465601" y="83643"/>
                      </a:cubicBezTo>
                      <a:cubicBezTo>
                        <a:pt x="463906" y="80793"/>
                        <a:pt x="462325" y="78431"/>
                        <a:pt x="460858" y="76555"/>
                      </a:cubicBezTo>
                      <a:cubicBezTo>
                        <a:pt x="475164" y="67715"/>
                        <a:pt x="488671" y="56670"/>
                        <a:pt x="501377" y="43421"/>
                      </a:cubicBezTo>
                      <a:cubicBezTo>
                        <a:pt x="514084" y="30171"/>
                        <a:pt x="524504" y="15697"/>
                        <a:pt x="532638" y="0"/>
                      </a:cubicBezTo>
                      <a:close/>
                    </a:path>
                  </a:pathLst>
                </a:custGeom>
                <a:solidFill>
                  <a:srgbClr val="363C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6FAFD"/>
                    </a:solidFill>
                  </a:endParaRPr>
                </a:p>
              </p:txBody>
            </p:sp>
          </p:grpSp>
          <p:grpSp>
            <p:nvGrpSpPr>
              <p:cNvPr id="33" name="组合 32"/>
              <p:cNvGrpSpPr/>
              <p:nvPr/>
            </p:nvGrpSpPr>
            <p:grpSpPr>
              <a:xfrm>
                <a:off x="12450518" y="3802404"/>
                <a:ext cx="720000" cy="809078"/>
                <a:chOff x="12450518" y="3574800"/>
                <a:chExt cx="720000" cy="809078"/>
              </a:xfrm>
            </p:grpSpPr>
            <p:sp>
              <p:nvSpPr>
                <p:cNvPr id="40" name="矩形 39"/>
                <p:cNvSpPr/>
                <p:nvPr/>
              </p:nvSpPr>
              <p:spPr>
                <a:xfrm>
                  <a:off x="12450518" y="3574800"/>
                  <a:ext cx="720000" cy="540000"/>
                </a:xfrm>
                <a:prstGeom prst="rect">
                  <a:avLst/>
                </a:prstGeom>
                <a:solidFill>
                  <a:srgbClr val="B8DFF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endParaRPr>
                </a:p>
              </p:txBody>
            </p:sp>
            <p:sp>
              <p:nvSpPr>
                <p:cNvPr id="41" name="任意多边形: 形状 40"/>
                <p:cNvSpPr/>
                <p:nvPr/>
              </p:nvSpPr>
              <p:spPr>
                <a:xfrm>
                  <a:off x="12479748" y="4175638"/>
                  <a:ext cx="662711" cy="208240"/>
                </a:xfrm>
                <a:custGeom>
                  <a:avLst/>
                  <a:gdLst/>
                  <a:ahLst/>
                  <a:cxnLst/>
                  <a:rect l="l" t="t" r="r" b="b"/>
                  <a:pathLst>
                    <a:path w="662711" h="208240">
                      <a:moveTo>
                        <a:pt x="390448" y="140117"/>
                      </a:moveTo>
                      <a:cubicBezTo>
                        <a:pt x="397806" y="145223"/>
                        <a:pt x="405322" y="150900"/>
                        <a:pt x="412994" y="157148"/>
                      </a:cubicBezTo>
                      <a:cubicBezTo>
                        <a:pt x="420666" y="163396"/>
                        <a:pt x="426867" y="169073"/>
                        <a:pt x="431596" y="174179"/>
                      </a:cubicBezTo>
                      <a:lnTo>
                        <a:pt x="422224" y="183323"/>
                      </a:lnTo>
                      <a:cubicBezTo>
                        <a:pt x="417733" y="178298"/>
                        <a:pt x="411684" y="172517"/>
                        <a:pt x="404079" y="165978"/>
                      </a:cubicBezTo>
                      <a:cubicBezTo>
                        <a:pt x="396473" y="159439"/>
                        <a:pt x="388881" y="153486"/>
                        <a:pt x="381304" y="148118"/>
                      </a:cubicBezTo>
                      <a:close/>
                      <a:moveTo>
                        <a:pt x="226999" y="98526"/>
                      </a:moveTo>
                      <a:lnTo>
                        <a:pt x="329641" y="98526"/>
                      </a:lnTo>
                      <a:lnTo>
                        <a:pt x="329641" y="110614"/>
                      </a:lnTo>
                      <a:lnTo>
                        <a:pt x="286893" y="110614"/>
                      </a:lnTo>
                      <a:lnTo>
                        <a:pt x="286893" y="136017"/>
                      </a:lnTo>
                      <a:lnTo>
                        <a:pt x="325526" y="136017"/>
                      </a:lnTo>
                      <a:lnTo>
                        <a:pt x="325526" y="147875"/>
                      </a:lnTo>
                      <a:lnTo>
                        <a:pt x="286893" y="147875"/>
                      </a:lnTo>
                      <a:lnTo>
                        <a:pt x="286893" y="181037"/>
                      </a:lnTo>
                      <a:cubicBezTo>
                        <a:pt x="296165" y="184932"/>
                        <a:pt x="306766" y="187542"/>
                        <a:pt x="318696" y="188866"/>
                      </a:cubicBezTo>
                      <a:cubicBezTo>
                        <a:pt x="330627" y="190190"/>
                        <a:pt x="343800" y="190857"/>
                        <a:pt x="358216" y="190866"/>
                      </a:cubicBezTo>
                      <a:cubicBezTo>
                        <a:pt x="360730" y="190868"/>
                        <a:pt x="365389" y="190865"/>
                        <a:pt x="372192" y="190859"/>
                      </a:cubicBezTo>
                      <a:cubicBezTo>
                        <a:pt x="378996" y="190853"/>
                        <a:pt x="386577" y="190837"/>
                        <a:pt x="394935" y="190809"/>
                      </a:cubicBezTo>
                      <a:cubicBezTo>
                        <a:pt x="403292" y="190782"/>
                        <a:pt x="411059" y="190737"/>
                        <a:pt x="418234" y="190674"/>
                      </a:cubicBezTo>
                      <a:cubicBezTo>
                        <a:pt x="425409" y="190610"/>
                        <a:pt x="430625" y="190522"/>
                        <a:pt x="433882" y="190409"/>
                      </a:cubicBezTo>
                      <a:cubicBezTo>
                        <a:pt x="432701" y="192205"/>
                        <a:pt x="431577" y="194329"/>
                        <a:pt x="430510" y="196781"/>
                      </a:cubicBezTo>
                      <a:cubicBezTo>
                        <a:pt x="429444" y="199234"/>
                        <a:pt x="428663" y="201530"/>
                        <a:pt x="428167" y="203668"/>
                      </a:cubicBezTo>
                      <a:lnTo>
                        <a:pt x="357987" y="203668"/>
                      </a:lnTo>
                      <a:cubicBezTo>
                        <a:pt x="341387" y="203789"/>
                        <a:pt x="326454" y="202912"/>
                        <a:pt x="313190" y="201035"/>
                      </a:cubicBezTo>
                      <a:cubicBezTo>
                        <a:pt x="299925" y="199158"/>
                        <a:pt x="288261" y="195554"/>
                        <a:pt x="278197" y="190223"/>
                      </a:cubicBezTo>
                      <a:cubicBezTo>
                        <a:pt x="268133" y="184892"/>
                        <a:pt x="259602" y="177105"/>
                        <a:pt x="252603" y="166863"/>
                      </a:cubicBezTo>
                      <a:cubicBezTo>
                        <a:pt x="250902" y="175103"/>
                        <a:pt x="248588" y="182684"/>
                        <a:pt x="245659" y="189609"/>
                      </a:cubicBezTo>
                      <a:cubicBezTo>
                        <a:pt x="242730" y="196534"/>
                        <a:pt x="239101" y="202744"/>
                        <a:pt x="234772" y="208240"/>
                      </a:cubicBezTo>
                      <a:cubicBezTo>
                        <a:pt x="233514" y="207130"/>
                        <a:pt x="231800" y="205806"/>
                        <a:pt x="229628" y="204268"/>
                      </a:cubicBezTo>
                      <a:cubicBezTo>
                        <a:pt x="227457" y="202730"/>
                        <a:pt x="225513" y="201463"/>
                        <a:pt x="223799" y="200468"/>
                      </a:cubicBezTo>
                      <a:cubicBezTo>
                        <a:pt x="231400" y="191581"/>
                        <a:pt x="236715" y="180494"/>
                        <a:pt x="239744" y="167206"/>
                      </a:cubicBezTo>
                      <a:cubicBezTo>
                        <a:pt x="242773" y="153919"/>
                        <a:pt x="244544" y="138946"/>
                        <a:pt x="245059" y="122286"/>
                      </a:cubicBezTo>
                      <a:lnTo>
                        <a:pt x="258089" y="123201"/>
                      </a:lnTo>
                      <a:cubicBezTo>
                        <a:pt x="257856" y="128106"/>
                        <a:pt x="257522" y="132869"/>
                        <a:pt x="257089" y="137488"/>
                      </a:cubicBezTo>
                      <a:cubicBezTo>
                        <a:pt x="256655" y="142108"/>
                        <a:pt x="256151" y="146642"/>
                        <a:pt x="255574" y="151090"/>
                      </a:cubicBezTo>
                      <a:cubicBezTo>
                        <a:pt x="260337" y="160427"/>
                        <a:pt x="266357" y="167814"/>
                        <a:pt x="273634" y="173250"/>
                      </a:cubicBezTo>
                      <a:lnTo>
                        <a:pt x="273634" y="110614"/>
                      </a:lnTo>
                      <a:lnTo>
                        <a:pt x="226999" y="110614"/>
                      </a:lnTo>
                      <a:close/>
                      <a:moveTo>
                        <a:pt x="567385" y="77924"/>
                      </a:moveTo>
                      <a:lnTo>
                        <a:pt x="567385" y="119786"/>
                      </a:lnTo>
                      <a:lnTo>
                        <a:pt x="624306" y="119786"/>
                      </a:lnTo>
                      <a:lnTo>
                        <a:pt x="624306" y="77924"/>
                      </a:lnTo>
                      <a:close/>
                      <a:moveTo>
                        <a:pt x="498119" y="77924"/>
                      </a:moveTo>
                      <a:lnTo>
                        <a:pt x="498119" y="119786"/>
                      </a:lnTo>
                      <a:lnTo>
                        <a:pt x="552526" y="119786"/>
                      </a:lnTo>
                      <a:lnTo>
                        <a:pt x="552526" y="77924"/>
                      </a:lnTo>
                      <a:close/>
                      <a:moveTo>
                        <a:pt x="373989" y="69937"/>
                      </a:moveTo>
                      <a:lnTo>
                        <a:pt x="387019" y="69937"/>
                      </a:lnTo>
                      <a:cubicBezTo>
                        <a:pt x="386731" y="91400"/>
                        <a:pt x="385148" y="109637"/>
                        <a:pt x="382269" y="124649"/>
                      </a:cubicBezTo>
                      <a:cubicBezTo>
                        <a:pt x="379391" y="139660"/>
                        <a:pt x="373744" y="152055"/>
                        <a:pt x="365328" y="161834"/>
                      </a:cubicBezTo>
                      <a:cubicBezTo>
                        <a:pt x="356912" y="171613"/>
                        <a:pt x="344254" y="179386"/>
                        <a:pt x="327355" y="185151"/>
                      </a:cubicBezTo>
                      <a:cubicBezTo>
                        <a:pt x="326612" y="183566"/>
                        <a:pt x="325526" y="181765"/>
                        <a:pt x="324097" y="179751"/>
                      </a:cubicBezTo>
                      <a:cubicBezTo>
                        <a:pt x="322668" y="177736"/>
                        <a:pt x="321240" y="176107"/>
                        <a:pt x="319811" y="174864"/>
                      </a:cubicBezTo>
                      <a:cubicBezTo>
                        <a:pt x="335495" y="169861"/>
                        <a:pt x="347154" y="162977"/>
                        <a:pt x="354787" y="154214"/>
                      </a:cubicBezTo>
                      <a:cubicBezTo>
                        <a:pt x="362419" y="145451"/>
                        <a:pt x="367474" y="134199"/>
                        <a:pt x="369951" y="120458"/>
                      </a:cubicBezTo>
                      <a:cubicBezTo>
                        <a:pt x="372427" y="106716"/>
                        <a:pt x="373773" y="89876"/>
                        <a:pt x="373989" y="69937"/>
                      </a:cubicBezTo>
                      <a:close/>
                      <a:moveTo>
                        <a:pt x="254660" y="50949"/>
                      </a:moveTo>
                      <a:lnTo>
                        <a:pt x="254660" y="69494"/>
                      </a:lnTo>
                      <a:lnTo>
                        <a:pt x="303580" y="69494"/>
                      </a:lnTo>
                      <a:lnTo>
                        <a:pt x="303580" y="50949"/>
                      </a:lnTo>
                      <a:close/>
                      <a:moveTo>
                        <a:pt x="520293" y="34718"/>
                      </a:moveTo>
                      <a:cubicBezTo>
                        <a:pt x="516497" y="39876"/>
                        <a:pt x="512430" y="44891"/>
                        <a:pt x="508092" y="49764"/>
                      </a:cubicBezTo>
                      <a:cubicBezTo>
                        <a:pt x="503753" y="54636"/>
                        <a:pt x="499286" y="59307"/>
                        <a:pt x="494690" y="63779"/>
                      </a:cubicBezTo>
                      <a:lnTo>
                        <a:pt x="556869" y="63779"/>
                      </a:lnTo>
                      <a:cubicBezTo>
                        <a:pt x="561260" y="59694"/>
                        <a:pt x="565565" y="55108"/>
                        <a:pt x="569785" y="50021"/>
                      </a:cubicBezTo>
                      <a:cubicBezTo>
                        <a:pt x="574005" y="44934"/>
                        <a:pt x="577853" y="39833"/>
                        <a:pt x="581329" y="34718"/>
                      </a:cubicBezTo>
                      <a:close/>
                      <a:moveTo>
                        <a:pt x="254660" y="21688"/>
                      </a:moveTo>
                      <a:lnTo>
                        <a:pt x="254660" y="40005"/>
                      </a:lnTo>
                      <a:lnTo>
                        <a:pt x="303580" y="40005"/>
                      </a:lnTo>
                      <a:lnTo>
                        <a:pt x="303580" y="21688"/>
                      </a:lnTo>
                      <a:close/>
                      <a:moveTo>
                        <a:pt x="329183" y="11187"/>
                      </a:moveTo>
                      <a:lnTo>
                        <a:pt x="432282" y="11187"/>
                      </a:lnTo>
                      <a:lnTo>
                        <a:pt x="432282" y="23760"/>
                      </a:lnTo>
                      <a:lnTo>
                        <a:pt x="386333" y="23760"/>
                      </a:lnTo>
                      <a:cubicBezTo>
                        <a:pt x="384843" y="27798"/>
                        <a:pt x="383366" y="31780"/>
                        <a:pt x="381904" y="35704"/>
                      </a:cubicBezTo>
                      <a:cubicBezTo>
                        <a:pt x="380442" y="39628"/>
                        <a:pt x="379023" y="43267"/>
                        <a:pt x="377647" y="46620"/>
                      </a:cubicBezTo>
                      <a:lnTo>
                        <a:pt x="420852" y="46620"/>
                      </a:lnTo>
                      <a:lnTo>
                        <a:pt x="420852" y="141946"/>
                      </a:lnTo>
                      <a:lnTo>
                        <a:pt x="407136" y="141946"/>
                      </a:lnTo>
                      <a:lnTo>
                        <a:pt x="407136" y="58507"/>
                      </a:lnTo>
                      <a:lnTo>
                        <a:pt x="351815" y="58507"/>
                      </a:lnTo>
                      <a:lnTo>
                        <a:pt x="351815" y="142402"/>
                      </a:lnTo>
                      <a:lnTo>
                        <a:pt x="338785" y="142402"/>
                      </a:lnTo>
                      <a:lnTo>
                        <a:pt x="338785" y="46620"/>
                      </a:lnTo>
                      <a:lnTo>
                        <a:pt x="363702" y="46620"/>
                      </a:lnTo>
                      <a:cubicBezTo>
                        <a:pt x="365078" y="43238"/>
                        <a:pt x="366383" y="39543"/>
                        <a:pt x="367617" y="35533"/>
                      </a:cubicBezTo>
                      <a:cubicBezTo>
                        <a:pt x="368850" y="31523"/>
                        <a:pt x="369984" y="27598"/>
                        <a:pt x="371017" y="23760"/>
                      </a:cubicBezTo>
                      <a:lnTo>
                        <a:pt x="329183" y="23760"/>
                      </a:lnTo>
                      <a:close/>
                      <a:moveTo>
                        <a:pt x="240944" y="10287"/>
                      </a:moveTo>
                      <a:lnTo>
                        <a:pt x="317753" y="10287"/>
                      </a:lnTo>
                      <a:lnTo>
                        <a:pt x="317753" y="80896"/>
                      </a:lnTo>
                      <a:lnTo>
                        <a:pt x="240944" y="80896"/>
                      </a:lnTo>
                      <a:close/>
                      <a:moveTo>
                        <a:pt x="85496" y="1586"/>
                      </a:moveTo>
                      <a:cubicBezTo>
                        <a:pt x="93187" y="7167"/>
                        <a:pt x="100893" y="13377"/>
                        <a:pt x="108613" y="20217"/>
                      </a:cubicBezTo>
                      <a:cubicBezTo>
                        <a:pt x="116333" y="27055"/>
                        <a:pt x="122496" y="33266"/>
                        <a:pt x="127101" y="38847"/>
                      </a:cubicBezTo>
                      <a:lnTo>
                        <a:pt x="116357" y="46620"/>
                      </a:lnTo>
                      <a:lnTo>
                        <a:pt x="190881" y="46620"/>
                      </a:lnTo>
                      <a:lnTo>
                        <a:pt x="190881" y="61250"/>
                      </a:lnTo>
                      <a:lnTo>
                        <a:pt x="108585" y="61250"/>
                      </a:lnTo>
                      <a:lnTo>
                        <a:pt x="108585" y="113371"/>
                      </a:lnTo>
                      <a:lnTo>
                        <a:pt x="181508" y="113371"/>
                      </a:lnTo>
                      <a:lnTo>
                        <a:pt x="181508" y="128001"/>
                      </a:lnTo>
                      <a:lnTo>
                        <a:pt x="108585" y="128001"/>
                      </a:lnTo>
                      <a:lnTo>
                        <a:pt x="108585" y="186294"/>
                      </a:lnTo>
                      <a:lnTo>
                        <a:pt x="202311" y="186294"/>
                      </a:lnTo>
                      <a:lnTo>
                        <a:pt x="202311" y="201153"/>
                      </a:lnTo>
                      <a:lnTo>
                        <a:pt x="0" y="201153"/>
                      </a:lnTo>
                      <a:lnTo>
                        <a:pt x="0" y="186294"/>
                      </a:lnTo>
                      <a:lnTo>
                        <a:pt x="92583" y="186294"/>
                      </a:lnTo>
                      <a:lnTo>
                        <a:pt x="92583" y="128001"/>
                      </a:lnTo>
                      <a:lnTo>
                        <a:pt x="20802" y="128001"/>
                      </a:lnTo>
                      <a:lnTo>
                        <a:pt x="20802" y="113371"/>
                      </a:lnTo>
                      <a:lnTo>
                        <a:pt x="92583" y="113371"/>
                      </a:lnTo>
                      <a:lnTo>
                        <a:pt x="92583" y="61250"/>
                      </a:lnTo>
                      <a:lnTo>
                        <a:pt x="10744" y="61250"/>
                      </a:lnTo>
                      <a:lnTo>
                        <a:pt x="10744" y="46620"/>
                      </a:lnTo>
                      <a:lnTo>
                        <a:pt x="113157" y="46620"/>
                      </a:lnTo>
                      <a:cubicBezTo>
                        <a:pt x="108475" y="41067"/>
                        <a:pt x="102465" y="34971"/>
                        <a:pt x="95126" y="28332"/>
                      </a:cubicBezTo>
                      <a:cubicBezTo>
                        <a:pt x="87787" y="21693"/>
                        <a:pt x="80462" y="15597"/>
                        <a:pt x="73152" y="10044"/>
                      </a:cubicBezTo>
                      <a:close/>
                      <a:moveTo>
                        <a:pt x="525322" y="0"/>
                      </a:moveTo>
                      <a:lnTo>
                        <a:pt x="539038" y="5029"/>
                      </a:lnTo>
                      <a:cubicBezTo>
                        <a:pt x="537671" y="7758"/>
                        <a:pt x="536233" y="10415"/>
                        <a:pt x="534723" y="13001"/>
                      </a:cubicBezTo>
                      <a:cubicBezTo>
                        <a:pt x="533214" y="15587"/>
                        <a:pt x="531604" y="18188"/>
                        <a:pt x="529894" y="20802"/>
                      </a:cubicBezTo>
                      <a:lnTo>
                        <a:pt x="591388" y="20802"/>
                      </a:lnTo>
                      <a:lnTo>
                        <a:pt x="594588" y="19888"/>
                      </a:lnTo>
                      <a:lnTo>
                        <a:pt x="604418" y="27190"/>
                      </a:lnTo>
                      <a:cubicBezTo>
                        <a:pt x="600465" y="33324"/>
                        <a:pt x="595969" y="39562"/>
                        <a:pt x="590931" y="45905"/>
                      </a:cubicBezTo>
                      <a:cubicBezTo>
                        <a:pt x="585892" y="52248"/>
                        <a:pt x="580710" y="58206"/>
                        <a:pt x="575386" y="63779"/>
                      </a:cubicBezTo>
                      <a:lnTo>
                        <a:pt x="639394" y="63779"/>
                      </a:lnTo>
                      <a:lnTo>
                        <a:pt x="639394" y="144909"/>
                      </a:lnTo>
                      <a:lnTo>
                        <a:pt x="624306" y="144909"/>
                      </a:lnTo>
                      <a:lnTo>
                        <a:pt x="624306" y="134159"/>
                      </a:lnTo>
                      <a:lnTo>
                        <a:pt x="498119" y="134159"/>
                      </a:lnTo>
                      <a:lnTo>
                        <a:pt x="498119" y="174184"/>
                      </a:lnTo>
                      <a:cubicBezTo>
                        <a:pt x="497814" y="180693"/>
                        <a:pt x="499681" y="185172"/>
                        <a:pt x="503720" y="187621"/>
                      </a:cubicBezTo>
                      <a:cubicBezTo>
                        <a:pt x="507758" y="190071"/>
                        <a:pt x="515797" y="191233"/>
                        <a:pt x="527837" y="191109"/>
                      </a:cubicBezTo>
                      <a:lnTo>
                        <a:pt x="619048" y="191109"/>
                      </a:lnTo>
                      <a:cubicBezTo>
                        <a:pt x="626550" y="191219"/>
                        <a:pt x="632222" y="190288"/>
                        <a:pt x="636066" y="188314"/>
                      </a:cubicBezTo>
                      <a:cubicBezTo>
                        <a:pt x="639910" y="186340"/>
                        <a:pt x="642636" y="182664"/>
                        <a:pt x="644245" y="177285"/>
                      </a:cubicBezTo>
                      <a:cubicBezTo>
                        <a:pt x="645854" y="171906"/>
                        <a:pt x="647056" y="164163"/>
                        <a:pt x="647852" y="154057"/>
                      </a:cubicBezTo>
                      <a:cubicBezTo>
                        <a:pt x="649985" y="155439"/>
                        <a:pt x="652405" y="156621"/>
                        <a:pt x="655110" y="157603"/>
                      </a:cubicBezTo>
                      <a:cubicBezTo>
                        <a:pt x="657815" y="158584"/>
                        <a:pt x="660349" y="159308"/>
                        <a:pt x="662711" y="159775"/>
                      </a:cubicBezTo>
                      <a:cubicBezTo>
                        <a:pt x="661567" y="171419"/>
                        <a:pt x="659690" y="180546"/>
                        <a:pt x="657081" y="187157"/>
                      </a:cubicBezTo>
                      <a:cubicBezTo>
                        <a:pt x="654471" y="193767"/>
                        <a:pt x="650224" y="198421"/>
                        <a:pt x="644338" y="201119"/>
                      </a:cubicBezTo>
                      <a:cubicBezTo>
                        <a:pt x="638453" y="203817"/>
                        <a:pt x="630023" y="205119"/>
                        <a:pt x="619048" y="205025"/>
                      </a:cubicBezTo>
                      <a:lnTo>
                        <a:pt x="529209" y="205025"/>
                      </a:lnTo>
                      <a:cubicBezTo>
                        <a:pt x="512102" y="205302"/>
                        <a:pt x="500138" y="203266"/>
                        <a:pt x="493318" y="198917"/>
                      </a:cubicBezTo>
                      <a:cubicBezTo>
                        <a:pt x="486498" y="194569"/>
                        <a:pt x="483222" y="186248"/>
                        <a:pt x="483489" y="173956"/>
                      </a:cubicBezTo>
                      <a:lnTo>
                        <a:pt x="483489" y="74045"/>
                      </a:lnTo>
                      <a:cubicBezTo>
                        <a:pt x="480036" y="77124"/>
                        <a:pt x="476483" y="80047"/>
                        <a:pt x="472830" y="82815"/>
                      </a:cubicBezTo>
                      <a:cubicBezTo>
                        <a:pt x="469177" y="85582"/>
                        <a:pt x="465567" y="88222"/>
                        <a:pt x="462000" y="90734"/>
                      </a:cubicBezTo>
                      <a:cubicBezTo>
                        <a:pt x="461219" y="88856"/>
                        <a:pt x="459981" y="86493"/>
                        <a:pt x="458285" y="83643"/>
                      </a:cubicBezTo>
                      <a:cubicBezTo>
                        <a:pt x="456590" y="80793"/>
                        <a:pt x="455009" y="78431"/>
                        <a:pt x="453542" y="76555"/>
                      </a:cubicBezTo>
                      <a:cubicBezTo>
                        <a:pt x="467848" y="67715"/>
                        <a:pt x="481355" y="56671"/>
                        <a:pt x="494061" y="43421"/>
                      </a:cubicBezTo>
                      <a:cubicBezTo>
                        <a:pt x="506768" y="30171"/>
                        <a:pt x="517188" y="15697"/>
                        <a:pt x="525322" y="0"/>
                      </a:cubicBezTo>
                      <a:close/>
                    </a:path>
                  </a:pathLst>
                </a:custGeom>
                <a:solidFill>
                  <a:srgbClr val="363C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6FAFD"/>
                    </a:solidFill>
                  </a:endParaRPr>
                </a:p>
              </p:txBody>
            </p:sp>
          </p:grpSp>
          <p:grpSp>
            <p:nvGrpSpPr>
              <p:cNvPr id="34" name="组合 33"/>
              <p:cNvGrpSpPr/>
              <p:nvPr/>
            </p:nvGrpSpPr>
            <p:grpSpPr>
              <a:xfrm>
                <a:off x="12450518" y="4879753"/>
                <a:ext cx="720000" cy="809978"/>
                <a:chOff x="12450518" y="4766400"/>
                <a:chExt cx="720000" cy="809978"/>
              </a:xfrm>
            </p:grpSpPr>
            <p:sp>
              <p:nvSpPr>
                <p:cNvPr id="38" name="矩形 37"/>
                <p:cNvSpPr/>
                <p:nvPr/>
              </p:nvSpPr>
              <p:spPr>
                <a:xfrm>
                  <a:off x="12450518" y="4766400"/>
                  <a:ext cx="720000" cy="540000"/>
                </a:xfrm>
                <a:prstGeom prst="rect">
                  <a:avLst/>
                </a:prstGeom>
                <a:solidFill>
                  <a:srgbClr val="B8B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endParaRPr>
                </a:p>
              </p:txBody>
            </p:sp>
            <p:sp>
              <p:nvSpPr>
                <p:cNvPr id="39" name="任意多边形: 形状 38"/>
                <p:cNvSpPr/>
                <p:nvPr/>
              </p:nvSpPr>
              <p:spPr>
                <a:xfrm>
                  <a:off x="12477462" y="5367238"/>
                  <a:ext cx="664997" cy="209140"/>
                </a:xfrm>
                <a:custGeom>
                  <a:avLst/>
                  <a:gdLst/>
                  <a:ahLst/>
                  <a:cxnLst/>
                  <a:rect l="l" t="t" r="r" b="b"/>
                  <a:pathLst>
                    <a:path w="664997" h="209140">
                      <a:moveTo>
                        <a:pt x="249845" y="154505"/>
                      </a:moveTo>
                      <a:lnTo>
                        <a:pt x="249845" y="179451"/>
                      </a:lnTo>
                      <a:lnTo>
                        <a:pt x="314796" y="179451"/>
                      </a:lnTo>
                      <a:lnTo>
                        <a:pt x="314796" y="154505"/>
                      </a:lnTo>
                      <a:close/>
                      <a:moveTo>
                        <a:pt x="99441" y="147875"/>
                      </a:moveTo>
                      <a:lnTo>
                        <a:pt x="99441" y="187223"/>
                      </a:lnTo>
                      <a:lnTo>
                        <a:pt x="171678" y="187223"/>
                      </a:lnTo>
                      <a:lnTo>
                        <a:pt x="171678" y="147875"/>
                      </a:lnTo>
                      <a:close/>
                      <a:moveTo>
                        <a:pt x="85039" y="134874"/>
                      </a:moveTo>
                      <a:lnTo>
                        <a:pt x="186537" y="134874"/>
                      </a:lnTo>
                      <a:lnTo>
                        <a:pt x="186537" y="209140"/>
                      </a:lnTo>
                      <a:lnTo>
                        <a:pt x="171678" y="209140"/>
                      </a:lnTo>
                      <a:lnTo>
                        <a:pt x="171678" y="200225"/>
                      </a:lnTo>
                      <a:lnTo>
                        <a:pt x="99441" y="200225"/>
                      </a:lnTo>
                      <a:lnTo>
                        <a:pt x="99441" y="209140"/>
                      </a:lnTo>
                      <a:lnTo>
                        <a:pt x="85039" y="209140"/>
                      </a:lnTo>
                      <a:close/>
                      <a:moveTo>
                        <a:pt x="569671" y="77924"/>
                      </a:moveTo>
                      <a:lnTo>
                        <a:pt x="569671" y="119786"/>
                      </a:lnTo>
                      <a:lnTo>
                        <a:pt x="626592" y="119786"/>
                      </a:lnTo>
                      <a:lnTo>
                        <a:pt x="626592" y="77924"/>
                      </a:lnTo>
                      <a:close/>
                      <a:moveTo>
                        <a:pt x="500405" y="77924"/>
                      </a:moveTo>
                      <a:lnTo>
                        <a:pt x="500405" y="119786"/>
                      </a:lnTo>
                      <a:lnTo>
                        <a:pt x="554812" y="119786"/>
                      </a:lnTo>
                      <a:lnTo>
                        <a:pt x="554812" y="77924"/>
                      </a:lnTo>
                      <a:close/>
                      <a:moveTo>
                        <a:pt x="298080" y="64208"/>
                      </a:moveTo>
                      <a:lnTo>
                        <a:pt x="298080" y="108126"/>
                      </a:lnTo>
                      <a:cubicBezTo>
                        <a:pt x="298037" y="109560"/>
                        <a:pt x="298237" y="110465"/>
                        <a:pt x="298681" y="110842"/>
                      </a:cubicBezTo>
                      <a:cubicBezTo>
                        <a:pt x="299124" y="111218"/>
                        <a:pt x="300069" y="111380"/>
                        <a:pt x="301514" y="111328"/>
                      </a:cubicBezTo>
                      <a:lnTo>
                        <a:pt x="310674" y="111328"/>
                      </a:lnTo>
                      <a:cubicBezTo>
                        <a:pt x="311891" y="111337"/>
                        <a:pt x="312721" y="111318"/>
                        <a:pt x="313164" y="111271"/>
                      </a:cubicBezTo>
                      <a:cubicBezTo>
                        <a:pt x="313608" y="111223"/>
                        <a:pt x="313923" y="111090"/>
                        <a:pt x="314109" y="110870"/>
                      </a:cubicBezTo>
                      <a:lnTo>
                        <a:pt x="314796" y="111328"/>
                      </a:lnTo>
                      <a:lnTo>
                        <a:pt x="314796" y="64208"/>
                      </a:lnTo>
                      <a:close/>
                      <a:moveTo>
                        <a:pt x="249845" y="64208"/>
                      </a:moveTo>
                      <a:lnTo>
                        <a:pt x="249845" y="142875"/>
                      </a:lnTo>
                      <a:lnTo>
                        <a:pt x="314796" y="142875"/>
                      </a:lnTo>
                      <a:lnTo>
                        <a:pt x="314796" y="120444"/>
                      </a:lnTo>
                      <a:cubicBezTo>
                        <a:pt x="314448" y="120553"/>
                        <a:pt x="314057" y="120620"/>
                        <a:pt x="313622" y="120643"/>
                      </a:cubicBezTo>
                      <a:cubicBezTo>
                        <a:pt x="313188" y="120667"/>
                        <a:pt x="312740" y="120677"/>
                        <a:pt x="312277" y="120672"/>
                      </a:cubicBezTo>
                      <a:lnTo>
                        <a:pt x="300827" y="120672"/>
                      </a:lnTo>
                      <a:cubicBezTo>
                        <a:pt x="296449" y="120819"/>
                        <a:pt x="293397" y="120069"/>
                        <a:pt x="291673" y="118420"/>
                      </a:cubicBezTo>
                      <a:cubicBezTo>
                        <a:pt x="289948" y="116771"/>
                        <a:pt x="289121" y="113340"/>
                        <a:pt x="289193" y="108126"/>
                      </a:cubicBezTo>
                      <a:lnTo>
                        <a:pt x="289193" y="64208"/>
                      </a:lnTo>
                      <a:lnTo>
                        <a:pt x="275448" y="64208"/>
                      </a:lnTo>
                      <a:lnTo>
                        <a:pt x="275448" y="82507"/>
                      </a:lnTo>
                      <a:cubicBezTo>
                        <a:pt x="275615" y="89802"/>
                        <a:pt x="274427" y="97567"/>
                        <a:pt x="271882" y="105801"/>
                      </a:cubicBezTo>
                      <a:cubicBezTo>
                        <a:pt x="269337" y="114034"/>
                        <a:pt x="264434" y="121509"/>
                        <a:pt x="257173" y="128226"/>
                      </a:cubicBezTo>
                      <a:cubicBezTo>
                        <a:pt x="256405" y="127238"/>
                        <a:pt x="255307" y="126123"/>
                        <a:pt x="253881" y="124878"/>
                      </a:cubicBezTo>
                      <a:cubicBezTo>
                        <a:pt x="252455" y="123633"/>
                        <a:pt x="251186" y="122689"/>
                        <a:pt x="250074" y="122045"/>
                      </a:cubicBezTo>
                      <a:cubicBezTo>
                        <a:pt x="256872" y="115985"/>
                        <a:pt x="261366" y="109448"/>
                        <a:pt x="263556" y="102432"/>
                      </a:cubicBezTo>
                      <a:cubicBezTo>
                        <a:pt x="265746" y="95416"/>
                        <a:pt x="266747" y="88698"/>
                        <a:pt x="266561" y="82278"/>
                      </a:cubicBezTo>
                      <a:lnTo>
                        <a:pt x="266561" y="64208"/>
                      </a:lnTo>
                      <a:close/>
                      <a:moveTo>
                        <a:pt x="522579" y="34718"/>
                      </a:moveTo>
                      <a:cubicBezTo>
                        <a:pt x="518783" y="39876"/>
                        <a:pt x="514716" y="44891"/>
                        <a:pt x="510378" y="49764"/>
                      </a:cubicBezTo>
                      <a:cubicBezTo>
                        <a:pt x="506039" y="54636"/>
                        <a:pt x="501572" y="59307"/>
                        <a:pt x="496976" y="63779"/>
                      </a:cubicBezTo>
                      <a:lnTo>
                        <a:pt x="559155" y="63779"/>
                      </a:lnTo>
                      <a:cubicBezTo>
                        <a:pt x="563546" y="59694"/>
                        <a:pt x="567851" y="55108"/>
                        <a:pt x="572071" y="50021"/>
                      </a:cubicBezTo>
                      <a:cubicBezTo>
                        <a:pt x="576291" y="44934"/>
                        <a:pt x="580139" y="39833"/>
                        <a:pt x="583615" y="34718"/>
                      </a:cubicBezTo>
                      <a:close/>
                      <a:moveTo>
                        <a:pt x="275920" y="23288"/>
                      </a:moveTo>
                      <a:lnTo>
                        <a:pt x="275920" y="51206"/>
                      </a:lnTo>
                      <a:lnTo>
                        <a:pt x="290093" y="51206"/>
                      </a:lnTo>
                      <a:lnTo>
                        <a:pt x="290093" y="23288"/>
                      </a:lnTo>
                      <a:close/>
                      <a:moveTo>
                        <a:pt x="344514" y="10730"/>
                      </a:moveTo>
                      <a:lnTo>
                        <a:pt x="428839" y="10730"/>
                      </a:lnTo>
                      <a:lnTo>
                        <a:pt x="428839" y="113142"/>
                      </a:lnTo>
                      <a:lnTo>
                        <a:pt x="414237" y="113142"/>
                      </a:lnTo>
                      <a:lnTo>
                        <a:pt x="414237" y="97369"/>
                      </a:lnTo>
                      <a:lnTo>
                        <a:pt x="360030" y="97369"/>
                      </a:lnTo>
                      <a:lnTo>
                        <a:pt x="360030" y="182180"/>
                      </a:lnTo>
                      <a:cubicBezTo>
                        <a:pt x="359892" y="186299"/>
                        <a:pt x="360683" y="189033"/>
                        <a:pt x="362403" y="190381"/>
                      </a:cubicBezTo>
                      <a:cubicBezTo>
                        <a:pt x="364123" y="191728"/>
                        <a:pt x="367602" y="192348"/>
                        <a:pt x="372839" y="192238"/>
                      </a:cubicBezTo>
                      <a:lnTo>
                        <a:pt x="410108" y="192238"/>
                      </a:lnTo>
                      <a:cubicBezTo>
                        <a:pt x="413561" y="192371"/>
                        <a:pt x="416180" y="191445"/>
                        <a:pt x="417965" y="189461"/>
                      </a:cubicBezTo>
                      <a:cubicBezTo>
                        <a:pt x="419750" y="187477"/>
                        <a:pt x="421014" y="183639"/>
                        <a:pt x="421758" y="177946"/>
                      </a:cubicBezTo>
                      <a:cubicBezTo>
                        <a:pt x="422502" y="172254"/>
                        <a:pt x="423038" y="163911"/>
                        <a:pt x="423367" y="152919"/>
                      </a:cubicBezTo>
                      <a:cubicBezTo>
                        <a:pt x="425286" y="154438"/>
                        <a:pt x="427562" y="155800"/>
                        <a:pt x="430196" y="157005"/>
                      </a:cubicBezTo>
                      <a:cubicBezTo>
                        <a:pt x="432830" y="158210"/>
                        <a:pt x="435278" y="159058"/>
                        <a:pt x="437540" y="159548"/>
                      </a:cubicBezTo>
                      <a:cubicBezTo>
                        <a:pt x="436787" y="177612"/>
                        <a:pt x="434578" y="190062"/>
                        <a:pt x="430912" y="196896"/>
                      </a:cubicBezTo>
                      <a:cubicBezTo>
                        <a:pt x="427246" y="203730"/>
                        <a:pt x="420468" y="206978"/>
                        <a:pt x="410578" y="206640"/>
                      </a:cubicBezTo>
                      <a:lnTo>
                        <a:pt x="371466" y="206640"/>
                      </a:lnTo>
                      <a:cubicBezTo>
                        <a:pt x="361575" y="206835"/>
                        <a:pt x="354684" y="205187"/>
                        <a:pt x="350793" y="201696"/>
                      </a:cubicBezTo>
                      <a:cubicBezTo>
                        <a:pt x="346902" y="198205"/>
                        <a:pt x="345038" y="191700"/>
                        <a:pt x="345200" y="182180"/>
                      </a:cubicBezTo>
                      <a:lnTo>
                        <a:pt x="345200" y="82739"/>
                      </a:lnTo>
                      <a:lnTo>
                        <a:pt x="414237" y="82739"/>
                      </a:lnTo>
                      <a:lnTo>
                        <a:pt x="414237" y="25360"/>
                      </a:lnTo>
                      <a:lnTo>
                        <a:pt x="344514" y="25360"/>
                      </a:lnTo>
                      <a:close/>
                      <a:moveTo>
                        <a:pt x="231586" y="9601"/>
                      </a:moveTo>
                      <a:lnTo>
                        <a:pt x="332598" y="9601"/>
                      </a:lnTo>
                      <a:lnTo>
                        <a:pt x="332598" y="23288"/>
                      </a:lnTo>
                      <a:lnTo>
                        <a:pt x="301294" y="23288"/>
                      </a:lnTo>
                      <a:lnTo>
                        <a:pt x="301294" y="51206"/>
                      </a:lnTo>
                      <a:lnTo>
                        <a:pt x="327569" y="51206"/>
                      </a:lnTo>
                      <a:lnTo>
                        <a:pt x="327569" y="204797"/>
                      </a:lnTo>
                      <a:lnTo>
                        <a:pt x="314796" y="204797"/>
                      </a:lnTo>
                      <a:lnTo>
                        <a:pt x="314796" y="191995"/>
                      </a:lnTo>
                      <a:lnTo>
                        <a:pt x="249845" y="191995"/>
                      </a:lnTo>
                      <a:lnTo>
                        <a:pt x="249845" y="207997"/>
                      </a:lnTo>
                      <a:lnTo>
                        <a:pt x="237301" y="207997"/>
                      </a:lnTo>
                      <a:lnTo>
                        <a:pt x="237301" y="51206"/>
                      </a:lnTo>
                      <a:lnTo>
                        <a:pt x="264718" y="51206"/>
                      </a:lnTo>
                      <a:lnTo>
                        <a:pt x="264718" y="23288"/>
                      </a:lnTo>
                      <a:lnTo>
                        <a:pt x="231586" y="23288"/>
                      </a:lnTo>
                      <a:close/>
                      <a:moveTo>
                        <a:pt x="96926" y="914"/>
                      </a:moveTo>
                      <a:lnTo>
                        <a:pt x="111328" y="914"/>
                      </a:lnTo>
                      <a:lnTo>
                        <a:pt x="111328" y="24460"/>
                      </a:lnTo>
                      <a:lnTo>
                        <a:pt x="157962" y="24460"/>
                      </a:lnTo>
                      <a:lnTo>
                        <a:pt x="157962" y="914"/>
                      </a:lnTo>
                      <a:lnTo>
                        <a:pt x="172364" y="914"/>
                      </a:lnTo>
                      <a:lnTo>
                        <a:pt x="172364" y="24460"/>
                      </a:lnTo>
                      <a:lnTo>
                        <a:pt x="205282" y="24460"/>
                      </a:lnTo>
                      <a:lnTo>
                        <a:pt x="205282" y="37919"/>
                      </a:lnTo>
                      <a:lnTo>
                        <a:pt x="172364" y="37919"/>
                      </a:lnTo>
                      <a:lnTo>
                        <a:pt x="172364" y="60552"/>
                      </a:lnTo>
                      <a:lnTo>
                        <a:pt x="157962" y="60552"/>
                      </a:lnTo>
                      <a:lnTo>
                        <a:pt x="157962" y="37919"/>
                      </a:lnTo>
                      <a:lnTo>
                        <a:pt x="111328" y="37919"/>
                      </a:lnTo>
                      <a:lnTo>
                        <a:pt x="111328" y="60552"/>
                      </a:lnTo>
                      <a:lnTo>
                        <a:pt x="96926" y="60552"/>
                      </a:lnTo>
                      <a:lnTo>
                        <a:pt x="96926" y="37919"/>
                      </a:lnTo>
                      <a:lnTo>
                        <a:pt x="64693" y="37919"/>
                      </a:lnTo>
                      <a:lnTo>
                        <a:pt x="64693" y="24460"/>
                      </a:lnTo>
                      <a:lnTo>
                        <a:pt x="96926" y="24460"/>
                      </a:lnTo>
                      <a:close/>
                      <a:moveTo>
                        <a:pt x="28803" y="686"/>
                      </a:moveTo>
                      <a:lnTo>
                        <a:pt x="43434" y="686"/>
                      </a:lnTo>
                      <a:lnTo>
                        <a:pt x="43434" y="47091"/>
                      </a:lnTo>
                      <a:lnTo>
                        <a:pt x="64465" y="47091"/>
                      </a:lnTo>
                      <a:lnTo>
                        <a:pt x="64465" y="61236"/>
                      </a:lnTo>
                      <a:lnTo>
                        <a:pt x="43434" y="61236"/>
                      </a:lnTo>
                      <a:lnTo>
                        <a:pt x="43434" y="102641"/>
                      </a:lnTo>
                      <a:lnTo>
                        <a:pt x="63779" y="93491"/>
                      </a:lnTo>
                      <a:lnTo>
                        <a:pt x="66522" y="106063"/>
                      </a:lnTo>
                      <a:cubicBezTo>
                        <a:pt x="80067" y="98494"/>
                        <a:pt x="92468" y="89967"/>
                        <a:pt x="103727" y="80482"/>
                      </a:cubicBezTo>
                      <a:cubicBezTo>
                        <a:pt x="114985" y="70997"/>
                        <a:pt x="124072" y="61388"/>
                        <a:pt x="130987" y="51654"/>
                      </a:cubicBezTo>
                      <a:lnTo>
                        <a:pt x="144932" y="56445"/>
                      </a:lnTo>
                      <a:cubicBezTo>
                        <a:pt x="144127" y="57576"/>
                        <a:pt x="143336" y="58679"/>
                        <a:pt x="142560" y="59754"/>
                      </a:cubicBezTo>
                      <a:cubicBezTo>
                        <a:pt x="141784" y="60828"/>
                        <a:pt x="141050" y="61933"/>
                        <a:pt x="140360" y="63066"/>
                      </a:cubicBezTo>
                      <a:cubicBezTo>
                        <a:pt x="148280" y="70682"/>
                        <a:pt x="158500" y="78726"/>
                        <a:pt x="171021" y="87198"/>
                      </a:cubicBezTo>
                      <a:cubicBezTo>
                        <a:pt x="183541" y="95670"/>
                        <a:pt x="196105" y="102794"/>
                        <a:pt x="208711" y="108572"/>
                      </a:cubicBezTo>
                      <a:cubicBezTo>
                        <a:pt x="207044" y="109940"/>
                        <a:pt x="205235" y="111766"/>
                        <a:pt x="203282" y="114050"/>
                      </a:cubicBezTo>
                      <a:cubicBezTo>
                        <a:pt x="201329" y="116333"/>
                        <a:pt x="199634" y="118390"/>
                        <a:pt x="198196" y="120221"/>
                      </a:cubicBezTo>
                      <a:cubicBezTo>
                        <a:pt x="193705" y="117904"/>
                        <a:pt x="189085" y="115276"/>
                        <a:pt x="184337" y="112337"/>
                      </a:cubicBezTo>
                      <a:cubicBezTo>
                        <a:pt x="179589" y="109399"/>
                        <a:pt x="174912" y="106319"/>
                        <a:pt x="170307" y="103097"/>
                      </a:cubicBezTo>
                      <a:lnTo>
                        <a:pt x="170307" y="115643"/>
                      </a:lnTo>
                      <a:lnTo>
                        <a:pt x="98755" y="115643"/>
                      </a:lnTo>
                      <a:lnTo>
                        <a:pt x="98755" y="102641"/>
                      </a:lnTo>
                      <a:lnTo>
                        <a:pt x="169621" y="102641"/>
                      </a:lnTo>
                      <a:cubicBezTo>
                        <a:pt x="162348" y="97547"/>
                        <a:pt x="155462" y="92409"/>
                        <a:pt x="148961" y="87229"/>
                      </a:cubicBezTo>
                      <a:cubicBezTo>
                        <a:pt x="142460" y="82048"/>
                        <a:pt x="136774" y="77197"/>
                        <a:pt x="131902" y="72674"/>
                      </a:cubicBezTo>
                      <a:cubicBezTo>
                        <a:pt x="123486" y="81991"/>
                        <a:pt x="113971" y="90747"/>
                        <a:pt x="103355" y="98942"/>
                      </a:cubicBezTo>
                      <a:cubicBezTo>
                        <a:pt x="92740" y="107138"/>
                        <a:pt x="81453" y="114460"/>
                        <a:pt x="69494" y="120908"/>
                      </a:cubicBezTo>
                      <a:cubicBezTo>
                        <a:pt x="68508" y="119559"/>
                        <a:pt x="67108" y="117910"/>
                        <a:pt x="65293" y="115963"/>
                      </a:cubicBezTo>
                      <a:cubicBezTo>
                        <a:pt x="63479" y="114015"/>
                        <a:pt x="61679" y="112312"/>
                        <a:pt x="59893" y="110853"/>
                      </a:cubicBezTo>
                      <a:lnTo>
                        <a:pt x="43434" y="118619"/>
                      </a:lnTo>
                      <a:lnTo>
                        <a:pt x="43434" y="189494"/>
                      </a:lnTo>
                      <a:cubicBezTo>
                        <a:pt x="43462" y="193880"/>
                        <a:pt x="42891" y="197281"/>
                        <a:pt x="41719" y="199696"/>
                      </a:cubicBezTo>
                      <a:cubicBezTo>
                        <a:pt x="40547" y="202111"/>
                        <a:pt x="38604" y="203968"/>
                        <a:pt x="35890" y="205268"/>
                      </a:cubicBezTo>
                      <a:cubicBezTo>
                        <a:pt x="33323" y="206397"/>
                        <a:pt x="29770" y="207168"/>
                        <a:pt x="25231" y="207583"/>
                      </a:cubicBezTo>
                      <a:cubicBezTo>
                        <a:pt x="20693" y="207997"/>
                        <a:pt x="14797" y="208140"/>
                        <a:pt x="7543" y="208011"/>
                      </a:cubicBezTo>
                      <a:cubicBezTo>
                        <a:pt x="7281" y="205983"/>
                        <a:pt x="6719" y="203639"/>
                        <a:pt x="5857" y="200982"/>
                      </a:cubicBezTo>
                      <a:cubicBezTo>
                        <a:pt x="4995" y="198325"/>
                        <a:pt x="4033" y="195867"/>
                        <a:pt x="2971" y="193610"/>
                      </a:cubicBezTo>
                      <a:cubicBezTo>
                        <a:pt x="8120" y="193724"/>
                        <a:pt x="12682" y="193781"/>
                        <a:pt x="16659" y="193781"/>
                      </a:cubicBezTo>
                      <a:cubicBezTo>
                        <a:pt x="20635" y="193781"/>
                        <a:pt x="23312" y="193724"/>
                        <a:pt x="24688" y="193610"/>
                      </a:cubicBezTo>
                      <a:cubicBezTo>
                        <a:pt x="26160" y="193638"/>
                        <a:pt x="27217" y="193352"/>
                        <a:pt x="27860" y="192752"/>
                      </a:cubicBezTo>
                      <a:cubicBezTo>
                        <a:pt x="28503" y="192152"/>
                        <a:pt x="28817" y="191066"/>
                        <a:pt x="28803" y="189494"/>
                      </a:cubicBezTo>
                      <a:lnTo>
                        <a:pt x="28803" y="125029"/>
                      </a:lnTo>
                      <a:lnTo>
                        <a:pt x="4572" y="136014"/>
                      </a:lnTo>
                      <a:lnTo>
                        <a:pt x="0" y="120679"/>
                      </a:lnTo>
                      <a:cubicBezTo>
                        <a:pt x="4014" y="119277"/>
                        <a:pt x="8443" y="117562"/>
                        <a:pt x="13287" y="115534"/>
                      </a:cubicBezTo>
                      <a:cubicBezTo>
                        <a:pt x="18130" y="113506"/>
                        <a:pt x="23302" y="111338"/>
                        <a:pt x="28803" y="109028"/>
                      </a:cubicBezTo>
                      <a:lnTo>
                        <a:pt x="28803" y="61236"/>
                      </a:lnTo>
                      <a:lnTo>
                        <a:pt x="685" y="61236"/>
                      </a:lnTo>
                      <a:lnTo>
                        <a:pt x="685" y="47091"/>
                      </a:lnTo>
                      <a:lnTo>
                        <a:pt x="28803" y="47091"/>
                      </a:lnTo>
                      <a:close/>
                      <a:moveTo>
                        <a:pt x="527608" y="0"/>
                      </a:moveTo>
                      <a:lnTo>
                        <a:pt x="541324" y="5029"/>
                      </a:lnTo>
                      <a:cubicBezTo>
                        <a:pt x="539957" y="7758"/>
                        <a:pt x="538519" y="10415"/>
                        <a:pt x="537009" y="13001"/>
                      </a:cubicBezTo>
                      <a:cubicBezTo>
                        <a:pt x="535500" y="15587"/>
                        <a:pt x="533890" y="18188"/>
                        <a:pt x="532180" y="20802"/>
                      </a:cubicBezTo>
                      <a:lnTo>
                        <a:pt x="593674" y="20802"/>
                      </a:lnTo>
                      <a:lnTo>
                        <a:pt x="596874" y="19888"/>
                      </a:lnTo>
                      <a:lnTo>
                        <a:pt x="606704" y="27190"/>
                      </a:lnTo>
                      <a:cubicBezTo>
                        <a:pt x="602751" y="33324"/>
                        <a:pt x="598255" y="39562"/>
                        <a:pt x="593217" y="45905"/>
                      </a:cubicBezTo>
                      <a:cubicBezTo>
                        <a:pt x="588178" y="52248"/>
                        <a:pt x="582996" y="58206"/>
                        <a:pt x="577672" y="63779"/>
                      </a:cubicBezTo>
                      <a:lnTo>
                        <a:pt x="641680" y="63779"/>
                      </a:lnTo>
                      <a:lnTo>
                        <a:pt x="641680" y="144909"/>
                      </a:lnTo>
                      <a:lnTo>
                        <a:pt x="626592" y="144909"/>
                      </a:lnTo>
                      <a:lnTo>
                        <a:pt x="626592" y="134159"/>
                      </a:lnTo>
                      <a:lnTo>
                        <a:pt x="500405" y="134159"/>
                      </a:lnTo>
                      <a:lnTo>
                        <a:pt x="500405" y="174184"/>
                      </a:lnTo>
                      <a:cubicBezTo>
                        <a:pt x="500100" y="180693"/>
                        <a:pt x="501967" y="185172"/>
                        <a:pt x="506006" y="187621"/>
                      </a:cubicBezTo>
                      <a:cubicBezTo>
                        <a:pt x="510044" y="190071"/>
                        <a:pt x="518083" y="191233"/>
                        <a:pt x="530123" y="191109"/>
                      </a:cubicBezTo>
                      <a:lnTo>
                        <a:pt x="621334" y="191109"/>
                      </a:lnTo>
                      <a:cubicBezTo>
                        <a:pt x="628836" y="191219"/>
                        <a:pt x="634508" y="190288"/>
                        <a:pt x="638352" y="188314"/>
                      </a:cubicBezTo>
                      <a:cubicBezTo>
                        <a:pt x="642196" y="186340"/>
                        <a:pt x="644922" y="182664"/>
                        <a:pt x="646531" y="177285"/>
                      </a:cubicBezTo>
                      <a:cubicBezTo>
                        <a:pt x="648140" y="171906"/>
                        <a:pt x="649342" y="164163"/>
                        <a:pt x="650138" y="154057"/>
                      </a:cubicBezTo>
                      <a:cubicBezTo>
                        <a:pt x="652271" y="155439"/>
                        <a:pt x="654691" y="156621"/>
                        <a:pt x="657396" y="157603"/>
                      </a:cubicBezTo>
                      <a:cubicBezTo>
                        <a:pt x="660101" y="158584"/>
                        <a:pt x="662635" y="159308"/>
                        <a:pt x="664997" y="159775"/>
                      </a:cubicBezTo>
                      <a:cubicBezTo>
                        <a:pt x="663853" y="171419"/>
                        <a:pt x="661976" y="180546"/>
                        <a:pt x="659367" y="187157"/>
                      </a:cubicBezTo>
                      <a:cubicBezTo>
                        <a:pt x="656757" y="193767"/>
                        <a:pt x="652510" y="198421"/>
                        <a:pt x="646624" y="201119"/>
                      </a:cubicBezTo>
                      <a:cubicBezTo>
                        <a:pt x="640739" y="203817"/>
                        <a:pt x="632309" y="205119"/>
                        <a:pt x="621334" y="205025"/>
                      </a:cubicBezTo>
                      <a:lnTo>
                        <a:pt x="531495" y="205025"/>
                      </a:lnTo>
                      <a:cubicBezTo>
                        <a:pt x="514388" y="205302"/>
                        <a:pt x="502424" y="203266"/>
                        <a:pt x="495604" y="198917"/>
                      </a:cubicBezTo>
                      <a:cubicBezTo>
                        <a:pt x="488784" y="194569"/>
                        <a:pt x="485508" y="186248"/>
                        <a:pt x="485775" y="173956"/>
                      </a:cubicBezTo>
                      <a:lnTo>
                        <a:pt x="485775" y="74045"/>
                      </a:lnTo>
                      <a:cubicBezTo>
                        <a:pt x="482322" y="77124"/>
                        <a:pt x="478769" y="80047"/>
                        <a:pt x="475116" y="82815"/>
                      </a:cubicBezTo>
                      <a:cubicBezTo>
                        <a:pt x="471463" y="85582"/>
                        <a:pt x="467853" y="88222"/>
                        <a:pt x="464286" y="90734"/>
                      </a:cubicBezTo>
                      <a:cubicBezTo>
                        <a:pt x="463505" y="88856"/>
                        <a:pt x="462267" y="86493"/>
                        <a:pt x="460571" y="83643"/>
                      </a:cubicBezTo>
                      <a:cubicBezTo>
                        <a:pt x="458876" y="80793"/>
                        <a:pt x="457295" y="78431"/>
                        <a:pt x="455828" y="76555"/>
                      </a:cubicBezTo>
                      <a:cubicBezTo>
                        <a:pt x="470134" y="67715"/>
                        <a:pt x="483641" y="56671"/>
                        <a:pt x="496347" y="43421"/>
                      </a:cubicBezTo>
                      <a:cubicBezTo>
                        <a:pt x="509054" y="30171"/>
                        <a:pt x="519474" y="15697"/>
                        <a:pt x="527608" y="0"/>
                      </a:cubicBezTo>
                      <a:close/>
                    </a:path>
                  </a:pathLst>
                </a:custGeom>
                <a:solidFill>
                  <a:srgbClr val="363C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F6FAFD"/>
                    </a:solidFill>
                  </a:endParaRPr>
                </a:p>
              </p:txBody>
            </p:sp>
          </p:grpSp>
          <p:grpSp>
            <p:nvGrpSpPr>
              <p:cNvPr id="35" name="组合 34"/>
              <p:cNvGrpSpPr/>
              <p:nvPr/>
            </p:nvGrpSpPr>
            <p:grpSpPr>
              <a:xfrm>
                <a:off x="12450518" y="5958000"/>
                <a:ext cx="720000" cy="811594"/>
                <a:chOff x="12450518" y="5958000"/>
                <a:chExt cx="720000" cy="811594"/>
              </a:xfrm>
            </p:grpSpPr>
            <p:sp>
              <p:nvSpPr>
                <p:cNvPr id="36" name="矩形 35"/>
                <p:cNvSpPr/>
                <p:nvPr/>
              </p:nvSpPr>
              <p:spPr>
                <a:xfrm>
                  <a:off x="12450518" y="5958000"/>
                  <a:ext cx="720000" cy="540000"/>
                </a:xfrm>
                <a:prstGeom prst="rect">
                  <a:avLst/>
                </a:prstGeom>
                <a:solidFill>
                  <a:srgbClr val="A90E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FFFFF"/>
                    </a:solidFill>
                  </a:endParaRPr>
                </a:p>
              </p:txBody>
            </p:sp>
            <p:sp>
              <p:nvSpPr>
                <p:cNvPr id="37" name="任意多边形: 形状 36"/>
                <p:cNvSpPr/>
                <p:nvPr/>
              </p:nvSpPr>
              <p:spPr>
                <a:xfrm>
                  <a:off x="12477918" y="6558839"/>
                  <a:ext cx="664540" cy="210755"/>
                </a:xfrm>
                <a:custGeom>
                  <a:avLst/>
                  <a:gdLst/>
                  <a:ahLst/>
                  <a:cxnLst/>
                  <a:rect l="l" t="t" r="r" b="b"/>
                  <a:pathLst>
                    <a:path w="664540" h="210755">
                      <a:moveTo>
                        <a:pt x="345857" y="131645"/>
                      </a:moveTo>
                      <a:lnTo>
                        <a:pt x="345857" y="160934"/>
                      </a:lnTo>
                      <a:lnTo>
                        <a:pt x="382676" y="160934"/>
                      </a:lnTo>
                      <a:lnTo>
                        <a:pt x="382676" y="131645"/>
                      </a:lnTo>
                      <a:close/>
                      <a:moveTo>
                        <a:pt x="333770" y="120015"/>
                      </a:moveTo>
                      <a:lnTo>
                        <a:pt x="394792" y="120015"/>
                      </a:lnTo>
                      <a:lnTo>
                        <a:pt x="394792" y="172564"/>
                      </a:lnTo>
                      <a:lnTo>
                        <a:pt x="345857" y="172564"/>
                      </a:lnTo>
                      <a:lnTo>
                        <a:pt x="345857" y="182858"/>
                      </a:lnTo>
                      <a:lnTo>
                        <a:pt x="333770" y="182858"/>
                      </a:lnTo>
                      <a:close/>
                      <a:moveTo>
                        <a:pt x="146532" y="102841"/>
                      </a:moveTo>
                      <a:lnTo>
                        <a:pt x="146532" y="137160"/>
                      </a:lnTo>
                      <a:lnTo>
                        <a:pt x="179908" y="137160"/>
                      </a:lnTo>
                      <a:lnTo>
                        <a:pt x="179908" y="102841"/>
                      </a:lnTo>
                      <a:close/>
                      <a:moveTo>
                        <a:pt x="99212" y="102841"/>
                      </a:moveTo>
                      <a:lnTo>
                        <a:pt x="99212" y="137160"/>
                      </a:lnTo>
                      <a:lnTo>
                        <a:pt x="131902" y="137160"/>
                      </a:lnTo>
                      <a:lnTo>
                        <a:pt x="131902" y="102841"/>
                      </a:lnTo>
                      <a:close/>
                      <a:moveTo>
                        <a:pt x="569214" y="77924"/>
                      </a:moveTo>
                      <a:lnTo>
                        <a:pt x="569214" y="119786"/>
                      </a:lnTo>
                      <a:lnTo>
                        <a:pt x="626135" y="119786"/>
                      </a:lnTo>
                      <a:lnTo>
                        <a:pt x="626135" y="77924"/>
                      </a:lnTo>
                      <a:close/>
                      <a:moveTo>
                        <a:pt x="499948" y="77924"/>
                      </a:moveTo>
                      <a:lnTo>
                        <a:pt x="499948" y="119786"/>
                      </a:lnTo>
                      <a:lnTo>
                        <a:pt x="554355" y="119786"/>
                      </a:lnTo>
                      <a:lnTo>
                        <a:pt x="554355" y="77924"/>
                      </a:lnTo>
                      <a:close/>
                      <a:moveTo>
                        <a:pt x="522122" y="34718"/>
                      </a:moveTo>
                      <a:cubicBezTo>
                        <a:pt x="518326" y="39876"/>
                        <a:pt x="514259" y="44891"/>
                        <a:pt x="509921" y="49764"/>
                      </a:cubicBezTo>
                      <a:cubicBezTo>
                        <a:pt x="505582" y="54636"/>
                        <a:pt x="501115" y="59307"/>
                        <a:pt x="496519" y="63779"/>
                      </a:cubicBezTo>
                      <a:lnTo>
                        <a:pt x="558698" y="63779"/>
                      </a:lnTo>
                      <a:cubicBezTo>
                        <a:pt x="563089" y="59694"/>
                        <a:pt x="567394" y="55108"/>
                        <a:pt x="571614" y="50021"/>
                      </a:cubicBezTo>
                      <a:cubicBezTo>
                        <a:pt x="575834" y="44934"/>
                        <a:pt x="579682" y="39833"/>
                        <a:pt x="583158" y="34718"/>
                      </a:cubicBezTo>
                      <a:close/>
                      <a:moveTo>
                        <a:pt x="358916" y="32211"/>
                      </a:moveTo>
                      <a:lnTo>
                        <a:pt x="371460" y="32211"/>
                      </a:lnTo>
                      <a:lnTo>
                        <a:pt x="371460" y="52121"/>
                      </a:lnTo>
                      <a:lnTo>
                        <a:pt x="397766" y="52121"/>
                      </a:lnTo>
                      <a:lnTo>
                        <a:pt x="397766" y="63979"/>
                      </a:lnTo>
                      <a:lnTo>
                        <a:pt x="371460" y="63979"/>
                      </a:lnTo>
                      <a:lnTo>
                        <a:pt x="371460" y="88697"/>
                      </a:lnTo>
                      <a:lnTo>
                        <a:pt x="404172" y="88697"/>
                      </a:lnTo>
                      <a:lnTo>
                        <a:pt x="404172" y="100327"/>
                      </a:lnTo>
                      <a:lnTo>
                        <a:pt x="328273" y="100327"/>
                      </a:lnTo>
                      <a:lnTo>
                        <a:pt x="328273" y="88697"/>
                      </a:lnTo>
                      <a:lnTo>
                        <a:pt x="358916" y="88697"/>
                      </a:lnTo>
                      <a:lnTo>
                        <a:pt x="358916" y="63979"/>
                      </a:lnTo>
                      <a:lnTo>
                        <a:pt x="333312" y="63979"/>
                      </a:lnTo>
                      <a:lnTo>
                        <a:pt x="333312" y="52121"/>
                      </a:lnTo>
                      <a:lnTo>
                        <a:pt x="358916" y="52121"/>
                      </a:lnTo>
                      <a:close/>
                      <a:moveTo>
                        <a:pt x="104698" y="25803"/>
                      </a:moveTo>
                      <a:lnTo>
                        <a:pt x="104698" y="55550"/>
                      </a:lnTo>
                      <a:lnTo>
                        <a:pt x="173507" y="55550"/>
                      </a:lnTo>
                      <a:lnTo>
                        <a:pt x="173507" y="25803"/>
                      </a:lnTo>
                      <a:close/>
                      <a:moveTo>
                        <a:pt x="90754" y="12801"/>
                      </a:moveTo>
                      <a:lnTo>
                        <a:pt x="187909" y="12801"/>
                      </a:lnTo>
                      <a:lnTo>
                        <a:pt x="187909" y="68551"/>
                      </a:lnTo>
                      <a:lnTo>
                        <a:pt x="146532" y="68551"/>
                      </a:lnTo>
                      <a:lnTo>
                        <a:pt x="146532" y="90068"/>
                      </a:lnTo>
                      <a:lnTo>
                        <a:pt x="194081" y="90068"/>
                      </a:lnTo>
                      <a:lnTo>
                        <a:pt x="194081" y="150161"/>
                      </a:lnTo>
                      <a:lnTo>
                        <a:pt x="146532" y="150161"/>
                      </a:lnTo>
                      <a:lnTo>
                        <a:pt x="146532" y="184008"/>
                      </a:lnTo>
                      <a:cubicBezTo>
                        <a:pt x="152019" y="183656"/>
                        <a:pt x="157562" y="183275"/>
                        <a:pt x="163163" y="182865"/>
                      </a:cubicBezTo>
                      <a:cubicBezTo>
                        <a:pt x="168764" y="182456"/>
                        <a:pt x="174422" y="182075"/>
                        <a:pt x="180136" y="181722"/>
                      </a:cubicBezTo>
                      <a:cubicBezTo>
                        <a:pt x="177831" y="178035"/>
                        <a:pt x="175469" y="174375"/>
                        <a:pt x="173050" y="170745"/>
                      </a:cubicBezTo>
                      <a:cubicBezTo>
                        <a:pt x="170631" y="167114"/>
                        <a:pt x="168268" y="163683"/>
                        <a:pt x="165963" y="160453"/>
                      </a:cubicBezTo>
                      <a:lnTo>
                        <a:pt x="178308" y="155193"/>
                      </a:lnTo>
                      <a:cubicBezTo>
                        <a:pt x="184428" y="163097"/>
                        <a:pt x="190190" y="171530"/>
                        <a:pt x="195596" y="180490"/>
                      </a:cubicBezTo>
                      <a:cubicBezTo>
                        <a:pt x="201001" y="189451"/>
                        <a:pt x="204992" y="197481"/>
                        <a:pt x="207568" y="204582"/>
                      </a:cubicBezTo>
                      <a:lnTo>
                        <a:pt x="194538" y="210755"/>
                      </a:lnTo>
                      <a:cubicBezTo>
                        <a:pt x="193733" y="208345"/>
                        <a:pt x="192714" y="205792"/>
                        <a:pt x="191481" y="203097"/>
                      </a:cubicBezTo>
                      <a:cubicBezTo>
                        <a:pt x="190247" y="200401"/>
                        <a:pt x="188828" y="197620"/>
                        <a:pt x="187223" y="194753"/>
                      </a:cubicBezTo>
                      <a:cubicBezTo>
                        <a:pt x="167149" y="196367"/>
                        <a:pt x="147518" y="197882"/>
                        <a:pt x="128330" y="199296"/>
                      </a:cubicBezTo>
                      <a:cubicBezTo>
                        <a:pt x="109142" y="200711"/>
                        <a:pt x="92197" y="201939"/>
                        <a:pt x="77495" y="202982"/>
                      </a:cubicBezTo>
                      <a:lnTo>
                        <a:pt x="75438" y="188352"/>
                      </a:lnTo>
                      <a:cubicBezTo>
                        <a:pt x="83034" y="187895"/>
                        <a:pt x="91616" y="187380"/>
                        <a:pt x="101184" y="186809"/>
                      </a:cubicBezTo>
                      <a:cubicBezTo>
                        <a:pt x="110752" y="186237"/>
                        <a:pt x="120991" y="185609"/>
                        <a:pt x="131902" y="184923"/>
                      </a:cubicBezTo>
                      <a:lnTo>
                        <a:pt x="131902" y="150161"/>
                      </a:lnTo>
                      <a:lnTo>
                        <a:pt x="85725" y="150161"/>
                      </a:lnTo>
                      <a:lnTo>
                        <a:pt x="85725" y="90068"/>
                      </a:lnTo>
                      <a:lnTo>
                        <a:pt x="131902" y="90068"/>
                      </a:lnTo>
                      <a:lnTo>
                        <a:pt x="131902" y="68551"/>
                      </a:lnTo>
                      <a:lnTo>
                        <a:pt x="90754" y="68551"/>
                      </a:lnTo>
                      <a:close/>
                      <a:moveTo>
                        <a:pt x="2286" y="12801"/>
                      </a:moveTo>
                      <a:lnTo>
                        <a:pt x="72009" y="12801"/>
                      </a:lnTo>
                      <a:lnTo>
                        <a:pt x="72009" y="77467"/>
                      </a:lnTo>
                      <a:lnTo>
                        <a:pt x="20802" y="77467"/>
                      </a:lnTo>
                      <a:cubicBezTo>
                        <a:pt x="20112" y="83941"/>
                        <a:pt x="19378" y="90452"/>
                        <a:pt x="18602" y="96998"/>
                      </a:cubicBezTo>
                      <a:cubicBezTo>
                        <a:pt x="17826" y="103545"/>
                        <a:pt x="17035" y="109769"/>
                        <a:pt x="16230" y="115671"/>
                      </a:cubicBezTo>
                      <a:lnTo>
                        <a:pt x="70637" y="115671"/>
                      </a:lnTo>
                      <a:cubicBezTo>
                        <a:pt x="70632" y="115828"/>
                        <a:pt x="70585" y="116712"/>
                        <a:pt x="70494" y="118323"/>
                      </a:cubicBezTo>
                      <a:cubicBezTo>
                        <a:pt x="70404" y="119934"/>
                        <a:pt x="70299" y="121332"/>
                        <a:pt x="70180" y="122515"/>
                      </a:cubicBezTo>
                      <a:cubicBezTo>
                        <a:pt x="69129" y="139767"/>
                        <a:pt x="68005" y="153755"/>
                        <a:pt x="66810" y="164480"/>
                      </a:cubicBezTo>
                      <a:cubicBezTo>
                        <a:pt x="65615" y="175204"/>
                        <a:pt x="64255" y="183401"/>
                        <a:pt x="62729" y="189069"/>
                      </a:cubicBezTo>
                      <a:cubicBezTo>
                        <a:pt x="61204" y="194738"/>
                        <a:pt x="59420" y="198613"/>
                        <a:pt x="57378" y="200695"/>
                      </a:cubicBezTo>
                      <a:cubicBezTo>
                        <a:pt x="55478" y="202929"/>
                        <a:pt x="53392" y="204506"/>
                        <a:pt x="51120" y="205428"/>
                      </a:cubicBezTo>
                      <a:cubicBezTo>
                        <a:pt x="48849" y="206350"/>
                        <a:pt x="46134" y="206902"/>
                        <a:pt x="42977" y="207083"/>
                      </a:cubicBezTo>
                      <a:cubicBezTo>
                        <a:pt x="40233" y="207321"/>
                        <a:pt x="36519" y="207416"/>
                        <a:pt x="31832" y="207369"/>
                      </a:cubicBezTo>
                      <a:cubicBezTo>
                        <a:pt x="27146" y="207321"/>
                        <a:pt x="22174" y="207073"/>
                        <a:pt x="16916" y="206626"/>
                      </a:cubicBezTo>
                      <a:cubicBezTo>
                        <a:pt x="16678" y="204492"/>
                        <a:pt x="16183" y="202144"/>
                        <a:pt x="15430" y="199583"/>
                      </a:cubicBezTo>
                      <a:cubicBezTo>
                        <a:pt x="14678" y="197021"/>
                        <a:pt x="13725" y="194730"/>
                        <a:pt x="12573" y="192709"/>
                      </a:cubicBezTo>
                      <a:cubicBezTo>
                        <a:pt x="17950" y="193157"/>
                        <a:pt x="22855" y="193462"/>
                        <a:pt x="27289" y="193624"/>
                      </a:cubicBezTo>
                      <a:cubicBezTo>
                        <a:pt x="31723" y="193786"/>
                        <a:pt x="34971" y="193862"/>
                        <a:pt x="37033" y="193853"/>
                      </a:cubicBezTo>
                      <a:cubicBezTo>
                        <a:pt x="38843" y="193891"/>
                        <a:pt x="40367" y="193757"/>
                        <a:pt x="41605" y="193452"/>
                      </a:cubicBezTo>
                      <a:cubicBezTo>
                        <a:pt x="42843" y="193147"/>
                        <a:pt x="43910" y="192442"/>
                        <a:pt x="44805" y="191336"/>
                      </a:cubicBezTo>
                      <a:cubicBezTo>
                        <a:pt x="47063" y="189539"/>
                        <a:pt x="49006" y="183869"/>
                        <a:pt x="50635" y="174325"/>
                      </a:cubicBezTo>
                      <a:cubicBezTo>
                        <a:pt x="52263" y="164781"/>
                        <a:pt x="53749" y="149792"/>
                        <a:pt x="55092" y="129359"/>
                      </a:cubicBezTo>
                      <a:lnTo>
                        <a:pt x="0" y="129359"/>
                      </a:lnTo>
                      <a:cubicBezTo>
                        <a:pt x="1652" y="120338"/>
                        <a:pt x="3262" y="109829"/>
                        <a:pt x="4829" y="97829"/>
                      </a:cubicBezTo>
                      <a:cubicBezTo>
                        <a:pt x="6396" y="85830"/>
                        <a:pt x="7605" y="74404"/>
                        <a:pt x="8458" y="63551"/>
                      </a:cubicBezTo>
                      <a:lnTo>
                        <a:pt x="57836" y="63551"/>
                      </a:lnTo>
                      <a:lnTo>
                        <a:pt x="57836" y="26718"/>
                      </a:lnTo>
                      <a:lnTo>
                        <a:pt x="2286" y="26718"/>
                      </a:lnTo>
                      <a:close/>
                      <a:moveTo>
                        <a:pt x="304966" y="11201"/>
                      </a:moveTo>
                      <a:lnTo>
                        <a:pt x="427010" y="11201"/>
                      </a:lnTo>
                      <a:lnTo>
                        <a:pt x="427010" y="189720"/>
                      </a:lnTo>
                      <a:cubicBezTo>
                        <a:pt x="427043" y="194122"/>
                        <a:pt x="426464" y="197552"/>
                        <a:pt x="425271" y="200010"/>
                      </a:cubicBezTo>
                      <a:cubicBezTo>
                        <a:pt x="424078" y="202468"/>
                        <a:pt x="422072" y="204297"/>
                        <a:pt x="419254" y="205497"/>
                      </a:cubicBezTo>
                      <a:cubicBezTo>
                        <a:pt x="416355" y="206616"/>
                        <a:pt x="412337" y="207349"/>
                        <a:pt x="407202" y="207697"/>
                      </a:cubicBezTo>
                      <a:cubicBezTo>
                        <a:pt x="402066" y="208045"/>
                        <a:pt x="395415" y="208150"/>
                        <a:pt x="387248" y="208011"/>
                      </a:cubicBezTo>
                      <a:cubicBezTo>
                        <a:pt x="386967" y="205973"/>
                        <a:pt x="386329" y="203649"/>
                        <a:pt x="385334" y="201039"/>
                      </a:cubicBezTo>
                      <a:cubicBezTo>
                        <a:pt x="384338" y="198429"/>
                        <a:pt x="383300" y="196105"/>
                        <a:pt x="382218" y="194067"/>
                      </a:cubicBezTo>
                      <a:cubicBezTo>
                        <a:pt x="388515" y="194291"/>
                        <a:pt x="394041" y="194414"/>
                        <a:pt x="398797" y="194438"/>
                      </a:cubicBezTo>
                      <a:cubicBezTo>
                        <a:pt x="403552" y="194462"/>
                        <a:pt x="406793" y="194415"/>
                        <a:pt x="408519" y="194295"/>
                      </a:cubicBezTo>
                      <a:cubicBezTo>
                        <a:pt x="410220" y="194324"/>
                        <a:pt x="411450" y="193981"/>
                        <a:pt x="412208" y="193266"/>
                      </a:cubicBezTo>
                      <a:cubicBezTo>
                        <a:pt x="412965" y="192551"/>
                        <a:pt x="413337" y="191293"/>
                        <a:pt x="413323" y="189492"/>
                      </a:cubicBezTo>
                      <a:lnTo>
                        <a:pt x="413323" y="24889"/>
                      </a:lnTo>
                      <a:lnTo>
                        <a:pt x="318425" y="24889"/>
                      </a:lnTo>
                      <a:lnTo>
                        <a:pt x="318425" y="95310"/>
                      </a:lnTo>
                      <a:cubicBezTo>
                        <a:pt x="318524" y="107146"/>
                        <a:pt x="317972" y="119838"/>
                        <a:pt x="316768" y="133387"/>
                      </a:cubicBezTo>
                      <a:cubicBezTo>
                        <a:pt x="315564" y="146935"/>
                        <a:pt x="313116" y="160257"/>
                        <a:pt x="309425" y="173350"/>
                      </a:cubicBezTo>
                      <a:cubicBezTo>
                        <a:pt x="305733" y="186444"/>
                        <a:pt x="300204" y="198226"/>
                        <a:pt x="292839" y="208697"/>
                      </a:cubicBezTo>
                      <a:cubicBezTo>
                        <a:pt x="291566" y="207349"/>
                        <a:pt x="289821" y="205873"/>
                        <a:pt x="287605" y="204268"/>
                      </a:cubicBezTo>
                      <a:cubicBezTo>
                        <a:pt x="285388" y="202663"/>
                        <a:pt x="283472" y="201473"/>
                        <a:pt x="281856" y="200696"/>
                      </a:cubicBezTo>
                      <a:cubicBezTo>
                        <a:pt x="285154" y="196004"/>
                        <a:pt x="287996" y="191097"/>
                        <a:pt x="290379" y="185975"/>
                      </a:cubicBezTo>
                      <a:cubicBezTo>
                        <a:pt x="292763" y="180853"/>
                        <a:pt x="294803" y="175547"/>
                        <a:pt x="296500" y="170056"/>
                      </a:cubicBezTo>
                      <a:cubicBezTo>
                        <a:pt x="286431" y="177867"/>
                        <a:pt x="278755" y="183866"/>
                        <a:pt x="273472" y="188053"/>
                      </a:cubicBezTo>
                      <a:cubicBezTo>
                        <a:pt x="268189" y="192239"/>
                        <a:pt x="264442" y="195308"/>
                        <a:pt x="262233" y="197258"/>
                      </a:cubicBezTo>
                      <a:cubicBezTo>
                        <a:pt x="260023" y="199209"/>
                        <a:pt x="258494" y="200736"/>
                        <a:pt x="257646" y="201839"/>
                      </a:cubicBezTo>
                      <a:cubicBezTo>
                        <a:pt x="256518" y="200358"/>
                        <a:pt x="255003" y="198577"/>
                        <a:pt x="253103" y="196495"/>
                      </a:cubicBezTo>
                      <a:cubicBezTo>
                        <a:pt x="251203" y="194414"/>
                        <a:pt x="249517" y="192689"/>
                        <a:pt x="248045" y="191322"/>
                      </a:cubicBezTo>
                      <a:cubicBezTo>
                        <a:pt x="250469" y="189677"/>
                        <a:pt x="253108" y="186847"/>
                        <a:pt x="255960" y="182831"/>
                      </a:cubicBezTo>
                      <a:cubicBezTo>
                        <a:pt x="258813" y="178815"/>
                        <a:pt x="260366" y="173873"/>
                        <a:pt x="260618" y="168003"/>
                      </a:cubicBezTo>
                      <a:lnTo>
                        <a:pt x="260618" y="86853"/>
                      </a:lnTo>
                      <a:lnTo>
                        <a:pt x="227700" y="86853"/>
                      </a:lnTo>
                      <a:lnTo>
                        <a:pt x="227700" y="72223"/>
                      </a:lnTo>
                      <a:lnTo>
                        <a:pt x="275220" y="72223"/>
                      </a:lnTo>
                      <a:lnTo>
                        <a:pt x="275220" y="169144"/>
                      </a:lnTo>
                      <a:lnTo>
                        <a:pt x="292610" y="156129"/>
                      </a:lnTo>
                      <a:cubicBezTo>
                        <a:pt x="293211" y="157792"/>
                        <a:pt x="293954" y="159611"/>
                        <a:pt x="294841" y="161586"/>
                      </a:cubicBezTo>
                      <a:cubicBezTo>
                        <a:pt x="295728" y="163560"/>
                        <a:pt x="296586" y="165319"/>
                        <a:pt x="297415" y="166863"/>
                      </a:cubicBezTo>
                      <a:cubicBezTo>
                        <a:pt x="300633" y="154952"/>
                        <a:pt x="302721" y="142827"/>
                        <a:pt x="303679" y="130490"/>
                      </a:cubicBezTo>
                      <a:cubicBezTo>
                        <a:pt x="304637" y="118153"/>
                        <a:pt x="305067" y="106426"/>
                        <a:pt x="304966" y="95310"/>
                      </a:cubicBezTo>
                      <a:close/>
                      <a:moveTo>
                        <a:pt x="252388" y="5943"/>
                      </a:moveTo>
                      <a:cubicBezTo>
                        <a:pt x="258789" y="11272"/>
                        <a:pt x="265233" y="17058"/>
                        <a:pt x="271720" y="23303"/>
                      </a:cubicBezTo>
                      <a:cubicBezTo>
                        <a:pt x="278206" y="29548"/>
                        <a:pt x="283339" y="35111"/>
                        <a:pt x="287118" y="39992"/>
                      </a:cubicBezTo>
                      <a:lnTo>
                        <a:pt x="276593" y="50519"/>
                      </a:lnTo>
                      <a:cubicBezTo>
                        <a:pt x="272841" y="45503"/>
                        <a:pt x="267789" y="39745"/>
                        <a:pt x="261437" y="33245"/>
                      </a:cubicBezTo>
                      <a:cubicBezTo>
                        <a:pt x="255085" y="26745"/>
                        <a:pt x="248716" y="20766"/>
                        <a:pt x="242330" y="15307"/>
                      </a:cubicBezTo>
                      <a:close/>
                      <a:moveTo>
                        <a:pt x="527151" y="0"/>
                      </a:moveTo>
                      <a:lnTo>
                        <a:pt x="540867" y="5029"/>
                      </a:lnTo>
                      <a:cubicBezTo>
                        <a:pt x="539500" y="7758"/>
                        <a:pt x="538062" y="10415"/>
                        <a:pt x="536552" y="13001"/>
                      </a:cubicBezTo>
                      <a:cubicBezTo>
                        <a:pt x="535043" y="15587"/>
                        <a:pt x="533433" y="18188"/>
                        <a:pt x="531723" y="20802"/>
                      </a:cubicBezTo>
                      <a:lnTo>
                        <a:pt x="593217" y="20802"/>
                      </a:lnTo>
                      <a:lnTo>
                        <a:pt x="596417" y="19888"/>
                      </a:lnTo>
                      <a:lnTo>
                        <a:pt x="606247" y="27190"/>
                      </a:lnTo>
                      <a:cubicBezTo>
                        <a:pt x="602294" y="33324"/>
                        <a:pt x="597798" y="39562"/>
                        <a:pt x="592760" y="45905"/>
                      </a:cubicBezTo>
                      <a:cubicBezTo>
                        <a:pt x="587721" y="52248"/>
                        <a:pt x="582539" y="58206"/>
                        <a:pt x="577215" y="63779"/>
                      </a:cubicBezTo>
                      <a:lnTo>
                        <a:pt x="641223" y="63779"/>
                      </a:lnTo>
                      <a:lnTo>
                        <a:pt x="641223" y="144909"/>
                      </a:lnTo>
                      <a:lnTo>
                        <a:pt x="626135" y="144909"/>
                      </a:lnTo>
                      <a:lnTo>
                        <a:pt x="626135" y="134159"/>
                      </a:lnTo>
                      <a:lnTo>
                        <a:pt x="499948" y="134159"/>
                      </a:lnTo>
                      <a:lnTo>
                        <a:pt x="499948" y="174184"/>
                      </a:lnTo>
                      <a:cubicBezTo>
                        <a:pt x="499643" y="180693"/>
                        <a:pt x="501510" y="185172"/>
                        <a:pt x="505549" y="187621"/>
                      </a:cubicBezTo>
                      <a:cubicBezTo>
                        <a:pt x="509587" y="190071"/>
                        <a:pt x="517626" y="191233"/>
                        <a:pt x="529666" y="191109"/>
                      </a:cubicBezTo>
                      <a:lnTo>
                        <a:pt x="620877" y="191109"/>
                      </a:lnTo>
                      <a:cubicBezTo>
                        <a:pt x="628379" y="191219"/>
                        <a:pt x="634051" y="190288"/>
                        <a:pt x="637895" y="188314"/>
                      </a:cubicBezTo>
                      <a:cubicBezTo>
                        <a:pt x="641739" y="186340"/>
                        <a:pt x="644465" y="182664"/>
                        <a:pt x="646074" y="177285"/>
                      </a:cubicBezTo>
                      <a:cubicBezTo>
                        <a:pt x="647683" y="171906"/>
                        <a:pt x="648885" y="164163"/>
                        <a:pt x="649681" y="154057"/>
                      </a:cubicBezTo>
                      <a:cubicBezTo>
                        <a:pt x="651814" y="155439"/>
                        <a:pt x="654234" y="156621"/>
                        <a:pt x="656939" y="157603"/>
                      </a:cubicBezTo>
                      <a:cubicBezTo>
                        <a:pt x="659644" y="158584"/>
                        <a:pt x="662178" y="159308"/>
                        <a:pt x="664540" y="159775"/>
                      </a:cubicBezTo>
                      <a:cubicBezTo>
                        <a:pt x="663396" y="171419"/>
                        <a:pt x="661519" y="180546"/>
                        <a:pt x="658910" y="187157"/>
                      </a:cubicBezTo>
                      <a:cubicBezTo>
                        <a:pt x="656300" y="193767"/>
                        <a:pt x="652053" y="198421"/>
                        <a:pt x="646167" y="201119"/>
                      </a:cubicBezTo>
                      <a:cubicBezTo>
                        <a:pt x="640282" y="203817"/>
                        <a:pt x="631852" y="205119"/>
                        <a:pt x="620877" y="205025"/>
                      </a:cubicBezTo>
                      <a:lnTo>
                        <a:pt x="531038" y="205025"/>
                      </a:lnTo>
                      <a:cubicBezTo>
                        <a:pt x="513931" y="205302"/>
                        <a:pt x="501967" y="203266"/>
                        <a:pt x="495147" y="198917"/>
                      </a:cubicBezTo>
                      <a:cubicBezTo>
                        <a:pt x="488327" y="194569"/>
                        <a:pt x="485051" y="186248"/>
                        <a:pt x="485318" y="173956"/>
                      </a:cubicBezTo>
                      <a:lnTo>
                        <a:pt x="485318" y="74045"/>
                      </a:lnTo>
                      <a:cubicBezTo>
                        <a:pt x="481865" y="77124"/>
                        <a:pt x="478312" y="80047"/>
                        <a:pt x="474659" y="82815"/>
                      </a:cubicBezTo>
                      <a:cubicBezTo>
                        <a:pt x="471006" y="85582"/>
                        <a:pt x="467396" y="88222"/>
                        <a:pt x="463829" y="90734"/>
                      </a:cubicBezTo>
                      <a:cubicBezTo>
                        <a:pt x="463048" y="88856"/>
                        <a:pt x="461810" y="86493"/>
                        <a:pt x="460114" y="83643"/>
                      </a:cubicBezTo>
                      <a:cubicBezTo>
                        <a:pt x="458419" y="80793"/>
                        <a:pt x="456838" y="78431"/>
                        <a:pt x="455371" y="76555"/>
                      </a:cubicBezTo>
                      <a:cubicBezTo>
                        <a:pt x="469677" y="67715"/>
                        <a:pt x="483184" y="56671"/>
                        <a:pt x="495890" y="43421"/>
                      </a:cubicBezTo>
                      <a:cubicBezTo>
                        <a:pt x="508597" y="30171"/>
                        <a:pt x="519017" y="15697"/>
                        <a:pt x="527151" y="0"/>
                      </a:cubicBezTo>
                      <a:close/>
                    </a:path>
                  </a:pathLst>
                </a:custGeom>
                <a:solidFill>
                  <a:srgbClr val="363C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rgbClr val="F6FAFD"/>
                    </a:solidFill>
                  </a:endParaRPr>
                </a:p>
              </p:txBody>
            </p:sp>
          </p:grpSp>
        </p:grpSp>
      </p:grpSp>
      <p:pic>
        <p:nvPicPr>
          <p:cNvPr id="5124" name="图片 11" descr="水印"/>
          <p:cNvPicPr>
            <a:picLocks noChangeAspect="1"/>
          </p:cNvPicPr>
          <p:nvPr userDrawn="1"/>
        </p:nvPicPr>
        <p:blipFill>
          <a:blip r:embed="rId30"/>
          <a:stretch>
            <a:fillRect/>
          </a:stretch>
        </p:blipFill>
        <p:spPr>
          <a:xfrm>
            <a:off x="7186613" y="63500"/>
            <a:ext cx="4902200" cy="1587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公众号：溯恩高中英语</a:t>
            </a:r>
            <a:endParaRPr lang="zh-CN" altLang="en-US" sz="40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7270750" y="2273300"/>
            <a:ext cx="3359150" cy="3359150"/>
          </a:xfrm>
          <a:prstGeom prst="rect">
            <a:avLst/>
          </a:prstGeom>
          <a:noFill/>
          <a:ln w="9525">
            <a:noFill/>
          </a:ln>
        </p:spPr>
      </p:pic>
      <p:sp>
        <p:nvSpPr>
          <p:cNvPr id="5123" name="矩形 3"/>
          <p:cNvSpPr/>
          <p:nvPr/>
        </p:nvSpPr>
        <p:spPr>
          <a:xfrm>
            <a:off x="7312025" y="16160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0105" y="193052"/>
            <a:ext cx="2306507" cy="913118"/>
          </a:xfrm>
          <a:prstGeom prst="rect">
            <a:avLst/>
          </a:prstGeom>
        </p:spPr>
      </p:pic>
      <p:sp>
        <p:nvSpPr>
          <p:cNvPr id="2" name="TextBox 1"/>
          <p:cNvSpPr txBox="1"/>
          <p:nvPr/>
        </p:nvSpPr>
        <p:spPr>
          <a:xfrm>
            <a:off x="237172" y="1106170"/>
            <a:ext cx="11717655" cy="3785652"/>
          </a:xfrm>
          <a:prstGeom prst="rect">
            <a:avLst/>
          </a:prstGeom>
          <a:noFill/>
          <a:ln>
            <a:solidFill>
              <a:schemeClr val="accent1"/>
            </a:solidFill>
          </a:ln>
        </p:spPr>
        <p:txBody>
          <a:bodyPr wrap="square" rtlCol="0">
            <a:spAutoFit/>
          </a:bodyPr>
          <a:lstStyle/>
          <a:p>
            <a:pPr algn="ct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Show Gratitude to Our School through Labor</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a:p>
            <a:pPr algn="just"/>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    Last week I </a:t>
            </a:r>
            <a:r>
              <a:rPr lang="en-US" altLang="zh-CN" sz="2400" b="1" kern="100" dirty="0">
                <a:effectLst/>
                <a:latin typeface="Calibri" panose="020F0502020204030204" pitchFamily="34" charset="0"/>
                <a:ea typeface="宋体" panose="02010600030101010101" pitchFamily="2" charset="-122"/>
                <a:cs typeface="Calibri" panose="020F0502020204030204" pitchFamily="34" charset="0"/>
              </a:rPr>
              <a:t>engaged</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 </a:t>
            </a:r>
            <a:r>
              <a:rPr lang="en-US" altLang="zh-CN" sz="2400" b="1" kern="100" dirty="0">
                <a:effectLst/>
                <a:latin typeface="Calibri" panose="020F0502020204030204" pitchFamily="34" charset="0"/>
                <a:ea typeface="宋体" panose="02010600030101010101" pitchFamily="2" charset="-122"/>
                <a:cs typeface="Calibri" panose="020F0502020204030204" pitchFamily="34" charset="0"/>
              </a:rPr>
              <a:t>in</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 an unforgettable activity ---- “Show Gratitude to Our School through Labor” organized by the Student Union.  </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a:p>
            <a:pPr algn="just"/>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    </a:t>
            </a:r>
            <a:r>
              <a:rPr lang="en-US" altLang="zh-CN" sz="2400" b="1" kern="100" dirty="0">
                <a:effectLst/>
                <a:latin typeface="Calibri" panose="020F0502020204030204" pitchFamily="34" charset="0"/>
                <a:ea typeface="宋体" panose="02010600030101010101" pitchFamily="2" charset="-122"/>
                <a:cs typeface="Calibri" panose="020F0502020204030204" pitchFamily="34" charset="0"/>
              </a:rPr>
              <a:t>Longing</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 </a:t>
            </a:r>
            <a:r>
              <a:rPr lang="en-US" altLang="zh-CN" sz="2400" b="1" kern="100" dirty="0">
                <a:effectLst/>
                <a:latin typeface="Calibri" panose="020F0502020204030204" pitchFamily="34" charset="0"/>
                <a:ea typeface="宋体" panose="02010600030101010101" pitchFamily="2" charset="-122"/>
                <a:cs typeface="Calibri" panose="020F0502020204030204" pitchFamily="34" charset="0"/>
              </a:rPr>
              <a:t>to</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 repay our school’s unfailing support, I arrived early last Saturday at the school hall, where participants were assigned different tasks. I was excited to be in a group to maintain the school’s garden, weeding the flowerbeds and watering the plants. </a:t>
            </a:r>
            <a:r>
              <a:rPr lang="en-US" altLang="zh-CN" sz="2400" b="1" kern="100" dirty="0">
                <a:effectLst/>
                <a:latin typeface="Calibri" panose="020F0502020204030204" pitchFamily="34" charset="0"/>
                <a:ea typeface="宋体" panose="02010600030101010101" pitchFamily="2" charset="-122"/>
                <a:cs typeface="Calibri" panose="020F0502020204030204" pitchFamily="34" charset="0"/>
              </a:rPr>
              <a:t>With joint efforts</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 our school took on a refreshingly new look after about two hours.</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a:p>
            <a:pPr algn="just"/>
            <a:r>
              <a:rPr lang="zh-CN" altLang="en-US" sz="2400" kern="100" dirty="0">
                <a:effectLst/>
                <a:latin typeface="Calibri" panose="020F0502020204030204" pitchFamily="34" charset="0"/>
                <a:ea typeface="宋体" panose="02010600030101010101" pitchFamily="2" charset="-122"/>
                <a:cs typeface="Calibri" panose="020F0502020204030204" pitchFamily="34" charset="0"/>
              </a:rPr>
              <a:t>    </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I felt lucky to have the opportunity to show my appreciation for school. The activity not only bonded us together but also impressed on us the significance of labor, teamwork, and gratitude.</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p:txBody>
      </p:sp>
      <p:sp>
        <p:nvSpPr>
          <p:cNvPr id="4" name="标题 7"/>
          <p:cNvSpPr txBox="1"/>
          <p:nvPr/>
        </p:nvSpPr>
        <p:spPr>
          <a:xfrm>
            <a:off x="840105" y="335280"/>
            <a:ext cx="2306507" cy="77089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b="1" dirty="0">
                <a:solidFill>
                  <a:srgbClr val="1D11B7"/>
                </a:solidFill>
                <a:latin typeface="微软雅黑" panose="020B0503020204020204" pitchFamily="34" charset="-122"/>
                <a:ea typeface="微软雅黑" panose="020B0503020204020204" pitchFamily="34" charset="-122"/>
              </a:rPr>
              <a:t>参考范文</a:t>
            </a:r>
            <a:endParaRPr lang="zh-CN" altLang="en-US" sz="4000" b="1" dirty="0">
              <a:solidFill>
                <a:srgbClr val="1D11B7"/>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37172" y="4967000"/>
            <a:ext cx="11717654" cy="1569660"/>
          </a:xfrm>
          <a:prstGeom prst="rect">
            <a:avLst/>
          </a:prstGeom>
          <a:noFill/>
        </p:spPr>
        <p:txBody>
          <a:bodyPr wrap="square">
            <a:spAutoFit/>
          </a:bodyPr>
          <a:lstStyle/>
          <a:p>
            <a:pPr algn="just"/>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要点讲解</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a:p>
            <a:pPr algn="just"/>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1.“engage in”</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的意思是</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___________</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；近义表达有</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_________________________________</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a:p>
            <a:pPr algn="just"/>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2.“long to do”</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的意思是</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____________</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；近义表达有</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______________________________</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a:p>
            <a:pPr algn="just"/>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3.“joint efforts”</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的意思是</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___________</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；近义表达有</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_____________________________</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p:txBody>
      </p:sp>
      <p:sp>
        <p:nvSpPr>
          <p:cNvPr id="8" name="文本框 7"/>
          <p:cNvSpPr txBox="1"/>
          <p:nvPr/>
        </p:nvSpPr>
        <p:spPr>
          <a:xfrm>
            <a:off x="3146612" y="5290165"/>
            <a:ext cx="1855694" cy="461665"/>
          </a:xfrm>
          <a:prstGeom prst="rect">
            <a:avLst/>
          </a:prstGeom>
          <a:noFill/>
        </p:spPr>
        <p:txBody>
          <a:bodyPr wrap="square" rtlCol="0">
            <a:spAutoFit/>
          </a:bodyPr>
          <a:lstStyle/>
          <a:p>
            <a:r>
              <a:rPr kumimoji="1" lang="zh-CN" altLang="en-US" sz="2400" b="1" dirty="0">
                <a:solidFill>
                  <a:srgbClr val="FF0000"/>
                </a:solidFill>
                <a:latin typeface="宋体" panose="02010600030101010101" pitchFamily="2" charset="-122"/>
                <a:ea typeface="宋体" panose="02010600030101010101" pitchFamily="2" charset="-122"/>
                <a:cs typeface="Calibri" panose="020F0502020204030204" pitchFamily="34" charset="0"/>
              </a:rPr>
              <a:t>从事，参与</a:t>
            </a:r>
            <a:endParaRPr kumimoji="1" lang="zh-CN" altLang="en-US" sz="2400" b="1" dirty="0">
              <a:solidFill>
                <a:srgbClr val="FF0000"/>
              </a:solidFill>
              <a:latin typeface="宋体" panose="02010600030101010101" pitchFamily="2" charset="-122"/>
              <a:ea typeface="宋体" panose="02010600030101010101" pitchFamily="2" charset="-122"/>
              <a:cs typeface="Calibri" panose="020F0502020204030204" pitchFamily="34" charset="0"/>
            </a:endParaRPr>
          </a:p>
        </p:txBody>
      </p:sp>
      <p:sp>
        <p:nvSpPr>
          <p:cNvPr id="9" name="文本框 8"/>
          <p:cNvSpPr txBox="1"/>
          <p:nvPr/>
        </p:nvSpPr>
        <p:spPr>
          <a:xfrm>
            <a:off x="6733781" y="5290164"/>
            <a:ext cx="5458219" cy="461665"/>
          </a:xfrm>
          <a:prstGeom prst="rect">
            <a:avLst/>
          </a:prstGeom>
          <a:noFill/>
        </p:spPr>
        <p:txBody>
          <a:bodyPr wrap="square" rtlCol="0">
            <a:spAutoFit/>
          </a:bodyPr>
          <a:lstStyle/>
          <a:p>
            <a:r>
              <a:rPr kumimoji="1" lang="en-US" altLang="zh-CN" sz="2400" dirty="0">
                <a:solidFill>
                  <a:srgbClr val="FF0000"/>
                </a:solidFill>
                <a:latin typeface="Calibri" panose="020F0502020204030204" pitchFamily="34" charset="0"/>
                <a:cs typeface="Calibri" panose="020F0502020204030204" pitchFamily="34" charset="0"/>
              </a:rPr>
              <a:t>participate in; be involved in; take part in</a:t>
            </a:r>
            <a:endParaRPr kumimoji="1" lang="zh-CN" altLang="en-US" sz="2400" dirty="0">
              <a:solidFill>
                <a:srgbClr val="FF0000"/>
              </a:solidFill>
              <a:latin typeface="Calibri" panose="020F0502020204030204" pitchFamily="34" charset="0"/>
              <a:cs typeface="Calibri" panose="020F0502020204030204" pitchFamily="34" charset="0"/>
            </a:endParaRPr>
          </a:p>
        </p:txBody>
      </p:sp>
      <p:sp>
        <p:nvSpPr>
          <p:cNvPr id="10" name="文本框 9"/>
          <p:cNvSpPr txBox="1"/>
          <p:nvPr/>
        </p:nvSpPr>
        <p:spPr>
          <a:xfrm>
            <a:off x="3232421" y="5682579"/>
            <a:ext cx="1855694" cy="461665"/>
          </a:xfrm>
          <a:prstGeom prst="rect">
            <a:avLst/>
          </a:prstGeom>
          <a:noFill/>
        </p:spPr>
        <p:txBody>
          <a:bodyPr wrap="square" rtlCol="0">
            <a:spAutoFit/>
          </a:bodyPr>
          <a:lstStyle/>
          <a:p>
            <a:r>
              <a:rPr kumimoji="1" lang="zh-CN" altLang="en-US" sz="2400" b="1" dirty="0">
                <a:solidFill>
                  <a:srgbClr val="FF0000"/>
                </a:solidFill>
                <a:latin typeface="宋体" panose="02010600030101010101" pitchFamily="2" charset="-122"/>
                <a:ea typeface="宋体" panose="02010600030101010101" pitchFamily="2" charset="-122"/>
                <a:cs typeface="Calibri" panose="020F0502020204030204" pitchFamily="34" charset="0"/>
              </a:rPr>
              <a:t>渴望做某事</a:t>
            </a:r>
            <a:endParaRPr kumimoji="1" lang="zh-CN" altLang="en-US" sz="2400" b="1" dirty="0">
              <a:solidFill>
                <a:srgbClr val="FF0000"/>
              </a:solidFill>
              <a:latin typeface="宋体" panose="02010600030101010101" pitchFamily="2" charset="-122"/>
              <a:ea typeface="宋体" panose="02010600030101010101" pitchFamily="2" charset="-122"/>
              <a:cs typeface="Calibri" panose="020F0502020204030204" pitchFamily="34" charset="0"/>
            </a:endParaRPr>
          </a:p>
        </p:txBody>
      </p:sp>
      <p:sp>
        <p:nvSpPr>
          <p:cNvPr id="12" name="文本框 11"/>
          <p:cNvSpPr txBox="1"/>
          <p:nvPr/>
        </p:nvSpPr>
        <p:spPr>
          <a:xfrm>
            <a:off x="6873129" y="5682578"/>
            <a:ext cx="5458219" cy="461665"/>
          </a:xfrm>
          <a:prstGeom prst="rect">
            <a:avLst/>
          </a:prstGeom>
          <a:noFill/>
        </p:spPr>
        <p:txBody>
          <a:bodyPr wrap="square" rtlCol="0">
            <a:spAutoFit/>
          </a:bodyPr>
          <a:lstStyle/>
          <a:p>
            <a:r>
              <a:rPr kumimoji="1" lang="en-US" altLang="zh-CN" sz="2400" dirty="0">
                <a:solidFill>
                  <a:srgbClr val="FF0000"/>
                </a:solidFill>
                <a:latin typeface="Calibri" panose="020F0502020204030204" pitchFamily="34" charset="0"/>
                <a:cs typeface="Calibri" panose="020F0502020204030204" pitchFamily="34" charset="0"/>
              </a:rPr>
              <a:t>long for; be eager to do; yearn to do;</a:t>
            </a:r>
            <a:endParaRPr kumimoji="1" lang="zh-CN" altLang="en-US" sz="2400" dirty="0">
              <a:solidFill>
                <a:srgbClr val="FF0000"/>
              </a:solidFill>
              <a:latin typeface="Calibri" panose="020F0502020204030204" pitchFamily="34" charset="0"/>
              <a:cs typeface="Calibri" panose="020F0502020204030204" pitchFamily="34" charset="0"/>
            </a:endParaRPr>
          </a:p>
        </p:txBody>
      </p:sp>
      <p:sp>
        <p:nvSpPr>
          <p:cNvPr id="13" name="文本框 12"/>
          <p:cNvSpPr txBox="1"/>
          <p:nvPr/>
        </p:nvSpPr>
        <p:spPr>
          <a:xfrm>
            <a:off x="3366248" y="6040370"/>
            <a:ext cx="1855694" cy="461665"/>
          </a:xfrm>
          <a:prstGeom prst="rect">
            <a:avLst/>
          </a:prstGeom>
          <a:noFill/>
        </p:spPr>
        <p:txBody>
          <a:bodyPr wrap="square" rtlCol="0">
            <a:spAutoFit/>
          </a:bodyPr>
          <a:lstStyle/>
          <a:p>
            <a:r>
              <a:rPr kumimoji="1" lang="zh-CN" altLang="en-US" sz="2400" b="1" dirty="0">
                <a:solidFill>
                  <a:srgbClr val="FF0000"/>
                </a:solidFill>
                <a:latin typeface="宋体" panose="02010600030101010101" pitchFamily="2" charset="-122"/>
                <a:ea typeface="宋体" panose="02010600030101010101" pitchFamily="2" charset="-122"/>
                <a:cs typeface="Calibri" panose="020F0502020204030204" pitchFamily="34" charset="0"/>
              </a:rPr>
              <a:t>共同的努力</a:t>
            </a:r>
            <a:endParaRPr kumimoji="1" lang="zh-CN" altLang="en-US" sz="2400" b="1" dirty="0">
              <a:solidFill>
                <a:srgbClr val="FF0000"/>
              </a:solidFill>
              <a:latin typeface="宋体" panose="02010600030101010101" pitchFamily="2" charset="-122"/>
              <a:ea typeface="宋体" panose="02010600030101010101" pitchFamily="2" charset="-122"/>
              <a:cs typeface="Calibri" panose="020F0502020204030204" pitchFamily="34" charset="0"/>
            </a:endParaRPr>
          </a:p>
        </p:txBody>
      </p:sp>
      <p:sp>
        <p:nvSpPr>
          <p:cNvPr id="14" name="文本框 13"/>
          <p:cNvSpPr txBox="1"/>
          <p:nvPr/>
        </p:nvSpPr>
        <p:spPr>
          <a:xfrm>
            <a:off x="6903219" y="6030437"/>
            <a:ext cx="4325075" cy="461665"/>
          </a:xfrm>
          <a:prstGeom prst="rect">
            <a:avLst/>
          </a:prstGeom>
          <a:noFill/>
        </p:spPr>
        <p:txBody>
          <a:bodyPr wrap="square" rtlCol="0">
            <a:spAutoFit/>
          </a:bodyPr>
          <a:lstStyle/>
          <a:p>
            <a:r>
              <a:rPr kumimoji="1" lang="en-US" altLang="zh-CN" sz="2400" dirty="0">
                <a:solidFill>
                  <a:srgbClr val="FF0000"/>
                </a:solidFill>
                <a:latin typeface="Calibri" panose="020F0502020204030204" pitchFamily="34" charset="0"/>
                <a:cs typeface="Calibri" panose="020F0502020204030204" pitchFamily="34" charset="0"/>
              </a:rPr>
              <a:t>concerted efforts; mutual efforts</a:t>
            </a:r>
            <a:endParaRPr kumimoji="1" lang="zh-CN" altLang="en-US" sz="2400" dirty="0">
              <a:solidFill>
                <a:srgbClr val="FF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5652" y="192883"/>
            <a:ext cx="2875054" cy="1055346"/>
          </a:xfrm>
          <a:prstGeom prst="rect">
            <a:avLst/>
          </a:prstGeom>
        </p:spPr>
      </p:pic>
      <p:sp>
        <p:nvSpPr>
          <p:cNvPr id="8" name="标题 7"/>
          <p:cNvSpPr>
            <a:spLocks noGrp="1"/>
          </p:cNvSpPr>
          <p:nvPr>
            <p:ph type="title"/>
          </p:nvPr>
        </p:nvSpPr>
        <p:spPr>
          <a:xfrm>
            <a:off x="840106" y="335280"/>
            <a:ext cx="3072988" cy="770890"/>
          </a:xfrm>
        </p:spPr>
        <p:txBody>
          <a:bodyPr>
            <a:normAutofit/>
          </a:bodyPr>
          <a:lstStyle/>
          <a:p>
            <a:pPr algn="l"/>
            <a:r>
              <a:rPr lang="zh-CN" altLang="en-US" sz="4000" b="1" dirty="0">
                <a:solidFill>
                  <a:srgbClr val="1D11B7"/>
                </a:solidFill>
                <a:latin typeface="微软雅黑" panose="020B0503020204020204" pitchFamily="34" charset="-122"/>
                <a:ea typeface="微软雅黑" panose="020B0503020204020204" pitchFamily="34" charset="-122"/>
              </a:rPr>
              <a:t>类似背景一</a:t>
            </a:r>
            <a:endParaRPr lang="en-US" altLang="zh-CN" sz="4000" b="1" dirty="0">
              <a:solidFill>
                <a:srgbClr val="1D11B7"/>
              </a:solidFill>
              <a:latin typeface="微软雅黑" panose="020B0503020204020204" pitchFamily="34" charset="-122"/>
              <a:ea typeface="微软雅黑" panose="020B0503020204020204" pitchFamily="34" charset="-122"/>
            </a:endParaRPr>
          </a:p>
        </p:txBody>
      </p:sp>
      <p:sp>
        <p:nvSpPr>
          <p:cNvPr id="9" name="内容占位符 8"/>
          <p:cNvSpPr>
            <a:spLocks noGrp="1"/>
          </p:cNvSpPr>
          <p:nvPr>
            <p:ph idx="1"/>
          </p:nvPr>
        </p:nvSpPr>
        <p:spPr>
          <a:xfrm>
            <a:off x="517525" y="1453515"/>
            <a:ext cx="11156950" cy="4848860"/>
          </a:xfrm>
        </p:spPr>
        <p:txBody>
          <a:bodyPr>
            <a:normAutofit/>
          </a:bodyPr>
          <a:lstStyle/>
          <a:p>
            <a:pPr indent="0" algn="l" fontAlgn="auto">
              <a:lnSpc>
                <a:spcPts val="3300"/>
              </a:lnSpc>
              <a:buNone/>
            </a:pP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假定你是李华</a:t>
            </a:r>
            <a:r>
              <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是校英语报的小记者。近期你校组织开展了为期一周的“劳动最光荣”</a:t>
            </a:r>
            <a:r>
              <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(Labor Is the Most Glorious)</a:t>
            </a: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活动。请你写一篇报道介绍一下这次活动，内容包括：</a:t>
            </a:r>
            <a:endPar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ts val="3300"/>
              </a:lnSpc>
              <a:buNone/>
            </a:pPr>
            <a:r>
              <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活动目的；</a:t>
            </a:r>
            <a:endPar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ts val="3300"/>
              </a:lnSpc>
              <a:buNone/>
            </a:pPr>
            <a:r>
              <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2. </a:t>
            </a: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活动内容；</a:t>
            </a:r>
            <a:endPar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ts val="3300"/>
              </a:lnSpc>
              <a:buNone/>
            </a:pPr>
            <a:r>
              <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3. </a:t>
            </a: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收获。</a:t>
            </a:r>
            <a:endPar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ts val="3300"/>
              </a:lnSpc>
              <a:buNone/>
            </a:pP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注意：</a:t>
            </a:r>
            <a:endPar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ts val="3300"/>
              </a:lnSpc>
              <a:buNone/>
            </a:pPr>
            <a:r>
              <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 词数</a:t>
            </a:r>
            <a:r>
              <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100</a:t>
            </a: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左右；</a:t>
            </a:r>
            <a:endPar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ts val="3300"/>
              </a:lnSpc>
              <a:buNone/>
            </a:pPr>
            <a:r>
              <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 可以适当增加细节，以使行文连贯。</a:t>
            </a:r>
            <a:endPar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ts val="3300"/>
              </a:lnSpc>
              <a:buNone/>
            </a:pPr>
            <a:endPar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ts val="3300"/>
              </a:lnSpc>
              <a:buNone/>
            </a:pPr>
            <a:endPar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1657350" lvl="2" indent="0" algn="just" fontAlgn="auto">
              <a:lnSpc>
                <a:spcPts val="3300"/>
              </a:lnSpc>
              <a:buFont typeface="+mj-lt"/>
              <a:buAutoNum type="arabicPeriod"/>
            </a:pPr>
            <a:endPar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linds(horizontal)">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0105" y="193052"/>
            <a:ext cx="2306507" cy="913118"/>
          </a:xfrm>
          <a:prstGeom prst="rect">
            <a:avLst/>
          </a:prstGeom>
        </p:spPr>
      </p:pic>
      <p:sp>
        <p:nvSpPr>
          <p:cNvPr id="2" name="TextBox 1"/>
          <p:cNvSpPr txBox="1"/>
          <p:nvPr/>
        </p:nvSpPr>
        <p:spPr>
          <a:xfrm>
            <a:off x="237172" y="1106170"/>
            <a:ext cx="11717655" cy="4401205"/>
          </a:xfrm>
          <a:prstGeom prst="rect">
            <a:avLst/>
          </a:prstGeom>
          <a:noFill/>
          <a:ln>
            <a:solidFill>
              <a:schemeClr val="accent1"/>
            </a:solidFill>
          </a:ln>
        </p:spPr>
        <p:txBody>
          <a:bodyPr wrap="square" rtlCol="0">
            <a:spAutoFit/>
          </a:bodyPr>
          <a:lstStyle/>
          <a:p>
            <a:pPr indent="266700" algn="just"/>
            <a:r>
              <a:rPr lang="en-US" altLang="zh-CN" sz="2800" kern="100" dirty="0">
                <a:effectLst/>
                <a:latin typeface="Calibri" panose="020F0502020204030204" pitchFamily="34" charset="0"/>
                <a:ea typeface="宋体" panose="02010600030101010101" pitchFamily="2" charset="-122"/>
                <a:cs typeface="Calibri" panose="020F0502020204030204" pitchFamily="34" charset="0"/>
              </a:rPr>
              <a:t>In order to raise the students’ awareness of the significance of labor and arouse their passion for labor, our school has recently carried out an activity - Labor Is the Most Glorious, which lasted for one week. </a:t>
            </a:r>
            <a:endParaRPr lang="zh-CN" altLang="zh-CN" sz="2800" kern="100" dirty="0">
              <a:effectLst/>
              <a:latin typeface="Calibri" panose="020F0502020204030204" pitchFamily="34" charset="0"/>
              <a:ea typeface="等线" panose="02010600030101010101" pitchFamily="2" charset="-122"/>
              <a:cs typeface="Calibri" panose="020F0502020204030204" pitchFamily="34" charset="0"/>
            </a:endParaRPr>
          </a:p>
          <a:p>
            <a:pPr indent="266700" algn="just"/>
            <a:r>
              <a:rPr lang="en-US" altLang="zh-CN" sz="2800" kern="100" dirty="0">
                <a:effectLst/>
                <a:latin typeface="Calibri" panose="020F0502020204030204" pitchFamily="34" charset="0"/>
                <a:ea typeface="宋体" panose="02010600030101010101" pitchFamily="2" charset="-122"/>
                <a:cs typeface="Calibri" panose="020F0502020204030204" pitchFamily="34" charset="0"/>
              </a:rPr>
              <a:t>Firstly, our school organized us students to plant trees in and around the campus and in the suburbs. What’s more, we were asked to participate in some voluntary work after class, such as helping the elderly do the cleaning. Besides, we shared housework with our parents, relieving their burden. </a:t>
            </a:r>
            <a:endParaRPr lang="zh-CN" altLang="zh-CN" sz="2800" kern="100" dirty="0">
              <a:effectLst/>
              <a:latin typeface="Calibri" panose="020F0502020204030204" pitchFamily="34" charset="0"/>
              <a:ea typeface="等线" panose="02010600030101010101" pitchFamily="2" charset="-122"/>
              <a:cs typeface="Calibri" panose="020F0502020204030204" pitchFamily="34" charset="0"/>
            </a:endParaRPr>
          </a:p>
          <a:p>
            <a:pPr indent="266700" algn="just"/>
            <a:r>
              <a:rPr lang="en-US" altLang="zh-CN" sz="2800" kern="100" dirty="0">
                <a:effectLst/>
                <a:latin typeface="Calibri" panose="020F0502020204030204" pitchFamily="34" charset="0"/>
                <a:ea typeface="宋体" panose="02010600030101010101" pitchFamily="2" charset="-122"/>
                <a:cs typeface="Calibri" panose="020F0502020204030204" pitchFamily="34" charset="0"/>
              </a:rPr>
              <a:t>Through this activity, we have not only realized the value of labor but also learned to respect all laborers. Meanwhile, our physical health has been greatly improved.</a:t>
            </a:r>
            <a:endParaRPr lang="zh-CN" altLang="zh-CN" sz="2800" kern="100" dirty="0">
              <a:effectLst/>
              <a:latin typeface="Calibri" panose="020F0502020204030204" pitchFamily="34" charset="0"/>
              <a:ea typeface="等线" panose="02010600030101010101" pitchFamily="2" charset="-122"/>
              <a:cs typeface="Calibri" panose="020F0502020204030204" pitchFamily="34" charset="0"/>
            </a:endParaRPr>
          </a:p>
        </p:txBody>
      </p:sp>
      <p:sp>
        <p:nvSpPr>
          <p:cNvPr id="4" name="标题 7"/>
          <p:cNvSpPr txBox="1"/>
          <p:nvPr/>
        </p:nvSpPr>
        <p:spPr>
          <a:xfrm>
            <a:off x="840105" y="335280"/>
            <a:ext cx="2306507" cy="77089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b="1" dirty="0">
                <a:solidFill>
                  <a:srgbClr val="1D11B7"/>
                </a:solidFill>
                <a:latin typeface="微软雅黑" panose="020B0503020204020204" pitchFamily="34" charset="-122"/>
                <a:ea typeface="微软雅黑" panose="020B0503020204020204" pitchFamily="34" charset="-122"/>
              </a:rPr>
              <a:t>参考范文</a:t>
            </a:r>
            <a:endParaRPr lang="zh-CN" altLang="en-US" sz="4000" b="1" dirty="0">
              <a:solidFill>
                <a:srgbClr val="1D11B7"/>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37172" y="5507375"/>
            <a:ext cx="11717656" cy="1200329"/>
          </a:xfrm>
          <a:prstGeom prst="rect">
            <a:avLst/>
          </a:prstGeom>
          <a:noFill/>
        </p:spPr>
        <p:txBody>
          <a:bodyPr wrap="square">
            <a:spAutoFit/>
          </a:bodyPr>
          <a:lstStyle/>
          <a:p>
            <a:pPr algn="just"/>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词块积累：</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raise the students’ awareness of</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the significance of labor</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rouse one’s passion </a:t>
            </a:r>
            <a:r>
              <a:rPr lang="en-US" altLang="zh-CN" sz="2400" b="1" kern="100" dirty="0">
                <a:effectLst/>
                <a:latin typeface="Calibri" panose="020F0502020204030204" pitchFamily="34" charset="0"/>
                <a:ea typeface="宋体" panose="02010600030101010101" pitchFamily="2" charset="-122"/>
                <a:cs typeface="Calibri" panose="020F0502020204030204" pitchFamily="34" charset="0"/>
              </a:rPr>
              <a:t>for</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 labor</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carry out an activity</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participate in</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relieve one’s burden</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realize the value of labor</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respect all laborers</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p:cNvSpPr>
            <a:spLocks noGrp="1"/>
          </p:cNvSpPr>
          <p:nvPr>
            <p:ph idx="1"/>
          </p:nvPr>
        </p:nvSpPr>
        <p:spPr>
          <a:xfrm>
            <a:off x="517525" y="1453515"/>
            <a:ext cx="11156950" cy="4848860"/>
          </a:xfrm>
        </p:spPr>
        <p:txBody>
          <a:bodyPr>
            <a:normAutofit/>
          </a:bodyPr>
          <a:lstStyle/>
          <a:p>
            <a:pPr indent="0" algn="l" fontAlgn="auto">
              <a:lnSpc>
                <a:spcPts val="3300"/>
              </a:lnSpc>
              <a:buNone/>
            </a:pP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假定你是李华，你的英国朋友</a:t>
            </a:r>
            <a:r>
              <a:rPr 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Kim</a:t>
            </a: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将于下周访问你校，并参与学校组织的“劳动实践周”</a:t>
            </a:r>
            <a:r>
              <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Labor Week)</a:t>
            </a: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活动。请你给他写封邮件，内容包括：</a:t>
            </a:r>
            <a:endPar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l" fontAlgn="auto">
              <a:lnSpc>
                <a:spcPts val="3300"/>
              </a:lnSpc>
              <a:buNone/>
            </a:pPr>
            <a:r>
              <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表示欢迎；</a:t>
            </a:r>
            <a:endPar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l" fontAlgn="auto">
              <a:lnSpc>
                <a:spcPts val="3300"/>
              </a:lnSpc>
              <a:buNone/>
            </a:pPr>
            <a:r>
              <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2. </a:t>
            </a: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介绍活动目的和内容；</a:t>
            </a:r>
            <a:endPar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l" fontAlgn="auto">
              <a:lnSpc>
                <a:spcPts val="3300"/>
              </a:lnSpc>
              <a:buNone/>
            </a:pPr>
            <a:r>
              <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3. </a:t>
            </a: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表达祝愿。</a:t>
            </a:r>
            <a:endPar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l" fontAlgn="auto">
              <a:lnSpc>
                <a:spcPts val="3300"/>
              </a:lnSpc>
              <a:buNone/>
            </a:pP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注意：</a:t>
            </a:r>
            <a:endPar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l" fontAlgn="auto">
              <a:lnSpc>
                <a:spcPts val="3300"/>
              </a:lnSpc>
              <a:buNone/>
            </a:pPr>
            <a:r>
              <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词数</a:t>
            </a:r>
            <a:r>
              <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80</a:t>
            </a: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左右；</a:t>
            </a:r>
            <a:endPar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l" fontAlgn="auto">
              <a:lnSpc>
                <a:spcPts val="3300"/>
              </a:lnSpc>
              <a:buNone/>
            </a:pPr>
            <a:r>
              <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rPr>
              <a:t>2. </a:t>
            </a:r>
            <a:r>
              <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rPr>
              <a:t>可适当增加细节，以使行文连贯。</a:t>
            </a:r>
            <a:endPar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l" fontAlgn="auto">
              <a:lnSpc>
                <a:spcPts val="3300"/>
              </a:lnSpc>
              <a:buNone/>
            </a:pPr>
            <a:endParaRPr lang="zh-CN" altLang="en-US"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1657350" lvl="2" indent="0" algn="just" fontAlgn="auto">
              <a:lnSpc>
                <a:spcPts val="3300"/>
              </a:lnSpc>
              <a:buFont typeface="+mj-lt"/>
              <a:buAutoNum type="arabicPeriod"/>
            </a:pPr>
            <a:endParaRPr lang="en-US" altLang="zh-CN" sz="28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5652" y="192883"/>
            <a:ext cx="2875054" cy="1055346"/>
          </a:xfrm>
          <a:prstGeom prst="rect">
            <a:avLst/>
          </a:prstGeom>
        </p:spPr>
      </p:pic>
      <p:sp>
        <p:nvSpPr>
          <p:cNvPr id="5" name="标题 7"/>
          <p:cNvSpPr>
            <a:spLocks noGrp="1"/>
          </p:cNvSpPr>
          <p:nvPr>
            <p:ph type="title"/>
          </p:nvPr>
        </p:nvSpPr>
        <p:spPr>
          <a:xfrm>
            <a:off x="840106" y="335280"/>
            <a:ext cx="3072988" cy="770890"/>
          </a:xfrm>
        </p:spPr>
        <p:txBody>
          <a:bodyPr>
            <a:normAutofit/>
          </a:bodyPr>
          <a:lstStyle/>
          <a:p>
            <a:pPr algn="l"/>
            <a:r>
              <a:rPr lang="zh-CN" altLang="en-US" sz="4000" b="1" dirty="0">
                <a:solidFill>
                  <a:srgbClr val="1D11B7"/>
                </a:solidFill>
                <a:latin typeface="微软雅黑" panose="020B0503020204020204" pitchFamily="34" charset="-122"/>
                <a:ea typeface="微软雅黑" panose="020B0503020204020204" pitchFamily="34" charset="-122"/>
              </a:rPr>
              <a:t>类似背景二</a:t>
            </a:r>
            <a:endParaRPr lang="en-US" altLang="zh-CN" sz="4000" b="1" dirty="0">
              <a:solidFill>
                <a:srgbClr val="1D11B7"/>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linds(horizontal)">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0105" y="193052"/>
            <a:ext cx="2306507" cy="913118"/>
          </a:xfrm>
          <a:prstGeom prst="rect">
            <a:avLst/>
          </a:prstGeom>
        </p:spPr>
      </p:pic>
      <p:sp>
        <p:nvSpPr>
          <p:cNvPr id="2" name="TextBox 1"/>
          <p:cNvSpPr txBox="1"/>
          <p:nvPr/>
        </p:nvSpPr>
        <p:spPr>
          <a:xfrm>
            <a:off x="237172" y="1106170"/>
            <a:ext cx="11787496" cy="4154984"/>
          </a:xfrm>
          <a:prstGeom prst="rect">
            <a:avLst/>
          </a:prstGeom>
          <a:noFill/>
          <a:ln>
            <a:solidFill>
              <a:schemeClr val="accent1"/>
            </a:solidFill>
          </a:ln>
        </p:spPr>
        <p:txBody>
          <a:bodyPr wrap="square" rtlCol="0">
            <a:spAutoFit/>
          </a:bodyPr>
          <a:lstStyle/>
          <a:p>
            <a:pPr algn="just"/>
            <a:r>
              <a:rPr lang="en-GB" altLang="zh-CN" sz="2400" dirty="0">
                <a:effectLst/>
                <a:latin typeface="Calibri" panose="020F0502020204030204" pitchFamily="34" charset="0"/>
                <a:cs typeface="Calibri" panose="020F0502020204030204" pitchFamily="34" charset="0"/>
              </a:rPr>
              <a:t>Dear Kim,</a:t>
            </a:r>
            <a:endParaRPr lang="en-GB" altLang="zh-CN" sz="2400" dirty="0">
              <a:effectLst/>
              <a:latin typeface="Calibri" panose="020F0502020204030204" pitchFamily="34" charset="0"/>
              <a:cs typeface="Calibri" panose="020F0502020204030204" pitchFamily="34" charset="0"/>
            </a:endParaRPr>
          </a:p>
          <a:p>
            <a:pPr indent="457200" algn="just"/>
            <a:r>
              <a:rPr lang="en-GB" altLang="zh-CN" sz="2400" dirty="0">
                <a:effectLst/>
                <a:latin typeface="Calibri" panose="020F0502020204030204" pitchFamily="34" charset="0"/>
                <a:cs typeface="Calibri" panose="020F0502020204030204" pitchFamily="34" charset="0"/>
              </a:rPr>
              <a:t>It’s great to know you will visit our school next week and welcome to join in our </a:t>
            </a:r>
            <a:r>
              <a:rPr lang="en-GB" altLang="zh-CN" sz="2400" dirty="0" err="1">
                <a:effectLst/>
                <a:latin typeface="Calibri" panose="020F0502020204030204" pitchFamily="34" charset="0"/>
                <a:cs typeface="Calibri" panose="020F0502020204030204" pitchFamily="34" charset="0"/>
              </a:rPr>
              <a:t>Labour</a:t>
            </a:r>
            <a:r>
              <a:rPr lang="en-GB" altLang="zh-CN" sz="2400" dirty="0">
                <a:effectLst/>
                <a:latin typeface="Calibri" panose="020F0502020204030204" pitchFamily="34" charset="0"/>
                <a:cs typeface="Calibri" panose="020F0502020204030204" pitchFamily="34" charset="0"/>
              </a:rPr>
              <a:t> Week.</a:t>
            </a:r>
            <a:endParaRPr lang="en-GB" altLang="zh-CN" sz="2400" dirty="0">
              <a:effectLst/>
              <a:latin typeface="Calibri" panose="020F0502020204030204" pitchFamily="34" charset="0"/>
              <a:cs typeface="Calibri" panose="020F0502020204030204" pitchFamily="34" charset="0"/>
            </a:endParaRPr>
          </a:p>
          <a:p>
            <a:pPr indent="457200" algn="just"/>
            <a:r>
              <a:rPr lang="en-GB" altLang="zh-CN" sz="2400" dirty="0">
                <a:effectLst/>
                <a:latin typeface="Calibri" panose="020F0502020204030204" pitchFamily="34" charset="0"/>
                <a:cs typeface="Calibri" panose="020F0502020204030204" pitchFamily="34" charset="0"/>
              </a:rPr>
              <a:t>The event is intended to raise our awareness of </a:t>
            </a:r>
            <a:r>
              <a:rPr lang="en-GB" altLang="zh-CN" sz="2400" dirty="0" err="1">
                <a:effectLst/>
                <a:latin typeface="Calibri" panose="020F0502020204030204" pitchFamily="34" charset="0"/>
                <a:cs typeface="Calibri" panose="020F0502020204030204" pitchFamily="34" charset="0"/>
              </a:rPr>
              <a:t>labour</a:t>
            </a:r>
            <a:r>
              <a:rPr lang="en-GB" altLang="zh-CN" sz="2400" dirty="0">
                <a:effectLst/>
                <a:latin typeface="Calibri" panose="020F0502020204030204" pitchFamily="34" charset="0"/>
                <a:cs typeface="Calibri" panose="020F0502020204030204" pitchFamily="34" charset="0"/>
              </a:rPr>
              <a:t> and remind us of how valuable and respectable hard work is. Scheduled to start on March 10</a:t>
            </a:r>
            <a:r>
              <a:rPr lang="en-GB" altLang="zh-CN" sz="2400" baseline="30000" dirty="0">
                <a:effectLst/>
                <a:latin typeface="Calibri" panose="020F0502020204030204" pitchFamily="34" charset="0"/>
                <a:cs typeface="Calibri" panose="020F0502020204030204" pitchFamily="34" charset="0"/>
              </a:rPr>
              <a:t>th</a:t>
            </a:r>
            <a:r>
              <a:rPr lang="en-GB" altLang="zh-CN" sz="2400" dirty="0">
                <a:effectLst/>
                <a:latin typeface="Calibri" panose="020F0502020204030204" pitchFamily="34" charset="0"/>
                <a:cs typeface="Calibri" panose="020F0502020204030204" pitchFamily="34" charset="0"/>
              </a:rPr>
              <a:t>, it will last approximately a week. Various activities will be organized, ranging from planting vegetables on school farm to sorting garbage in an eco-friendly way. Especially there will be a class meeting aimed for a deeper reflection on labor experience.</a:t>
            </a:r>
            <a:endParaRPr lang="en-GB" altLang="zh-CN" sz="2400" dirty="0">
              <a:effectLst/>
              <a:latin typeface="Calibri" panose="020F0502020204030204" pitchFamily="34" charset="0"/>
              <a:cs typeface="Calibri" panose="020F0502020204030204" pitchFamily="34" charset="0"/>
            </a:endParaRPr>
          </a:p>
          <a:p>
            <a:pPr indent="457200" algn="just"/>
            <a:r>
              <a:rPr lang="en-GB" altLang="zh-CN" sz="2400" dirty="0">
                <a:effectLst/>
                <a:latin typeface="Calibri" panose="020F0502020204030204" pitchFamily="34" charset="0"/>
                <a:cs typeface="Calibri" panose="020F0502020204030204" pitchFamily="34" charset="0"/>
              </a:rPr>
              <a:t>Wish you a good journey and see you soon.</a:t>
            </a:r>
            <a:endParaRPr lang="en-GB" altLang="zh-CN" sz="2400" dirty="0">
              <a:effectLst/>
              <a:latin typeface="Calibri" panose="020F0502020204030204" pitchFamily="34" charset="0"/>
              <a:cs typeface="Calibri" panose="020F0502020204030204" pitchFamily="34" charset="0"/>
            </a:endParaRPr>
          </a:p>
          <a:p>
            <a:pPr algn="r"/>
            <a:r>
              <a:rPr lang="en-GB" altLang="zh-CN" sz="2400" dirty="0">
                <a:effectLst/>
                <a:latin typeface="Calibri" panose="020F0502020204030204" pitchFamily="34" charset="0"/>
                <a:cs typeface="Calibri" panose="020F0502020204030204" pitchFamily="34" charset="0"/>
              </a:rPr>
              <a:t>Yours,</a:t>
            </a:r>
            <a:endParaRPr lang="en-GB" altLang="zh-CN" sz="2400" dirty="0">
              <a:effectLst/>
              <a:latin typeface="Calibri" panose="020F0502020204030204" pitchFamily="34" charset="0"/>
              <a:cs typeface="Calibri" panose="020F0502020204030204" pitchFamily="34" charset="0"/>
            </a:endParaRPr>
          </a:p>
          <a:p>
            <a:pPr algn="r"/>
            <a:r>
              <a:rPr lang="en-GB" altLang="zh-CN" sz="2400" dirty="0">
                <a:effectLst/>
                <a:latin typeface="Calibri" panose="020F0502020204030204" pitchFamily="34" charset="0"/>
                <a:cs typeface="Calibri" panose="020F0502020204030204" pitchFamily="34" charset="0"/>
              </a:rPr>
              <a:t>Li Hua</a:t>
            </a:r>
            <a:endParaRPr lang="en-GB" altLang="zh-CN" sz="2400" dirty="0">
              <a:effectLst/>
              <a:latin typeface="Calibri" panose="020F0502020204030204" pitchFamily="34" charset="0"/>
              <a:cs typeface="Calibri" panose="020F0502020204030204" pitchFamily="34" charset="0"/>
            </a:endParaRPr>
          </a:p>
        </p:txBody>
      </p:sp>
      <p:sp>
        <p:nvSpPr>
          <p:cNvPr id="4" name="标题 7"/>
          <p:cNvSpPr txBox="1"/>
          <p:nvPr/>
        </p:nvSpPr>
        <p:spPr>
          <a:xfrm>
            <a:off x="840105" y="335280"/>
            <a:ext cx="2306507" cy="77089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b="1" dirty="0">
                <a:solidFill>
                  <a:srgbClr val="1D11B7"/>
                </a:solidFill>
                <a:latin typeface="微软雅黑" panose="020B0503020204020204" pitchFamily="34" charset="-122"/>
                <a:ea typeface="微软雅黑" panose="020B0503020204020204" pitchFamily="34" charset="-122"/>
              </a:rPr>
              <a:t>参考范文</a:t>
            </a:r>
            <a:endParaRPr lang="zh-CN" altLang="en-US" sz="4000" b="1" dirty="0">
              <a:solidFill>
                <a:srgbClr val="1D11B7"/>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84792" y="5451529"/>
            <a:ext cx="11822416"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zh-CN" sz="24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词块积累：</a:t>
            </a:r>
            <a:r>
              <a:rPr kumimoji="0" lang="en-US" altLang="zh-CN" sz="24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remind sb. of </a:t>
            </a:r>
            <a:r>
              <a:rPr kumimoji="0" lang="en-US" altLang="zh-CN" sz="2400" b="0" i="0" u="none" strike="noStrike" kern="1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sth</a:t>
            </a:r>
            <a:r>
              <a:rPr kumimoji="0" lang="en-US" altLang="zh-CN" sz="24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t>
            </a:r>
            <a:r>
              <a:rPr lang="en-GB" altLang="zh-CN" sz="2400" dirty="0">
                <a:effectLst/>
                <a:latin typeface="Calibri" panose="020F0502020204030204" pitchFamily="34" charset="0"/>
                <a:cs typeface="Calibri" panose="020F0502020204030204" pitchFamily="34" charset="0"/>
              </a:rPr>
              <a:t>valuable and respectable; various; range from…to…; sort garbage; aim for; a deeper reflection on</a:t>
            </a:r>
            <a:endParaRPr kumimoji="0" lang="zh-CN" altLang="zh-CN" sz="2400" b="0" i="0" u="none" strike="noStrike" kern="1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6011" y="38653"/>
            <a:ext cx="2306507" cy="913118"/>
          </a:xfrm>
          <a:prstGeom prst="rect">
            <a:avLst/>
          </a:prstGeom>
        </p:spPr>
      </p:pic>
      <p:sp>
        <p:nvSpPr>
          <p:cNvPr id="2" name="TextBox 1"/>
          <p:cNvSpPr txBox="1"/>
          <p:nvPr/>
        </p:nvSpPr>
        <p:spPr>
          <a:xfrm>
            <a:off x="237172" y="908460"/>
            <a:ext cx="11787496" cy="4893647"/>
          </a:xfrm>
          <a:prstGeom prst="rect">
            <a:avLst/>
          </a:prstGeom>
          <a:noFill/>
          <a:ln>
            <a:solidFill>
              <a:schemeClr val="accent1"/>
            </a:solidFill>
          </a:ln>
        </p:spPr>
        <p:txBody>
          <a:bodyPr wrap="square" rtlCol="0">
            <a:spAutoFit/>
          </a:bodyPr>
          <a:lstStyle/>
          <a:p>
            <a:pPr algn="just"/>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Dear Kim,</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a:p>
            <a:pPr indent="457200" algn="just"/>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Delighted to know you’ll pay a visit to my school and participate in the </a:t>
            </a:r>
            <a:r>
              <a:rPr lang="en-US" altLang="zh-CN" sz="2400" kern="100" dirty="0" err="1">
                <a:effectLst/>
                <a:latin typeface="Calibri" panose="020F0502020204030204" pitchFamily="34" charset="0"/>
                <a:ea typeface="宋体" panose="02010600030101010101" pitchFamily="2" charset="-122"/>
                <a:cs typeface="Calibri" panose="020F0502020204030204" pitchFamily="34" charset="0"/>
              </a:rPr>
              <a:t>Labour</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 Week activity, I’d extend a warm welcome to you. And I’m writing to tell you some related information.</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a:p>
            <a:pPr indent="457200" algn="just"/>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Aiming to hone students’ will and awaken them to the significance of regular labor, a tree-planting activity will kick off during the course of </a:t>
            </a:r>
            <a:r>
              <a:rPr lang="en-US" altLang="zh-CN" sz="2400" kern="100" dirty="0" err="1">
                <a:effectLst/>
                <a:latin typeface="Calibri" panose="020F0502020204030204" pitchFamily="34" charset="0"/>
                <a:ea typeface="宋体" panose="02010600030101010101" pitchFamily="2" charset="-122"/>
                <a:cs typeface="Calibri" panose="020F0502020204030204" pitchFamily="34" charset="0"/>
              </a:rPr>
              <a:t>Labour</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 Week. All the participants are expected to bury themselves in the activity and fulfill the tasks ranging from digging holes, planting trees to watering trees. Maybe we will be worn out, but the joy of looking at the lines of young trees is bound to erase our fatigue.</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a:p>
            <a:pPr indent="457200" algn="just"/>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I sincerely anticipate your presence and hope you will benefit a lot from the meaningful activity!</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a:p>
            <a:pPr algn="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Yours,</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a:p>
            <a:pPr algn="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Li Hua</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p:txBody>
      </p:sp>
      <p:sp>
        <p:nvSpPr>
          <p:cNvPr id="4" name="标题 7"/>
          <p:cNvSpPr txBox="1"/>
          <p:nvPr/>
        </p:nvSpPr>
        <p:spPr>
          <a:xfrm>
            <a:off x="356011" y="195225"/>
            <a:ext cx="2992307" cy="7565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b="1" dirty="0">
                <a:solidFill>
                  <a:srgbClr val="1D11B7"/>
                </a:solidFill>
                <a:latin typeface="微软雅黑" panose="020B0503020204020204" pitchFamily="34" charset="-122"/>
                <a:ea typeface="微软雅黑" panose="020B0503020204020204" pitchFamily="34" charset="-122"/>
              </a:rPr>
              <a:t>下水作文</a:t>
            </a:r>
            <a:endParaRPr lang="zh-CN" altLang="en-US" sz="4000" b="1" dirty="0">
              <a:solidFill>
                <a:srgbClr val="1D11B7"/>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02252" y="5751830"/>
            <a:ext cx="11822416"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zh-CN" sz="24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词块积累：</a:t>
            </a:r>
            <a:r>
              <a:rPr kumimoji="0" lang="en-US" altLang="zh-CN" sz="24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pay a visit; related information; hone one’s will; awaken sb. </a:t>
            </a:r>
            <a:r>
              <a:rPr lang="en-US" altLang="zh-CN" sz="2400" kern="100" dirty="0">
                <a:solidFill>
                  <a:prstClr val="black"/>
                </a:solidFill>
                <a:latin typeface="Calibri" panose="020F0502020204030204" pitchFamily="34" charset="0"/>
                <a:ea typeface="宋体" panose="02010600030101010101" pitchFamily="2" charset="-122"/>
                <a:cs typeface="Calibri" panose="020F0502020204030204" pitchFamily="34" charset="0"/>
              </a:rPr>
              <a:t>to…; kick off; during the course of; fulfill one’s tasks; range from… to…; be worn out; be bound to; erase one’s fatigue; anticipate one’s presence</a:t>
            </a:r>
            <a:endParaRPr kumimoji="0" lang="zh-CN" altLang="zh-CN" sz="2400" b="0" i="0" u="none" strike="noStrike" kern="1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75" y="1000390"/>
            <a:ext cx="12242869" cy="5835600"/>
          </a:xfrm>
          <a:prstGeom prst="rect">
            <a:avLst/>
          </a:prstGeom>
        </p:spPr>
      </p:pic>
      <p:sp>
        <p:nvSpPr>
          <p:cNvPr id="6" name="文本框 5"/>
          <p:cNvSpPr txBox="1"/>
          <p:nvPr/>
        </p:nvSpPr>
        <p:spPr>
          <a:xfrm>
            <a:off x="478971" y="1314994"/>
            <a:ext cx="11303726" cy="526297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defRPr/>
            </a:pPr>
            <a:r>
              <a:rPr lang="en-US" altLang="zh-CN" sz="2800" b="1" dirty="0">
                <a:solidFill>
                  <a:prstClr val="black"/>
                </a:solidFill>
                <a:latin typeface="Calibri" panose="020F0502020204030204"/>
                <a:ea typeface="宋体" panose="02010600030101010101" pitchFamily="2" charset="-122"/>
              </a:rPr>
              <a:t>1. voluntary labor (</a:t>
            </a:r>
            <a:r>
              <a:rPr lang="en-US" altLang="zh-CN" sz="2800" b="1" dirty="0" err="1">
                <a:solidFill>
                  <a:prstClr val="black"/>
                </a:solidFill>
                <a:latin typeface="Calibri" panose="020F0502020204030204"/>
                <a:ea typeface="宋体" panose="02010600030101010101" pitchFamily="2" charset="-122"/>
              </a:rPr>
              <a:t>labour</a:t>
            </a:r>
            <a:r>
              <a:rPr lang="en-US" altLang="zh-CN" sz="2800" b="1" dirty="0">
                <a:solidFill>
                  <a:prstClr val="black"/>
                </a:solidFill>
                <a:latin typeface="Calibri" panose="020F0502020204030204"/>
                <a:ea typeface="宋体" panose="02010600030101010101" pitchFamily="2" charset="-122"/>
              </a:rPr>
              <a:t>)</a:t>
            </a:r>
            <a:endParaRPr lang="en-US" altLang="zh-CN" sz="2800" b="1" dirty="0">
              <a:solidFill>
                <a:prstClr val="black"/>
              </a:solidFill>
              <a:latin typeface="Calibri" panose="020F0502020204030204"/>
              <a:ea typeface="宋体" panose="02010600030101010101" pitchFamily="2" charset="-122"/>
            </a:endParaRPr>
          </a:p>
          <a:p>
            <a:pPr marR="0" lvl="0" algn="l" defTabSz="914400" rtl="0" eaLnBrk="1" fontAlgn="auto" latinLnBrk="0" hangingPunct="1">
              <a:lnSpc>
                <a:spcPct val="100000"/>
              </a:lnSpc>
              <a:spcBef>
                <a:spcPts val="0"/>
              </a:spcBef>
              <a:spcAft>
                <a:spcPts val="0"/>
              </a:spcAft>
              <a:buClrTx/>
              <a:buSzTx/>
              <a:defRPr/>
            </a:pPr>
            <a:r>
              <a:rPr lang="en-US" altLang="zh-CN" sz="2800" b="1" dirty="0">
                <a:solidFill>
                  <a:prstClr val="black"/>
                </a:solidFill>
                <a:latin typeface="Calibri" panose="020F0502020204030204"/>
                <a:ea typeface="宋体" panose="02010600030101010101" pitchFamily="2" charset="-122"/>
              </a:rPr>
              <a:t>2. gained some labor skills</a:t>
            </a:r>
            <a:endParaRPr lang="en-US" altLang="zh-CN" sz="2800" b="1" dirty="0">
              <a:solidFill>
                <a:prstClr val="black"/>
              </a:solidFill>
              <a:latin typeface="Calibri" panose="020F0502020204030204"/>
              <a:ea typeface="宋体" panose="02010600030101010101" pitchFamily="2" charset="-122"/>
            </a:endParaRPr>
          </a:p>
          <a:p>
            <a:pPr marR="0" lvl="0" algn="l" defTabSz="914400" rtl="0" eaLnBrk="1" fontAlgn="auto" latinLnBrk="0" hangingPunct="1">
              <a:lnSpc>
                <a:spcPct val="100000"/>
              </a:lnSpc>
              <a:spcBef>
                <a:spcPts val="0"/>
              </a:spcBef>
              <a:spcAft>
                <a:spcPts val="0"/>
              </a:spcAft>
              <a:buClrTx/>
              <a:buSzTx/>
              <a:defRPr/>
            </a:pPr>
            <a:r>
              <a:rPr lang="en-US" altLang="zh-CN" sz="2800" b="1" dirty="0">
                <a:solidFill>
                  <a:prstClr val="black"/>
                </a:solidFill>
                <a:latin typeface="Calibri" panose="020F0502020204030204"/>
                <a:ea typeface="宋体" panose="02010600030101010101" pitchFamily="2" charset="-122"/>
              </a:rPr>
              <a:t>3.</a:t>
            </a:r>
            <a:r>
              <a:rPr lang="en-US" altLang="zh-CN" sz="2800" b="1" dirty="0">
                <a:latin typeface="Calibri" panose="020F0502020204030204" pitchFamily="34" charset="0"/>
                <a:cs typeface="Calibri" panose="020F0502020204030204" pitchFamily="34" charset="0"/>
                <a:sym typeface="+mn-ea"/>
              </a:rPr>
              <a:t> foster</a:t>
            </a:r>
            <a:r>
              <a:rPr lang="en-US" altLang="zh-CN" sz="2800" dirty="0">
                <a:latin typeface="Calibri" panose="020F0502020204030204" pitchFamily="34" charset="0"/>
                <a:cs typeface="Calibri" panose="020F0502020204030204" pitchFamily="34" charset="0"/>
                <a:sym typeface="+mn-ea"/>
              </a:rPr>
              <a:t> </a:t>
            </a:r>
            <a:r>
              <a:rPr lang="en-US" altLang="zh-CN" sz="2800" b="1" dirty="0">
                <a:latin typeface="Calibri" panose="020F0502020204030204" pitchFamily="34" charset="0"/>
                <a:cs typeface="Calibri" panose="020F0502020204030204" pitchFamily="34" charset="0"/>
                <a:sym typeface="+mn-ea"/>
              </a:rPr>
              <a:t>unity</a:t>
            </a:r>
            <a:r>
              <a:rPr lang="en-US" altLang="zh-CN" sz="2800" dirty="0">
                <a:latin typeface="Calibri" panose="020F0502020204030204" pitchFamily="34" charset="0"/>
                <a:cs typeface="Calibri" panose="020F0502020204030204" pitchFamily="34" charset="0"/>
                <a:sym typeface="+mn-ea"/>
              </a:rPr>
              <a:t> </a:t>
            </a:r>
            <a:endParaRPr lang="en-US" altLang="zh-CN" sz="2800" b="1" dirty="0">
              <a:solidFill>
                <a:prstClr val="black"/>
              </a:solidFill>
              <a:latin typeface="Calibri" panose="020F0502020204030204"/>
              <a:ea typeface="宋体" panose="02010600030101010101" pitchFamily="2" charset="-122"/>
            </a:endParaRPr>
          </a:p>
          <a:p>
            <a:pPr marR="0" lvl="0" algn="l" defTabSz="914400" rtl="0" eaLnBrk="1" fontAlgn="auto" latinLnBrk="0" hangingPunct="1">
              <a:lnSpc>
                <a:spcPct val="100000"/>
              </a:lnSpc>
              <a:spcBef>
                <a:spcPts val="0"/>
              </a:spcBef>
              <a:spcAft>
                <a:spcPts val="0"/>
              </a:spcAft>
              <a:buClrTx/>
              <a:buSzTx/>
              <a:defRPr/>
            </a:pPr>
            <a:r>
              <a:rPr lang="en-US" altLang="zh-CN" sz="2800" b="1" dirty="0">
                <a:solidFill>
                  <a:prstClr val="black"/>
                </a:solidFill>
                <a:latin typeface="Calibri" panose="020F0502020204030204"/>
                <a:ea typeface="宋体" panose="02010600030101010101" pitchFamily="2" charset="-122"/>
              </a:rPr>
              <a:t>4. the significance/importance/value of labor</a:t>
            </a:r>
            <a:endParaRPr lang="en-US" altLang="zh-CN" sz="2800" b="1" dirty="0">
              <a:solidFill>
                <a:prstClr val="black"/>
              </a:solidFill>
              <a:latin typeface="Calibri" panose="020F0502020204030204"/>
              <a:ea typeface="宋体" panose="02010600030101010101" pitchFamily="2" charset="-122"/>
            </a:endParaRPr>
          </a:p>
          <a:p>
            <a:pPr>
              <a:defRPr/>
            </a:pPr>
            <a:r>
              <a:rPr lang="en-US" altLang="zh-CN" sz="2800" b="1" dirty="0">
                <a:solidFill>
                  <a:prstClr val="black"/>
                </a:solidFill>
                <a:latin typeface="Calibri" panose="020F0502020204030204"/>
                <a:ea typeface="宋体" panose="02010600030101010101" pitchFamily="2" charset="-122"/>
              </a:rPr>
              <a:t>5.</a:t>
            </a:r>
            <a:r>
              <a:rPr lang="en-GB" altLang="zh-CN" sz="2800" b="1" dirty="0">
                <a:latin typeface="Calibri" panose="020F0502020204030204" pitchFamily="34" charset="0"/>
                <a:cs typeface="Calibri" panose="020F0502020204030204" pitchFamily="34" charset="0"/>
              </a:rPr>
              <a:t> respect all laborers</a:t>
            </a:r>
            <a:endParaRPr lang="en-GB" altLang="zh-CN" sz="2800" b="1" dirty="0">
              <a:latin typeface="Calibri" panose="020F0502020204030204" pitchFamily="34" charset="0"/>
              <a:cs typeface="Calibri" panose="020F0502020204030204" pitchFamily="34" charset="0"/>
            </a:endParaRPr>
          </a:p>
          <a:p>
            <a:pPr>
              <a:defRPr/>
            </a:pPr>
            <a:r>
              <a:rPr lang="en-US" altLang="zh-CN" sz="2800" b="1" dirty="0">
                <a:solidFill>
                  <a:prstClr val="black"/>
                </a:solidFill>
                <a:latin typeface="Calibri" panose="020F0502020204030204"/>
                <a:ea typeface="宋体" panose="02010600030101010101" pitchFamily="2" charset="-122"/>
              </a:rPr>
              <a:t>6.</a:t>
            </a:r>
            <a:r>
              <a:rPr lang="en-GB" altLang="zh-CN" sz="2800" b="1" dirty="0">
                <a:latin typeface="Calibri" panose="020F0502020204030204" pitchFamily="34" charset="0"/>
                <a:cs typeface="Calibri" panose="020F0502020204030204" pitchFamily="34" charset="0"/>
              </a:rPr>
              <a:t> be instrumental/crucial/vital/significant in shaping our personal growth</a:t>
            </a:r>
            <a:endParaRPr lang="en-US" altLang="zh-CN" sz="2800" b="1" dirty="0">
              <a:solidFill>
                <a:prstClr val="black"/>
              </a:solidFill>
              <a:latin typeface="Calibri" panose="020F0502020204030204"/>
              <a:ea typeface="宋体" panose="02010600030101010101" pitchFamily="2" charset="-122"/>
            </a:endParaRPr>
          </a:p>
          <a:p>
            <a:pPr lvl="0">
              <a:defRPr/>
            </a:pPr>
            <a:r>
              <a:rPr lang="en-US" altLang="zh-CN" sz="2800" b="1" dirty="0">
                <a:solidFill>
                  <a:prstClr val="black"/>
                </a:solidFill>
                <a:latin typeface="Calibri" panose="020F0502020204030204"/>
                <a:ea typeface="宋体" panose="02010600030101010101" pitchFamily="2" charset="-122"/>
              </a:rPr>
              <a:t>7. instilled sb. a deeper appreciation for the value of teamwork</a:t>
            </a:r>
            <a:endParaRPr lang="en-US" altLang="zh-CN" sz="2800" b="1" dirty="0">
              <a:solidFill>
                <a:prstClr val="black"/>
              </a:solidFill>
              <a:latin typeface="Calibri" panose="020F0502020204030204"/>
              <a:ea typeface="宋体" panose="02010600030101010101" pitchFamily="2" charset="-122"/>
            </a:endParaRPr>
          </a:p>
          <a:p>
            <a:pPr lvl="0">
              <a:defRPr/>
            </a:pPr>
            <a:r>
              <a:rPr lang="en-US" altLang="zh-CN" sz="2800" b="1" dirty="0">
                <a:solidFill>
                  <a:prstClr val="black"/>
                </a:solidFill>
                <a:latin typeface="Calibri" panose="020F0502020204030204"/>
                <a:ea typeface="宋体" panose="02010600030101010101" pitchFamily="2" charset="-122"/>
              </a:rPr>
              <a:t>8. a strong sense of achievement and self-satisfaction</a:t>
            </a:r>
            <a:endParaRPr lang="en-US" altLang="zh-CN" sz="2800" b="1" dirty="0">
              <a:solidFill>
                <a:prstClr val="black"/>
              </a:solidFill>
              <a:latin typeface="Calibri" panose="020F0502020204030204"/>
              <a:ea typeface="宋体" panose="02010600030101010101" pitchFamily="2" charset="-122"/>
            </a:endParaRPr>
          </a:p>
          <a:p>
            <a:pPr marR="0" lvl="0" algn="l" defTabSz="914400" rtl="0" eaLnBrk="1" fontAlgn="auto" latinLnBrk="0" hangingPunct="1">
              <a:lnSpc>
                <a:spcPct val="100000"/>
              </a:lnSpc>
              <a:spcBef>
                <a:spcPts val="0"/>
              </a:spcBef>
              <a:spcAft>
                <a:spcPts val="0"/>
              </a:spcAft>
              <a:buClrTx/>
              <a:buSzTx/>
              <a:defRPr/>
            </a:pPr>
            <a:r>
              <a:rPr lang="en-US" altLang="zh-CN" sz="2800" b="1" dirty="0">
                <a:solidFill>
                  <a:prstClr val="black"/>
                </a:solidFill>
                <a:latin typeface="Calibri" panose="020F0502020204030204"/>
                <a:ea typeface="宋体" panose="02010600030101010101" pitchFamily="2" charset="-122"/>
              </a:rPr>
              <a:t>9. shared responsibility</a:t>
            </a:r>
            <a:endParaRPr lang="en-US" altLang="zh-CN" sz="2800" b="1" dirty="0">
              <a:solidFill>
                <a:prstClr val="black"/>
              </a:solidFill>
              <a:latin typeface="Calibri" panose="020F0502020204030204"/>
              <a:ea typeface="宋体" panose="02010600030101010101" pitchFamily="2" charset="-122"/>
            </a:endParaRPr>
          </a:p>
          <a:p>
            <a:pPr marR="0" lvl="0" algn="l" defTabSz="914400" rtl="0" eaLnBrk="1" fontAlgn="auto" latinLnBrk="0" hangingPunct="1">
              <a:lnSpc>
                <a:spcPct val="100000"/>
              </a:lnSpc>
              <a:spcBef>
                <a:spcPts val="0"/>
              </a:spcBef>
              <a:spcAft>
                <a:spcPts val="0"/>
              </a:spcAft>
              <a:buClrTx/>
              <a:buSzTx/>
              <a:defRPr/>
            </a:pPr>
            <a:r>
              <a:rPr lang="en-US" altLang="zh-CN" sz="2800" b="1" dirty="0">
                <a:solidFill>
                  <a:prstClr val="black"/>
                </a:solidFill>
                <a:latin typeface="Calibri" panose="020F0502020204030204"/>
                <a:ea typeface="宋体" panose="02010600030101010101" pitchFamily="2" charset="-122"/>
              </a:rPr>
              <a:t>10. mirror the power of our shared commitment and labor</a:t>
            </a:r>
            <a:endParaRPr lang="en-US" altLang="zh-CN" sz="2800" b="1" dirty="0">
              <a:solidFill>
                <a:prstClr val="black"/>
              </a:solidFill>
              <a:latin typeface="Calibri" panose="020F0502020204030204"/>
              <a:ea typeface="宋体" panose="02010600030101010101" pitchFamily="2" charset="-122"/>
            </a:endParaRPr>
          </a:p>
          <a:p>
            <a:pPr marR="0" lvl="0" algn="l" defTabSz="914400" rtl="0" eaLnBrk="1" fontAlgn="auto" latinLnBrk="0" hangingPunct="1">
              <a:lnSpc>
                <a:spcPct val="100000"/>
              </a:lnSpc>
              <a:spcBef>
                <a:spcPts val="0"/>
              </a:spcBef>
              <a:spcAft>
                <a:spcPts val="0"/>
              </a:spcAft>
              <a:buClrTx/>
              <a:buSzTx/>
              <a:defRPr/>
            </a:pPr>
            <a:r>
              <a:rPr lang="en-US" altLang="zh-CN" sz="2800" b="1" dirty="0">
                <a:solidFill>
                  <a:prstClr val="black"/>
                </a:solidFill>
                <a:latin typeface="Calibri" panose="020F0502020204030204"/>
                <a:ea typeface="宋体" panose="02010600030101010101" pitchFamily="2" charset="-122"/>
              </a:rPr>
              <a:t>11.</a:t>
            </a:r>
            <a:r>
              <a:rPr lang="zh-CN" altLang="en-US" sz="2800" b="1" dirty="0">
                <a:solidFill>
                  <a:prstClr val="black"/>
                </a:solidFill>
                <a:latin typeface="Calibri" panose="020F0502020204030204"/>
                <a:ea typeface="宋体" panose="02010600030101010101" pitchFamily="2" charset="-122"/>
              </a:rPr>
              <a:t> </a:t>
            </a:r>
            <a:r>
              <a:rPr lang="en-GB" altLang="zh-CN" sz="2800" b="1" dirty="0">
                <a:solidFill>
                  <a:prstClr val="black"/>
                </a:solidFill>
                <a:latin typeface="Calibri" panose="020F0502020204030204"/>
                <a:ea typeface="宋体" panose="02010600030101010101" pitchFamily="2" charset="-122"/>
              </a:rPr>
              <a:t>impart lessons in resilience and perseverance</a:t>
            </a:r>
            <a:endParaRPr lang="en-US" altLang="zh-CN" sz="2800" b="1" dirty="0">
              <a:solidFill>
                <a:prstClr val="black"/>
              </a:solidFill>
              <a:latin typeface="Calibri" panose="020F0502020204030204"/>
              <a:ea typeface="宋体" panose="02010600030101010101" pitchFamily="2" charset="-122"/>
            </a:endParaRPr>
          </a:p>
          <a:p>
            <a:pPr marR="0" lvl="0" algn="l" defTabSz="914400" rtl="0" eaLnBrk="1" fontAlgn="auto" latinLnBrk="0" hangingPunct="1">
              <a:lnSpc>
                <a:spcPct val="100000"/>
              </a:lnSpc>
              <a:spcBef>
                <a:spcPts val="0"/>
              </a:spcBef>
              <a:spcAft>
                <a:spcPts val="0"/>
              </a:spcAft>
              <a:buClrTx/>
              <a:buSzTx/>
              <a:defRPr/>
            </a:pPr>
            <a:r>
              <a:rPr lang="en-US" altLang="zh-CN" sz="2800" b="1" dirty="0">
                <a:solidFill>
                  <a:prstClr val="black"/>
                </a:solidFill>
                <a:latin typeface="Calibri" panose="020F0502020204030204"/>
                <a:ea typeface="宋体" panose="02010600030101010101" pitchFamily="2" charset="-122"/>
              </a:rPr>
              <a:t>12.</a:t>
            </a:r>
            <a:r>
              <a:rPr lang="zh-CN" altLang="en-US" sz="2800" b="1" dirty="0">
                <a:solidFill>
                  <a:prstClr val="black"/>
                </a:solidFill>
                <a:latin typeface="Calibri" panose="020F0502020204030204"/>
                <a:ea typeface="宋体" panose="02010600030101010101" pitchFamily="2" charset="-122"/>
              </a:rPr>
              <a:t> </a:t>
            </a:r>
            <a:r>
              <a:rPr lang="en-GB" altLang="zh-CN" sz="2800" b="1" dirty="0">
                <a:solidFill>
                  <a:prstClr val="black"/>
                </a:solidFill>
                <a:latin typeface="Calibri" panose="020F0502020204030204"/>
                <a:ea typeface="宋体" panose="02010600030101010101" pitchFamily="2" charset="-122"/>
              </a:rPr>
              <a:t>cultivate a unique camaraderie</a:t>
            </a:r>
            <a:endParaRPr lang="en-US" altLang="zh-CN" sz="2800" b="1" dirty="0">
              <a:solidFill>
                <a:prstClr val="black"/>
              </a:solidFill>
              <a:latin typeface="Calibri" panose="020F0502020204030204"/>
              <a:ea typeface="宋体" panose="02010600030101010101" pitchFamily="2"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05" y="193052"/>
            <a:ext cx="3718448" cy="913118"/>
          </a:xfrm>
          <a:prstGeom prst="rect">
            <a:avLst/>
          </a:prstGeom>
        </p:spPr>
      </p:pic>
      <p:sp>
        <p:nvSpPr>
          <p:cNvPr id="7" name="标题 7"/>
          <p:cNvSpPr txBox="1"/>
          <p:nvPr/>
        </p:nvSpPr>
        <p:spPr>
          <a:xfrm>
            <a:off x="739251" y="370911"/>
            <a:ext cx="3920156" cy="62947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dirty="0">
                <a:ln w="12700">
                  <a:solidFill>
                    <a:srgbClr val="A5A5A5">
                      <a:lumMod val="50000"/>
                    </a:srgbClr>
                  </a:solidFill>
                  <a:prstDash val="solid"/>
                </a:ln>
                <a:solidFill>
                  <a:srgbClr val="0070C0"/>
                </a:solidFill>
                <a:effectLst>
                  <a:innerShdw blurRad="177800">
                    <a:srgbClr val="A5A5A5">
                      <a:lumMod val="50000"/>
                    </a:srgbClr>
                  </a:innerShdw>
                </a:effectLst>
                <a:latin typeface="Calibri" panose="020F0502020204030204"/>
                <a:ea typeface="宋体" panose="02010600030101010101" pitchFamily="2" charset="-122"/>
              </a:rPr>
              <a:t>Language for reference</a:t>
            </a:r>
            <a:endParaRPr kumimoji="0" lang="en-US" altLang="zh-CN" sz="2800" b="1" i="0" u="none" strike="noStrike" kern="1200" cap="none" spc="0" normalizeH="0" baseline="0" noProof="0" dirty="0">
              <a:ln w="12700">
                <a:solidFill>
                  <a:srgbClr val="A5A5A5">
                    <a:lumMod val="50000"/>
                  </a:srgbClr>
                </a:solidFill>
                <a:prstDash val="solid"/>
              </a:ln>
              <a:solidFill>
                <a:srgbClr val="0070C0"/>
              </a:solidFill>
              <a:effectLst>
                <a:innerShdw blurRad="177800">
                  <a:srgbClr val="A5A5A5">
                    <a:lumMod val="50000"/>
                  </a:srgbClr>
                </a:innerShdw>
              </a:effectLst>
              <a:uLnTx/>
              <a:uFillTx/>
              <a:latin typeface="Calibri" panose="020F0502020204030204"/>
              <a:ea typeface="宋体" panose="02010600030101010101" pitchFamily="2"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hank-you-very-much-thankyou"/>
          <p:cNvPicPr>
            <a:picLocks noChangeAspect="1"/>
          </p:cNvPicPr>
          <p:nvPr/>
        </p:nvPicPr>
        <p:blipFill>
          <a:blip r:embed="rId1"/>
          <a:stretch>
            <a:fillRect/>
          </a:stretch>
        </p:blipFill>
        <p:spPr>
          <a:xfrm>
            <a:off x="2645094" y="2414113"/>
            <a:ext cx="6475095" cy="1457801"/>
          </a:xfrm>
          <a:prstGeom prst="rect">
            <a:avLst/>
          </a:prstGeom>
        </p:spPr>
      </p:pic>
    </p:spTree>
  </p:cSld>
  <p:clrMapOvr>
    <a:masterClrMapping/>
  </p:clrMapOvr>
  <p:transition>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040488" y="1723210"/>
            <a:ext cx="10494264" cy="27648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altLang="zh-CN" sz="5400" b="1" dirty="0">
                <a:solidFill>
                  <a:schemeClr val="accent5">
                    <a:lumMod val="90000"/>
                    <a:lumOff val="10000"/>
                  </a:schemeClr>
                </a:solidFill>
                <a:latin typeface="微软雅黑" panose="020B0503020204020204" pitchFamily="34" charset="-122"/>
                <a:ea typeface="微软雅黑" panose="020B0503020204020204" pitchFamily="34" charset="-122"/>
              </a:rPr>
              <a:t>2023</a:t>
            </a:r>
            <a:r>
              <a:rPr lang="zh-CN" altLang="en-US" sz="5400" b="1" dirty="0">
                <a:solidFill>
                  <a:schemeClr val="accent5">
                    <a:lumMod val="90000"/>
                    <a:lumOff val="10000"/>
                  </a:schemeClr>
                </a:solidFill>
                <a:latin typeface="微软雅黑" panose="020B0503020204020204" pitchFamily="34" charset="-122"/>
                <a:ea typeface="微软雅黑" panose="020B0503020204020204" pitchFamily="34" charset="-122"/>
              </a:rPr>
              <a:t>年</a:t>
            </a:r>
            <a:r>
              <a:rPr lang="en-US" altLang="zh-CN" sz="5400" b="1" dirty="0">
                <a:solidFill>
                  <a:schemeClr val="accent5">
                    <a:lumMod val="90000"/>
                    <a:lumOff val="10000"/>
                  </a:schemeClr>
                </a:solidFill>
                <a:latin typeface="微软雅黑" panose="020B0503020204020204" pitchFamily="34" charset="-122"/>
                <a:ea typeface="微软雅黑" panose="020B0503020204020204" pitchFamily="34" charset="-122"/>
              </a:rPr>
              <a:t>11</a:t>
            </a:r>
            <a:r>
              <a:rPr lang="zh-CN" altLang="en-US" sz="5400" b="1" dirty="0">
                <a:solidFill>
                  <a:schemeClr val="accent5">
                    <a:lumMod val="90000"/>
                    <a:lumOff val="10000"/>
                  </a:schemeClr>
                </a:solidFill>
                <a:latin typeface="微软雅黑" panose="020B0503020204020204" pitchFamily="34" charset="-122"/>
                <a:ea typeface="微软雅黑" panose="020B0503020204020204" pitchFamily="34" charset="-122"/>
              </a:rPr>
              <a:t>月</a:t>
            </a:r>
            <a:br>
              <a:rPr lang="en-US" altLang="zh-CN" sz="5400" b="1" dirty="0">
                <a:solidFill>
                  <a:schemeClr val="accent5">
                    <a:lumMod val="90000"/>
                    <a:lumOff val="10000"/>
                  </a:schemeClr>
                </a:solidFill>
                <a:latin typeface="微软雅黑" panose="020B0503020204020204" pitchFamily="34" charset="-122"/>
                <a:ea typeface="微软雅黑" panose="020B0503020204020204" pitchFamily="34" charset="-122"/>
              </a:rPr>
            </a:br>
            <a:r>
              <a:rPr lang="zh-CN" altLang="en-US" sz="5400" b="1" dirty="0">
                <a:solidFill>
                  <a:schemeClr val="accent5">
                    <a:lumMod val="90000"/>
                    <a:lumOff val="10000"/>
                  </a:schemeClr>
                </a:solidFill>
                <a:latin typeface="微软雅黑" panose="020B0503020204020204" pitchFamily="34" charset="-122"/>
                <a:ea typeface="微软雅黑" panose="020B0503020204020204" pitchFamily="34" charset="-122"/>
              </a:rPr>
              <a:t>投稿“用劳动感恩母校”</a:t>
            </a:r>
            <a:endParaRPr lang="zh-CN" altLang="en-US" sz="5400" b="1" dirty="0">
              <a:solidFill>
                <a:schemeClr val="accent5">
                  <a:lumMod val="90000"/>
                  <a:lumOff val="10000"/>
                </a:schemeClr>
              </a:solidFill>
              <a:latin typeface="微软雅黑" panose="020B0503020204020204" pitchFamily="34" charset="-122"/>
              <a:ea typeface="微软雅黑" panose="020B0503020204020204" pitchFamily="34" charset="-122"/>
            </a:endParaRPr>
          </a:p>
          <a:p>
            <a:pPr algn="ctr">
              <a:lnSpc>
                <a:spcPct val="100000"/>
              </a:lnSpc>
            </a:pPr>
            <a:r>
              <a:rPr lang="en-US" altLang="zh-CN" sz="5400" b="1" dirty="0">
                <a:solidFill>
                  <a:schemeClr val="accent5">
                    <a:lumMod val="90000"/>
                    <a:lumOff val="10000"/>
                  </a:schemeClr>
                </a:solidFill>
                <a:latin typeface="微软雅黑" panose="020B0503020204020204" pitchFamily="34" charset="-122"/>
                <a:ea typeface="微软雅黑" panose="020B0503020204020204" pitchFamily="34" charset="-122"/>
              </a:rPr>
              <a:t>——</a:t>
            </a:r>
            <a:r>
              <a:rPr lang="zh-CN" altLang="en-US" sz="5400" b="1" dirty="0">
                <a:solidFill>
                  <a:schemeClr val="accent5">
                    <a:lumMod val="90000"/>
                    <a:lumOff val="10000"/>
                  </a:schemeClr>
                </a:solidFill>
                <a:latin typeface="微软雅黑" panose="020B0503020204020204" pitchFamily="34" charset="-122"/>
                <a:ea typeface="微软雅黑" panose="020B0503020204020204" pitchFamily="34" charset="-122"/>
              </a:rPr>
              <a:t>稽阳联考应用文讲评</a:t>
            </a:r>
            <a:endParaRPr lang="zh-CN" altLang="en-US" sz="5400" b="1" dirty="0">
              <a:solidFill>
                <a:schemeClr val="accent5">
                  <a:lumMod val="90000"/>
                  <a:lumOff val="10000"/>
                </a:schemeClr>
              </a:solidFill>
              <a:latin typeface="微软雅黑" panose="020B0503020204020204" pitchFamily="34" charset="-122"/>
              <a:ea typeface="微软雅黑" panose="020B0503020204020204" pitchFamily="34" charset="-122"/>
            </a:endParaRPr>
          </a:p>
        </p:txBody>
      </p:sp>
      <p:sp>
        <p:nvSpPr>
          <p:cNvPr id="46081" name="等腰三角形 2"/>
          <p:cNvSpPr/>
          <p:nvPr>
            <p:custDataLst>
              <p:tags r:id="rId1"/>
            </p:custDataLst>
          </p:nvPr>
        </p:nvSpPr>
        <p:spPr>
          <a:xfrm>
            <a:off x="1905" y="2250440"/>
            <a:ext cx="4680585" cy="4603750"/>
          </a:xfrm>
          <a:prstGeom prst="triangle">
            <a:avLst>
              <a:gd name="adj" fmla="val 0"/>
            </a:avLst>
          </a:prstGeom>
          <a:solidFill>
            <a:srgbClr val="213A66"/>
          </a:solidFill>
          <a:ln w="76200">
            <a:noFill/>
            <a:miter lim="800000"/>
          </a:ln>
          <a:effectLst>
            <a:outerShdw blurRad="127000" dist="38100" dir="2700000" algn="tl">
              <a:srgbClr val="000000">
                <a:alpha val="20000"/>
              </a:srgbClr>
            </a:outerShdw>
          </a:effectLst>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fontAlgn="base" hangingPunct="1">
              <a:buClrTx/>
              <a:buFontTx/>
            </a:pPr>
            <a:endParaRPr lang="zh-CN" altLang="en-US" sz="1800">
              <a:solidFill>
                <a:srgbClr val="FFFFFF"/>
              </a:solidFill>
              <a:latin typeface="字魂45号-冰宇雅宋"/>
              <a:ea typeface="字魂45号-冰宇雅宋"/>
            </a:endParaRPr>
          </a:p>
        </p:txBody>
      </p:sp>
      <p:sp>
        <p:nvSpPr>
          <p:cNvPr id="4" name="等腰三角形 2"/>
          <p:cNvSpPr/>
          <p:nvPr>
            <p:custDataLst>
              <p:tags r:id="rId2"/>
            </p:custDataLst>
          </p:nvPr>
        </p:nvSpPr>
        <p:spPr>
          <a:xfrm rot="10800000">
            <a:off x="9884410" y="8255"/>
            <a:ext cx="2291080" cy="2480310"/>
          </a:xfrm>
          <a:prstGeom prst="triangle">
            <a:avLst>
              <a:gd name="adj" fmla="val 0"/>
            </a:avLst>
          </a:prstGeom>
          <a:solidFill>
            <a:srgbClr val="213A66"/>
          </a:solidFill>
          <a:ln w="76200">
            <a:noFill/>
            <a:miter lim="800000"/>
          </a:ln>
          <a:effectLst>
            <a:outerShdw blurRad="127000" dist="38100" dir="2700000" algn="tl">
              <a:srgbClr val="000000">
                <a:alpha val="20000"/>
              </a:srgbClr>
            </a:outerShdw>
          </a:effectLst>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fontAlgn="base" hangingPunct="1">
              <a:buClrTx/>
              <a:buFontTx/>
            </a:pPr>
            <a:endParaRPr lang="zh-CN" altLang="en-US" sz="1800">
              <a:solidFill>
                <a:srgbClr val="FFFFFF"/>
              </a:solidFill>
              <a:latin typeface="字魂45号-冰宇雅宋"/>
              <a:ea typeface="字魂45号-冰宇雅宋"/>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5652" y="192883"/>
            <a:ext cx="2390960" cy="1055346"/>
          </a:xfrm>
          <a:prstGeom prst="rect">
            <a:avLst/>
          </a:prstGeom>
        </p:spPr>
      </p:pic>
      <p:sp>
        <p:nvSpPr>
          <p:cNvPr id="8" name="标题 7"/>
          <p:cNvSpPr>
            <a:spLocks noGrp="1"/>
          </p:cNvSpPr>
          <p:nvPr>
            <p:ph type="title"/>
          </p:nvPr>
        </p:nvSpPr>
        <p:spPr>
          <a:xfrm>
            <a:off x="840105" y="335280"/>
            <a:ext cx="2306507" cy="770890"/>
          </a:xfrm>
        </p:spPr>
        <p:txBody>
          <a:bodyPr>
            <a:normAutofit/>
          </a:bodyPr>
          <a:lstStyle/>
          <a:p>
            <a:pPr algn="l"/>
            <a:r>
              <a:rPr lang="zh-CN" altLang="en-US" sz="4000" b="1" dirty="0">
                <a:solidFill>
                  <a:srgbClr val="1D11B7"/>
                </a:solidFill>
                <a:latin typeface="微软雅黑" panose="020B0503020204020204" pitchFamily="34" charset="-122"/>
                <a:ea typeface="微软雅黑" panose="020B0503020204020204" pitchFamily="34" charset="-122"/>
              </a:rPr>
              <a:t>试题呈现</a:t>
            </a:r>
            <a:endParaRPr lang="zh-CN" altLang="en-US" sz="4000" b="1" dirty="0">
              <a:solidFill>
                <a:srgbClr val="1D11B7"/>
              </a:solidFill>
              <a:latin typeface="微软雅黑" panose="020B0503020204020204" pitchFamily="34" charset="-122"/>
              <a:ea typeface="微软雅黑" panose="020B0503020204020204" pitchFamily="34" charset="-122"/>
            </a:endParaRPr>
          </a:p>
        </p:txBody>
      </p:sp>
      <p:sp>
        <p:nvSpPr>
          <p:cNvPr id="9" name="内容占位符 8"/>
          <p:cNvSpPr>
            <a:spLocks noGrp="1"/>
          </p:cNvSpPr>
          <p:nvPr>
            <p:ph idx="1"/>
          </p:nvPr>
        </p:nvSpPr>
        <p:spPr>
          <a:xfrm>
            <a:off x="755652" y="1248229"/>
            <a:ext cx="11156950" cy="4848860"/>
          </a:xfrm>
        </p:spPr>
        <p:txBody>
          <a:bodyPr>
            <a:normAutofit/>
          </a:bodyPr>
          <a:lstStyle/>
          <a:p>
            <a:pPr indent="0" algn="l" fontAlgn="auto">
              <a:lnSpc>
                <a:spcPts val="3840"/>
              </a:lnSpc>
              <a:buNone/>
            </a:pPr>
            <a:r>
              <a:rPr lang="zh-CN" altLang="en-US" b="1" kern="100" dirty="0">
                <a:effectLst/>
                <a:latin typeface="Calibri" panose="020F0502020204030204" pitchFamily="34" charset="0"/>
                <a:ea typeface="微软雅黑" panose="020B0503020204020204" pitchFamily="34" charset="-122"/>
                <a:cs typeface="Calibri" panose="020F0502020204030204" pitchFamily="34" charset="0"/>
              </a:rPr>
              <a:t>假定你是李华，你上周参加了校学生会组织的“用劳动感恩母校”活动，请你给校英语报投稿，分享活动经历，内容包括；</a:t>
            </a:r>
            <a:endParaRPr lang="zh-CN" altLang="en-US" b="1" kern="100" dirty="0">
              <a:effectLst/>
              <a:latin typeface="Calibri" panose="020F0502020204030204" pitchFamily="34" charset="0"/>
              <a:ea typeface="微软雅黑" panose="020B0503020204020204" pitchFamily="34" charset="-122"/>
              <a:cs typeface="Calibri" panose="020F0502020204030204" pitchFamily="34" charset="0"/>
            </a:endParaRPr>
          </a:p>
          <a:p>
            <a:pPr indent="0" algn="l" fontAlgn="auto">
              <a:lnSpc>
                <a:spcPts val="3840"/>
              </a:lnSpc>
              <a:buNone/>
            </a:pPr>
            <a:r>
              <a:rPr lang="en-US" altLang="zh-CN" b="1" kern="100" dirty="0">
                <a:effectLst/>
                <a:latin typeface="Calibri" panose="020F0502020204030204" pitchFamily="34" charset="0"/>
                <a:ea typeface="微软雅黑" panose="020B0503020204020204" pitchFamily="34" charset="-122"/>
                <a:cs typeface="Calibri" panose="020F0502020204030204" pitchFamily="34" charset="0"/>
              </a:rPr>
              <a:t>1. </a:t>
            </a:r>
            <a:r>
              <a:rPr lang="zh-CN" altLang="en-US" b="1" kern="100" dirty="0">
                <a:effectLst/>
                <a:latin typeface="Calibri" panose="020F0502020204030204" pitchFamily="34" charset="0"/>
                <a:ea typeface="微软雅黑" panose="020B0503020204020204" pitchFamily="34" charset="-122"/>
                <a:cs typeface="Calibri" panose="020F0502020204030204" pitchFamily="34" charset="0"/>
              </a:rPr>
              <a:t>参与的过程；</a:t>
            </a:r>
            <a:endParaRPr lang="zh-CN" altLang="en-US" b="1" kern="100" dirty="0">
              <a:effectLst/>
              <a:latin typeface="Calibri" panose="020F0502020204030204" pitchFamily="34" charset="0"/>
              <a:ea typeface="微软雅黑" panose="020B0503020204020204" pitchFamily="34" charset="-122"/>
              <a:cs typeface="Calibri" panose="020F0502020204030204" pitchFamily="34" charset="0"/>
            </a:endParaRPr>
          </a:p>
          <a:p>
            <a:pPr indent="0" algn="l" fontAlgn="auto">
              <a:lnSpc>
                <a:spcPts val="3840"/>
              </a:lnSpc>
              <a:buNone/>
            </a:pPr>
            <a:r>
              <a:rPr lang="en-US" altLang="zh-CN" b="1" kern="100" dirty="0">
                <a:effectLst/>
                <a:latin typeface="Calibri" panose="020F0502020204030204" pitchFamily="34" charset="0"/>
                <a:ea typeface="微软雅黑" panose="020B0503020204020204" pitchFamily="34" charset="-122"/>
                <a:cs typeface="Calibri" panose="020F0502020204030204" pitchFamily="34" charset="0"/>
              </a:rPr>
              <a:t>2. </a:t>
            </a:r>
            <a:r>
              <a:rPr lang="zh-CN" altLang="en-US" b="1" kern="100" dirty="0">
                <a:effectLst/>
                <a:latin typeface="Calibri" panose="020F0502020204030204" pitchFamily="34" charset="0"/>
                <a:ea typeface="微软雅黑" panose="020B0503020204020204" pitchFamily="34" charset="-122"/>
                <a:cs typeface="Calibri" panose="020F0502020204030204" pitchFamily="34" charset="0"/>
              </a:rPr>
              <a:t>感受与收获。</a:t>
            </a:r>
            <a:endParaRPr lang="zh-CN" altLang="en-US" b="1" kern="100" dirty="0">
              <a:effectLst/>
              <a:latin typeface="Calibri" panose="020F0502020204030204" pitchFamily="34" charset="0"/>
              <a:ea typeface="微软雅黑" panose="020B0503020204020204" pitchFamily="34" charset="-122"/>
              <a:cs typeface="Calibri" panose="020F0502020204030204" pitchFamily="34" charset="0"/>
            </a:endParaRPr>
          </a:p>
          <a:p>
            <a:pPr indent="0" algn="l" fontAlgn="auto">
              <a:lnSpc>
                <a:spcPts val="3840"/>
              </a:lnSpc>
              <a:buNone/>
            </a:pPr>
            <a:r>
              <a:rPr lang="zh-CN" altLang="en-US" b="1" kern="100" dirty="0">
                <a:effectLst/>
                <a:latin typeface="Calibri" panose="020F0502020204030204" pitchFamily="34" charset="0"/>
                <a:ea typeface="微软雅黑" panose="020B0503020204020204" pitchFamily="34" charset="-122"/>
                <a:cs typeface="Calibri" panose="020F0502020204030204" pitchFamily="34" charset="0"/>
              </a:rPr>
              <a:t>注意：</a:t>
            </a:r>
            <a:endParaRPr lang="zh-CN" altLang="en-US" b="1" kern="100" dirty="0">
              <a:effectLst/>
              <a:latin typeface="Calibri" panose="020F0502020204030204" pitchFamily="34" charset="0"/>
              <a:ea typeface="微软雅黑" panose="020B0503020204020204" pitchFamily="34" charset="-122"/>
              <a:cs typeface="Calibri" panose="020F0502020204030204" pitchFamily="34" charset="0"/>
            </a:endParaRPr>
          </a:p>
          <a:p>
            <a:pPr indent="0" algn="l" fontAlgn="auto">
              <a:lnSpc>
                <a:spcPts val="3840"/>
              </a:lnSpc>
              <a:buNone/>
            </a:pPr>
            <a:r>
              <a:rPr lang="en-US" altLang="zh-CN" b="1" kern="100" dirty="0">
                <a:effectLst/>
                <a:latin typeface="Calibri" panose="020F0502020204030204" pitchFamily="34" charset="0"/>
                <a:ea typeface="微软雅黑" panose="020B0503020204020204" pitchFamily="34" charset="-122"/>
                <a:cs typeface="Calibri" panose="020F0502020204030204" pitchFamily="34" charset="0"/>
              </a:rPr>
              <a:t>1. </a:t>
            </a:r>
            <a:r>
              <a:rPr lang="zh-CN" altLang="en-US" b="1" kern="100" dirty="0">
                <a:effectLst/>
                <a:latin typeface="Calibri" panose="020F0502020204030204" pitchFamily="34" charset="0"/>
                <a:ea typeface="微软雅黑" panose="020B0503020204020204" pitchFamily="34" charset="-122"/>
                <a:cs typeface="Calibri" panose="020F0502020204030204" pitchFamily="34" charset="0"/>
              </a:rPr>
              <a:t>写作词数应为</a:t>
            </a:r>
            <a:r>
              <a:rPr lang="en-US" altLang="zh-CN" b="1" kern="100" dirty="0">
                <a:effectLst/>
                <a:latin typeface="Calibri" panose="020F0502020204030204" pitchFamily="34" charset="0"/>
                <a:ea typeface="微软雅黑" panose="020B0503020204020204" pitchFamily="34" charset="-122"/>
                <a:cs typeface="Calibri" panose="020F0502020204030204" pitchFamily="34" charset="0"/>
              </a:rPr>
              <a:t>80</a:t>
            </a:r>
            <a:r>
              <a:rPr lang="zh-CN" altLang="en-US" b="1" kern="100" dirty="0">
                <a:effectLst/>
                <a:latin typeface="Calibri" panose="020F0502020204030204" pitchFamily="34" charset="0"/>
                <a:ea typeface="微软雅黑" panose="020B0503020204020204" pitchFamily="34" charset="-122"/>
                <a:cs typeface="Calibri" panose="020F0502020204030204" pitchFamily="34" charset="0"/>
              </a:rPr>
              <a:t>左右；</a:t>
            </a:r>
            <a:endParaRPr lang="zh-CN" altLang="en-US" b="1" kern="100" dirty="0">
              <a:effectLst/>
              <a:latin typeface="Calibri" panose="020F0502020204030204" pitchFamily="34" charset="0"/>
              <a:ea typeface="微软雅黑" panose="020B0503020204020204" pitchFamily="34" charset="-122"/>
              <a:cs typeface="Calibri" panose="020F0502020204030204" pitchFamily="34" charset="0"/>
            </a:endParaRPr>
          </a:p>
          <a:p>
            <a:pPr indent="0" algn="l" fontAlgn="auto">
              <a:lnSpc>
                <a:spcPts val="3840"/>
              </a:lnSpc>
              <a:buNone/>
            </a:pPr>
            <a:r>
              <a:rPr lang="en-US" altLang="zh-CN" b="1" kern="100" dirty="0">
                <a:effectLst/>
                <a:latin typeface="Calibri" panose="020F0502020204030204" pitchFamily="34" charset="0"/>
                <a:ea typeface="微软雅黑" panose="020B0503020204020204" pitchFamily="34" charset="-122"/>
                <a:cs typeface="Calibri" panose="020F0502020204030204" pitchFamily="34" charset="0"/>
              </a:rPr>
              <a:t>2. </a:t>
            </a:r>
            <a:r>
              <a:rPr lang="zh-CN" altLang="en-US" b="1" kern="100" dirty="0">
                <a:effectLst/>
                <a:latin typeface="Calibri" panose="020F0502020204030204" pitchFamily="34" charset="0"/>
                <a:ea typeface="微软雅黑" panose="020B0503020204020204" pitchFamily="34" charset="-122"/>
                <a:cs typeface="Calibri" panose="020F0502020204030204" pitchFamily="34" charset="0"/>
              </a:rPr>
              <a:t>请按如下格式在答题卡的相应位置作答。</a:t>
            </a:r>
            <a:endParaRPr lang="zh-CN" altLang="en-US" b="1" kern="100" dirty="0">
              <a:effectLst/>
              <a:latin typeface="Calibri" panose="020F0502020204030204" pitchFamily="34" charset="0"/>
              <a:ea typeface="微软雅黑" panose="020B0503020204020204" pitchFamily="34" charset="-122"/>
              <a:cs typeface="Calibri" panose="020F0502020204030204" pitchFamily="34" charset="0"/>
            </a:endParaRPr>
          </a:p>
          <a:p>
            <a:pPr indent="0" algn="ctr">
              <a:lnSpc>
                <a:spcPts val="3840"/>
              </a:lnSpc>
              <a:buNone/>
            </a:pPr>
            <a:r>
              <a:rPr lang="en-US" altLang="zh-CN" b="1" kern="100" dirty="0">
                <a:effectLst/>
                <a:latin typeface="Calibri" panose="020F0502020204030204" pitchFamily="34" charset="0"/>
                <a:ea typeface="宋体" panose="02010600030101010101" pitchFamily="2" charset="-122"/>
                <a:cs typeface="Calibri" panose="020F0502020204030204" pitchFamily="34" charset="0"/>
              </a:rPr>
              <a:t>Show Gratitude to Our School through Labor</a:t>
            </a:r>
            <a:endParaRPr lang="zh-CN" altLang="zh-CN" b="1" kern="100" dirty="0">
              <a:effectLst/>
              <a:latin typeface="Calibri" panose="020F0502020204030204" pitchFamily="34" charset="0"/>
              <a:ea typeface="等线" panose="02010600030101010101" pitchFamily="2" charset="-122"/>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0105" y="193052"/>
            <a:ext cx="1244189" cy="913118"/>
          </a:xfrm>
          <a:prstGeom prst="rect">
            <a:avLst/>
          </a:prstGeom>
        </p:spPr>
      </p:pic>
      <p:sp>
        <p:nvSpPr>
          <p:cNvPr id="7" name="文本框 6"/>
          <p:cNvSpPr txBox="1"/>
          <p:nvPr/>
        </p:nvSpPr>
        <p:spPr>
          <a:xfrm>
            <a:off x="1115378" y="1446115"/>
            <a:ext cx="1937832" cy="4459041"/>
          </a:xfrm>
          <a:prstGeom prst="rect">
            <a:avLst/>
          </a:prstGeom>
          <a:noFill/>
        </p:spPr>
        <p:txBody>
          <a:bodyPr wrap="square" rtlCol="0">
            <a:spAutoFit/>
          </a:bodyPr>
          <a:lstStyle/>
          <a:p>
            <a:pPr lvl="0" defTabSz="457200">
              <a:lnSpc>
                <a:spcPct val="150000"/>
              </a:lnSpc>
              <a:defRPr/>
            </a:pPr>
            <a:r>
              <a:rPr lang="zh-CN" altLang="en-US" sz="2400" b="1" dirty="0">
                <a:solidFill>
                  <a:prstClr val="black"/>
                </a:solidFill>
                <a:latin typeface="微软雅黑" panose="020B0503020204020204" pitchFamily="34" charset="-122"/>
                <a:ea typeface="微软雅黑" panose="020B0503020204020204" pitchFamily="34" charset="-122"/>
              </a:rPr>
              <a:t>体裁：</a:t>
            </a:r>
            <a:endParaRPr lang="zh-CN" altLang="en-US" sz="2400" b="1" dirty="0">
              <a:solidFill>
                <a:prstClr val="black"/>
              </a:solidFill>
              <a:latin typeface="微软雅黑" panose="020B0503020204020204" pitchFamily="34" charset="-122"/>
              <a:ea typeface="微软雅黑" panose="020B0503020204020204" pitchFamily="34" charset="-122"/>
            </a:endParaRPr>
          </a:p>
          <a:p>
            <a:pPr lvl="0" defTabSz="457200">
              <a:lnSpc>
                <a:spcPct val="150000"/>
              </a:lnSpc>
              <a:defRPr/>
            </a:pPr>
            <a:r>
              <a:rPr lang="zh-CN" altLang="en-US" sz="2400" b="1" dirty="0">
                <a:solidFill>
                  <a:prstClr val="black"/>
                </a:solidFill>
                <a:latin typeface="微软雅黑" panose="020B0503020204020204" pitchFamily="34" charset="-122"/>
                <a:ea typeface="微软雅黑" panose="020B0503020204020204" pitchFamily="34" charset="-122"/>
              </a:rPr>
              <a:t>时态：</a:t>
            </a:r>
            <a:endParaRPr lang="en-US" altLang="zh-CN" sz="2400" b="1" dirty="0">
              <a:solidFill>
                <a:prstClr val="black"/>
              </a:solidFill>
              <a:latin typeface="微软雅黑" panose="020B0503020204020204" pitchFamily="34" charset="-122"/>
              <a:ea typeface="微软雅黑" panose="020B0503020204020204" pitchFamily="34" charset="-122"/>
            </a:endParaRPr>
          </a:p>
          <a:p>
            <a:pPr lvl="0" defTabSz="457200">
              <a:lnSpc>
                <a:spcPct val="150000"/>
              </a:lnSpc>
              <a:defRPr/>
            </a:pPr>
            <a:r>
              <a:rPr lang="zh-CN" altLang="en-US" sz="2400" b="1" dirty="0">
                <a:solidFill>
                  <a:prstClr val="black"/>
                </a:solidFill>
                <a:latin typeface="微软雅黑" panose="020B0503020204020204" pitchFamily="34" charset="-122"/>
                <a:ea typeface="微软雅黑" panose="020B0503020204020204" pitchFamily="34" charset="-122"/>
              </a:rPr>
              <a:t>人称：</a:t>
            </a:r>
            <a:endParaRPr lang="en-US" altLang="zh-CN" sz="2400" b="1" dirty="0">
              <a:solidFill>
                <a:prstClr val="black"/>
              </a:solidFill>
              <a:latin typeface="微软雅黑" panose="020B0503020204020204" pitchFamily="34" charset="-122"/>
              <a:ea typeface="微软雅黑" panose="020B0503020204020204" pitchFamily="34" charset="-122"/>
            </a:endParaRPr>
          </a:p>
          <a:p>
            <a:pPr lvl="0" defTabSz="457200">
              <a:lnSpc>
                <a:spcPct val="150000"/>
              </a:lnSpc>
              <a:defRPr/>
            </a:pPr>
            <a:r>
              <a:rPr lang="zh-CN" altLang="en-US" sz="2400" b="1" dirty="0">
                <a:solidFill>
                  <a:prstClr val="black"/>
                </a:solidFill>
                <a:latin typeface="微软雅黑" panose="020B0503020204020204" pitchFamily="34" charset="-122"/>
                <a:ea typeface="微软雅黑" panose="020B0503020204020204" pitchFamily="34" charset="-122"/>
              </a:rPr>
              <a:t>语气：</a:t>
            </a:r>
            <a:endParaRPr lang="en-US" altLang="zh-CN" sz="2400" b="1" dirty="0">
              <a:solidFill>
                <a:prstClr val="black"/>
              </a:solidFill>
              <a:latin typeface="微软雅黑" panose="020B0503020204020204" pitchFamily="34" charset="-122"/>
              <a:ea typeface="微软雅黑" panose="020B0503020204020204" pitchFamily="34" charset="-122"/>
            </a:endParaRPr>
          </a:p>
          <a:p>
            <a:pPr lvl="0" defTabSz="457200">
              <a:lnSpc>
                <a:spcPct val="150000"/>
              </a:lnSpc>
              <a:defRPr/>
            </a:pPr>
            <a:r>
              <a:rPr lang="zh-CN" altLang="en-US" sz="2400" b="1" dirty="0">
                <a:solidFill>
                  <a:prstClr val="black"/>
                </a:solidFill>
                <a:latin typeface="微软雅黑" panose="020B0503020204020204" pitchFamily="34" charset="-122"/>
                <a:ea typeface="微软雅黑" panose="020B0503020204020204" pitchFamily="34" charset="-122"/>
              </a:rPr>
              <a:t>交际对象：</a:t>
            </a:r>
            <a:endParaRPr lang="zh-CN" altLang="en-US" sz="2400" b="1" dirty="0">
              <a:solidFill>
                <a:prstClr val="black"/>
              </a:solidFill>
              <a:latin typeface="微软雅黑" panose="020B0503020204020204" pitchFamily="34" charset="-122"/>
              <a:ea typeface="微软雅黑" panose="020B0503020204020204" pitchFamily="34" charset="-122"/>
            </a:endParaRPr>
          </a:p>
          <a:p>
            <a:pPr lvl="0" defTabSz="457200">
              <a:lnSpc>
                <a:spcPct val="150000"/>
              </a:lnSpc>
              <a:defRPr/>
            </a:pPr>
            <a:r>
              <a:rPr lang="zh-CN" altLang="en-US" sz="2400" b="1" dirty="0">
                <a:solidFill>
                  <a:prstClr val="black"/>
                </a:solidFill>
                <a:latin typeface="微软雅黑" panose="020B0503020204020204" pitchFamily="34" charset="-122"/>
                <a:ea typeface="微软雅黑" panose="020B0503020204020204" pitchFamily="34" charset="-122"/>
              </a:rPr>
              <a:t>主题语境：</a:t>
            </a:r>
            <a:endParaRPr lang="en-US" altLang="zh-CN" sz="2400" b="1" dirty="0">
              <a:solidFill>
                <a:prstClr val="black"/>
              </a:solidFill>
              <a:latin typeface="微软雅黑" panose="020B0503020204020204" pitchFamily="34" charset="-122"/>
              <a:ea typeface="微软雅黑" panose="020B0503020204020204" pitchFamily="34" charset="-122"/>
            </a:endParaRPr>
          </a:p>
          <a:p>
            <a:pPr lvl="0" defTabSz="457200">
              <a:lnSpc>
                <a:spcPct val="150000"/>
              </a:lnSpc>
              <a:defRPr/>
            </a:pPr>
            <a:endParaRPr lang="en-US" altLang="zh-CN" sz="2400" b="1" dirty="0">
              <a:solidFill>
                <a:prstClr val="black"/>
              </a:solidFill>
              <a:latin typeface="微软雅黑" panose="020B0503020204020204" pitchFamily="34" charset="-122"/>
              <a:ea typeface="微软雅黑" panose="020B0503020204020204" pitchFamily="34" charset="-122"/>
            </a:endParaRPr>
          </a:p>
          <a:p>
            <a:pPr lvl="0" defTabSz="457200">
              <a:lnSpc>
                <a:spcPct val="150000"/>
              </a:lnSpc>
              <a:defRPr/>
            </a:pPr>
            <a:r>
              <a:rPr lang="zh-CN" altLang="en-US" sz="2400" b="1" dirty="0">
                <a:solidFill>
                  <a:prstClr val="black"/>
                </a:solidFill>
                <a:latin typeface="微软雅黑" panose="020B0503020204020204" pitchFamily="34" charset="-122"/>
                <a:ea typeface="微软雅黑" panose="020B0503020204020204" pitchFamily="34" charset="-122"/>
              </a:rPr>
              <a:t>谋篇布局：</a:t>
            </a:r>
            <a:endParaRPr lang="zh-CN" altLang="en-US" sz="2400" b="1" dirty="0">
              <a:solidFill>
                <a:prstClr val="black"/>
              </a:solidFill>
              <a:latin typeface="微软雅黑" panose="020B0503020204020204" pitchFamily="34" charset="-122"/>
              <a:ea typeface="微软雅黑" panose="020B0503020204020204" pitchFamily="34" charset="-122"/>
            </a:endParaRPr>
          </a:p>
        </p:txBody>
      </p:sp>
      <p:sp>
        <p:nvSpPr>
          <p:cNvPr id="5" name="标题 7"/>
          <p:cNvSpPr txBox="1"/>
          <p:nvPr/>
        </p:nvSpPr>
        <p:spPr>
          <a:xfrm>
            <a:off x="840105" y="335280"/>
            <a:ext cx="1244189" cy="77089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b="1" dirty="0">
                <a:solidFill>
                  <a:srgbClr val="1D11B7"/>
                </a:solidFill>
                <a:latin typeface="微软雅黑" panose="020B0503020204020204" pitchFamily="34" charset="-122"/>
                <a:ea typeface="微软雅黑" panose="020B0503020204020204" pitchFamily="34" charset="-122"/>
              </a:rPr>
              <a:t>审题</a:t>
            </a:r>
            <a:endParaRPr lang="zh-CN" altLang="en-US" sz="4000" b="1" dirty="0">
              <a:solidFill>
                <a:srgbClr val="1D11B7"/>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084294" y="1426501"/>
            <a:ext cx="1150843" cy="581057"/>
          </a:xfrm>
          <a:prstGeom prst="rect">
            <a:avLst/>
          </a:prstGeom>
          <a:noFill/>
        </p:spPr>
        <p:txBody>
          <a:bodyPr wrap="square">
            <a:spAutoFit/>
          </a:bodyPr>
          <a:lstStyle/>
          <a:p>
            <a:pPr lvl="0" defTabSz="457200">
              <a:lnSpc>
                <a:spcPct val="150000"/>
              </a:lnSpc>
              <a:defRPr/>
            </a:pPr>
            <a:r>
              <a:rPr lang="zh-CN" altLang="en-US" sz="2400" b="1" dirty="0">
                <a:solidFill>
                  <a:prstClr val="black"/>
                </a:solidFill>
                <a:latin typeface="微软雅黑" panose="020B0503020204020204" pitchFamily="34" charset="-122"/>
                <a:ea typeface="微软雅黑" panose="020B0503020204020204" pitchFamily="34" charset="-122"/>
              </a:rPr>
              <a:t>投稿</a:t>
            </a:r>
            <a:endParaRPr lang="zh-CN" altLang="en-US" sz="2400" b="1" dirty="0">
              <a:solidFill>
                <a:prstClr val="black"/>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084294" y="2157591"/>
            <a:ext cx="6098240" cy="461665"/>
          </a:xfrm>
          <a:prstGeom prst="rect">
            <a:avLst/>
          </a:prstGeom>
          <a:noFill/>
        </p:spPr>
        <p:txBody>
          <a:bodyPr wrap="square">
            <a:spAutoFit/>
          </a:bodyPr>
          <a:lstStyle/>
          <a:p>
            <a:r>
              <a:rPr lang="zh-CN" altLang="en-US" sz="2400" b="1" dirty="0">
                <a:solidFill>
                  <a:prstClr val="black"/>
                </a:solidFill>
                <a:latin typeface="微软雅黑" panose="020B0503020204020204" pitchFamily="34" charset="-122"/>
                <a:ea typeface="微软雅黑" panose="020B0503020204020204" pitchFamily="34" charset="-122"/>
              </a:rPr>
              <a:t>一般过去时为主，一般现在时为辅</a:t>
            </a:r>
            <a:endParaRPr lang="zh-CN" altLang="en-US" sz="2400" dirty="0"/>
          </a:p>
        </p:txBody>
      </p:sp>
      <p:sp>
        <p:nvSpPr>
          <p:cNvPr id="15" name="文本框 14"/>
          <p:cNvSpPr txBox="1"/>
          <p:nvPr/>
        </p:nvSpPr>
        <p:spPr>
          <a:xfrm>
            <a:off x="2084294" y="2599094"/>
            <a:ext cx="6098240" cy="581057"/>
          </a:xfrm>
          <a:prstGeom prst="rect">
            <a:avLst/>
          </a:prstGeom>
          <a:noFill/>
        </p:spPr>
        <p:txBody>
          <a:bodyPr wrap="square">
            <a:spAutoFit/>
          </a:bodyPr>
          <a:lstStyle/>
          <a:p>
            <a:pPr lvl="0" defTabSz="457200">
              <a:lnSpc>
                <a:spcPct val="150000"/>
              </a:lnSpc>
              <a:defRPr/>
            </a:pPr>
            <a:r>
              <a:rPr lang="zh-CN" altLang="en-US" sz="2400" b="1" dirty="0">
                <a:solidFill>
                  <a:prstClr val="black"/>
                </a:solidFill>
                <a:latin typeface="微软雅黑" panose="020B0503020204020204" pitchFamily="34" charset="-122"/>
                <a:ea typeface="微软雅黑" panose="020B0503020204020204" pitchFamily="34" charset="-122"/>
              </a:rPr>
              <a:t>第一人称为主</a:t>
            </a:r>
            <a:endParaRPr lang="zh-CN" altLang="en-US" sz="2400" b="1" dirty="0">
              <a:solidFill>
                <a:prstClr val="black"/>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084294" y="3166415"/>
            <a:ext cx="6098240" cy="581057"/>
          </a:xfrm>
          <a:prstGeom prst="rect">
            <a:avLst/>
          </a:prstGeom>
          <a:noFill/>
        </p:spPr>
        <p:txBody>
          <a:bodyPr wrap="square">
            <a:spAutoFit/>
          </a:bodyPr>
          <a:lstStyle/>
          <a:p>
            <a:pPr lvl="0" defTabSz="457200">
              <a:lnSpc>
                <a:spcPct val="150000"/>
              </a:lnSpc>
              <a:defRPr/>
            </a:pPr>
            <a:r>
              <a:rPr lang="en-US" altLang="zh-CN" sz="2400" b="1" dirty="0">
                <a:solidFill>
                  <a:prstClr val="black"/>
                </a:solidFill>
                <a:latin typeface="微软雅黑" panose="020B0503020204020204" pitchFamily="34" charset="-122"/>
                <a:ea typeface="微软雅黑" panose="020B0503020204020204" pitchFamily="34" charset="-122"/>
              </a:rPr>
              <a:t>formal</a:t>
            </a:r>
            <a:endParaRPr lang="zh-CN" altLang="en-US" sz="2400" b="1" dirty="0">
              <a:solidFill>
                <a:prstClr val="black"/>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659715" y="3810651"/>
            <a:ext cx="6098240" cy="461665"/>
          </a:xfrm>
          <a:prstGeom prst="rect">
            <a:avLst/>
          </a:prstGeom>
          <a:noFill/>
        </p:spPr>
        <p:txBody>
          <a:bodyPr wrap="square">
            <a:spAutoFit/>
          </a:bodyPr>
          <a:lstStyle/>
          <a:p>
            <a:r>
              <a:rPr lang="zh-CN" altLang="en-US" sz="2400" b="1" dirty="0">
                <a:solidFill>
                  <a:prstClr val="black"/>
                </a:solidFill>
                <a:latin typeface="微软雅黑" panose="020B0503020204020204" pitchFamily="34" charset="-122"/>
                <a:ea typeface="微软雅黑" panose="020B0503020204020204" pitchFamily="34" charset="-122"/>
              </a:rPr>
              <a:t>全体师生</a:t>
            </a:r>
            <a:endParaRPr lang="zh-CN" altLang="en-US" sz="2400" dirty="0"/>
          </a:p>
        </p:txBody>
      </p:sp>
      <p:sp>
        <p:nvSpPr>
          <p:cNvPr id="21" name="文本框 20"/>
          <p:cNvSpPr txBox="1"/>
          <p:nvPr/>
        </p:nvSpPr>
        <p:spPr>
          <a:xfrm>
            <a:off x="2660276" y="4359170"/>
            <a:ext cx="8748433" cy="830997"/>
          </a:xfrm>
          <a:prstGeom prst="rect">
            <a:avLst/>
          </a:prstGeom>
          <a:noFill/>
        </p:spPr>
        <p:txBody>
          <a:bodyPr wrap="square">
            <a:spAutoFit/>
          </a:bodyPr>
          <a:lstStyle/>
          <a:p>
            <a:r>
              <a:rPr lang="zh-CN" altLang="en-US" sz="2400" b="1" dirty="0">
                <a:solidFill>
                  <a:prstClr val="black"/>
                </a:solidFill>
                <a:latin typeface="微软雅黑" panose="020B0503020204020204" pitchFamily="34" charset="-122"/>
                <a:ea typeface="微软雅黑" panose="020B0503020204020204" pitchFamily="34" charset="-122"/>
              </a:rPr>
              <a:t>上周参加了校学生会组织的“用劳动感恩母校”活动，给校英语报投稿，分享活动经历</a:t>
            </a:r>
            <a:endParaRPr lang="zh-CN" altLang="en-US" sz="2400" dirty="0"/>
          </a:p>
        </p:txBody>
      </p:sp>
      <p:sp>
        <p:nvSpPr>
          <p:cNvPr id="2" name="文本框 1"/>
          <p:cNvSpPr txBox="1"/>
          <p:nvPr/>
        </p:nvSpPr>
        <p:spPr>
          <a:xfrm>
            <a:off x="2659715" y="5336581"/>
            <a:ext cx="7879080" cy="1200329"/>
          </a:xfrm>
          <a:prstGeom prst="rect">
            <a:avLst/>
          </a:prstGeom>
          <a:noFill/>
        </p:spPr>
        <p:txBody>
          <a:bodyPr wrap="none" rtlCol="0">
            <a:spAutoFit/>
          </a:bodyPr>
          <a:lstStyle/>
          <a:p>
            <a:r>
              <a:rPr lang="zh-CN" altLang="en-US" sz="2400" b="1" dirty="0">
                <a:solidFill>
                  <a:prstClr val="black"/>
                </a:solidFill>
                <a:latin typeface="微软雅黑" panose="020B0503020204020204" pitchFamily="34" charset="-122"/>
                <a:ea typeface="微软雅黑" panose="020B0503020204020204" pitchFamily="34" charset="-122"/>
              </a:rPr>
              <a:t>首段：</a:t>
            </a:r>
            <a:r>
              <a:rPr lang="zh-CN" altLang="zh-CN" sz="2400" b="1" dirty="0">
                <a:solidFill>
                  <a:srgbClr val="FF0000"/>
                </a:solidFill>
                <a:latin typeface="微软雅黑" panose="020B0503020204020204" pitchFamily="34" charset="-122"/>
                <a:ea typeface="微软雅黑" panose="020B0503020204020204" pitchFamily="34" charset="-122"/>
              </a:rPr>
              <a:t>开门见山，</a:t>
            </a:r>
            <a:r>
              <a:rPr lang="zh-CN" altLang="en-US" sz="2400" b="1" dirty="0">
                <a:solidFill>
                  <a:srgbClr val="FF0000"/>
                </a:solidFill>
                <a:latin typeface="微软雅黑" panose="020B0503020204020204" pitchFamily="34" charset="-122"/>
                <a:ea typeface="微软雅黑" panose="020B0503020204020204" pitchFamily="34" charset="-122"/>
              </a:rPr>
              <a:t>传达</a:t>
            </a:r>
            <a:r>
              <a:rPr lang="zh-CN" altLang="zh-CN" sz="2400" b="1" dirty="0">
                <a:solidFill>
                  <a:srgbClr val="FF0000"/>
                </a:solidFill>
                <a:latin typeface="微软雅黑" panose="020B0503020204020204" pitchFamily="34" charset="-122"/>
                <a:ea typeface="微软雅黑" panose="020B0503020204020204" pitchFamily="34" charset="-122"/>
              </a:rPr>
              <a:t>背景信息 </a:t>
            </a:r>
            <a:endParaRPr lang="en-US" altLang="zh-CN" sz="2400" b="1" dirty="0">
              <a:solidFill>
                <a:srgbClr val="FF0000"/>
              </a:solidFill>
              <a:latin typeface="微软雅黑" panose="020B0503020204020204" pitchFamily="34" charset="-122"/>
              <a:ea typeface="微软雅黑" panose="020B0503020204020204" pitchFamily="34" charset="-122"/>
            </a:endParaRPr>
          </a:p>
          <a:p>
            <a:r>
              <a:rPr lang="zh-CN" altLang="en-US" sz="2400" b="1" dirty="0">
                <a:solidFill>
                  <a:prstClr val="black"/>
                </a:solidFill>
                <a:latin typeface="微软雅黑" panose="020B0503020204020204" pitchFamily="34" charset="-122"/>
                <a:ea typeface="微软雅黑" panose="020B0503020204020204" pitchFamily="34" charset="-122"/>
              </a:rPr>
              <a:t>中段：</a:t>
            </a:r>
            <a:r>
              <a:rPr lang="zh-CN" altLang="zh-CN" sz="2400" b="1" dirty="0">
                <a:solidFill>
                  <a:srgbClr val="FF0000"/>
                </a:solidFill>
                <a:latin typeface="微软雅黑" panose="020B0503020204020204" pitchFamily="34" charset="-122"/>
                <a:ea typeface="微软雅黑" panose="020B0503020204020204" pitchFamily="34" charset="-122"/>
              </a:rPr>
              <a:t>具体介绍参与的过程，把详细的经历进行展开叙述</a:t>
            </a:r>
            <a:endParaRPr lang="en-US" altLang="zh-CN" sz="2400" b="1" dirty="0">
              <a:solidFill>
                <a:srgbClr val="FF0000"/>
              </a:solidFill>
              <a:latin typeface="微软雅黑" panose="020B0503020204020204" pitchFamily="34" charset="-122"/>
              <a:ea typeface="微软雅黑" panose="020B0503020204020204" pitchFamily="34" charset="-122"/>
            </a:endParaRPr>
          </a:p>
          <a:p>
            <a:r>
              <a:rPr lang="zh-CN" altLang="en-US" sz="2400" b="1" dirty="0">
                <a:solidFill>
                  <a:prstClr val="black"/>
                </a:solidFill>
                <a:latin typeface="微软雅黑" panose="020B0503020204020204" pitchFamily="34" charset="-122"/>
                <a:ea typeface="微软雅黑" panose="020B0503020204020204" pitchFamily="34" charset="-122"/>
              </a:rPr>
              <a:t>尾段：</a:t>
            </a:r>
            <a:r>
              <a:rPr lang="zh-CN" altLang="zh-CN" sz="2400" b="1" dirty="0">
                <a:solidFill>
                  <a:srgbClr val="FF0000"/>
                </a:solidFill>
                <a:latin typeface="微软雅黑" panose="020B0503020204020204" pitchFamily="34" charset="-122"/>
                <a:ea typeface="微软雅黑" panose="020B0503020204020204" pitchFamily="34" charset="-122"/>
              </a:rPr>
              <a:t>表达自己的感受与收获</a:t>
            </a:r>
            <a:endParaRPr lang="zh-CN" altLang="zh-CN" sz="2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19" grpId="0"/>
      <p:bldP spid="21"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4"/>
          <p:cNvSpPr/>
          <p:nvPr/>
        </p:nvSpPr>
        <p:spPr bwMode="auto">
          <a:xfrm>
            <a:off x="3449730" y="1717342"/>
            <a:ext cx="337485" cy="277384"/>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p>
        </p:txBody>
      </p:sp>
      <p:sp>
        <p:nvSpPr>
          <p:cNvPr id="3" name="Rectangle: Rounded Corners 6"/>
          <p:cNvSpPr/>
          <p:nvPr/>
        </p:nvSpPr>
        <p:spPr>
          <a:xfrm>
            <a:off x="569090" y="1066861"/>
            <a:ext cx="11439134" cy="707886"/>
          </a:xfrm>
          <a:prstGeom prst="roundRect">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3" name="文本框 12"/>
          <p:cNvSpPr txBox="1"/>
          <p:nvPr/>
        </p:nvSpPr>
        <p:spPr>
          <a:xfrm>
            <a:off x="644673" y="1110914"/>
            <a:ext cx="11148398" cy="707886"/>
          </a:xfrm>
          <a:prstGeom prst="rect">
            <a:avLst/>
          </a:prstGeom>
          <a:noFill/>
        </p:spPr>
        <p:txBody>
          <a:bodyPr wrap="square" rtlCol="0" anchor="t">
            <a:spAutoFit/>
          </a:bodyPr>
          <a:lstStyle/>
          <a:p>
            <a:r>
              <a:rPr lang="zh-CN" altLang="en-US" sz="2000" b="1" dirty="0">
                <a:solidFill>
                  <a:schemeClr val="bg1"/>
                </a:solidFill>
              </a:rPr>
              <a:t>假定你是李华，你上周参加了校学生会组织的“用劳动感恩母校”活动，请你给校英语报投稿，分享活动经历。</a:t>
            </a:r>
            <a:endParaRPr lang="zh-CN" altLang="en-US" sz="2000" b="1" dirty="0">
              <a:solidFill>
                <a:schemeClr val="bg1"/>
              </a:solidFill>
            </a:endParaRPr>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0105" y="193052"/>
            <a:ext cx="1244189" cy="913118"/>
          </a:xfrm>
          <a:prstGeom prst="rect">
            <a:avLst/>
          </a:prstGeom>
        </p:spPr>
      </p:pic>
      <p:sp>
        <p:nvSpPr>
          <p:cNvPr id="21" name="标题 7"/>
          <p:cNvSpPr txBox="1"/>
          <p:nvPr/>
        </p:nvSpPr>
        <p:spPr>
          <a:xfrm>
            <a:off x="840105" y="335280"/>
            <a:ext cx="1244189" cy="77089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b="1" dirty="0">
                <a:solidFill>
                  <a:srgbClr val="1D11B7"/>
                </a:solidFill>
                <a:latin typeface="微软雅黑" panose="020B0503020204020204" pitchFamily="34" charset="-122"/>
                <a:ea typeface="微软雅黑" panose="020B0503020204020204" pitchFamily="34" charset="-122"/>
              </a:rPr>
              <a:t>首段</a:t>
            </a:r>
            <a:endParaRPr lang="zh-CN" altLang="en-US" sz="4000" b="1" dirty="0">
              <a:solidFill>
                <a:srgbClr val="1D11B7"/>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40105" y="1717342"/>
            <a:ext cx="6098240" cy="830997"/>
          </a:xfrm>
          <a:prstGeom prst="rect">
            <a:avLst/>
          </a:prstGeom>
          <a:noFill/>
        </p:spPr>
        <p:txBody>
          <a:bodyPr wrap="square">
            <a:spAutoFit/>
          </a:bodyPr>
          <a:lstStyle/>
          <a:p>
            <a:r>
              <a:rPr lang="en-US" altLang="zh-CN" sz="2400" dirty="0">
                <a:effectLst/>
                <a:latin typeface="Calibri" panose="020F0502020204030204" pitchFamily="34" charset="0"/>
                <a:ea typeface="宋体" panose="02010600030101010101" pitchFamily="2" charset="-122"/>
                <a:cs typeface="Calibri" panose="020F0502020204030204" pitchFamily="34" charset="0"/>
              </a:rPr>
              <a:t>Q1</a:t>
            </a:r>
            <a:r>
              <a:rPr lang="zh-CN" altLang="en-US" sz="2400" dirty="0">
                <a:effectLst/>
                <a:latin typeface="Calibri" panose="020F0502020204030204" pitchFamily="34" charset="0"/>
                <a:ea typeface="宋体" panose="02010600030101010101" pitchFamily="2" charset="-122"/>
                <a:cs typeface="Calibri" panose="020F0502020204030204" pitchFamily="34" charset="0"/>
              </a:rPr>
              <a:t>：</a:t>
            </a:r>
            <a:r>
              <a:rPr lang="zh-CN" altLang="zh-CN" sz="2400" dirty="0">
                <a:effectLst/>
                <a:latin typeface="Calibri" panose="020F0502020204030204" pitchFamily="34" charset="0"/>
                <a:ea typeface="宋体" panose="02010600030101010101" pitchFamily="2" charset="-122"/>
                <a:cs typeface="Calibri" panose="020F0502020204030204" pitchFamily="34" charset="0"/>
              </a:rPr>
              <a:t>如何用一句话传达背景信息？</a:t>
            </a:r>
            <a:endParaRPr lang="en-US" altLang="zh-CN" sz="2400" dirty="0">
              <a:effectLst/>
              <a:latin typeface="Calibri" panose="020F0502020204030204" pitchFamily="34" charset="0"/>
              <a:ea typeface="宋体" panose="02010600030101010101" pitchFamily="2" charset="-122"/>
              <a:cs typeface="Calibri" panose="020F0502020204030204" pitchFamily="34" charset="0"/>
            </a:endParaRPr>
          </a:p>
          <a:p>
            <a:r>
              <a:rPr lang="en-US" altLang="zh-CN" sz="2400" dirty="0">
                <a:effectLst/>
                <a:latin typeface="Calibri" panose="020F0502020204030204" pitchFamily="34" charset="0"/>
                <a:cs typeface="Calibri" panose="020F0502020204030204" pitchFamily="34" charset="0"/>
              </a:rPr>
              <a:t>Q2</a:t>
            </a:r>
            <a:r>
              <a:rPr lang="zh-CN" altLang="en-US" sz="2400" dirty="0">
                <a:effectLst/>
                <a:latin typeface="Calibri" panose="020F0502020204030204" pitchFamily="34" charset="0"/>
                <a:ea typeface="宋体" panose="02010600030101010101" pitchFamily="2" charset="-122"/>
                <a:cs typeface="Calibri" panose="020F0502020204030204" pitchFamily="34" charset="0"/>
              </a:rPr>
              <a:t>：</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“参加”用英语怎么表达？</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p:txBody>
      </p:sp>
      <p:sp>
        <p:nvSpPr>
          <p:cNvPr id="25" name="文本框 24"/>
          <p:cNvSpPr txBox="1"/>
          <p:nvPr/>
        </p:nvSpPr>
        <p:spPr>
          <a:xfrm>
            <a:off x="6096000" y="1717342"/>
            <a:ext cx="5697071" cy="461665"/>
          </a:xfrm>
          <a:prstGeom prst="rect">
            <a:avLst/>
          </a:prstGeom>
          <a:noFill/>
        </p:spPr>
        <p:txBody>
          <a:bodyPr wrap="square" rtlCol="0">
            <a:spAutoFit/>
          </a:bodyPr>
          <a:lstStyle/>
          <a:p>
            <a:r>
              <a:rPr kumimoji="1" lang="en-US" altLang="zh-CN" sz="2400" b="1" dirty="0">
                <a:latin typeface="Calibri" panose="020F0502020204030204" pitchFamily="34" charset="0"/>
                <a:cs typeface="Calibri" panose="020F0502020204030204" pitchFamily="34" charset="0"/>
              </a:rPr>
              <a:t>time+</a:t>
            </a:r>
            <a:r>
              <a:rPr kumimoji="1" lang="zh-CN" altLang="en-US" sz="2400" b="1" dirty="0">
                <a:latin typeface="Calibri" panose="020F0502020204030204" pitchFamily="34" charset="0"/>
                <a:cs typeface="Calibri" panose="020F0502020204030204" pitchFamily="34" charset="0"/>
              </a:rPr>
              <a:t>（</a:t>
            </a:r>
            <a:r>
              <a:rPr kumimoji="1" lang="en-US" altLang="zh-CN" sz="2400" b="1" dirty="0">
                <a:latin typeface="Calibri" panose="020F0502020204030204" pitchFamily="34" charset="0"/>
                <a:cs typeface="Calibri" panose="020F0502020204030204" pitchFamily="34" charset="0"/>
              </a:rPr>
              <a:t>place</a:t>
            </a:r>
            <a:r>
              <a:rPr kumimoji="1" lang="zh-CN" altLang="en-US" sz="2400" b="1" dirty="0">
                <a:latin typeface="Calibri" panose="020F0502020204030204" pitchFamily="34" charset="0"/>
                <a:cs typeface="Calibri" panose="020F0502020204030204" pitchFamily="34" charset="0"/>
              </a:rPr>
              <a:t>）</a:t>
            </a:r>
            <a:r>
              <a:rPr kumimoji="1" lang="en-US" altLang="zh-CN" sz="2400" b="1" dirty="0">
                <a:latin typeface="Calibri" panose="020F0502020204030204" pitchFamily="34" charset="0"/>
                <a:cs typeface="Calibri" panose="020F0502020204030204" pitchFamily="34" charset="0"/>
              </a:rPr>
              <a:t>+event+ (organizer)</a:t>
            </a:r>
            <a:endParaRPr kumimoji="1" lang="zh-CN" altLang="en-US" sz="2400" b="1" dirty="0">
              <a:latin typeface="Calibri" panose="020F0502020204030204" pitchFamily="34" charset="0"/>
              <a:cs typeface="Calibri" panose="020F0502020204030204" pitchFamily="34" charset="0"/>
            </a:endParaRPr>
          </a:p>
        </p:txBody>
      </p:sp>
      <p:sp>
        <p:nvSpPr>
          <p:cNvPr id="30" name="下箭头 29"/>
          <p:cNvSpPr/>
          <p:nvPr/>
        </p:nvSpPr>
        <p:spPr>
          <a:xfrm rot="16890776">
            <a:off x="2943351" y="1939190"/>
            <a:ext cx="704112" cy="1708561"/>
          </a:xfrm>
          <a:prstGeom prst="downArrow">
            <a:avLst>
              <a:gd name="adj1" fmla="val 29012"/>
              <a:gd name="adj2" fmla="val 69832"/>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zh-CN" altLang="en-US">
              <a:ln w="0"/>
              <a:solidFill>
                <a:schemeClr val="accent1"/>
              </a:solidFill>
              <a:effectLst>
                <a:outerShdw blurRad="38100" dist="25400" dir="5400000" algn="ctr" rotWithShape="0">
                  <a:srgbClr val="6E747A">
                    <a:alpha val="43000"/>
                  </a:srgbClr>
                </a:outerShdw>
              </a:effectLst>
            </a:endParaRPr>
          </a:p>
        </p:txBody>
      </p:sp>
      <p:sp>
        <p:nvSpPr>
          <p:cNvPr id="32" name="文本框 31"/>
          <p:cNvSpPr txBox="1"/>
          <p:nvPr/>
        </p:nvSpPr>
        <p:spPr>
          <a:xfrm>
            <a:off x="4182035" y="2548339"/>
            <a:ext cx="6817659" cy="707886"/>
          </a:xfrm>
          <a:prstGeom prst="rect">
            <a:avLst/>
          </a:prstGeom>
          <a:noFill/>
        </p:spPr>
        <p:txBody>
          <a:bodyPr wrap="square" rtlCol="0">
            <a:spAutoFit/>
          </a:bodyPr>
          <a:lstStyle/>
          <a:p>
            <a:r>
              <a:rPr kumimoji="1" lang="en-US" altLang="zh-CN" sz="2000" b="1" dirty="0">
                <a:latin typeface="Calibri" panose="020F0502020204030204" pitchFamily="34" charset="0"/>
                <a:cs typeface="Calibri" panose="020F0502020204030204" pitchFamily="34" charset="0"/>
              </a:rPr>
              <a:t>engage in; be engaged in; participate in; be involved in; take part in; have a hand in; go in for; attend etc.</a:t>
            </a:r>
            <a:endParaRPr kumimoji="1" lang="zh-CN" altLang="en-US" sz="2000" b="1" dirty="0">
              <a:latin typeface="Calibri" panose="020F0502020204030204" pitchFamily="34" charset="0"/>
              <a:cs typeface="Calibri" panose="020F0502020204030204" pitchFamily="34" charset="0"/>
            </a:endParaRPr>
          </a:p>
        </p:txBody>
      </p:sp>
      <p:sp>
        <p:nvSpPr>
          <p:cNvPr id="33" name="内容占位符 1"/>
          <p:cNvSpPr>
            <a:spLocks noGrp="1"/>
          </p:cNvSpPr>
          <p:nvPr/>
        </p:nvSpPr>
        <p:spPr>
          <a:xfrm>
            <a:off x="138682" y="3277878"/>
            <a:ext cx="11914635" cy="3549051"/>
          </a:xfrm>
          <a:prstGeom prst="rec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vert="horz" lIns="90170" tIns="46990" rIns="90170" bIns="4699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uFillTx/>
                <a:latin typeface="Arial" panose="020B0604020202020204" pitchFamily="34" charset="0"/>
                <a:ea typeface="幼圆" panose="02010509060101010101" charset="-122"/>
                <a:cs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rgbClr val="000000"/>
                </a:solidFill>
                <a:uFillTx/>
                <a:latin typeface="Arial" panose="020B0604020202020204" pitchFamily="34" charset="0"/>
                <a:ea typeface="幼圆" panose="02010509060101010101" charset="-122"/>
                <a:cs typeface="+mn-ea"/>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uFillTx/>
                <a:latin typeface="Arial" panose="020B0604020202020204" pitchFamily="34" charset="0"/>
                <a:ea typeface="幼圆" panose="02010509060101010101" charset="-122"/>
                <a:cs typeface="+mn-ea"/>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uFillTx/>
                <a:latin typeface="Arial" panose="020B0604020202020204" pitchFamily="34" charset="0"/>
                <a:ea typeface="幼圆" panose="02010509060101010101" charset="-122"/>
                <a:cs typeface="+mn-ea"/>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uFillTx/>
                <a:latin typeface="Arial" panose="020B0604020202020204" pitchFamily="34" charset="0"/>
                <a:ea typeface="幼圆" panose="02010509060101010101"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pitchFamily="34"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pitchFamily="34"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pitchFamily="34"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pitchFamily="34" charset="-122"/>
                <a:cs typeface="+mn-ea"/>
              </a:defRPr>
            </a:lvl9pPr>
          </a:lstStyle>
          <a:p>
            <a:pPr marL="0" indent="0" algn="just">
              <a:lnSpc>
                <a:spcPts val="3380"/>
              </a:lnSpc>
              <a:spcAft>
                <a:spcPts val="0"/>
              </a:spcAft>
              <a:buFont typeface="Wingdings" panose="05000000000000000000" charset="0"/>
              <a:buChar char="l"/>
            </a:pPr>
            <a:r>
              <a:rPr lang="en-US" altLang="zh-CN" sz="2600" dirty="0">
                <a:latin typeface="Calibri" panose="020F0502020204030204" pitchFamily="34" charset="0"/>
                <a:cs typeface="Calibri" panose="020F0502020204030204" pitchFamily="34" charset="0"/>
                <a:sym typeface="+mn-ea"/>
              </a:rPr>
              <a:t>Last week, I had the </a:t>
            </a:r>
            <a:r>
              <a:rPr lang="en-US" altLang="zh-CN" sz="2600" b="1" dirty="0">
                <a:latin typeface="Calibri" panose="020F0502020204030204" pitchFamily="34" charset="0"/>
                <a:cs typeface="Calibri" panose="020F0502020204030204" pitchFamily="34" charset="0"/>
                <a:sym typeface="+mn-ea"/>
              </a:rPr>
              <a:t>privilege/honor </a:t>
            </a:r>
            <a:r>
              <a:rPr lang="en-US" altLang="zh-CN" sz="2600" dirty="0">
                <a:latin typeface="Calibri" panose="020F0502020204030204" pitchFamily="34" charset="0"/>
                <a:cs typeface="Calibri" panose="020F0502020204030204" pitchFamily="34" charset="0"/>
                <a:sym typeface="+mn-ea"/>
              </a:rPr>
              <a:t>of participating in the “Show Gratitude to Our School through Labor” event </a:t>
            </a:r>
            <a:r>
              <a:rPr lang="en-US" altLang="zh-CN" sz="2600" b="1" dirty="0">
                <a:latin typeface="Calibri" panose="020F0502020204030204" pitchFamily="34" charset="0"/>
                <a:cs typeface="Calibri" panose="020F0502020204030204" pitchFamily="34" charset="0"/>
                <a:sym typeface="+mn-ea"/>
              </a:rPr>
              <a:t>organized/launched/held </a:t>
            </a:r>
            <a:r>
              <a:rPr lang="en-US" altLang="zh-CN" sz="2600" dirty="0">
                <a:latin typeface="Calibri" panose="020F0502020204030204" pitchFamily="34" charset="0"/>
                <a:cs typeface="Calibri" panose="020F0502020204030204" pitchFamily="34" charset="0"/>
                <a:sym typeface="+mn-ea"/>
              </a:rPr>
              <a:t>by the school student union. </a:t>
            </a:r>
            <a:endParaRPr lang="en-US" altLang="zh-CN" sz="2600" dirty="0">
              <a:latin typeface="Calibri" panose="020F0502020204030204" pitchFamily="34" charset="0"/>
              <a:cs typeface="Calibri" panose="020F0502020204030204" pitchFamily="34" charset="0"/>
              <a:sym typeface="+mn-ea"/>
            </a:endParaRPr>
          </a:p>
          <a:p>
            <a:pPr marL="0" indent="0" algn="just">
              <a:lnSpc>
                <a:spcPts val="3380"/>
              </a:lnSpc>
              <a:spcAft>
                <a:spcPts val="0"/>
              </a:spcAft>
              <a:buFont typeface="Wingdings" panose="05000000000000000000" charset="0"/>
              <a:buChar char="l"/>
            </a:pPr>
            <a:r>
              <a:rPr lang="en-US" sz="2600" spc="0" dirty="0">
                <a:solidFill>
                  <a:schemeClr val="tx1"/>
                </a:solidFill>
                <a:latin typeface="Calibri" panose="020F0502020204030204" pitchFamily="34" charset="0"/>
                <a:ea typeface="+mn-ea"/>
                <a:cs typeface="Calibri" panose="020F0502020204030204" pitchFamily="34" charset="0"/>
              </a:rPr>
              <a:t>Last Saturday </a:t>
            </a:r>
            <a:r>
              <a:rPr lang="en-US" sz="2600" b="1" spc="0" dirty="0">
                <a:solidFill>
                  <a:schemeClr val="tx1"/>
                </a:solidFill>
                <a:latin typeface="Calibri" panose="020F0502020204030204" pitchFamily="34" charset="0"/>
                <a:ea typeface="+mn-ea"/>
                <a:cs typeface="Calibri" panose="020F0502020204030204" pitchFamily="34" charset="0"/>
              </a:rPr>
              <a:t>unfolded</a:t>
            </a:r>
            <a:r>
              <a:rPr lang="en-US" sz="2600" spc="0" dirty="0">
                <a:solidFill>
                  <a:schemeClr val="tx1"/>
                </a:solidFill>
                <a:latin typeface="Calibri" panose="020F0502020204030204" pitchFamily="34" charset="0"/>
                <a:ea typeface="+mn-ea"/>
                <a:cs typeface="Calibri" panose="020F0502020204030204" pitchFamily="34" charset="0"/>
              </a:rPr>
              <a:t> as a day of action for me as I </a:t>
            </a:r>
            <a:r>
              <a:rPr lang="en-US" sz="2600" b="1" spc="0" dirty="0">
                <a:solidFill>
                  <a:schemeClr val="tx1"/>
                </a:solidFill>
                <a:latin typeface="Calibri" panose="020F0502020204030204" pitchFamily="34" charset="0"/>
                <a:ea typeface="+mn-ea"/>
                <a:cs typeface="Calibri" panose="020F0502020204030204" pitchFamily="34" charset="0"/>
              </a:rPr>
              <a:t>enthusiastically</a:t>
            </a:r>
            <a:r>
              <a:rPr lang="en-US" altLang="zh-CN" sz="2600" b="1" spc="0" dirty="0">
                <a:solidFill>
                  <a:schemeClr val="tx1"/>
                </a:solidFill>
                <a:latin typeface="Calibri" panose="020F0502020204030204" pitchFamily="34" charset="0"/>
                <a:ea typeface="+mn-ea"/>
                <a:cs typeface="Calibri" panose="020F0502020204030204" pitchFamily="34" charset="0"/>
              </a:rPr>
              <a:t>/actively</a:t>
            </a:r>
            <a:r>
              <a:rPr lang="en-US" sz="2600" spc="0" dirty="0">
                <a:solidFill>
                  <a:schemeClr val="tx1"/>
                </a:solidFill>
                <a:latin typeface="Calibri" panose="020F0502020204030204" pitchFamily="34" charset="0"/>
                <a:ea typeface="+mn-ea"/>
                <a:cs typeface="Calibri" panose="020F0502020204030204" pitchFamily="34" charset="0"/>
              </a:rPr>
              <a:t> joined the “</a:t>
            </a:r>
            <a:r>
              <a:rPr lang="en-US" altLang="zh-CN" sz="2600" dirty="0">
                <a:latin typeface="Calibri" panose="020F0502020204030204" pitchFamily="34" charset="0"/>
                <a:cs typeface="Calibri" panose="020F0502020204030204" pitchFamily="34" charset="0"/>
                <a:sym typeface="+mn-ea"/>
              </a:rPr>
              <a:t>Show Gratitude to Our School through Labor</a:t>
            </a:r>
            <a:r>
              <a:rPr lang="en-US" sz="2600" spc="0" dirty="0">
                <a:solidFill>
                  <a:schemeClr val="tx1"/>
                </a:solidFill>
                <a:latin typeface="Calibri" panose="020F0502020204030204" pitchFamily="34" charset="0"/>
                <a:ea typeface="+mn-ea"/>
                <a:cs typeface="Calibri" panose="020F0502020204030204" pitchFamily="34" charset="0"/>
              </a:rPr>
              <a:t>” activity.</a:t>
            </a:r>
            <a:endParaRPr lang="en-US" sz="2600" spc="0" dirty="0">
              <a:solidFill>
                <a:schemeClr val="tx1"/>
              </a:solidFill>
              <a:latin typeface="Calibri" panose="020F0502020204030204" pitchFamily="34" charset="0"/>
              <a:ea typeface="+mn-ea"/>
              <a:cs typeface="Calibri" panose="020F0502020204030204" pitchFamily="34" charset="0"/>
            </a:endParaRPr>
          </a:p>
          <a:p>
            <a:pPr marL="0" indent="0" algn="just">
              <a:lnSpc>
                <a:spcPts val="3380"/>
              </a:lnSpc>
              <a:spcAft>
                <a:spcPts val="0"/>
              </a:spcAft>
              <a:buFont typeface="Wingdings" panose="05000000000000000000" charset="0"/>
              <a:buChar char="l"/>
            </a:pPr>
            <a:r>
              <a:rPr lang="en-US" sz="2600" spc="0" dirty="0">
                <a:solidFill>
                  <a:schemeClr val="tx1"/>
                </a:solidFill>
                <a:latin typeface="Calibri" panose="020F0502020204030204" pitchFamily="34" charset="0"/>
                <a:ea typeface="+mn-ea"/>
                <a:cs typeface="Calibri" panose="020F0502020204030204" pitchFamily="34" charset="0"/>
              </a:rPr>
              <a:t>(As the sun painted the sky with </a:t>
            </a:r>
            <a:r>
              <a:rPr lang="en-US" sz="2600" b="1" spc="0" dirty="0">
                <a:solidFill>
                  <a:schemeClr val="tx1"/>
                </a:solidFill>
                <a:latin typeface="Calibri" panose="020F0502020204030204" pitchFamily="34" charset="0"/>
                <a:ea typeface="+mn-ea"/>
                <a:cs typeface="Calibri" panose="020F0502020204030204" pitchFamily="34" charset="0"/>
              </a:rPr>
              <a:t>hues</a:t>
            </a:r>
            <a:r>
              <a:rPr lang="en-US" sz="2600" spc="0" dirty="0">
                <a:solidFill>
                  <a:schemeClr val="tx1"/>
                </a:solidFill>
                <a:latin typeface="Calibri" panose="020F0502020204030204" pitchFamily="34" charset="0"/>
                <a:ea typeface="+mn-ea"/>
                <a:cs typeface="Calibri" panose="020F0502020204030204" pitchFamily="34" charset="0"/>
              </a:rPr>
              <a:t> of dawn, I found myself in a spirited gathering at the entrance of our school.)</a:t>
            </a:r>
            <a:r>
              <a:rPr lang="zh-CN" altLang="en-US" sz="2600" spc="0" dirty="0">
                <a:solidFill>
                  <a:schemeClr val="tx1"/>
                </a:solidFill>
                <a:latin typeface="Calibri" panose="020F0502020204030204" pitchFamily="34" charset="0"/>
                <a:ea typeface="+mn-ea"/>
                <a:cs typeface="Calibri" panose="020F0502020204030204" pitchFamily="34" charset="0"/>
              </a:rPr>
              <a:t> </a:t>
            </a:r>
            <a:r>
              <a:rPr lang="en-US" sz="2600" spc="0" dirty="0">
                <a:solidFill>
                  <a:schemeClr val="tx1"/>
                </a:solidFill>
                <a:latin typeface="Calibri" panose="020F0502020204030204" pitchFamily="34" charset="0"/>
                <a:ea typeface="+mn-ea"/>
                <a:cs typeface="Calibri" panose="020F0502020204030204" pitchFamily="34" charset="0"/>
              </a:rPr>
              <a:t>Last week, I </a:t>
            </a:r>
            <a:r>
              <a:rPr lang="en-US" sz="2600" b="1" spc="0" dirty="0">
                <a:solidFill>
                  <a:schemeClr val="tx1"/>
                </a:solidFill>
                <a:latin typeface="Calibri" panose="020F0502020204030204" pitchFamily="34" charset="0"/>
                <a:ea typeface="+mn-ea"/>
                <a:cs typeface="Calibri" panose="020F0502020204030204" pitchFamily="34" charset="0"/>
              </a:rPr>
              <a:t>embarked</a:t>
            </a:r>
            <a:r>
              <a:rPr lang="en-US" sz="2600" spc="0" dirty="0">
                <a:solidFill>
                  <a:schemeClr val="tx1"/>
                </a:solidFill>
                <a:latin typeface="Calibri" panose="020F0502020204030204" pitchFamily="34" charset="0"/>
                <a:ea typeface="+mn-ea"/>
                <a:cs typeface="Calibri" panose="020F0502020204030204" pitchFamily="34" charset="0"/>
              </a:rPr>
              <a:t> </a:t>
            </a:r>
            <a:r>
              <a:rPr lang="en-US" sz="2600" b="1" spc="0" dirty="0">
                <a:solidFill>
                  <a:schemeClr val="tx1"/>
                </a:solidFill>
                <a:latin typeface="Calibri" panose="020F0502020204030204" pitchFamily="34" charset="0"/>
                <a:ea typeface="+mn-ea"/>
                <a:cs typeface="Calibri" panose="020F0502020204030204" pitchFamily="34" charset="0"/>
              </a:rPr>
              <a:t>on</a:t>
            </a:r>
            <a:r>
              <a:rPr lang="en-US" sz="2600" spc="0" dirty="0">
                <a:solidFill>
                  <a:schemeClr val="tx1"/>
                </a:solidFill>
                <a:latin typeface="Calibri" panose="020F0502020204030204" pitchFamily="34" charset="0"/>
                <a:ea typeface="+mn-ea"/>
                <a:cs typeface="Calibri" panose="020F0502020204030204" pitchFamily="34" charset="0"/>
              </a:rPr>
              <a:t> a day-long journey of </a:t>
            </a:r>
            <a:r>
              <a:rPr lang="en-US" sz="2600" b="1" spc="0" dirty="0">
                <a:solidFill>
                  <a:schemeClr val="tx1"/>
                </a:solidFill>
                <a:latin typeface="Calibri" panose="020F0502020204030204" pitchFamily="34" charset="0"/>
                <a:ea typeface="+mn-ea"/>
                <a:cs typeface="Calibri" panose="020F0502020204030204" pitchFamily="34" charset="0"/>
              </a:rPr>
              <a:t>gratitude</a:t>
            </a:r>
            <a:r>
              <a:rPr lang="en-US" sz="2600" spc="0" dirty="0">
                <a:solidFill>
                  <a:schemeClr val="tx1"/>
                </a:solidFill>
                <a:latin typeface="Calibri" panose="020F0502020204030204" pitchFamily="34" charset="0"/>
                <a:ea typeface="+mn-ea"/>
                <a:cs typeface="Calibri" panose="020F0502020204030204" pitchFamily="34" charset="0"/>
              </a:rPr>
              <a:t> as I participated in an event organized by </a:t>
            </a:r>
            <a:r>
              <a:rPr lang="en-US" altLang="zh-CN" sz="2600" spc="0" dirty="0">
                <a:solidFill>
                  <a:schemeClr val="tx1"/>
                </a:solidFill>
                <a:latin typeface="Calibri" panose="020F0502020204030204" pitchFamily="34" charset="0"/>
                <a:ea typeface="+mn-ea"/>
                <a:cs typeface="Calibri" panose="020F0502020204030204" pitchFamily="34" charset="0"/>
              </a:rPr>
              <a:t>the </a:t>
            </a:r>
            <a:r>
              <a:rPr lang="en-US" altLang="zh-CN" sz="2600" dirty="0">
                <a:latin typeface="Calibri" panose="020F0502020204030204" pitchFamily="34" charset="0"/>
                <a:cs typeface="Calibri" panose="020F0502020204030204" pitchFamily="34" charset="0"/>
                <a:sym typeface="+mn-ea"/>
              </a:rPr>
              <a:t>school student union.</a:t>
            </a:r>
            <a:endParaRPr lang="en-US" sz="2600" spc="0" dirty="0">
              <a:solidFill>
                <a:schemeClr val="tx1"/>
              </a:solidFill>
              <a:latin typeface="Calibri" panose="020F0502020204030204" pitchFamily="34" charset="0"/>
              <a:ea typeface="+mn-ea"/>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blinds(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blinds(horizontal)">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blinds(horizontal)">
                                      <p:cBhvr>
                                        <p:cTn id="22" dur="500"/>
                                        <p:tgtEl>
                                          <p:spTgt spid="2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Effect transition="in" filter="blinds(horizontal)">
                                      <p:cBhvr>
                                        <p:cTn id="37" dur="500"/>
                                        <p:tgtEl>
                                          <p:spTgt spid="3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3">
                                            <p:txEl>
                                              <p:pRg st="1" end="1"/>
                                            </p:txEl>
                                          </p:spTgt>
                                        </p:tgtEl>
                                        <p:attrNameLst>
                                          <p:attrName>style.visibility</p:attrName>
                                        </p:attrNameLst>
                                      </p:cBhvr>
                                      <p:to>
                                        <p:strVal val="visible"/>
                                      </p:to>
                                    </p:set>
                                    <p:animEffect transition="in" filter="blinds(horizontal)">
                                      <p:cBhvr>
                                        <p:cTn id="42" dur="500"/>
                                        <p:tgtEl>
                                          <p:spTgt spid="3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3">
                                            <p:txEl>
                                              <p:pRg st="2" end="2"/>
                                            </p:txEl>
                                          </p:spTgt>
                                        </p:tgtEl>
                                        <p:attrNameLst>
                                          <p:attrName>style.visibility</p:attrName>
                                        </p:attrNameLst>
                                      </p:cBhvr>
                                      <p:to>
                                        <p:strVal val="visible"/>
                                      </p:to>
                                    </p:set>
                                    <p:animEffect transition="in" filter="blinds(horizontal)">
                                      <p:cBhvr>
                                        <p:cTn id="47"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0"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455417" y="1106170"/>
            <a:ext cx="11281165" cy="523220"/>
          </a:xfrm>
          <a:prstGeom prst="rect">
            <a:avLst/>
          </a:prstGeom>
          <a:noFill/>
        </p:spPr>
        <p:txBody>
          <a:bodyPr wrap="square" rtlCol="0">
            <a:spAutoFit/>
          </a:bodyPr>
          <a:lstStyle/>
          <a:p>
            <a:pPr algn="just"/>
            <a:r>
              <a:rPr lang="en-US" altLang="zh-CN" sz="2800" b="1" dirty="0">
                <a:solidFill>
                  <a:srgbClr val="000000"/>
                </a:solidFill>
                <a:latin typeface="Calibri" panose="020F0502020204030204" pitchFamily="34" charset="0"/>
                <a:ea typeface="宋体" panose="02010600030101010101" pitchFamily="2" charset="-122"/>
                <a:cs typeface="Calibri" panose="020F0502020204030204" pitchFamily="34" charset="0"/>
              </a:rPr>
              <a:t>Q3:</a:t>
            </a:r>
            <a:r>
              <a:rPr lang="zh-CN" altLang="en-US" sz="2800" b="1" dirty="0">
                <a:solidFill>
                  <a:srgbClr val="000000"/>
                </a:solidFill>
                <a:latin typeface="Calibri" panose="020F0502020204030204" pitchFamily="34" charset="0"/>
                <a:ea typeface="宋体" panose="02010600030101010101" pitchFamily="2" charset="-122"/>
                <a:cs typeface="Calibri" panose="020F0502020204030204" pitchFamily="34" charset="0"/>
              </a:rPr>
              <a:t> 可以写哪些活动将劳动和母校结合起来？</a:t>
            </a:r>
            <a:endParaRPr lang="en-US" altLang="zh-CN" sz="2800" b="1" dirty="0">
              <a:solidFill>
                <a:srgbClr val="000000"/>
              </a:solidFill>
              <a:latin typeface="Calibri" panose="020F0502020204030204" pitchFamily="34" charset="0"/>
              <a:ea typeface="宋体" panose="02010600030101010101" pitchFamily="2" charset="-122"/>
              <a:cs typeface="Calibri" panose="020F0502020204030204" pitchFamily="34" charset="0"/>
            </a:endParaRPr>
          </a:p>
        </p:txBody>
      </p:sp>
      <p:graphicFrame>
        <p:nvGraphicFramePr>
          <p:cNvPr id="60" name="表格 59"/>
          <p:cNvGraphicFramePr>
            <a:graphicFrameLocks noGrp="1"/>
          </p:cNvGraphicFramePr>
          <p:nvPr>
            <p:custDataLst>
              <p:tags r:id="rId1"/>
            </p:custDataLst>
          </p:nvPr>
        </p:nvGraphicFramePr>
        <p:xfrm>
          <a:off x="193039" y="2042198"/>
          <a:ext cx="11805920" cy="4537623"/>
        </p:xfrm>
        <a:graphic>
          <a:graphicData uri="http://schemas.openxmlformats.org/drawingml/2006/table">
            <a:tbl>
              <a:tblPr firstRow="1" bandRow="1">
                <a:effectLst/>
                <a:tableStyleId>{5940675A-B579-460E-94D1-54222C63F5DA}</a:tableStyleId>
              </a:tblPr>
              <a:tblGrid>
                <a:gridCol w="5320254"/>
                <a:gridCol w="6485666"/>
              </a:tblGrid>
              <a:tr h="4537623">
                <a:tc>
                  <a:txBody>
                    <a:bodyPr/>
                    <a:lstStyle/>
                    <a:p>
                      <a:pPr algn="just" defTabSz="914400" rtl="0" eaLnBrk="1" fontAlgn="ctr" latinLnBrk="0" hangingPunct="1">
                        <a:lnSpc>
                          <a:spcPct val="150000"/>
                        </a:lnSpc>
                        <a:buNone/>
                      </a:pPr>
                      <a:endParaRPr lang="en-US" altLang="zh-CN" sz="2800" kern="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txBody>
                  <a:tcPr vert="eaVert" anchor="ctr">
                    <a:lnL w="12700" cmpd="sng">
                      <a:solidFill>
                        <a:srgbClr val="FFFFFF"/>
                      </a:solidFill>
                    </a:lnL>
                    <a:lnR w="12700" cmpd="sng">
                      <a:solidFill>
                        <a:srgbClr val="FFFFFF"/>
                      </a:solidFill>
                    </a:lnR>
                    <a:lnT w="12700" cmpd="sng">
                      <a:solidFill>
                        <a:srgbClr val="FFFFFF"/>
                      </a:solidFill>
                    </a:lnT>
                    <a:lnB w="38100" cmpd="sng">
                      <a:solidFill>
                        <a:srgbClr val="FFFFFF"/>
                      </a:solidFill>
                    </a:lnB>
                    <a:solidFill>
                      <a:schemeClr val="accent3">
                        <a:lumMod val="20000"/>
                        <a:lumOff val="80000"/>
                      </a:schemeClr>
                    </a:solidFill>
                  </a:tcPr>
                </a:tc>
                <a:tc>
                  <a:txBody>
                    <a:bodyPr/>
                    <a:lstStyle/>
                    <a:p>
                      <a:pPr indent="0" algn="just" defTabSz="914400" rtl="0" eaLnBrk="1" fontAlgn="auto" latinLnBrk="0" hangingPunct="1">
                        <a:lnSpc>
                          <a:spcPts val="3160"/>
                        </a:lnSpc>
                        <a:buFont typeface="Arial" panose="020B0604020202020204" pitchFamily="34" charset="0"/>
                        <a:buNone/>
                      </a:pPr>
                      <a:endParaRPr lang="en-US" altLang="zh-CN" sz="2800" kern="1200" dirty="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3275C8">
                        <a:lumMod val="20000"/>
                        <a:lumOff val="80000"/>
                      </a:srgbClr>
                    </a:solidFill>
                  </a:tcPr>
                </a:tc>
              </a:tr>
            </a:tbl>
          </a:graphicData>
        </a:graphic>
      </p:graphicFrame>
      <p:sp>
        <p:nvSpPr>
          <p:cNvPr id="61" name="文本框 60"/>
          <p:cNvSpPr txBox="1"/>
          <p:nvPr/>
        </p:nvSpPr>
        <p:spPr>
          <a:xfrm>
            <a:off x="193040" y="2181736"/>
            <a:ext cx="5457725" cy="2246769"/>
          </a:xfrm>
          <a:prstGeom prst="rect">
            <a:avLst/>
          </a:prstGeom>
          <a:noFill/>
        </p:spPr>
        <p:txBody>
          <a:bodyPr wrap="square" rtlCol="0" anchor="t">
            <a:spAutoFit/>
          </a:bodyPr>
          <a:lstStyle/>
          <a:p>
            <a:pPr indent="0" algn="just">
              <a:lnSpc>
                <a:spcPct val="100000"/>
              </a:lnSpc>
              <a:buNone/>
            </a:pPr>
            <a:r>
              <a:rPr lang="en-US" altLang="zh-CN" sz="2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Element 1: What</a:t>
            </a:r>
            <a:endParaRPr lang="en-US" altLang="zh-CN" sz="2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a:p>
            <a:pPr marL="457200" indent="-457200" algn="just">
              <a:buFont typeface="Wingdings" panose="05000000000000000000" charset="0"/>
              <a:buChar char="Ø"/>
            </a:pPr>
            <a:r>
              <a:rPr lang="en-US" altLang="zh-CN" sz="28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Activity1: Classroom Cleaning</a:t>
            </a:r>
            <a:endParaRPr lang="en-US" altLang="zh-CN" sz="2800" dirty="0">
              <a:solidFill>
                <a:schemeClr val="tx1"/>
              </a:solidFill>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a:p>
            <a:pPr marL="457200" indent="-457200">
              <a:buFont typeface="Wingdings" panose="05000000000000000000" charset="0"/>
              <a:buChar char="Ø"/>
            </a:pPr>
            <a:r>
              <a:rPr lang="en-US" altLang="zh-CN" sz="28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Activity2: School Garden Revitalization</a:t>
            </a:r>
            <a:endParaRPr lang="en-US" altLang="zh-CN" sz="28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a:p>
            <a:pPr marL="457200" indent="-457200" algn="just">
              <a:buFont typeface="Wingdings" panose="05000000000000000000" charset="0"/>
              <a:buChar char="Ø"/>
            </a:pPr>
            <a:r>
              <a:rPr lang="en-US" altLang="zh-CN" sz="28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Activity3: Campus Cleanup</a:t>
            </a:r>
            <a:endParaRPr lang="en-US" altLang="zh-CN" sz="28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05" y="193052"/>
            <a:ext cx="1244189" cy="913118"/>
          </a:xfrm>
          <a:prstGeom prst="rect">
            <a:avLst/>
          </a:prstGeom>
        </p:spPr>
      </p:pic>
      <p:sp>
        <p:nvSpPr>
          <p:cNvPr id="5" name="标题 7"/>
          <p:cNvSpPr txBox="1"/>
          <p:nvPr/>
        </p:nvSpPr>
        <p:spPr>
          <a:xfrm>
            <a:off x="840105" y="335280"/>
            <a:ext cx="1244189" cy="77089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b="1" dirty="0">
                <a:solidFill>
                  <a:srgbClr val="1D11B7"/>
                </a:solidFill>
                <a:latin typeface="微软雅黑" panose="020B0503020204020204" pitchFamily="34" charset="-122"/>
                <a:ea typeface="微软雅黑" panose="020B0503020204020204" pitchFamily="34" charset="-122"/>
              </a:rPr>
              <a:t>中段</a:t>
            </a:r>
            <a:endParaRPr lang="zh-CN" altLang="en-US" sz="4000" b="1" dirty="0">
              <a:solidFill>
                <a:srgbClr val="1D11B7"/>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478658" y="2181736"/>
            <a:ext cx="6520302" cy="4380686"/>
          </a:xfrm>
          <a:prstGeom prst="rect">
            <a:avLst/>
          </a:prstGeom>
          <a:noFill/>
        </p:spPr>
        <p:txBody>
          <a:bodyPr wrap="square">
            <a:spAutoFit/>
          </a:bodyPr>
          <a:lstStyle/>
          <a:p>
            <a:pPr indent="0" algn="just" fontAlgn="auto">
              <a:lnSpc>
                <a:spcPts val="3160"/>
              </a:lnSpc>
              <a:buFont typeface="Arial" panose="020B0604020202020204" pitchFamily="34" charset="0"/>
              <a:buNone/>
            </a:pPr>
            <a:r>
              <a:rPr lang="en-US" altLang="zh-CN" sz="28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Element 2: How</a:t>
            </a:r>
            <a:endParaRPr lang="en-US" altLang="zh-CN" sz="28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a:p>
            <a:pPr marL="457200" indent="-457200" algn="l">
              <a:lnSpc>
                <a:spcPct val="100000"/>
              </a:lnSpc>
              <a:buFont typeface="Wingdings" panose="05000000000000000000" charset="0"/>
              <a:buChar char="Ø"/>
            </a:pPr>
            <a:r>
              <a:rPr lang="en-US" altLang="zh-CN" sz="28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Teams worked diligently to ensure classrooms were spotless and inviting.</a:t>
            </a:r>
            <a:endParaRPr lang="en-US" altLang="zh-CN" sz="28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a:p>
            <a:pPr marL="457200" indent="-457200" algn="just">
              <a:buFont typeface="Wingdings" panose="05000000000000000000" charset="0"/>
              <a:buChar char="Ø"/>
            </a:pPr>
            <a:r>
              <a:rPr lang="en-US" altLang="zh-CN" sz="28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a:t>
            </a:r>
            <a:r>
              <a:rPr lang="zh-CN" altLang="en-US" sz="28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t>
            </a:r>
            <a:r>
              <a:rPr lang="en-US" altLang="zh-CN" sz="28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Participants weeded, planted, and transformed the school garden into a thriving green land.</a:t>
            </a:r>
            <a:endParaRPr lang="en-US" altLang="zh-CN" sz="28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a:p>
            <a:pPr marL="457200" indent="-457200" algn="just">
              <a:buFont typeface="Wingdings" panose="05000000000000000000" charset="0"/>
              <a:buChar char="Ø"/>
            </a:pPr>
            <a:r>
              <a:rPr lang="en-US" altLang="zh-CN" sz="28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 A collective effort ensured that every corner of the campus sparkled with cleanliness and pride.</a:t>
            </a:r>
            <a:endParaRPr lang="en-US" altLang="zh-CN" sz="2800"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
                                            <p:txEl>
                                              <p:pRg st="0" end="0"/>
                                            </p:txEl>
                                          </p:spTgt>
                                        </p:tgtEl>
                                        <p:attrNameLst>
                                          <p:attrName>style.visibility</p:attrName>
                                        </p:attrNameLst>
                                      </p:cBhvr>
                                      <p:to>
                                        <p:strVal val="visible"/>
                                      </p:to>
                                    </p:set>
                                    <p:animEffect transition="in" filter="blinds(horizontal)">
                                      <p:cBhvr>
                                        <p:cTn id="12" dur="500"/>
                                        <p:tgtEl>
                                          <p:spTgt spid="6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
                                            <p:txEl>
                                              <p:pRg st="1" end="1"/>
                                            </p:txEl>
                                          </p:spTgt>
                                        </p:tgtEl>
                                        <p:attrNameLst>
                                          <p:attrName>style.visibility</p:attrName>
                                        </p:attrNameLst>
                                      </p:cBhvr>
                                      <p:to>
                                        <p:strVal val="visible"/>
                                      </p:to>
                                    </p:set>
                                    <p:animEffect transition="in" filter="blinds(horizontal)">
                                      <p:cBhvr>
                                        <p:cTn id="22" dur="500"/>
                                        <p:tgtEl>
                                          <p:spTgt spid="6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linds(horizont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1">
                                            <p:txEl>
                                              <p:pRg st="2" end="2"/>
                                            </p:txEl>
                                          </p:spTgt>
                                        </p:tgtEl>
                                        <p:attrNameLst>
                                          <p:attrName>style.visibility</p:attrName>
                                        </p:attrNameLst>
                                      </p:cBhvr>
                                      <p:to>
                                        <p:strVal val="visible"/>
                                      </p:to>
                                    </p:set>
                                    <p:animEffect transition="in" filter="blinds(horizontal)">
                                      <p:cBhvr>
                                        <p:cTn id="32" dur="500"/>
                                        <p:tgtEl>
                                          <p:spTgt spid="6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blinds(horizontal)">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1">
                                            <p:txEl>
                                              <p:pRg st="3" end="3"/>
                                            </p:txEl>
                                          </p:spTgt>
                                        </p:tgtEl>
                                        <p:attrNameLst>
                                          <p:attrName>style.visibility</p:attrName>
                                        </p:attrNameLst>
                                      </p:cBhvr>
                                      <p:to>
                                        <p:strVal val="visible"/>
                                      </p:to>
                                    </p:set>
                                    <p:animEffect transition="in" filter="blinds(horizontal)">
                                      <p:cBhvr>
                                        <p:cTn id="42" dur="500"/>
                                        <p:tgtEl>
                                          <p:spTgt spid="6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blinds(horizontal)">
                                      <p:cBhvr>
                                        <p:cTn id="4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4"/>
          <p:cNvSpPr/>
          <p:nvPr/>
        </p:nvSpPr>
        <p:spPr bwMode="auto">
          <a:xfrm>
            <a:off x="3449730" y="1717342"/>
            <a:ext cx="337485" cy="277384"/>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0105" y="193052"/>
            <a:ext cx="1244189" cy="913118"/>
          </a:xfrm>
          <a:prstGeom prst="rect">
            <a:avLst/>
          </a:prstGeom>
        </p:spPr>
      </p:pic>
      <p:sp>
        <p:nvSpPr>
          <p:cNvPr id="21" name="标题 7"/>
          <p:cNvSpPr txBox="1"/>
          <p:nvPr/>
        </p:nvSpPr>
        <p:spPr>
          <a:xfrm>
            <a:off x="840105" y="335280"/>
            <a:ext cx="1244189" cy="77089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b="1" dirty="0">
                <a:solidFill>
                  <a:srgbClr val="1D11B7"/>
                </a:solidFill>
                <a:latin typeface="微软雅黑" panose="020B0503020204020204" pitchFamily="34" charset="-122"/>
                <a:ea typeface="微软雅黑" panose="020B0503020204020204" pitchFamily="34" charset="-122"/>
              </a:rPr>
              <a:t>中段</a:t>
            </a:r>
            <a:endParaRPr lang="zh-CN" altLang="en-US" sz="4000" b="1" dirty="0">
              <a:solidFill>
                <a:srgbClr val="1D11B7"/>
              </a:solidFill>
              <a:latin typeface="微软雅黑" panose="020B0503020204020204" pitchFamily="34" charset="-122"/>
              <a:ea typeface="微软雅黑" panose="020B0503020204020204" pitchFamily="34" charset="-122"/>
            </a:endParaRPr>
          </a:p>
        </p:txBody>
      </p:sp>
      <p:sp>
        <p:nvSpPr>
          <p:cNvPr id="33" name="内容占位符 1"/>
          <p:cNvSpPr>
            <a:spLocks noGrp="1"/>
          </p:cNvSpPr>
          <p:nvPr/>
        </p:nvSpPr>
        <p:spPr>
          <a:xfrm>
            <a:off x="138682" y="1248398"/>
            <a:ext cx="11914635" cy="5274322"/>
          </a:xfrm>
          <a:prstGeom prst="rec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vert="horz" lIns="90170" tIns="46990" rIns="90170" bIns="4699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uFillTx/>
                <a:latin typeface="Arial" panose="020B0604020202020204" pitchFamily="34" charset="0"/>
                <a:ea typeface="幼圆" panose="02010509060101010101" charset="-122"/>
                <a:cs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rgbClr val="000000"/>
                </a:solidFill>
                <a:uFillTx/>
                <a:latin typeface="Arial" panose="020B0604020202020204" pitchFamily="34" charset="0"/>
                <a:ea typeface="幼圆" panose="02010509060101010101" charset="-122"/>
                <a:cs typeface="+mn-ea"/>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uFillTx/>
                <a:latin typeface="Arial" panose="020B0604020202020204" pitchFamily="34" charset="0"/>
                <a:ea typeface="幼圆" panose="02010509060101010101" charset="-122"/>
                <a:cs typeface="+mn-ea"/>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uFillTx/>
                <a:latin typeface="Arial" panose="020B0604020202020204" pitchFamily="34" charset="0"/>
                <a:ea typeface="幼圆" panose="02010509060101010101" charset="-122"/>
                <a:cs typeface="+mn-ea"/>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uFillTx/>
                <a:latin typeface="Arial" panose="020B0604020202020204" pitchFamily="34" charset="0"/>
                <a:ea typeface="幼圆" panose="02010509060101010101"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pitchFamily="34"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pitchFamily="34"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pitchFamily="34"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pitchFamily="34" charset="-122"/>
                <a:cs typeface="+mn-ea"/>
              </a:defRPr>
            </a:lvl9pPr>
          </a:lstStyle>
          <a:p>
            <a:pPr marL="0" indent="0" algn="just">
              <a:lnSpc>
                <a:spcPts val="3380"/>
              </a:lnSpc>
              <a:spcAft>
                <a:spcPts val="0"/>
              </a:spcAft>
              <a:buFont typeface="Wingdings" panose="05000000000000000000" charset="0"/>
              <a:buChar char="l"/>
            </a:pPr>
            <a:r>
              <a:rPr lang="en-US" altLang="zh-CN" sz="2800" dirty="0">
                <a:latin typeface="Calibri" panose="020F0502020204030204" pitchFamily="34" charset="0"/>
                <a:cs typeface="Calibri" panose="020F0502020204030204" pitchFamily="34" charset="0"/>
                <a:sym typeface="+mn-ea"/>
              </a:rPr>
              <a:t>I joined the activity by contributing my efforts in cleaning and </a:t>
            </a:r>
            <a:r>
              <a:rPr lang="en-US" altLang="zh-CN" sz="2800" b="1" dirty="0">
                <a:latin typeface="Calibri" panose="020F0502020204030204" pitchFamily="34" charset="0"/>
                <a:cs typeface="Calibri" panose="020F0502020204030204" pitchFamily="34" charset="0"/>
                <a:sym typeface="+mn-ea"/>
              </a:rPr>
              <a:t>beautifying</a:t>
            </a:r>
            <a:r>
              <a:rPr lang="en-US" altLang="zh-CN" sz="2800" dirty="0">
                <a:latin typeface="Calibri" panose="020F0502020204030204" pitchFamily="34" charset="0"/>
                <a:cs typeface="Calibri" panose="020F0502020204030204" pitchFamily="34" charset="0"/>
                <a:sym typeface="+mn-ea"/>
              </a:rPr>
              <a:t> the school premises. Working </a:t>
            </a:r>
            <a:r>
              <a:rPr lang="en-US" altLang="zh-CN" sz="2800" b="1" dirty="0">
                <a:latin typeface="Calibri" panose="020F0502020204030204" pitchFamily="34" charset="0"/>
                <a:cs typeface="Calibri" panose="020F0502020204030204" pitchFamily="34" charset="0"/>
                <a:sym typeface="+mn-ea"/>
              </a:rPr>
              <a:t>alongside</a:t>
            </a:r>
            <a:r>
              <a:rPr lang="en-US" altLang="zh-CN" sz="2800" dirty="0">
                <a:latin typeface="Calibri" panose="020F0502020204030204" pitchFamily="34" charset="0"/>
                <a:cs typeface="Calibri" panose="020F0502020204030204" pitchFamily="34" charset="0"/>
                <a:sym typeface="+mn-ea"/>
              </a:rPr>
              <a:t> fellow students, we </a:t>
            </a:r>
            <a:r>
              <a:rPr lang="en-US" altLang="zh-CN" sz="2800" b="1" dirty="0">
                <a:latin typeface="Calibri" panose="020F0502020204030204" pitchFamily="34" charset="0"/>
                <a:cs typeface="Calibri" panose="020F0502020204030204" pitchFamily="34" charset="0"/>
                <a:sym typeface="+mn-ea"/>
              </a:rPr>
              <a:t>scrubbed</a:t>
            </a:r>
            <a:r>
              <a:rPr lang="en-US" altLang="zh-CN" sz="2800" dirty="0">
                <a:latin typeface="Calibri" panose="020F0502020204030204" pitchFamily="34" charset="0"/>
                <a:cs typeface="Calibri" panose="020F0502020204030204" pitchFamily="34" charset="0"/>
                <a:sym typeface="+mn-ea"/>
              </a:rPr>
              <a:t>, swept, and planted, transforming </a:t>
            </a:r>
            <a:r>
              <a:rPr lang="en-US" altLang="zh-CN" sz="2800" b="1" dirty="0">
                <a:latin typeface="Calibri" panose="020F0502020204030204" pitchFamily="34" charset="0"/>
                <a:cs typeface="Calibri" panose="020F0502020204030204" pitchFamily="34" charset="0"/>
                <a:sym typeface="+mn-ea"/>
              </a:rPr>
              <a:t>neglected</a:t>
            </a:r>
            <a:r>
              <a:rPr lang="en-US" altLang="zh-CN" sz="2800" dirty="0">
                <a:latin typeface="Calibri" panose="020F0502020204030204" pitchFamily="34" charset="0"/>
                <a:cs typeface="Calibri" panose="020F0502020204030204" pitchFamily="34" charset="0"/>
                <a:sym typeface="+mn-ea"/>
              </a:rPr>
              <a:t> areas into vibrant spaces.</a:t>
            </a:r>
            <a:endParaRPr lang="en-US" altLang="zh-CN" sz="2800" dirty="0">
              <a:latin typeface="Calibri" panose="020F0502020204030204" pitchFamily="34" charset="0"/>
              <a:cs typeface="Calibri" panose="020F0502020204030204" pitchFamily="34" charset="0"/>
              <a:sym typeface="+mn-ea"/>
            </a:endParaRPr>
          </a:p>
          <a:p>
            <a:pPr marL="0" indent="0" algn="just">
              <a:lnSpc>
                <a:spcPts val="3380"/>
              </a:lnSpc>
              <a:spcAft>
                <a:spcPts val="0"/>
              </a:spcAft>
              <a:buFont typeface="Wingdings" panose="05000000000000000000" charset="0"/>
              <a:buChar char="l"/>
            </a:pPr>
            <a:r>
              <a:rPr lang="en-GB" altLang="zh-CN" sz="2800" dirty="0">
                <a:latin typeface="Calibri" panose="020F0502020204030204" pitchFamily="34" charset="0"/>
                <a:cs typeface="Calibri" panose="020F0502020204030204" pitchFamily="34" charset="0"/>
              </a:rPr>
              <a:t>To begin with, I eagerly joined the </a:t>
            </a:r>
            <a:r>
              <a:rPr lang="en-GB" altLang="zh-CN" sz="2800" b="1" dirty="0">
                <a:latin typeface="Calibri" panose="020F0502020204030204" pitchFamily="34" charset="0"/>
                <a:cs typeface="Calibri" panose="020F0502020204030204" pitchFamily="34" charset="0"/>
              </a:rPr>
              <a:t>preparations</a:t>
            </a:r>
            <a:r>
              <a:rPr lang="en-GB" altLang="zh-CN" sz="2800" dirty="0">
                <a:latin typeface="Calibri" panose="020F0502020204030204" pitchFamily="34" charset="0"/>
                <a:cs typeface="Calibri" panose="020F0502020204030204" pitchFamily="34" charset="0"/>
              </a:rPr>
              <a:t> by helping set up the </a:t>
            </a:r>
            <a:r>
              <a:rPr lang="en-GB" altLang="zh-CN" sz="2800" b="1" dirty="0">
                <a:latin typeface="Calibri" panose="020F0502020204030204" pitchFamily="34" charset="0"/>
                <a:cs typeface="Calibri" panose="020F0502020204030204" pitchFamily="34" charset="0"/>
              </a:rPr>
              <a:t>venue</a:t>
            </a:r>
            <a:r>
              <a:rPr lang="en-GB" altLang="zh-CN" sz="2800" dirty="0">
                <a:latin typeface="Calibri" panose="020F0502020204030204" pitchFamily="34" charset="0"/>
                <a:cs typeface="Calibri" panose="020F0502020204030204" pitchFamily="34" charset="0"/>
              </a:rPr>
              <a:t> and </a:t>
            </a:r>
            <a:r>
              <a:rPr lang="en-GB" altLang="zh-CN" sz="2800" b="1" dirty="0">
                <a:latin typeface="Calibri" panose="020F0502020204030204" pitchFamily="34" charset="0"/>
                <a:cs typeface="Calibri" panose="020F0502020204030204" pitchFamily="34" charset="0"/>
              </a:rPr>
              <a:t>coordinate</a:t>
            </a:r>
            <a:r>
              <a:rPr lang="en-GB" altLang="zh-CN" sz="2800" dirty="0">
                <a:latin typeface="Calibri" panose="020F0502020204030204" pitchFamily="34" charset="0"/>
                <a:cs typeface="Calibri" panose="020F0502020204030204" pitchFamily="34" charset="0"/>
              </a:rPr>
              <a:t> tasks. Then, we engaged in various activities, such as cleaning the campus, planting trees, and beautifying common areas.</a:t>
            </a:r>
            <a:endParaRPr lang="en-GB" altLang="zh-CN" sz="2800" dirty="0">
              <a:latin typeface="Calibri" panose="020F0502020204030204" pitchFamily="34" charset="0"/>
              <a:cs typeface="Calibri" panose="020F0502020204030204" pitchFamily="34" charset="0"/>
            </a:endParaRPr>
          </a:p>
          <a:p>
            <a:pPr marL="0" indent="0" algn="just">
              <a:lnSpc>
                <a:spcPts val="3380"/>
              </a:lnSpc>
              <a:spcAft>
                <a:spcPts val="0"/>
              </a:spcAft>
              <a:buFont typeface="Wingdings" panose="05000000000000000000" charset="0"/>
              <a:buChar char="l"/>
            </a:pPr>
            <a:r>
              <a:rPr lang="en-GB" altLang="zh-CN" sz="2800" dirty="0">
                <a:latin typeface="Calibri" panose="020F0502020204030204" pitchFamily="34" charset="0"/>
                <a:cs typeface="Calibri" panose="020F0502020204030204" pitchFamily="34" charset="0"/>
              </a:rPr>
              <a:t>During the event, I worked with fellow students, </a:t>
            </a:r>
            <a:r>
              <a:rPr lang="en-GB" altLang="zh-CN" sz="2800" b="1" dirty="0">
                <a:latin typeface="Calibri" panose="020F0502020204030204" pitchFamily="34" charset="0"/>
                <a:cs typeface="Calibri" panose="020F0502020204030204" pitchFamily="34" charset="0"/>
              </a:rPr>
              <a:t>rolling</a:t>
            </a:r>
            <a:r>
              <a:rPr lang="en-GB" altLang="zh-CN" sz="2800" dirty="0">
                <a:latin typeface="Calibri" panose="020F0502020204030204" pitchFamily="34" charset="0"/>
                <a:cs typeface="Calibri" panose="020F0502020204030204" pitchFamily="34" charset="0"/>
              </a:rPr>
              <a:t> </a:t>
            </a:r>
            <a:r>
              <a:rPr lang="en-GB" altLang="zh-CN" sz="2800" b="1" dirty="0">
                <a:latin typeface="Calibri" panose="020F0502020204030204" pitchFamily="34" charset="0"/>
                <a:cs typeface="Calibri" panose="020F0502020204030204" pitchFamily="34" charset="0"/>
              </a:rPr>
              <a:t>up</a:t>
            </a:r>
            <a:r>
              <a:rPr lang="en-GB" altLang="zh-CN" sz="2800" dirty="0">
                <a:latin typeface="Calibri" panose="020F0502020204030204" pitchFamily="34" charset="0"/>
                <a:cs typeface="Calibri" panose="020F0502020204030204" pitchFamily="34" charset="0"/>
              </a:rPr>
              <a:t> </a:t>
            </a:r>
            <a:r>
              <a:rPr lang="en-GB" altLang="zh-CN" sz="2800" b="1" dirty="0">
                <a:latin typeface="Calibri" panose="020F0502020204030204" pitchFamily="34" charset="0"/>
                <a:cs typeface="Calibri" panose="020F0502020204030204" pitchFamily="34" charset="0"/>
              </a:rPr>
              <a:t>our</a:t>
            </a:r>
            <a:r>
              <a:rPr lang="en-GB" altLang="zh-CN" sz="2800" dirty="0">
                <a:latin typeface="Calibri" panose="020F0502020204030204" pitchFamily="34" charset="0"/>
                <a:cs typeface="Calibri" panose="020F0502020204030204" pitchFamily="34" charset="0"/>
              </a:rPr>
              <a:t> </a:t>
            </a:r>
            <a:r>
              <a:rPr lang="en-GB" altLang="zh-CN" sz="2800" b="1" dirty="0">
                <a:latin typeface="Calibri" panose="020F0502020204030204" pitchFamily="34" charset="0"/>
                <a:cs typeface="Calibri" panose="020F0502020204030204" pitchFamily="34" charset="0"/>
              </a:rPr>
              <a:t>sleeves</a:t>
            </a:r>
            <a:r>
              <a:rPr lang="en-GB" altLang="zh-CN" sz="2800" dirty="0">
                <a:latin typeface="Calibri" panose="020F0502020204030204" pitchFamily="34" charset="0"/>
                <a:cs typeface="Calibri" panose="020F0502020204030204" pitchFamily="34" charset="0"/>
              </a:rPr>
              <a:t> to beautify our campus. From sweeping classrooms to planting flowers, every task </a:t>
            </a:r>
            <a:r>
              <a:rPr lang="en-GB" altLang="zh-CN" sz="2800" b="1" dirty="0">
                <a:latin typeface="Calibri" panose="020F0502020204030204" pitchFamily="34" charset="0"/>
                <a:cs typeface="Calibri" panose="020F0502020204030204" pitchFamily="34" charset="0"/>
              </a:rPr>
              <a:t>contributed</a:t>
            </a:r>
            <a:r>
              <a:rPr lang="en-GB" altLang="zh-CN" sz="2800" dirty="0">
                <a:latin typeface="Calibri" panose="020F0502020204030204" pitchFamily="34" charset="0"/>
                <a:cs typeface="Calibri" panose="020F0502020204030204" pitchFamily="34" charset="0"/>
              </a:rPr>
              <a:t> </a:t>
            </a:r>
            <a:r>
              <a:rPr lang="en-GB" altLang="zh-CN" sz="2800" b="1" dirty="0">
                <a:latin typeface="Calibri" panose="020F0502020204030204" pitchFamily="34" charset="0"/>
                <a:cs typeface="Calibri" panose="020F0502020204030204" pitchFamily="34" charset="0"/>
              </a:rPr>
              <a:t>to</a:t>
            </a:r>
            <a:r>
              <a:rPr lang="en-GB" altLang="zh-CN" sz="2800" dirty="0">
                <a:latin typeface="Calibri" panose="020F0502020204030204" pitchFamily="34" charset="0"/>
                <a:cs typeface="Calibri" panose="020F0502020204030204" pitchFamily="34" charset="0"/>
              </a:rPr>
              <a:t> the overall improvement of our learning environment. </a:t>
            </a:r>
            <a:endParaRPr lang="en-GB" altLang="zh-CN" sz="2800" dirty="0">
              <a:latin typeface="Calibri" panose="020F0502020204030204" pitchFamily="34" charset="0"/>
              <a:cs typeface="Calibri" panose="020F0502020204030204" pitchFamily="34" charset="0"/>
            </a:endParaRPr>
          </a:p>
          <a:p>
            <a:pPr marL="0" indent="0" algn="just">
              <a:lnSpc>
                <a:spcPts val="3380"/>
              </a:lnSpc>
              <a:spcAft>
                <a:spcPts val="0"/>
              </a:spcAft>
              <a:buFont typeface="Wingdings" panose="05000000000000000000" charset="0"/>
              <a:buChar char="l"/>
            </a:pPr>
            <a:endParaRPr lang="en-GB" altLang="zh-CN" sz="2800" dirty="0">
              <a:latin typeface="Calibri" panose="020F0502020204030204" pitchFamily="34" charset="0"/>
              <a:cs typeface="Calibri" panose="020F0502020204030204" pitchFamily="34" charset="0"/>
            </a:endParaRPr>
          </a:p>
          <a:p>
            <a:pPr marL="0" indent="0" algn="just">
              <a:lnSpc>
                <a:spcPts val="3380"/>
              </a:lnSpc>
              <a:spcAft>
                <a:spcPts val="0"/>
              </a:spcAft>
              <a:buFont typeface="Wingdings" panose="05000000000000000000" charset="0"/>
              <a:buChar char="l"/>
            </a:pPr>
            <a:endParaRPr lang="en-GB" altLang="zh-CN" sz="2800" dirty="0">
              <a:latin typeface="Calibri" panose="020F0502020204030204" pitchFamily="34" charset="0"/>
              <a:cs typeface="Calibri" panose="020F0502020204030204" pitchFamily="34" charset="0"/>
            </a:endParaRPr>
          </a:p>
          <a:p>
            <a:pPr marL="0" indent="0" algn="just">
              <a:lnSpc>
                <a:spcPts val="3380"/>
              </a:lnSpc>
              <a:spcAft>
                <a:spcPts val="0"/>
              </a:spcAft>
              <a:buFont typeface="Wingdings" panose="05000000000000000000" charset="0"/>
              <a:buChar char="l"/>
            </a:pPr>
            <a:endParaRPr lang="en-GB" altLang="zh-CN" sz="2800" dirty="0">
              <a:latin typeface="Calibri" panose="020F0502020204030204" pitchFamily="34" charset="0"/>
              <a:cs typeface="Calibri" panose="020F0502020204030204" pitchFamily="34" charset="0"/>
            </a:endParaRPr>
          </a:p>
          <a:p>
            <a:pPr marL="0" indent="0" algn="just">
              <a:lnSpc>
                <a:spcPts val="3380"/>
              </a:lnSpc>
              <a:spcAft>
                <a:spcPts val="0"/>
              </a:spcAft>
              <a:buFont typeface="Wingdings" panose="05000000000000000000" charset="0"/>
              <a:buChar char="l"/>
            </a:pPr>
            <a:endParaRPr lang="en-US" altLang="zh-CN" sz="2800" dirty="0">
              <a:latin typeface="Calibri" panose="020F0502020204030204" pitchFamily="34" charset="0"/>
              <a:cs typeface="Calibri" panose="020F0502020204030204" pitchFamily="34" charset="0"/>
              <a:sym typeface="+mn-ea"/>
            </a:endParaRPr>
          </a:p>
        </p:txBody>
      </p:sp>
      <p:sp>
        <p:nvSpPr>
          <p:cNvPr id="2" name="文本框 1"/>
          <p:cNvSpPr txBox="1"/>
          <p:nvPr/>
        </p:nvSpPr>
        <p:spPr>
          <a:xfrm>
            <a:off x="2414307" y="608948"/>
            <a:ext cx="1646605" cy="523220"/>
          </a:xfrm>
          <a:prstGeom prst="rect">
            <a:avLst/>
          </a:prstGeom>
          <a:noFill/>
        </p:spPr>
        <p:txBody>
          <a:bodyPr wrap="none" rtlCol="0">
            <a:spAutoFit/>
          </a:bodyPr>
          <a:lstStyle/>
          <a:p>
            <a:r>
              <a:rPr kumimoji="1" lang="zh-CN" altLang="en-US" sz="2800" b="1" dirty="0">
                <a:latin typeface="Calibri" panose="020F0502020204030204" pitchFamily="34" charset="0"/>
                <a:ea typeface="宋体" panose="02010600030101010101" pitchFamily="2" charset="-122"/>
                <a:cs typeface="Calibri" panose="020F0502020204030204" pitchFamily="34" charset="0"/>
              </a:rPr>
              <a:t>连贯表达</a:t>
            </a:r>
            <a:endParaRPr kumimoji="1" lang="zh-CN" altLang="en-US" sz="2800" b="1" dirty="0">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linds(horizont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blinds(horizontal)">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blinds(horizontal)">
                                      <p:cBhvr>
                                        <p:cTn id="17"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4"/>
          <p:cNvSpPr/>
          <p:nvPr/>
        </p:nvSpPr>
        <p:spPr bwMode="auto">
          <a:xfrm>
            <a:off x="3449730" y="1717342"/>
            <a:ext cx="337485" cy="277384"/>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0105" y="193052"/>
            <a:ext cx="1244189" cy="913118"/>
          </a:xfrm>
          <a:prstGeom prst="rect">
            <a:avLst/>
          </a:prstGeom>
        </p:spPr>
      </p:pic>
      <p:sp>
        <p:nvSpPr>
          <p:cNvPr id="21" name="标题 7"/>
          <p:cNvSpPr txBox="1"/>
          <p:nvPr/>
        </p:nvSpPr>
        <p:spPr>
          <a:xfrm>
            <a:off x="840105" y="335280"/>
            <a:ext cx="1244189" cy="77089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b="1" dirty="0">
                <a:solidFill>
                  <a:srgbClr val="1D11B7"/>
                </a:solidFill>
                <a:latin typeface="微软雅黑" panose="020B0503020204020204" pitchFamily="34" charset="-122"/>
                <a:ea typeface="微软雅黑" panose="020B0503020204020204" pitchFamily="34" charset="-122"/>
              </a:rPr>
              <a:t>尾段</a:t>
            </a:r>
            <a:endParaRPr lang="zh-CN" altLang="en-US" sz="4000" b="1" dirty="0">
              <a:solidFill>
                <a:srgbClr val="1D11B7"/>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738095" y="1031451"/>
            <a:ext cx="6098240" cy="523220"/>
          </a:xfrm>
          <a:prstGeom prst="rect">
            <a:avLst/>
          </a:prstGeom>
          <a:noFill/>
        </p:spPr>
        <p:txBody>
          <a:bodyPr wrap="square">
            <a:spAutoFit/>
          </a:bodyPr>
          <a:lstStyle/>
          <a:p>
            <a:r>
              <a:rPr lang="en-US" altLang="zh-CN" sz="2800" b="1" dirty="0">
                <a:effectLst/>
                <a:latin typeface="Calibri" panose="020F0502020204030204" pitchFamily="34" charset="0"/>
                <a:ea typeface="宋体" panose="02010600030101010101" pitchFamily="2" charset="-122"/>
                <a:cs typeface="Calibri" panose="020F0502020204030204" pitchFamily="34" charset="0"/>
              </a:rPr>
              <a:t>Q4</a:t>
            </a:r>
            <a:r>
              <a:rPr lang="zh-CN" altLang="en-US" sz="2800" b="1" dirty="0">
                <a:effectLst/>
                <a:latin typeface="Calibri" panose="020F0502020204030204" pitchFamily="34" charset="0"/>
                <a:ea typeface="宋体" panose="02010600030101010101" pitchFamily="2" charset="-122"/>
                <a:cs typeface="Calibri" panose="020F0502020204030204" pitchFamily="34" charset="0"/>
              </a:rPr>
              <a:t>：</a:t>
            </a:r>
            <a:r>
              <a:rPr lang="zh-CN" altLang="zh-CN" sz="2800" b="1" dirty="0">
                <a:latin typeface="Calibri" panose="020F0502020204030204" pitchFamily="34" charset="0"/>
                <a:ea typeface="宋体" panose="02010600030101010101" pitchFamily="2" charset="-122"/>
                <a:cs typeface="Calibri" panose="020F0502020204030204" pitchFamily="34" charset="0"/>
              </a:rPr>
              <a:t>感受与收获可以从哪些方面入手？ </a:t>
            </a:r>
            <a:endParaRPr lang="en-GB" altLang="zh-CN" sz="2800" b="1" dirty="0">
              <a:latin typeface="Calibri" panose="020F0502020204030204" pitchFamily="34" charset="0"/>
              <a:ea typeface="宋体" panose="02010600030101010101" pitchFamily="2" charset="-122"/>
              <a:cs typeface="Calibri" panose="020F0502020204030204" pitchFamily="34" charset="0"/>
            </a:endParaRPr>
          </a:p>
        </p:txBody>
      </p:sp>
      <p:sp>
        <p:nvSpPr>
          <p:cNvPr id="33" name="内容占位符 1"/>
          <p:cNvSpPr>
            <a:spLocks noGrp="1"/>
          </p:cNvSpPr>
          <p:nvPr/>
        </p:nvSpPr>
        <p:spPr>
          <a:xfrm>
            <a:off x="138682" y="1944569"/>
            <a:ext cx="11914635" cy="4720379"/>
          </a:xfrm>
          <a:prstGeom prst="rec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vert="horz" lIns="90170" tIns="46990" rIns="90170" bIns="4699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uFillTx/>
                <a:latin typeface="Arial" panose="020B0604020202020204" pitchFamily="34" charset="0"/>
                <a:ea typeface="幼圆" panose="02010509060101010101" charset="-122"/>
                <a:cs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rgbClr val="000000"/>
                </a:solidFill>
                <a:uFillTx/>
                <a:latin typeface="Arial" panose="020B0604020202020204" pitchFamily="34" charset="0"/>
                <a:ea typeface="幼圆" panose="02010509060101010101" charset="-122"/>
                <a:cs typeface="+mn-ea"/>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uFillTx/>
                <a:latin typeface="Arial" panose="020B0604020202020204" pitchFamily="34" charset="0"/>
                <a:ea typeface="幼圆" panose="02010509060101010101" charset="-122"/>
                <a:cs typeface="+mn-ea"/>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uFillTx/>
                <a:latin typeface="Arial" panose="020B0604020202020204" pitchFamily="34" charset="0"/>
                <a:ea typeface="幼圆" panose="02010509060101010101" charset="-122"/>
                <a:cs typeface="+mn-ea"/>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rgbClr val="000000"/>
                </a:solidFill>
                <a:uFillTx/>
                <a:latin typeface="Arial" panose="020B0604020202020204" pitchFamily="34" charset="0"/>
                <a:ea typeface="幼圆" panose="02010509060101010101" charset="-122"/>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pitchFamily="34" charset="-122"/>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pitchFamily="34" charset="-122"/>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pitchFamily="34" charset="-122"/>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Arial" panose="020B0604020202020204" pitchFamily="34" charset="0"/>
                <a:ea typeface="微软雅黑" panose="020B0503020204020204" pitchFamily="34" charset="-122"/>
                <a:cs typeface="+mn-ea"/>
              </a:defRPr>
            </a:lvl9pPr>
          </a:lstStyle>
          <a:p>
            <a:pPr marL="0" indent="0" algn="just">
              <a:lnSpc>
                <a:spcPts val="3380"/>
              </a:lnSpc>
              <a:spcAft>
                <a:spcPts val="0"/>
              </a:spcAft>
              <a:buFont typeface="Wingdings" panose="05000000000000000000" charset="0"/>
              <a:buChar char="l"/>
            </a:pPr>
            <a:r>
              <a:rPr lang="en-US" altLang="zh-CN" sz="2800" dirty="0">
                <a:latin typeface="Calibri" panose="020F0502020204030204" pitchFamily="34" charset="0"/>
                <a:cs typeface="Calibri" panose="020F0502020204030204" pitchFamily="34" charset="0"/>
                <a:sym typeface="+mn-ea"/>
              </a:rPr>
              <a:t>In conclusion, the event was a meaningful journey of </a:t>
            </a:r>
            <a:r>
              <a:rPr lang="en-US" altLang="zh-CN" sz="2800" b="1" dirty="0">
                <a:latin typeface="Calibri" panose="020F0502020204030204" pitchFamily="34" charset="0"/>
                <a:cs typeface="Calibri" panose="020F0502020204030204" pitchFamily="34" charset="0"/>
                <a:sym typeface="+mn-ea"/>
              </a:rPr>
              <a:t>fostering</a:t>
            </a:r>
            <a:r>
              <a:rPr lang="en-US" altLang="zh-CN" sz="2800" dirty="0">
                <a:latin typeface="Calibri" panose="020F0502020204030204" pitchFamily="34" charset="0"/>
                <a:cs typeface="Calibri" panose="020F0502020204030204" pitchFamily="34" charset="0"/>
                <a:sym typeface="+mn-ea"/>
              </a:rPr>
              <a:t> </a:t>
            </a:r>
            <a:r>
              <a:rPr lang="en-US" altLang="zh-CN" sz="2800" b="1" dirty="0">
                <a:latin typeface="Calibri" panose="020F0502020204030204" pitchFamily="34" charset="0"/>
                <a:cs typeface="Calibri" panose="020F0502020204030204" pitchFamily="34" charset="0"/>
                <a:sym typeface="+mn-ea"/>
              </a:rPr>
              <a:t>unity</a:t>
            </a:r>
            <a:r>
              <a:rPr lang="en-US" altLang="zh-CN" sz="2800" dirty="0">
                <a:latin typeface="Calibri" panose="020F0502020204030204" pitchFamily="34" charset="0"/>
                <a:cs typeface="Calibri" panose="020F0502020204030204" pitchFamily="34" charset="0"/>
                <a:sym typeface="+mn-ea"/>
              </a:rPr>
              <a:t> and appreciating the significance of our school in our lives. I also realized that expressing gratitude through action is a powerful and </a:t>
            </a:r>
            <a:r>
              <a:rPr lang="en-US" altLang="zh-CN" sz="2800" b="1" dirty="0">
                <a:latin typeface="Calibri" panose="020F0502020204030204" pitchFamily="34" charset="0"/>
                <a:cs typeface="Calibri" panose="020F0502020204030204" pitchFamily="34" charset="0"/>
                <a:sym typeface="+mn-ea"/>
              </a:rPr>
              <a:t>rewarding</a:t>
            </a:r>
            <a:r>
              <a:rPr lang="en-US" altLang="zh-CN" sz="2800" dirty="0">
                <a:latin typeface="Calibri" panose="020F0502020204030204" pitchFamily="34" charset="0"/>
                <a:cs typeface="Calibri" panose="020F0502020204030204" pitchFamily="34" charset="0"/>
                <a:sym typeface="+mn-ea"/>
              </a:rPr>
              <a:t> </a:t>
            </a:r>
            <a:r>
              <a:rPr lang="en-US" altLang="zh-CN" sz="2800" b="1" dirty="0">
                <a:latin typeface="Calibri" panose="020F0502020204030204" pitchFamily="34" charset="0"/>
                <a:cs typeface="Calibri" panose="020F0502020204030204" pitchFamily="34" charset="0"/>
                <a:sym typeface="+mn-ea"/>
              </a:rPr>
              <a:t>endeavor</a:t>
            </a:r>
            <a:r>
              <a:rPr lang="en-US" altLang="zh-CN" sz="2800" dirty="0">
                <a:latin typeface="Calibri" panose="020F0502020204030204" pitchFamily="34" charset="0"/>
                <a:cs typeface="Calibri" panose="020F0502020204030204" pitchFamily="34" charset="0"/>
                <a:sym typeface="+mn-ea"/>
              </a:rPr>
              <a:t>.</a:t>
            </a:r>
            <a:endParaRPr lang="en-US" altLang="zh-CN" sz="2800" dirty="0">
              <a:latin typeface="Calibri" panose="020F0502020204030204" pitchFamily="34" charset="0"/>
              <a:cs typeface="Calibri" panose="020F0502020204030204" pitchFamily="34" charset="0"/>
              <a:sym typeface="+mn-ea"/>
            </a:endParaRPr>
          </a:p>
          <a:p>
            <a:pPr marL="0" indent="0" algn="just">
              <a:lnSpc>
                <a:spcPts val="3380"/>
              </a:lnSpc>
              <a:spcAft>
                <a:spcPts val="0"/>
              </a:spcAft>
              <a:buFont typeface="Wingdings" panose="05000000000000000000" charset="0"/>
              <a:buChar char="l"/>
            </a:pPr>
            <a:r>
              <a:rPr lang="en-GB" altLang="zh-CN" sz="2800" dirty="0">
                <a:latin typeface="Calibri" panose="020F0502020204030204" pitchFamily="34" charset="0"/>
                <a:cs typeface="Calibri" panose="020F0502020204030204" pitchFamily="34" charset="0"/>
              </a:rPr>
              <a:t>In essence, it was more than just a day of labor but a celebration of our shared connection to the alma mater(</a:t>
            </a:r>
            <a:r>
              <a:rPr lang="zh-CN" altLang="en-US" sz="2800" dirty="0">
                <a:latin typeface="Calibri" panose="020F0502020204030204" pitchFamily="34" charset="0"/>
                <a:cs typeface="Calibri" panose="020F0502020204030204" pitchFamily="34" charset="0"/>
              </a:rPr>
              <a:t>母校</a:t>
            </a:r>
            <a:r>
              <a:rPr lang="en-GB" altLang="zh-CN" sz="2800" dirty="0">
                <a:latin typeface="Calibri" panose="020F0502020204030204" pitchFamily="34" charset="0"/>
                <a:cs typeface="Calibri" panose="020F0502020204030204" pitchFamily="34" charset="0"/>
              </a:rPr>
              <a:t>). The hard work, laughter, and a deep </a:t>
            </a:r>
            <a:r>
              <a:rPr lang="en-GB" altLang="zh-CN" sz="2800" b="1" dirty="0">
                <a:latin typeface="Calibri" panose="020F0502020204030204" pitchFamily="34" charset="0"/>
                <a:cs typeface="Calibri" panose="020F0502020204030204" pitchFamily="34" charset="0"/>
              </a:rPr>
              <a:t>appreciation</a:t>
            </a:r>
            <a:r>
              <a:rPr lang="en-GB" altLang="zh-CN" sz="2800" dirty="0">
                <a:latin typeface="Calibri" panose="020F0502020204030204" pitchFamily="34" charset="0"/>
                <a:cs typeface="Calibri" panose="020F0502020204030204" pitchFamily="34" charset="0"/>
              </a:rPr>
              <a:t> for the place that has been </a:t>
            </a:r>
            <a:r>
              <a:rPr lang="en-GB" altLang="zh-CN" sz="2800" b="1" dirty="0">
                <a:latin typeface="Calibri" panose="020F0502020204030204" pitchFamily="34" charset="0"/>
                <a:cs typeface="Calibri" panose="020F0502020204030204" pitchFamily="34" charset="0"/>
              </a:rPr>
              <a:t>instrumental/crucial/vital/significant</a:t>
            </a:r>
            <a:r>
              <a:rPr lang="en-GB" altLang="zh-CN" sz="2800" dirty="0">
                <a:latin typeface="Calibri" panose="020F0502020204030204" pitchFamily="34" charset="0"/>
                <a:cs typeface="Calibri" panose="020F0502020204030204" pitchFamily="34" charset="0"/>
              </a:rPr>
              <a:t> in shaping our personal growth.</a:t>
            </a:r>
            <a:endParaRPr lang="en-GB" altLang="zh-CN" sz="2800" dirty="0">
              <a:latin typeface="Calibri" panose="020F0502020204030204" pitchFamily="34" charset="0"/>
              <a:cs typeface="Calibri" panose="020F0502020204030204" pitchFamily="34" charset="0"/>
            </a:endParaRPr>
          </a:p>
          <a:p>
            <a:pPr marL="0" indent="0" algn="just">
              <a:lnSpc>
                <a:spcPts val="3380"/>
              </a:lnSpc>
              <a:spcAft>
                <a:spcPts val="0"/>
              </a:spcAft>
              <a:buFont typeface="Wingdings" panose="05000000000000000000" charset="0"/>
              <a:buChar char="l"/>
            </a:pPr>
            <a:r>
              <a:rPr lang="en-GB" altLang="zh-CN" sz="2800" dirty="0">
                <a:latin typeface="Calibri" panose="020F0502020204030204" pitchFamily="34" charset="0"/>
                <a:cs typeface="Calibri" panose="020F0502020204030204" pitchFamily="34" charset="0"/>
              </a:rPr>
              <a:t>The activity not only allowed me to actively </a:t>
            </a:r>
            <a:r>
              <a:rPr lang="en-GB" altLang="zh-CN" sz="2800" b="1" dirty="0">
                <a:latin typeface="Calibri" panose="020F0502020204030204" pitchFamily="34" charset="0"/>
                <a:cs typeface="Calibri" panose="020F0502020204030204" pitchFamily="34" charset="0"/>
              </a:rPr>
              <a:t>contribute</a:t>
            </a:r>
            <a:r>
              <a:rPr lang="en-GB" altLang="zh-CN" sz="2800" dirty="0">
                <a:latin typeface="Calibri" panose="020F0502020204030204" pitchFamily="34" charset="0"/>
                <a:cs typeface="Calibri" panose="020F0502020204030204" pitchFamily="34" charset="0"/>
              </a:rPr>
              <a:t> </a:t>
            </a:r>
            <a:r>
              <a:rPr lang="en-GB" altLang="zh-CN" sz="2800" b="1" dirty="0">
                <a:latin typeface="Calibri" panose="020F0502020204030204" pitchFamily="34" charset="0"/>
                <a:cs typeface="Calibri" panose="020F0502020204030204" pitchFamily="34" charset="0"/>
              </a:rPr>
              <a:t>to</a:t>
            </a:r>
            <a:r>
              <a:rPr lang="en-GB" altLang="zh-CN" sz="2800" dirty="0">
                <a:latin typeface="Calibri" panose="020F0502020204030204" pitchFamily="34" charset="0"/>
                <a:cs typeface="Calibri" panose="020F0502020204030204" pitchFamily="34" charset="0"/>
              </a:rPr>
              <a:t> the betterment of our school but also </a:t>
            </a:r>
            <a:r>
              <a:rPr lang="en-GB" altLang="zh-CN" sz="2800" b="1" dirty="0">
                <a:latin typeface="Calibri" panose="020F0502020204030204" pitchFamily="34" charset="0"/>
                <a:cs typeface="Calibri" panose="020F0502020204030204" pitchFamily="34" charset="0"/>
              </a:rPr>
              <a:t>instilled</a:t>
            </a:r>
            <a:r>
              <a:rPr lang="en-GB" altLang="zh-CN" sz="2800" dirty="0">
                <a:latin typeface="Calibri" panose="020F0502020204030204" pitchFamily="34" charset="0"/>
                <a:cs typeface="Calibri" panose="020F0502020204030204" pitchFamily="34" charset="0"/>
              </a:rPr>
              <a:t> me a deeper appreciation for the value of teamwork.</a:t>
            </a:r>
            <a:endParaRPr lang="en-GB" altLang="zh-CN" sz="2800" dirty="0">
              <a:latin typeface="Calibri" panose="020F0502020204030204" pitchFamily="34" charset="0"/>
              <a:cs typeface="Calibri" panose="020F0502020204030204" pitchFamily="34" charset="0"/>
            </a:endParaRPr>
          </a:p>
          <a:p>
            <a:pPr marL="0" indent="0" algn="just">
              <a:lnSpc>
                <a:spcPts val="3380"/>
              </a:lnSpc>
              <a:spcAft>
                <a:spcPts val="0"/>
              </a:spcAft>
              <a:buNone/>
            </a:pPr>
            <a:br>
              <a:rPr lang="en-GB" altLang="zh-CN" sz="2800" dirty="0">
                <a:latin typeface="Calibri" panose="020F0502020204030204" pitchFamily="34" charset="0"/>
                <a:cs typeface="Calibri" panose="020F0502020204030204" pitchFamily="34" charset="0"/>
              </a:rPr>
            </a:br>
            <a:endParaRPr lang="en-GB" altLang="zh-CN" sz="2800" dirty="0">
              <a:latin typeface="Calibri" panose="020F0502020204030204" pitchFamily="34" charset="0"/>
              <a:cs typeface="Calibri" panose="020F0502020204030204" pitchFamily="34" charset="0"/>
            </a:endParaRPr>
          </a:p>
          <a:p>
            <a:pPr marL="0" indent="0" algn="just">
              <a:lnSpc>
                <a:spcPts val="3380"/>
              </a:lnSpc>
              <a:spcAft>
                <a:spcPts val="0"/>
              </a:spcAft>
              <a:buFont typeface="Wingdings" panose="05000000000000000000" charset="0"/>
              <a:buChar char="l"/>
            </a:pPr>
            <a:endParaRPr lang="en-US" altLang="zh-CN" sz="2800" dirty="0">
              <a:latin typeface="Calibri" panose="020F0502020204030204" pitchFamily="34" charset="0"/>
              <a:cs typeface="Calibri" panose="020F0502020204030204" pitchFamily="34" charset="0"/>
              <a:sym typeface="+mn-ea"/>
            </a:endParaRPr>
          </a:p>
        </p:txBody>
      </p:sp>
      <p:sp>
        <p:nvSpPr>
          <p:cNvPr id="2" name="文本框 1"/>
          <p:cNvSpPr txBox="1"/>
          <p:nvPr/>
        </p:nvSpPr>
        <p:spPr>
          <a:xfrm>
            <a:off x="277365" y="1471302"/>
            <a:ext cx="11914635" cy="461665"/>
          </a:xfrm>
          <a:prstGeom prst="rect">
            <a:avLst/>
          </a:prstGeom>
          <a:noFill/>
        </p:spPr>
        <p:txBody>
          <a:bodyPr wrap="square" rtlCol="0">
            <a:spAutoFit/>
          </a:bodyPr>
          <a:lstStyle/>
          <a:p>
            <a:r>
              <a:rPr kumimoji="1" lang="zh-CN" altLang="en-US" sz="2400" dirty="0">
                <a:latin typeface="宋体" panose="02010600030101010101" pitchFamily="2" charset="-122"/>
                <a:ea typeface="宋体" panose="02010600030101010101" pitchFamily="2" charset="-122"/>
              </a:rPr>
              <a:t>个人对活动的感知、对集体力量的感知、对劳动的感知（劳累与快乐）、对母校的感激</a:t>
            </a:r>
            <a:endParaRPr kumimoji="1" lang="zh-CN" altLang="en-US" sz="24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Effect transition="in" filter="blinds(horizontal)">
                                      <p:cBhvr>
                                        <p:cTn id="17" dur="500"/>
                                        <p:tgtEl>
                                          <p:spTgt spid="3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3">
                                            <p:txEl>
                                              <p:pRg st="1" end="1"/>
                                            </p:txEl>
                                          </p:spTgt>
                                        </p:tgtEl>
                                        <p:attrNameLst>
                                          <p:attrName>style.visibility</p:attrName>
                                        </p:attrNameLst>
                                      </p:cBhvr>
                                      <p:to>
                                        <p:strVal val="visible"/>
                                      </p:to>
                                    </p:set>
                                    <p:animEffect transition="in" filter="blinds(horizontal)">
                                      <p:cBhvr>
                                        <p:cTn id="22" dur="500"/>
                                        <p:tgtEl>
                                          <p:spTgt spid="3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3">
                                            <p:txEl>
                                              <p:pRg st="2" end="2"/>
                                            </p:txEl>
                                          </p:spTgt>
                                        </p:tgtEl>
                                        <p:attrNameLst>
                                          <p:attrName>style.visibility</p:attrName>
                                        </p:attrNameLst>
                                      </p:cBhvr>
                                      <p:to>
                                        <p:strVal val="visible"/>
                                      </p:to>
                                    </p:set>
                                    <p:animEffect transition="in" filter="blinds(horizontal)">
                                      <p:cBhvr>
                                        <p:cTn id="27"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0105" y="193052"/>
            <a:ext cx="2306507" cy="913118"/>
          </a:xfrm>
          <a:prstGeom prst="rect">
            <a:avLst/>
          </a:prstGeom>
        </p:spPr>
      </p:pic>
      <p:sp>
        <p:nvSpPr>
          <p:cNvPr id="2" name="TextBox 1"/>
          <p:cNvSpPr txBox="1"/>
          <p:nvPr/>
        </p:nvSpPr>
        <p:spPr>
          <a:xfrm>
            <a:off x="237172" y="1106170"/>
            <a:ext cx="11717655" cy="3785652"/>
          </a:xfrm>
          <a:prstGeom prst="rect">
            <a:avLst/>
          </a:prstGeom>
          <a:noFill/>
          <a:ln>
            <a:solidFill>
              <a:schemeClr val="accent1"/>
            </a:solidFill>
          </a:ln>
        </p:spPr>
        <p:txBody>
          <a:bodyPr wrap="square" rtlCol="0">
            <a:spAutoFit/>
          </a:bodyPr>
          <a:lstStyle/>
          <a:p>
            <a:pPr algn="ct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Show Gratitude to Our School through Labor</a:t>
            </a:r>
            <a:endParaRPr lang="en-US" altLang="zh-CN" sz="2400" kern="100" dirty="0">
              <a:effectLst/>
              <a:latin typeface="Calibri" panose="020F0502020204030204" pitchFamily="34" charset="0"/>
              <a:ea typeface="宋体" panose="02010600030101010101" pitchFamily="2" charset="-122"/>
              <a:cs typeface="Calibri" panose="020F0502020204030204" pitchFamily="34" charset="0"/>
            </a:endParaRPr>
          </a:p>
          <a:p>
            <a:pPr indent="266700" algn="just"/>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Last week, I eagerly immersed myself in a meaningful event “Show Gratitude to Our School through Labor” launched by the school student union.</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a:p>
            <a:pPr indent="266700" algn="just"/>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The initial moments were marked by the formation of different groups, each assigned tasks across the campus. From cleaning classrooms to maintaining the campus garden, each of us was occupied with doing our own duty. After finishing the work, it was heartening to see the positive changes we brought about through collective labor. </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a:p>
            <a:pPr algn="just"/>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    The process was a journey of teamwork and shared responsibility. I realized that our school is not just a place of academic pursuit but a living community that thrives on the collective efforts of its members.</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p:txBody>
      </p:sp>
      <p:sp>
        <p:nvSpPr>
          <p:cNvPr id="4" name="标题 7"/>
          <p:cNvSpPr txBox="1"/>
          <p:nvPr/>
        </p:nvSpPr>
        <p:spPr>
          <a:xfrm>
            <a:off x="840105" y="335280"/>
            <a:ext cx="2306507" cy="77089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b="1" dirty="0">
                <a:solidFill>
                  <a:srgbClr val="1D11B7"/>
                </a:solidFill>
                <a:latin typeface="微软雅黑" panose="020B0503020204020204" pitchFamily="34" charset="-122"/>
                <a:ea typeface="微软雅黑" panose="020B0503020204020204" pitchFamily="34" charset="-122"/>
              </a:rPr>
              <a:t>优秀习作</a:t>
            </a:r>
            <a:endParaRPr lang="zh-CN" altLang="en-US" sz="4000" b="1" dirty="0">
              <a:solidFill>
                <a:srgbClr val="1D11B7"/>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37172" y="4967000"/>
            <a:ext cx="11717654" cy="1569660"/>
          </a:xfrm>
          <a:prstGeom prst="rect">
            <a:avLst/>
          </a:prstGeom>
          <a:noFill/>
        </p:spPr>
        <p:txBody>
          <a:bodyPr wrap="square">
            <a:spAutoFit/>
          </a:bodyPr>
          <a:lstStyle/>
          <a:p>
            <a:pPr algn="just"/>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要点讲解</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a:p>
            <a:pPr algn="just"/>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1.“immerse oneself in”</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的意思是</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___________</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a:p>
            <a:pPr algn="just"/>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2.“be occupied with”</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意思是</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___________</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；近义表达有</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_____________________</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a:p>
            <a:pPr algn="just"/>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3.“academic pursuit”</a:t>
            </a:r>
            <a:r>
              <a:rPr lang="zh-CN" altLang="zh-CN" sz="2400" kern="100" dirty="0">
                <a:effectLst/>
                <a:latin typeface="Calibri" panose="020F0502020204030204" pitchFamily="34" charset="0"/>
                <a:ea typeface="宋体" panose="02010600030101010101" pitchFamily="2" charset="-122"/>
                <a:cs typeface="Calibri" panose="020F0502020204030204" pitchFamily="34" charset="0"/>
              </a:rPr>
              <a:t>意思是</a:t>
            </a:r>
            <a:r>
              <a:rPr lang="en-US" altLang="zh-CN" sz="2400" kern="100" dirty="0">
                <a:effectLst/>
                <a:latin typeface="Calibri" panose="020F0502020204030204" pitchFamily="34" charset="0"/>
                <a:ea typeface="宋体" panose="02010600030101010101" pitchFamily="2" charset="-122"/>
                <a:cs typeface="Calibri" panose="020F0502020204030204" pitchFamily="34" charset="0"/>
              </a:rPr>
              <a:t>___________</a:t>
            </a:r>
            <a:endParaRPr lang="zh-CN" altLang="zh-CN" sz="2400" kern="100" dirty="0">
              <a:effectLst/>
              <a:latin typeface="Calibri" panose="020F0502020204030204" pitchFamily="34" charset="0"/>
              <a:ea typeface="等线" panose="02010600030101010101" pitchFamily="2" charset="-122"/>
              <a:cs typeface="Calibri" panose="020F0502020204030204" pitchFamily="34" charset="0"/>
            </a:endParaRPr>
          </a:p>
        </p:txBody>
      </p:sp>
      <p:sp>
        <p:nvSpPr>
          <p:cNvPr id="8" name="文本框 7"/>
          <p:cNvSpPr txBox="1"/>
          <p:nvPr/>
        </p:nvSpPr>
        <p:spPr>
          <a:xfrm>
            <a:off x="4345321" y="5290164"/>
            <a:ext cx="1855694" cy="461665"/>
          </a:xfrm>
          <a:prstGeom prst="rect">
            <a:avLst/>
          </a:prstGeom>
          <a:noFill/>
        </p:spPr>
        <p:txBody>
          <a:bodyPr wrap="square" rtlCol="0">
            <a:spAutoFit/>
          </a:bodyPr>
          <a:lstStyle/>
          <a:p>
            <a:r>
              <a:rPr kumimoji="1" lang="zh-CN" altLang="en-US" sz="2400" b="1" dirty="0">
                <a:solidFill>
                  <a:srgbClr val="FF0000"/>
                </a:solidFill>
                <a:latin typeface="宋体" panose="02010600030101010101" pitchFamily="2" charset="-122"/>
                <a:ea typeface="宋体" panose="02010600030101010101" pitchFamily="2" charset="-122"/>
                <a:cs typeface="Calibri" panose="020F0502020204030204" pitchFamily="34" charset="0"/>
              </a:rPr>
              <a:t>沉浸于</a:t>
            </a:r>
            <a:endParaRPr kumimoji="1" lang="zh-CN" altLang="en-US" sz="2400" b="1" dirty="0">
              <a:solidFill>
                <a:srgbClr val="FF0000"/>
              </a:solidFill>
              <a:latin typeface="宋体" panose="02010600030101010101" pitchFamily="2" charset="-122"/>
              <a:ea typeface="宋体" panose="02010600030101010101" pitchFamily="2" charset="-122"/>
              <a:cs typeface="Calibri" panose="020F0502020204030204" pitchFamily="34" charset="0"/>
            </a:endParaRPr>
          </a:p>
        </p:txBody>
      </p:sp>
      <p:sp>
        <p:nvSpPr>
          <p:cNvPr id="9" name="文本框 8"/>
          <p:cNvSpPr txBox="1"/>
          <p:nvPr/>
        </p:nvSpPr>
        <p:spPr>
          <a:xfrm>
            <a:off x="7395646" y="5682578"/>
            <a:ext cx="3217042" cy="461665"/>
          </a:xfrm>
          <a:prstGeom prst="rect">
            <a:avLst/>
          </a:prstGeom>
          <a:noFill/>
        </p:spPr>
        <p:txBody>
          <a:bodyPr wrap="square" rtlCol="0">
            <a:spAutoFit/>
          </a:bodyPr>
          <a:lstStyle/>
          <a:p>
            <a:r>
              <a:rPr kumimoji="1" lang="en-US" altLang="zh-CN" sz="2400" dirty="0">
                <a:solidFill>
                  <a:srgbClr val="FF0000"/>
                </a:solidFill>
                <a:latin typeface="Calibri" panose="020F0502020204030204" pitchFamily="34" charset="0"/>
                <a:cs typeface="Calibri" panose="020F0502020204030204" pitchFamily="34" charset="0"/>
              </a:rPr>
              <a:t>be busy (in) doing</a:t>
            </a:r>
            <a:r>
              <a:rPr kumimoji="1" lang="en-US" altLang="zh-CN" sz="2400">
                <a:solidFill>
                  <a:srgbClr val="FF0000"/>
                </a:solidFill>
                <a:latin typeface="Calibri" panose="020F0502020204030204" pitchFamily="34" charset="0"/>
                <a:cs typeface="Calibri" panose="020F0502020204030204" pitchFamily="34" charset="0"/>
              </a:rPr>
              <a:t>/with</a:t>
            </a:r>
            <a:endParaRPr kumimoji="1" lang="zh-CN" altLang="en-US" sz="2400" dirty="0">
              <a:solidFill>
                <a:srgbClr val="FF0000"/>
              </a:solidFill>
              <a:latin typeface="Calibri" panose="020F0502020204030204" pitchFamily="34" charset="0"/>
              <a:cs typeface="Calibri" panose="020F0502020204030204" pitchFamily="34" charset="0"/>
            </a:endParaRPr>
          </a:p>
        </p:txBody>
      </p:sp>
      <p:sp>
        <p:nvSpPr>
          <p:cNvPr id="10" name="文本框 9"/>
          <p:cNvSpPr txBox="1"/>
          <p:nvPr/>
        </p:nvSpPr>
        <p:spPr>
          <a:xfrm>
            <a:off x="3812555" y="5682579"/>
            <a:ext cx="1855694" cy="461665"/>
          </a:xfrm>
          <a:prstGeom prst="rect">
            <a:avLst/>
          </a:prstGeom>
          <a:noFill/>
        </p:spPr>
        <p:txBody>
          <a:bodyPr wrap="square" rtlCol="0">
            <a:spAutoFit/>
          </a:bodyPr>
          <a:lstStyle/>
          <a:p>
            <a:r>
              <a:rPr kumimoji="1" lang="zh-CN" altLang="en-US" sz="2400" b="1" dirty="0">
                <a:solidFill>
                  <a:srgbClr val="FF0000"/>
                </a:solidFill>
                <a:latin typeface="宋体" panose="02010600030101010101" pitchFamily="2" charset="-122"/>
                <a:ea typeface="宋体" panose="02010600030101010101" pitchFamily="2" charset="-122"/>
                <a:cs typeface="Calibri" panose="020F0502020204030204" pitchFamily="34" charset="0"/>
              </a:rPr>
              <a:t>忙于做某事</a:t>
            </a:r>
            <a:endParaRPr kumimoji="1" lang="zh-CN" altLang="en-US" sz="2400" b="1" dirty="0">
              <a:solidFill>
                <a:srgbClr val="FF0000"/>
              </a:solidFill>
              <a:latin typeface="宋体" panose="02010600030101010101" pitchFamily="2" charset="-122"/>
              <a:ea typeface="宋体" panose="02010600030101010101" pitchFamily="2" charset="-122"/>
              <a:cs typeface="Calibri" panose="020F0502020204030204" pitchFamily="34" charset="0"/>
            </a:endParaRPr>
          </a:p>
        </p:txBody>
      </p:sp>
      <p:sp>
        <p:nvSpPr>
          <p:cNvPr id="3" name="文本框 2"/>
          <p:cNvSpPr txBox="1"/>
          <p:nvPr/>
        </p:nvSpPr>
        <p:spPr>
          <a:xfrm>
            <a:off x="3812555" y="6005743"/>
            <a:ext cx="1855694" cy="461665"/>
          </a:xfrm>
          <a:prstGeom prst="rect">
            <a:avLst/>
          </a:prstGeom>
          <a:noFill/>
        </p:spPr>
        <p:txBody>
          <a:bodyPr wrap="square" rtlCol="0">
            <a:spAutoFit/>
          </a:bodyPr>
          <a:lstStyle/>
          <a:p>
            <a:r>
              <a:rPr kumimoji="1" lang="zh-CN" altLang="en-US" sz="2400" b="1" dirty="0">
                <a:solidFill>
                  <a:srgbClr val="FF0000"/>
                </a:solidFill>
                <a:latin typeface="宋体" panose="02010600030101010101" pitchFamily="2" charset="-122"/>
                <a:ea typeface="宋体" panose="02010600030101010101" pitchFamily="2" charset="-122"/>
                <a:cs typeface="Calibri" panose="020F0502020204030204" pitchFamily="34" charset="0"/>
              </a:rPr>
              <a:t>学术追求</a:t>
            </a:r>
            <a:endParaRPr kumimoji="1" lang="zh-CN" altLang="en-US" sz="2400" b="1" dirty="0">
              <a:solidFill>
                <a:srgbClr val="FF0000"/>
              </a:solidFill>
              <a:latin typeface="宋体" panose="02010600030101010101" pitchFamily="2" charset="-122"/>
              <a:ea typeface="宋体" panose="02010600030101010101" pitchFamily="2" charset="-122"/>
              <a:cs typeface="Calibri" panose="020F0502020204030204" pitchFamily="34" charset="0"/>
            </a:endParaRPr>
          </a:p>
        </p:txBody>
      </p:sp>
      <p:sp>
        <p:nvSpPr>
          <p:cNvPr id="6" name="文本框 5"/>
          <p:cNvSpPr txBox="1"/>
          <p:nvPr/>
        </p:nvSpPr>
        <p:spPr>
          <a:xfrm>
            <a:off x="110775" y="4919008"/>
            <a:ext cx="12081225" cy="1938992"/>
          </a:xfrm>
          <a:prstGeom prst="rect">
            <a:avLst/>
          </a:prstGeom>
          <a:noFill/>
        </p:spPr>
        <p:txBody>
          <a:bodyPr wrap="square" rtlCol="0">
            <a:spAutoFit/>
          </a:bodyPr>
          <a:lstStyle/>
          <a:p>
            <a:pPr algn="just"/>
            <a:r>
              <a:rPr kumimoji="1" lang="zh-CN" altLang="en-US" sz="2000" b="1" dirty="0">
                <a:latin typeface="Calibri" panose="020F0502020204030204" pitchFamily="34" charset="0"/>
                <a:cs typeface="Calibri" panose="020F0502020204030204" pitchFamily="34" charset="0"/>
              </a:rPr>
              <a:t>点评：该习作采取了三段论的处理方式。开头结合背景信息，用词组</a:t>
            </a:r>
            <a:r>
              <a:rPr kumimoji="1" lang="en-US" altLang="zh-CN" sz="2000" b="1" dirty="0">
                <a:latin typeface="Calibri" panose="020F0502020204030204" pitchFamily="34" charset="0"/>
                <a:cs typeface="Calibri" panose="020F0502020204030204" pitchFamily="34" charset="0"/>
              </a:rPr>
              <a:t>immerse oneself in</a:t>
            </a:r>
            <a:r>
              <a:rPr kumimoji="1" lang="zh-CN" altLang="en-US" sz="2000" b="1" dirty="0">
                <a:latin typeface="Calibri" panose="020F0502020204030204" pitchFamily="34" charset="0"/>
                <a:cs typeface="Calibri" panose="020F0502020204030204" pitchFamily="34" charset="0"/>
              </a:rPr>
              <a:t>点明参与活动，同时用</a:t>
            </a:r>
            <a:r>
              <a:rPr kumimoji="1" lang="en-US" altLang="zh-CN" sz="2000" b="1" dirty="0">
                <a:latin typeface="Calibri" panose="020F0502020204030204" pitchFamily="34" charset="0"/>
                <a:cs typeface="Calibri" panose="020F0502020204030204" pitchFamily="34" charset="0"/>
              </a:rPr>
              <a:t>launch</a:t>
            </a:r>
            <a:r>
              <a:rPr kumimoji="1" lang="zh-CN" altLang="en-US" sz="2000" b="1" dirty="0">
                <a:latin typeface="Calibri" panose="020F0502020204030204" pitchFamily="34" charset="0"/>
                <a:cs typeface="Calibri" panose="020F0502020204030204" pitchFamily="34" charset="0"/>
              </a:rPr>
              <a:t>这个词引出活动组织者，清晰明了。</a:t>
            </a:r>
            <a:endParaRPr kumimoji="1" lang="en-US" altLang="zh-CN" sz="2000" b="1" dirty="0">
              <a:latin typeface="Calibri" panose="020F0502020204030204" pitchFamily="34" charset="0"/>
              <a:cs typeface="Calibri" panose="020F0502020204030204" pitchFamily="34" charset="0"/>
            </a:endParaRPr>
          </a:p>
          <a:p>
            <a:pPr algn="just"/>
            <a:r>
              <a:rPr kumimoji="1" lang="zh-CN" altLang="en-US" sz="2000" b="1" dirty="0">
                <a:latin typeface="Calibri" panose="020F0502020204030204" pitchFamily="34" charset="0"/>
                <a:cs typeface="Calibri" panose="020F0502020204030204" pitchFamily="34" charset="0"/>
              </a:rPr>
              <a:t>中间主体部分详细叙述了参与过程，有时间先后顺序，具有层次感，先写不同小组分组各司其职，再列举各项活动，写同学参与其中，再到干完工作后的情感表达，逐步递进，让人身临其境。</a:t>
            </a:r>
            <a:endParaRPr kumimoji="1" lang="en-US" altLang="zh-CN" sz="2000" b="1" dirty="0">
              <a:latin typeface="Calibri" panose="020F0502020204030204" pitchFamily="34" charset="0"/>
              <a:cs typeface="Calibri" panose="020F0502020204030204" pitchFamily="34" charset="0"/>
            </a:endParaRPr>
          </a:p>
          <a:p>
            <a:pPr algn="just"/>
            <a:r>
              <a:rPr kumimoji="1" lang="zh-CN" altLang="en-US" sz="2000" b="1" dirty="0">
                <a:latin typeface="Calibri" panose="020F0502020204030204" pitchFamily="34" charset="0"/>
                <a:cs typeface="Calibri" panose="020F0502020204030204" pitchFamily="34" charset="0"/>
              </a:rPr>
              <a:t>结尾部分叙述感受和体验，先对</a:t>
            </a:r>
            <a:r>
              <a:rPr kumimoji="1" lang="zh-CN" altLang="en-US" sz="2000" b="1">
                <a:latin typeface="Calibri" panose="020F0502020204030204" pitchFamily="34" charset="0"/>
                <a:cs typeface="Calibri" panose="020F0502020204030204" pitchFamily="34" charset="0"/>
              </a:rPr>
              <a:t>整体活动过程进行</a:t>
            </a:r>
            <a:r>
              <a:rPr kumimoji="1" lang="zh-CN" altLang="en-US" sz="2000" b="1" dirty="0">
                <a:latin typeface="Calibri" panose="020F0502020204030204" pitchFamily="34" charset="0"/>
                <a:cs typeface="Calibri" panose="020F0502020204030204" pitchFamily="34" charset="0"/>
              </a:rPr>
              <a:t>总结，再</a:t>
            </a:r>
            <a:r>
              <a:rPr kumimoji="1" lang="zh-CN" altLang="en-US" sz="2000" b="1">
                <a:latin typeface="Calibri" panose="020F0502020204030204" pitchFamily="34" charset="0"/>
                <a:cs typeface="Calibri" panose="020F0502020204030204" pitchFamily="34" charset="0"/>
              </a:rPr>
              <a:t>从个人引发对</a:t>
            </a:r>
            <a:r>
              <a:rPr kumimoji="1" lang="zh-CN" altLang="en-US" sz="2000" b="1" dirty="0">
                <a:latin typeface="Calibri" panose="020F0502020204030204" pitchFamily="34" charset="0"/>
                <a:cs typeface="Calibri" panose="020F0502020204030204" pitchFamily="34" charset="0"/>
              </a:rPr>
              <a:t>集体劳动和母校的感受。</a:t>
            </a:r>
            <a:endParaRPr kumimoji="1" lang="en-US" altLang="zh-CN" sz="2000" b="1" dirty="0">
              <a:latin typeface="Calibri" panose="020F0502020204030204" pitchFamily="34" charset="0"/>
              <a:cs typeface="Calibri" panose="020F0502020204030204" pitchFamily="34" charset="0"/>
            </a:endParaRPr>
          </a:p>
          <a:p>
            <a:pPr algn="just"/>
            <a:r>
              <a:rPr kumimoji="1" lang="zh-CN" altLang="en-US" sz="2000" b="1" dirty="0">
                <a:latin typeface="Calibri" panose="020F0502020204030204" pitchFamily="34" charset="0"/>
                <a:cs typeface="Calibri" panose="020F0502020204030204" pitchFamily="34" charset="0"/>
              </a:rPr>
              <a:t>要点齐全，内容丰富，采用了非谓语动词、宾语从句、</a:t>
            </a:r>
            <a:r>
              <a:rPr kumimoji="1" lang="en-US" altLang="zh-CN" sz="2000" b="1" dirty="0">
                <a:latin typeface="Calibri" panose="020F0502020204030204" pitchFamily="34" charset="0"/>
                <a:cs typeface="Calibri" panose="020F0502020204030204" pitchFamily="34" charset="0"/>
              </a:rPr>
              <a:t>it</a:t>
            </a:r>
            <a:r>
              <a:rPr kumimoji="1" lang="zh-CN" altLang="en-US" sz="2000" b="1" dirty="0">
                <a:latin typeface="Calibri" panose="020F0502020204030204" pitchFamily="34" charset="0"/>
                <a:cs typeface="Calibri" panose="020F0502020204030204" pitchFamily="34" charset="0"/>
              </a:rPr>
              <a:t>做形式主语、被动语态等多种句式，难得的佳作！</a:t>
            </a:r>
            <a:endParaRPr kumimoji="1" lang="en-US" altLang="zh-CN" sz="20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blinds(horizontal)">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7" grpId="1"/>
      <p:bldP spid="8" grpId="0"/>
      <p:bldP spid="8" grpId="1"/>
      <p:bldP spid="9" grpId="0"/>
      <p:bldP spid="9" grpId="1"/>
      <p:bldP spid="10" grpId="0"/>
      <p:bldP spid="10" grpId="1"/>
      <p:bldP spid="3" grpId="0"/>
      <p:bldP spid="3" grpId="1"/>
      <p:bldP spid="6" grpId="0"/>
    </p:bldLst>
  </p:timing>
</p:sld>
</file>

<file path=ppt/tags/tag1.xml><?xml version="1.0" encoding="utf-8"?>
<p:tagLst xmlns:p="http://schemas.openxmlformats.org/presentationml/2006/main">
  <p:tag name="AS_UNIQUEID" val="214"/>
</p:tagLst>
</file>

<file path=ppt/tags/tag2.xml><?xml version="1.0" encoding="utf-8"?>
<p:tagLst xmlns:p="http://schemas.openxmlformats.org/presentationml/2006/main">
  <p:tag name="AS_UNIQUEID" val="214"/>
</p:tagLst>
</file>

<file path=ppt/tags/tag3.xml><?xml version="1.0" encoding="utf-8"?>
<p:tagLst xmlns:p="http://schemas.openxmlformats.org/presentationml/2006/main">
  <p:tag name="KSO_WM_UNIT_TABLE_BEAUTIFY" val="smartTable{484ae3bb-061c-4ea3-a445-8c31b9ee64e0}"/>
  <p:tag name="TABLE_ENDDRAG_ORIGIN_RECT" val="915*286"/>
  <p:tag name="TABLE_ENDDRAG_RECT" val="15*225*915*28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通用4">
  <a:themeElements>
    <a:clrScheme name="自定义 1">
      <a:dk1>
        <a:sysClr val="windowText" lastClr="000000"/>
      </a:dk1>
      <a:lt1>
        <a:srgbClr val="F6FAFD"/>
      </a:lt1>
      <a:dk2>
        <a:srgbClr val="000000"/>
      </a:dk2>
      <a:lt2>
        <a:srgbClr val="FFFFFF"/>
      </a:lt2>
      <a:accent1>
        <a:srgbClr val="B8DFFC"/>
      </a:accent1>
      <a:accent2>
        <a:srgbClr val="B8BE6E"/>
      </a:accent2>
      <a:accent3>
        <a:srgbClr val="A90E09"/>
      </a:accent3>
      <a:accent4>
        <a:srgbClr val="627097"/>
      </a:accent4>
      <a:accent5>
        <a:srgbClr val="102A4B"/>
      </a:accent5>
      <a:accent6>
        <a:srgbClr val="E74401"/>
      </a:accent6>
      <a:hlink>
        <a:srgbClr val="0563C1"/>
      </a:hlink>
      <a:folHlink>
        <a:srgbClr val="954F72"/>
      </a:folHlink>
    </a:clrScheme>
    <a:fontScheme name="08 通用风 (非商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B8DFFC"/>
        </a:solidFill>
        <a:ln>
          <a:no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smtClean="0">
            <a:latin typeface="Times New Roman" panose="02020603050405020304" pitchFamily="18" charset="0"/>
            <a:cs typeface="Times New Roman" panose="02020603050405020304" pitchFamily="18"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8490</Words>
  <Application>WPS 演示</Application>
  <PresentationFormat>宽屏</PresentationFormat>
  <Paragraphs>219</Paragraphs>
  <Slides>17</Slides>
  <Notes>5</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17</vt:i4>
      </vt:variant>
    </vt:vector>
  </HeadingPairs>
  <TitlesOfParts>
    <vt:vector size="37" baseType="lpstr">
      <vt:lpstr>Arial</vt:lpstr>
      <vt:lpstr>宋体</vt:lpstr>
      <vt:lpstr>Wingdings</vt:lpstr>
      <vt:lpstr>Times New Roman</vt:lpstr>
      <vt:lpstr>Segoe UI</vt:lpstr>
      <vt:lpstr>微软雅黑</vt:lpstr>
      <vt:lpstr>Calibri</vt:lpstr>
      <vt:lpstr>等线</vt:lpstr>
      <vt:lpstr>幼圆</vt:lpstr>
      <vt:lpstr>Wingdings</vt:lpstr>
      <vt:lpstr>Calibri</vt:lpstr>
      <vt:lpstr>Arial Unicode MS</vt:lpstr>
      <vt:lpstr>字魂45号-冰宇雅宋</vt:lpstr>
      <vt:lpstr>华文中宋</vt:lpstr>
      <vt:lpstr>等线 Light</vt:lpstr>
      <vt:lpstr>HelveticaNeue</vt:lpstr>
      <vt:lpstr>华文新魏</vt:lpstr>
      <vt:lpstr>Segoe Print</vt:lpstr>
      <vt:lpstr>Office 主题​​</vt:lpstr>
      <vt:lpstr>通用4</vt:lpstr>
      <vt:lpstr>PowerPoint 演示文稿</vt:lpstr>
      <vt:lpstr>PowerPoint 演示文稿</vt:lpstr>
      <vt:lpstr>试题呈现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类似背景一</vt:lpstr>
      <vt:lpstr>PowerPoint 演示文稿</vt:lpstr>
      <vt:lpstr>类似背景二</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2023年11月 投稿“用劳动感恩母校”——稽阳联考应用文讲评</dc:title>
  <dc:creator>Microsoft Office User</dc:creator>
  <cp:lastModifiedBy>Administrator</cp:lastModifiedBy>
  <cp:revision>55</cp:revision>
  <dcterms:created xsi:type="dcterms:W3CDTF">2023-11-23T06:24:00Z</dcterms:created>
  <dcterms:modified xsi:type="dcterms:W3CDTF">2023-11-24T06:48:54Z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