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458" r:id="rId3"/>
    <p:sldId id="410" r:id="rId4"/>
    <p:sldId id="413" r:id="rId5"/>
    <p:sldId id="417" r:id="rId6"/>
    <p:sldId id="412" r:id="rId7"/>
    <p:sldId id="438" r:id="rId8"/>
    <p:sldId id="439" r:id="rId9"/>
    <p:sldId id="440" r:id="rId10"/>
    <p:sldId id="441" r:id="rId11"/>
    <p:sldId id="443" r:id="rId12"/>
    <p:sldId id="445" r:id="rId13"/>
    <p:sldId id="446" r:id="rId14"/>
    <p:sldId id="447" r:id="rId15"/>
    <p:sldId id="448" r:id="rId16"/>
    <p:sldId id="449" r:id="rId17"/>
    <p:sldId id="436" r:id="rId18"/>
    <p:sldId id="414" r:id="rId19"/>
    <p:sldId id="437" r:id="rId20"/>
    <p:sldId id="419" r:id="rId21"/>
    <p:sldId id="415" r:id="rId22"/>
    <p:sldId id="452" r:id="rId23"/>
    <p:sldId id="453" r:id="rId24"/>
    <p:sldId id="416" r:id="rId25"/>
  </p:sldIdLst>
  <p:sldSz cx="12192000" cy="6858000"/>
  <p:notesSz cx="6858000" cy="9144000"/>
  <p:embeddedFontLst>
    <p:embeddedFont>
      <p:font typeface="微软雅黑" panose="020B0503020204020204" pitchFamily="34" charset="-122"/>
      <p:regular r:id="rId30"/>
    </p:embeddedFont>
    <p:embeddedFont>
      <p:font typeface="汉仪南宫体简" panose="02010600000101010101" charset="-122"/>
      <p:regular r:id="rId31"/>
    </p:embeddedFont>
    <p:embeddedFont>
      <p:font typeface="汉仪中简黑简" panose="00020600040101010101" charset="-122"/>
      <p:regular r:id="rId32"/>
    </p:embeddedFont>
    <p:embeddedFont>
      <p:font typeface="方正仿宋_GBK" panose="02000000000000000000" charset="-122"/>
      <p:regular r:id="rId33"/>
    </p:embeddedFont>
    <p:embeddedFont>
      <p:font typeface="华文楷体" panose="02010600040101010101" charset="-122"/>
      <p:regular r:id="rId34"/>
    </p:embeddedFont>
    <p:embeddedFont>
      <p:font typeface="华文中宋" panose="02010600040101010101" charset="-122"/>
      <p:regular r:id="rId35"/>
    </p:embeddedFont>
    <p:embeddedFont>
      <p:font typeface="思源黑体 CN Normal" panose="020B0400000000000000" pitchFamily="34" charset="-122"/>
      <p:regular r:id="rId36"/>
    </p:embeddedFont>
    <p:embeddedFont>
      <p:font typeface="方正楷体_GBK" panose="02000000000000000000" charset="-122"/>
      <p:regular r:id="rId37"/>
    </p:embeddedFont>
    <p:embeddedFont>
      <p:font typeface="华文新魏" panose="02010800040101010101" charset="-122"/>
      <p:regular r:id="rId38"/>
    </p:embeddedFont>
    <p:embeddedFont>
      <p:font typeface="Calibri" panose="020F0502020204030204" charset="0"/>
      <p:regular r:id="rId39"/>
      <p:bold r:id="rId40"/>
      <p:italic r:id="rId41"/>
      <p:boldItalic r:id="rId4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8D86AB"/>
    <a:srgbClr val="9B629E"/>
    <a:srgbClr val="6C525E"/>
    <a:srgbClr val="E9A4A7"/>
    <a:srgbClr val="B0BDB4"/>
    <a:srgbClr val="DFCA98"/>
    <a:srgbClr val="DCDCDC"/>
    <a:srgbClr val="F0F0F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56"/>
        <p:guide pos="368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2" Type="http://schemas.openxmlformats.org/officeDocument/2006/relationships/font" Target="fonts/font13.fntdata"/><Relationship Id="rId41" Type="http://schemas.openxmlformats.org/officeDocument/2006/relationships/font" Target="fonts/font12.fntdata"/><Relationship Id="rId40" Type="http://schemas.openxmlformats.org/officeDocument/2006/relationships/font" Target="fonts/font11.fntdata"/><Relationship Id="rId4" Type="http://schemas.openxmlformats.org/officeDocument/2006/relationships/slide" Target="slides/slide2.xml"/><Relationship Id="rId39" Type="http://schemas.openxmlformats.org/officeDocument/2006/relationships/font" Target="fonts/font10.fntdata"/><Relationship Id="rId38" Type="http://schemas.openxmlformats.org/officeDocument/2006/relationships/font" Target="fonts/font9.fntdata"/><Relationship Id="rId37" Type="http://schemas.openxmlformats.org/officeDocument/2006/relationships/font" Target="fonts/font8.fntdata"/><Relationship Id="rId36" Type="http://schemas.openxmlformats.org/officeDocument/2006/relationships/font" Target="fonts/font7.fntdata"/><Relationship Id="rId35" Type="http://schemas.openxmlformats.org/officeDocument/2006/relationships/font" Target="fonts/font6.fntdata"/><Relationship Id="rId34" Type="http://schemas.openxmlformats.org/officeDocument/2006/relationships/font" Target="fonts/font5.fntdata"/><Relationship Id="rId33" Type="http://schemas.openxmlformats.org/officeDocument/2006/relationships/font" Target="fonts/font4.fntdata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两栏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280035" y="273685"/>
            <a:ext cx="11603990" cy="6296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280035" y="273685"/>
            <a:ext cx="11603990" cy="6296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image" Target="../media/image2.jpeg"/><Relationship Id="rId17" Type="http://schemas.openxmlformats.org/officeDocument/2006/relationships/tags" Target="../tags/tag40.xml"/><Relationship Id="rId16" Type="http://schemas.openxmlformats.org/officeDocument/2006/relationships/tags" Target="../tags/tag39.xml"/><Relationship Id="rId15" Type="http://schemas.openxmlformats.org/officeDocument/2006/relationships/tags" Target="../tags/tag38.xml"/><Relationship Id="rId14" Type="http://schemas.openxmlformats.org/officeDocument/2006/relationships/tags" Target="../tags/tag37.xml"/><Relationship Id="rId13" Type="http://schemas.openxmlformats.org/officeDocument/2006/relationships/tags" Target="../tags/tag36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41.xml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7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7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77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86.xml"/><Relationship Id="rId8" Type="http://schemas.openxmlformats.org/officeDocument/2006/relationships/tags" Target="../tags/tag85.xml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3" Type="http://schemas.openxmlformats.org/officeDocument/2006/relationships/slideLayout" Target="../slideLayouts/slideLayout5.xml"/><Relationship Id="rId22" Type="http://schemas.openxmlformats.org/officeDocument/2006/relationships/tags" Target="../tags/tag99.xml"/><Relationship Id="rId21" Type="http://schemas.openxmlformats.org/officeDocument/2006/relationships/tags" Target="../tags/tag98.xml"/><Relationship Id="rId20" Type="http://schemas.openxmlformats.org/officeDocument/2006/relationships/tags" Target="../tags/tag97.xml"/><Relationship Id="rId2" Type="http://schemas.openxmlformats.org/officeDocument/2006/relationships/tags" Target="../tags/tag79.xml"/><Relationship Id="rId19" Type="http://schemas.openxmlformats.org/officeDocument/2006/relationships/tags" Target="../tags/tag96.xml"/><Relationship Id="rId18" Type="http://schemas.openxmlformats.org/officeDocument/2006/relationships/tags" Target="../tags/tag95.xml"/><Relationship Id="rId17" Type="http://schemas.openxmlformats.org/officeDocument/2006/relationships/tags" Target="../tags/tag94.xml"/><Relationship Id="rId16" Type="http://schemas.openxmlformats.org/officeDocument/2006/relationships/tags" Target="../tags/tag93.xml"/><Relationship Id="rId15" Type="http://schemas.openxmlformats.org/officeDocument/2006/relationships/tags" Target="../tags/tag92.xml"/><Relationship Id="rId14" Type="http://schemas.openxmlformats.org/officeDocument/2006/relationships/tags" Target="../tags/tag91.xml"/><Relationship Id="rId13" Type="http://schemas.openxmlformats.org/officeDocument/2006/relationships/tags" Target="../tags/tag90.xml"/><Relationship Id="rId12" Type="http://schemas.openxmlformats.org/officeDocument/2006/relationships/tags" Target="../tags/tag89.xml"/><Relationship Id="rId11" Type="http://schemas.openxmlformats.org/officeDocument/2006/relationships/tags" Target="../tags/tag88.xml"/><Relationship Id="rId10" Type="http://schemas.openxmlformats.org/officeDocument/2006/relationships/tags" Target="../tags/tag87.xml"/><Relationship Id="rId1" Type="http://schemas.openxmlformats.org/officeDocument/2006/relationships/tags" Target="../tags/tag7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03.xml"/><Relationship Id="rId1" Type="http://schemas.openxmlformats.org/officeDocument/2006/relationships/tags" Target="../tags/tag10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5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107.xml"/><Relationship Id="rId5" Type="http://schemas.openxmlformats.org/officeDocument/2006/relationships/image" Target="../media/image2.jpeg"/><Relationship Id="rId4" Type="http://schemas.openxmlformats.org/officeDocument/2006/relationships/tags" Target="../tags/tag106.xml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9.xml"/><Relationship Id="rId1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0.xml"/><Relationship Id="rId1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3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8.xml"/><Relationship Id="rId1" Type="http://schemas.openxmlformats.org/officeDocument/2006/relationships/tags" Target="../tags/tag4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0.xml"/><Relationship Id="rId1" Type="http://schemas.openxmlformats.org/officeDocument/2006/relationships/tags" Target="../tags/tag4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tags" Target="../tags/tag51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61.xml"/><Relationship Id="rId8" Type="http://schemas.openxmlformats.org/officeDocument/2006/relationships/tags" Target="../tags/tag60.xml"/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3" Type="http://schemas.openxmlformats.org/officeDocument/2006/relationships/slideLayout" Target="../slideLayouts/slideLayout5.xml"/><Relationship Id="rId22" Type="http://schemas.openxmlformats.org/officeDocument/2006/relationships/tags" Target="../tags/tag74.xml"/><Relationship Id="rId21" Type="http://schemas.openxmlformats.org/officeDocument/2006/relationships/tags" Target="../tags/tag73.xml"/><Relationship Id="rId20" Type="http://schemas.openxmlformats.org/officeDocument/2006/relationships/tags" Target="../tags/tag72.xml"/><Relationship Id="rId2" Type="http://schemas.openxmlformats.org/officeDocument/2006/relationships/tags" Target="../tags/tag54.xml"/><Relationship Id="rId19" Type="http://schemas.openxmlformats.org/officeDocument/2006/relationships/tags" Target="../tags/tag71.xml"/><Relationship Id="rId18" Type="http://schemas.openxmlformats.org/officeDocument/2006/relationships/tags" Target="../tags/tag70.xml"/><Relationship Id="rId17" Type="http://schemas.openxmlformats.org/officeDocument/2006/relationships/tags" Target="../tags/tag69.xml"/><Relationship Id="rId16" Type="http://schemas.openxmlformats.org/officeDocument/2006/relationships/tags" Target="../tags/tag68.xml"/><Relationship Id="rId15" Type="http://schemas.openxmlformats.org/officeDocument/2006/relationships/tags" Target="../tags/tag67.xml"/><Relationship Id="rId14" Type="http://schemas.openxmlformats.org/officeDocument/2006/relationships/tags" Target="../tags/tag66.xml"/><Relationship Id="rId13" Type="http://schemas.openxmlformats.org/officeDocument/2006/relationships/tags" Target="../tags/tag65.xml"/><Relationship Id="rId12" Type="http://schemas.openxmlformats.org/officeDocument/2006/relationships/tags" Target="../tags/tag64.xml"/><Relationship Id="rId11" Type="http://schemas.openxmlformats.org/officeDocument/2006/relationships/tags" Target="../tags/tag63.xml"/><Relationship Id="rId10" Type="http://schemas.openxmlformats.org/officeDocument/2006/relationships/tags" Target="../tags/tag62.xml"/><Relationship Id="rId1" Type="http://schemas.openxmlformats.org/officeDocument/2006/relationships/tags" Target="../tags/tag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7835900" y="20097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anose="02010800040101010101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975" y="2717800"/>
            <a:ext cx="3109913" cy="31083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53720" y="511175"/>
            <a:ext cx="3509645" cy="51625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noAutofit/>
          </a:bodyPr>
          <a:p>
            <a:pPr algn="ctr"/>
            <a:r>
              <a:rPr lang="zh-CN" altLang="en-US" sz="2800" b="1" i="0">
                <a:solidFill>
                  <a:srgbClr val="404040"/>
                </a:solidFill>
                <a:latin typeface="Times New Roman" panose="02020603050405020304" charset="0"/>
                <a:ea typeface="quote-cjk-patch"/>
                <a:cs typeface="Times New Roman" panose="02020603050405020304" charset="0"/>
              </a:rPr>
              <a:t>个人与社会双角度</a:t>
            </a:r>
            <a:r>
              <a:rPr lang="en-US" altLang="zh-CN" sz="2800" b="0" i="0">
                <a:solidFill>
                  <a:srgbClr val="404040"/>
                </a:solidFill>
                <a:latin typeface="Times New Roman" panose="02020603050405020304" charset="0"/>
                <a:ea typeface="quote-cjk-patch"/>
                <a:cs typeface="Times New Roman" panose="02020603050405020304" charset="0"/>
              </a:rPr>
              <a:t> </a:t>
            </a:r>
            <a:endParaRPr lang="en-US" altLang="zh-CN" sz="2800" b="0" i="0">
              <a:solidFill>
                <a:srgbClr val="404040"/>
              </a:solidFill>
              <a:latin typeface="Times New Roman" panose="02020603050405020304" charset="0"/>
              <a:ea typeface="quote-cjk-patch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53720" y="1154430"/>
            <a:ext cx="10115550" cy="7886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wrap="square">
            <a:noAutofit/>
          </a:bodyPr>
          <a:p>
            <a:pPr algn="l"/>
            <a:r>
              <a:rPr lang="zh-CN" altLang="en-US" sz="2400" b="0" i="0">
                <a:solidFill>
                  <a:srgbClr val="40404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这是最易于操作且结构清晰的论证方式，从</a:t>
            </a:r>
            <a:r>
              <a:rPr lang="en-US" altLang="zh-CN" sz="2400" b="0" i="0">
                <a:solidFill>
                  <a:srgbClr val="40404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“</a:t>
            </a:r>
            <a:r>
              <a:rPr lang="zh-CN" altLang="en-US" sz="2400" b="0" i="0">
                <a:solidFill>
                  <a:srgbClr val="40404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对我有何好处</a:t>
            </a:r>
            <a:r>
              <a:rPr lang="en-US" altLang="zh-CN" sz="2400" b="0" i="0">
                <a:solidFill>
                  <a:srgbClr val="40404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”</a:t>
            </a:r>
            <a:r>
              <a:rPr lang="zh-CN" altLang="en-US" sz="2400" b="0" i="0">
                <a:solidFill>
                  <a:srgbClr val="40404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和</a:t>
            </a:r>
            <a:r>
              <a:rPr lang="en-US" altLang="zh-CN" sz="2400" b="0" i="0">
                <a:solidFill>
                  <a:srgbClr val="40404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“</a:t>
            </a:r>
            <a:r>
              <a:rPr lang="zh-CN" altLang="en-US" sz="2400" b="0" i="0">
                <a:solidFill>
                  <a:srgbClr val="40404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对他人</a:t>
            </a:r>
            <a:r>
              <a:rPr lang="en-US" altLang="zh-CN" sz="2400" b="0" i="0">
                <a:solidFill>
                  <a:srgbClr val="40404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/</a:t>
            </a:r>
            <a:r>
              <a:rPr lang="zh-CN" altLang="en-US" sz="2400" b="0" i="0">
                <a:solidFill>
                  <a:srgbClr val="40404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集体有何好处</a:t>
            </a:r>
            <a:r>
              <a:rPr lang="en-US" altLang="zh-CN" sz="2400" b="0" i="0">
                <a:solidFill>
                  <a:srgbClr val="40404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”</a:t>
            </a:r>
            <a:r>
              <a:rPr lang="zh-CN" altLang="en-US" sz="2400" b="0" i="0">
                <a:solidFill>
                  <a:srgbClr val="40404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两个层面展开。</a:t>
            </a:r>
            <a:r>
              <a:rPr lang="en-US" altLang="zh-CN" sz="2800" b="0" i="0">
                <a:solidFill>
                  <a:srgbClr val="404040"/>
                </a:solidFill>
                <a:latin typeface="Times New Roman" panose="02020603050405020304" charset="0"/>
                <a:ea typeface="quote-cjk-patch"/>
                <a:cs typeface="Times New Roman" panose="02020603050405020304" charset="0"/>
              </a:rPr>
              <a:t> </a:t>
            </a:r>
            <a:endParaRPr lang="en-US" altLang="zh-CN" sz="2800" b="0" i="0">
              <a:solidFill>
                <a:srgbClr val="404040"/>
              </a:solidFill>
              <a:latin typeface="Times New Roman" panose="02020603050405020304" charset="0"/>
              <a:ea typeface="quote-cjk-patch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52145" y="2070100"/>
            <a:ext cx="10398760" cy="3886835"/>
          </a:xfrm>
          <a:prstGeom prst="rect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>
            <a:noAutofit/>
          </a:bodyPr>
          <a:p>
            <a:pPr algn="ctr"/>
            <a:r>
              <a:rPr lang="zh-CN" altLang="en-US" sz="2800">
                <a:latin typeface="华文新魏" panose="02010800040101010101" charset="-122"/>
                <a:ea typeface="华文新魏" panose="02010800040101010101" charset="-122"/>
                <a:cs typeface="Times New Roman" panose="02020603050405020304" charset="0"/>
              </a:rPr>
              <a:t>角度一：个人层面</a:t>
            </a:r>
            <a:endParaRPr lang="zh-CN" altLang="en-US" sz="2800">
              <a:latin typeface="华文新魏" panose="02010800040101010101" charset="-122"/>
              <a:ea typeface="华文新魏" panose="02010800040101010101" charset="-122"/>
              <a:cs typeface="Times New Roman" panose="02020603050405020304" charset="0"/>
            </a:endParaRPr>
          </a:p>
          <a:p>
            <a:pPr algn="l"/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</a:rPr>
              <a:t>O</a:t>
            </a:r>
            <a:r>
              <a:rPr lang="zh-CN" altLang="en-US" sz="2800"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</a:rPr>
              <a:t>兴趣热情</a:t>
            </a:r>
            <a:r>
              <a:rPr lang="en-US" altLang="zh-CN" sz="2800"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</a:rPr>
              <a:t>: I have always been fascinated by/ passionate about...</a:t>
            </a:r>
            <a:endParaRPr lang="en-US" altLang="zh-CN" sz="2800">
              <a:latin typeface="Times New Roman" panose="02020603050405020304" charset="0"/>
              <a:ea typeface="华文楷体" panose="02010600040101010101" charset="-122"/>
              <a:cs typeface="Times New Roman" panose="02020603050405020304" charset="0"/>
            </a:endParaRPr>
          </a:p>
          <a:p>
            <a:pPr algn="l"/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  <a:sym typeface="+mn-ea"/>
              </a:rPr>
              <a:t>O</a:t>
            </a:r>
            <a:r>
              <a:rPr lang="zh-CN" altLang="en-US" sz="2800"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</a:rPr>
              <a:t>技能提升</a:t>
            </a:r>
            <a:r>
              <a:rPr lang="en-US" altLang="zh-CN" sz="2800"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</a:rPr>
              <a:t>: It will allow me to improve my skills in (communication/organization)... / This is a perfect opportunity to put my (English) knowledge into practice.</a:t>
            </a:r>
            <a:endParaRPr lang="en-US" altLang="zh-CN" sz="2800">
              <a:latin typeface="Times New Roman" panose="02020603050405020304" charset="0"/>
              <a:ea typeface="华文楷体" panose="02010600040101010101" charset="-122"/>
              <a:cs typeface="Times New Roman" panose="02020603050405020304" charset="0"/>
            </a:endParaRPr>
          </a:p>
          <a:p>
            <a:pPr algn="l"/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  <a:sym typeface="+mn-ea"/>
              </a:rPr>
              <a:t>O</a:t>
            </a:r>
            <a:r>
              <a:rPr lang="zh-CN" altLang="en-US" sz="2800"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</a:rPr>
              <a:t>知识学习</a:t>
            </a:r>
            <a:r>
              <a:rPr lang="en-US" altLang="zh-CN" sz="2800"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</a:rPr>
              <a:t>: I can gain more knowledge about (botany/gardening)... / It will deepen my understanding of...</a:t>
            </a:r>
            <a:endParaRPr lang="en-US" altLang="zh-CN" sz="2800">
              <a:latin typeface="Times New Roman" panose="02020603050405020304" charset="0"/>
              <a:ea typeface="华文楷体" panose="02010600040101010101" charset="-122"/>
              <a:cs typeface="Times New Roman" panose="02020603050405020304" charset="0"/>
            </a:endParaRPr>
          </a:p>
          <a:p>
            <a:pPr algn="l"/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  <a:sym typeface="+mn-ea"/>
              </a:rPr>
              <a:t>O</a:t>
            </a:r>
            <a:r>
              <a:rPr lang="zh-CN" altLang="en-US" sz="2800"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</a:rPr>
              <a:t>未来规划</a:t>
            </a:r>
            <a:r>
              <a:rPr lang="en-US" altLang="zh-CN" sz="2800"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</a:rPr>
              <a:t>: This experience will be beneficial for my future (study/career).</a:t>
            </a:r>
            <a:endParaRPr lang="en-US" altLang="zh-CN" sz="2800">
              <a:latin typeface="Times New Roman" panose="02020603050405020304" charset="0"/>
              <a:ea typeface="华文楷体" panose="02010600040101010101" charset="-122"/>
              <a:cs typeface="Times New Roman" panose="02020603050405020304" charset="0"/>
            </a:endParaRPr>
          </a:p>
          <a:p>
            <a:pPr algn="l"/>
            <a:endParaRPr lang="en-US" altLang="zh-CN" sz="2800">
              <a:latin typeface="Times New Roman" panose="02020603050405020304" charset="0"/>
              <a:ea typeface="华文楷体" panose="02010600040101010101" charset="-122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52145" y="2602230"/>
            <a:ext cx="10398760" cy="327850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>
            <a:noAutofit/>
          </a:bodyPr>
          <a:p>
            <a:pPr algn="ctr"/>
            <a:r>
              <a:rPr lang="zh-CN" altLang="en-US" sz="2800">
                <a:latin typeface="华文新魏" panose="02010800040101010101" charset="-122"/>
                <a:ea typeface="华文新魏" panose="02010800040101010101" charset="-122"/>
                <a:cs typeface="Times New Roman" panose="02020603050405020304" charset="0"/>
              </a:rPr>
              <a:t>角度二：社会</a:t>
            </a:r>
            <a:r>
              <a:rPr lang="en-US" altLang="zh-CN" sz="2800">
                <a:latin typeface="华文新魏" panose="02010800040101010101" charset="-122"/>
                <a:ea typeface="华文新魏" panose="02010800040101010101" charset="-122"/>
                <a:cs typeface="Times New Roman" panose="02020603050405020304" charset="0"/>
              </a:rPr>
              <a:t>/</a:t>
            </a:r>
            <a:r>
              <a:rPr lang="zh-CN" altLang="en-US" sz="2800">
                <a:latin typeface="华文新魏" panose="02010800040101010101" charset="-122"/>
                <a:ea typeface="华文新魏" panose="02010800040101010101" charset="-122"/>
                <a:cs typeface="Times New Roman" panose="02020603050405020304" charset="0"/>
              </a:rPr>
              <a:t>利他层面</a:t>
            </a:r>
            <a:endParaRPr lang="zh-CN" altLang="en-US" sz="2800">
              <a:latin typeface="华文新魏" panose="02010800040101010101" charset="-122"/>
              <a:ea typeface="华文新魏" panose="02010800040101010101" charset="-122"/>
              <a:cs typeface="Times New Roman" panose="02020603050405020304" charset="0"/>
            </a:endParaRPr>
          </a:p>
          <a:p>
            <a:pPr algn="l"/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</a:rPr>
              <a:t>O</a:t>
            </a:r>
            <a:r>
              <a:rPr lang="zh-CN" altLang="en-US" sz="2800"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</a:rPr>
              <a:t>创造价值</a:t>
            </a:r>
            <a:r>
              <a:rPr lang="en-US" altLang="zh-CN" sz="2800"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</a:rPr>
              <a:t>: I want to contribute to (a greener school/a better community). / I hope to make a positive difference.</a:t>
            </a:r>
            <a:endParaRPr lang="en-US" altLang="zh-CN" sz="2800">
              <a:latin typeface="Times New Roman" panose="02020603050405020304" charset="0"/>
              <a:ea typeface="华文楷体" panose="02010600040101010101" charset="-122"/>
              <a:cs typeface="Times New Roman" panose="02020603050405020304" charset="0"/>
            </a:endParaRPr>
          </a:p>
          <a:p>
            <a:pPr algn="l"/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  <a:sym typeface="+mn-ea"/>
              </a:rPr>
              <a:t>O</a:t>
            </a:r>
            <a:r>
              <a:rPr lang="zh-CN" altLang="en-US" sz="2800"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</a:rPr>
              <a:t>帮助他人</a:t>
            </a:r>
            <a:r>
              <a:rPr lang="en-US" altLang="zh-CN" sz="2800"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</a:rPr>
              <a:t>: I can help ( residents/ fellow students) by... / It is meaningful to offer help to those in need.</a:t>
            </a:r>
            <a:endParaRPr lang="en-US" altLang="zh-CN" sz="2800">
              <a:latin typeface="Times New Roman" panose="02020603050405020304" charset="0"/>
              <a:ea typeface="华文楷体" panose="02010600040101010101" charset="-122"/>
              <a:cs typeface="Times New Roman" panose="02020603050405020304" charset="0"/>
            </a:endParaRPr>
          </a:p>
          <a:p>
            <a:pPr algn="l"/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  <a:sym typeface="+mn-ea"/>
              </a:rPr>
              <a:t>O</a:t>
            </a:r>
            <a:r>
              <a:rPr lang="zh-CN" altLang="en-US" sz="2800"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</a:rPr>
              <a:t>团队服务</a:t>
            </a:r>
            <a:r>
              <a:rPr lang="en-US" altLang="zh-CN" sz="2800"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</a:rPr>
              <a:t>: I am a team player and want to do my part for the group.</a:t>
            </a:r>
            <a:endParaRPr lang="en-US" altLang="zh-CN" sz="2800">
              <a:latin typeface="Times New Roman" panose="02020603050405020304" charset="0"/>
              <a:ea typeface="华文楷体" panose="02010600040101010101" charset="-122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4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4672330" y="554355"/>
            <a:ext cx="3010535" cy="51625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noAutofit/>
          </a:bodyPr>
          <a:p>
            <a:pPr indent="0" algn="ctr" fontAlgn="auto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ln>
                  <a:noFill/>
                  <a:prstDash val="sysDot"/>
                </a:ln>
                <a:solidFill>
                  <a:schemeClr val="tx1"/>
                </a:solidFill>
                <a:latin typeface="方正楷体_GBK" panose="02000000000000000000" charset="-122"/>
                <a:ea typeface="方正楷体_GBK" panose="02000000000000000000" charset="-122"/>
                <a:cs typeface="+mn-ea"/>
                <a:sym typeface="+mn-ea"/>
              </a:rPr>
              <a:t>PRP三段式</a:t>
            </a:r>
            <a:r>
              <a:rPr lang="en-US" altLang="zh-CN" sz="2800" b="0" i="0">
                <a:solidFill>
                  <a:schemeClr val="tx1"/>
                </a:solidFill>
                <a:latin typeface="Times New Roman" panose="02020603050405020304" charset="0"/>
                <a:ea typeface="quote-cjk-patch"/>
                <a:cs typeface="Times New Roman" panose="02020603050405020304" charset="0"/>
              </a:rPr>
              <a:t> </a:t>
            </a:r>
            <a:endParaRPr lang="en-US" altLang="zh-CN" sz="2800" b="0" i="0">
              <a:solidFill>
                <a:schemeClr val="tx1"/>
              </a:solidFill>
              <a:latin typeface="Times New Roman" panose="02020603050405020304" charset="0"/>
              <a:ea typeface="quote-cjk-patch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16230" y="1606550"/>
            <a:ext cx="3748405" cy="3494405"/>
          </a:xfrm>
          <a:prstGeom prst="rect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>
            <a:noAutofit/>
          </a:bodyPr>
          <a:p>
            <a:pPr algn="l"/>
            <a:r>
              <a:rPr lang="en-US" altLang="zh-CN" sz="2800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P (Problem): </a:t>
            </a:r>
            <a:r>
              <a:rPr lang="zh-CN" altLang="en-US" sz="2800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指出一个存在的问题或需求</a:t>
            </a:r>
            <a:r>
              <a:rPr lang="zh-CN" altLang="en-US" sz="28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。</a:t>
            </a:r>
            <a:endParaRPr lang="zh-CN" altLang="en-US" sz="2800">
              <a:solidFill>
                <a:srgbClr val="C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/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例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.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：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I notice that our school garden looks a bit dull and needs more care.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064635" y="1606550"/>
            <a:ext cx="4345305" cy="3494405"/>
          </a:xfrm>
          <a:prstGeom prst="rect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>
            <a:noAutofit/>
          </a:bodyPr>
          <a:p>
            <a:pPr algn="l">
              <a:buClrTx/>
              <a:buSzTx/>
              <a:buFontTx/>
            </a:pPr>
            <a:r>
              <a:rPr lang="en-US" altLang="zh-CN" sz="2800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R (Reason ): 说明你的选择如何能解决这个问题。</a:t>
            </a:r>
            <a:endParaRPr lang="en-US" altLang="zh-CN" sz="2800">
              <a:solidFill>
                <a:srgbClr val="C0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algn="l"/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例：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The “School Garden Beautifying’”project is exactly what is needed to solve this. I have some ideas and the energy to make it happen.</a:t>
            </a:r>
            <a:endParaRPr lang="zh-CN" altLang="en-US" sz="28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409940" y="1606550"/>
            <a:ext cx="3671570" cy="349440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>
            <a:noAutofit/>
          </a:bodyPr>
          <a:p>
            <a:pPr algn="l">
              <a:buClrTx/>
              <a:buSzTx/>
              <a:buFontTx/>
            </a:pPr>
            <a:r>
              <a:rPr lang="en-US" altLang="zh-CN" sz="2800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P (Passion ): 表达你解决这个问题的热情和能力。</a:t>
            </a:r>
            <a:endParaRPr lang="en-US" altLang="zh-CN" sz="2800">
              <a:solidFill>
                <a:srgbClr val="C0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例：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I am passionate about gardening and would love to take the lead in transforming the space.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4" grpId="0" bldLvl="0" animBg="1"/>
      <p:bldP spid="5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53720" y="511175"/>
            <a:ext cx="3509645" cy="51625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noAutofit/>
          </a:bodyPr>
          <a:p>
            <a:pPr algn="ctr"/>
            <a:r>
              <a:rPr lang="zh-CN" altLang="en-US" sz="3200" dirty="0">
                <a:ln>
                  <a:noFill/>
                  <a:prstDash val="sysDot"/>
                </a:ln>
                <a:solidFill>
                  <a:schemeClr val="tx1"/>
                </a:solidFill>
                <a:latin typeface="方正楷体_GBK" panose="02000000000000000000" charset="-122"/>
                <a:ea typeface="方正楷体_GBK" panose="02000000000000000000" charset="-122"/>
                <a:cs typeface="+mn-ea"/>
                <a:sym typeface="+mn-ea"/>
              </a:rPr>
              <a:t>核心优势匹配</a:t>
            </a:r>
            <a:endParaRPr lang="zh-CN" altLang="en-US" sz="3200" dirty="0">
              <a:ln>
                <a:noFill/>
                <a:prstDash val="sysDot"/>
              </a:ln>
              <a:solidFill>
                <a:schemeClr val="tx1"/>
              </a:solidFill>
              <a:latin typeface="+mn-ea"/>
              <a:cs typeface="+mn-ea"/>
            </a:endParaRPr>
          </a:p>
          <a:p>
            <a:pPr algn="ctr"/>
            <a:r>
              <a:rPr lang="en-US" altLang="zh-CN" sz="2800" b="0" i="0">
                <a:solidFill>
                  <a:srgbClr val="404040"/>
                </a:solidFill>
                <a:latin typeface="Times New Roman" panose="02020603050405020304" charset="0"/>
                <a:ea typeface="quote-cjk-patch"/>
                <a:cs typeface="Times New Roman" panose="02020603050405020304" charset="0"/>
              </a:rPr>
              <a:t> </a:t>
            </a:r>
            <a:endParaRPr lang="en-US" altLang="zh-CN" sz="2800" b="0" i="0">
              <a:solidFill>
                <a:srgbClr val="404040"/>
              </a:solidFill>
              <a:latin typeface="Times New Roman" panose="02020603050405020304" charset="0"/>
              <a:ea typeface="quote-cjk-patch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53720" y="1383030"/>
            <a:ext cx="10115550" cy="5822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wrap="square">
            <a:noAutofit/>
          </a:bodyPr>
          <a:p>
            <a:pPr algn="l"/>
            <a:r>
              <a:rPr lang="zh-CN" altLang="en-US" sz="2400" b="0" i="0">
                <a:solidFill>
                  <a:srgbClr val="40404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直接将自己的核心优势（技能、性格、经历）与项目要求相匹配。</a:t>
            </a:r>
            <a:r>
              <a:rPr lang="en-US" altLang="zh-CN" sz="2800" b="0" i="0">
                <a:solidFill>
                  <a:srgbClr val="404040"/>
                </a:solidFill>
                <a:latin typeface="Times New Roman" panose="02020603050405020304" charset="0"/>
                <a:ea typeface="quote-cjk-patch"/>
                <a:cs typeface="Times New Roman" panose="02020603050405020304" charset="0"/>
              </a:rPr>
              <a:t> </a:t>
            </a:r>
            <a:endParaRPr lang="en-US" altLang="zh-CN" sz="2800" b="0" i="0">
              <a:solidFill>
                <a:srgbClr val="404040"/>
              </a:solidFill>
              <a:latin typeface="Times New Roman" panose="02020603050405020304" charset="0"/>
              <a:ea typeface="quote-cjk-patch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3545" y="2121535"/>
            <a:ext cx="11414125" cy="32873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p>
            <a:pPr marL="0" indent="0">
              <a:lnSpc>
                <a:spcPct val="200000"/>
              </a:lnSpc>
              <a:spcBef>
                <a:spcPct val="0"/>
              </a:spcBef>
              <a:spcAft>
                <a:spcPts val="200"/>
              </a:spcAft>
              <a:buFont typeface="Arial" panose="020B0604020202020204"/>
              <a:buNone/>
            </a:pPr>
            <a:r>
              <a:rPr lang="zh-CN" altLang="en-US" sz="2400" b="0" i="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例</a:t>
            </a:r>
            <a:r>
              <a:rPr lang="en-US" altLang="zh-CN" sz="2400" b="0" i="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1</a:t>
            </a:r>
            <a:r>
              <a:rPr lang="zh-CN" altLang="en-US" sz="2400" b="0" i="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：</a:t>
            </a:r>
            <a:r>
              <a:rPr lang="en-US" altLang="zh-CN" sz="2400" b="0" i="0">
                <a:solidFill>
                  <a:srgbClr val="404040"/>
                </a:solidFill>
                <a:latin typeface="Times New Roman" panose="02020603050405020304" charset="0"/>
                <a:ea typeface="quote-cjk-patch"/>
                <a:cs typeface="Times New Roman" panose="02020603050405020304" charset="0"/>
              </a:rPr>
              <a:t> for </a:t>
            </a:r>
            <a:r>
              <a:rPr lang="en-US" altLang="zh-CN" sz="2400" b="0" i="0">
                <a:solidFill>
                  <a:srgbClr val="404040"/>
                </a:solidFill>
                <a:highlight>
                  <a:srgbClr val="FFFF00"/>
                </a:highlight>
                <a:latin typeface="Times New Roman" panose="02020603050405020304" charset="0"/>
                <a:ea typeface="quote-cjk-patch"/>
                <a:cs typeface="Times New Roman" panose="02020603050405020304" charset="0"/>
              </a:rPr>
              <a:t>"Community English Teaching"</a:t>
            </a:r>
            <a:r>
              <a:rPr lang="en-US" altLang="zh-CN" sz="2400" b="0" i="0">
                <a:solidFill>
                  <a:srgbClr val="404040"/>
                </a:solidFill>
                <a:latin typeface="Times New Roman" panose="02020603050405020304" charset="0"/>
                <a:ea typeface="quote-cjk-patch"/>
                <a:cs typeface="Times New Roman" panose="02020603050405020304" charset="0"/>
              </a:rPr>
              <a:t>:</a:t>
            </a:r>
            <a:endParaRPr lang="en-US" altLang="zh-CN" sz="2400" b="0" i="0">
              <a:solidFill>
                <a:srgbClr val="404040"/>
              </a:solidFill>
              <a:latin typeface="Times New Roman" panose="02020603050405020304" charset="0"/>
              <a:ea typeface="quote-cjk-patch"/>
              <a:cs typeface="Times New Roman" panose="02020603050405020304" charset="0"/>
            </a:endParaRPr>
          </a:p>
          <a:p>
            <a:pPr marL="0" lvl="1" inden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Arial" panose="020B0604020202020204"/>
              <a:buNone/>
            </a:pPr>
            <a:r>
              <a:rPr lang="en-US" altLang="zh-CN" sz="2400" b="0" i="0">
                <a:solidFill>
                  <a:srgbClr val="404040"/>
                </a:solidFill>
                <a:latin typeface="Times New Roman" panose="02020603050405020304" charset="0"/>
                <a:ea typeface="quote-cjk-patch"/>
                <a:cs typeface="Times New Roman" panose="02020603050405020304" charset="0"/>
              </a:rPr>
              <a:t>My fluency in English and patience with others make me a perfect fit for a teaching role.</a:t>
            </a:r>
            <a:endParaRPr lang="en-US" altLang="zh-CN" sz="2400" b="0" i="0">
              <a:solidFill>
                <a:srgbClr val="404040"/>
              </a:solidFill>
              <a:latin typeface="Times New Roman" panose="02020603050405020304" charset="0"/>
              <a:ea typeface="quote-cjk-patch"/>
              <a:cs typeface="Times New Roman" panose="02020603050405020304" charset="0"/>
            </a:endParaRPr>
          </a:p>
          <a:p>
            <a:pPr marL="0" indent="0">
              <a:lnSpc>
                <a:spcPct val="200000"/>
              </a:lnSpc>
              <a:spcBef>
                <a:spcPct val="0"/>
              </a:spcBef>
              <a:spcAft>
                <a:spcPts val="200"/>
              </a:spcAft>
              <a:buFont typeface="Arial" panose="020B0604020202020204"/>
              <a:buNone/>
            </a:pPr>
            <a:r>
              <a:rPr lang="zh-CN" altLang="en-US" sz="2400" b="0" i="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例</a:t>
            </a:r>
            <a:r>
              <a:rPr lang="en-US" altLang="zh-CN" sz="2400" b="0" i="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</a:t>
            </a:r>
            <a:r>
              <a:rPr lang="zh-CN" altLang="en-US" sz="2400" b="0" i="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：</a:t>
            </a:r>
            <a:r>
              <a:rPr lang="en-US" altLang="zh-CN" sz="2400" b="0" i="0">
                <a:solidFill>
                  <a:srgbClr val="404040"/>
                </a:solidFill>
                <a:latin typeface="Times New Roman" panose="02020603050405020304" charset="0"/>
                <a:ea typeface="quote-cjk-patch"/>
                <a:cs typeface="Times New Roman" panose="02020603050405020304" charset="0"/>
              </a:rPr>
              <a:t> for </a:t>
            </a:r>
            <a:r>
              <a:rPr lang="en-US" altLang="zh-CN" sz="2400" b="0" i="0">
                <a:solidFill>
                  <a:srgbClr val="404040"/>
                </a:solidFill>
                <a:highlight>
                  <a:srgbClr val="FFFF00"/>
                </a:highlight>
                <a:latin typeface="Times New Roman" panose="02020603050405020304" charset="0"/>
                <a:ea typeface="quote-cjk-patch"/>
                <a:cs typeface="Times New Roman" panose="02020603050405020304" charset="0"/>
              </a:rPr>
              <a:t>"School Garden Beautifying"</a:t>
            </a:r>
            <a:r>
              <a:rPr lang="en-US" altLang="zh-CN" sz="2400" b="0" i="0">
                <a:solidFill>
                  <a:srgbClr val="404040"/>
                </a:solidFill>
                <a:latin typeface="Times New Roman" panose="02020603050405020304" charset="0"/>
                <a:ea typeface="quote-cjk-patch"/>
                <a:cs typeface="Times New Roman" panose="02020603050405020304" charset="0"/>
              </a:rPr>
              <a:t>:</a:t>
            </a:r>
            <a:endParaRPr lang="en-US" altLang="zh-CN" sz="2400" b="0" i="0">
              <a:solidFill>
                <a:srgbClr val="404040"/>
              </a:solidFill>
              <a:latin typeface="Times New Roman" panose="02020603050405020304" charset="0"/>
              <a:ea typeface="quote-cjk-patch"/>
              <a:cs typeface="Times New Roman" panose="02020603050405020304" charset="0"/>
            </a:endParaRPr>
          </a:p>
          <a:p>
            <a:pPr marL="0" lvl="1" inden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Arial" panose="020B0604020202020204"/>
              <a:buNone/>
            </a:pPr>
            <a:r>
              <a:rPr lang="en-US" altLang="zh-CN" sz="2400" b="0" i="0">
                <a:solidFill>
                  <a:srgbClr val="404040"/>
                </a:solidFill>
                <a:latin typeface="Times New Roman" panose="02020603050405020304" charset="0"/>
                <a:ea typeface="quote-cjk-patch"/>
                <a:cs typeface="Times New Roman" panose="02020603050405020304" charset="0"/>
              </a:rPr>
              <a:t>My creativity and hands-on practicality are exactly what a landscaping project needs.</a:t>
            </a:r>
            <a:endParaRPr lang="en-US" altLang="zh-CN" sz="2400" b="0" i="0">
              <a:solidFill>
                <a:srgbClr val="404040"/>
              </a:solidFill>
              <a:latin typeface="Times New Roman" panose="02020603050405020304" charset="0"/>
              <a:ea typeface="quote-cjk-patch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6" name="任意多边形: 形状 155"/>
          <p:cNvSpPr/>
          <p:nvPr>
            <p:custDataLst>
              <p:tags r:id="rId1"/>
            </p:custDataLst>
          </p:nvPr>
        </p:nvSpPr>
        <p:spPr>
          <a:xfrm>
            <a:off x="2386330" y="3208020"/>
            <a:ext cx="7611745" cy="3621405"/>
          </a:xfrm>
          <a:custGeom>
            <a:avLst/>
            <a:gdLst>
              <a:gd name="connsiteX0" fmla="*/ 3444164 w 5649772"/>
              <a:gd name="connsiteY0" fmla="*/ 1023182 h 2870346"/>
              <a:gd name="connsiteX1" fmla="*/ 4117010 w 5649772"/>
              <a:gd name="connsiteY1" fmla="*/ 448482 h 2870346"/>
              <a:gd name="connsiteX2" fmla="*/ 4184218 w 5649772"/>
              <a:gd name="connsiteY2" fmla="*/ 407258 h 2870346"/>
              <a:gd name="connsiteX3" fmla="*/ 4459910 w 5649772"/>
              <a:gd name="connsiteY3" fmla="*/ 194888 h 2870346"/>
              <a:gd name="connsiteX4" fmla="*/ 4568343 w 5649772"/>
              <a:gd name="connsiteY4" fmla="*/ 39059 h 2870346"/>
              <a:gd name="connsiteX5" fmla="*/ 4529709 w 5649772"/>
              <a:gd name="connsiteY5" fmla="*/ 5227 h 2870346"/>
              <a:gd name="connsiteX6" fmla="*/ 3623462 w 5649772"/>
              <a:gd name="connsiteY6" fmla="*/ 380435 h 2870346"/>
              <a:gd name="connsiteX7" fmla="*/ 3792398 w 5649772"/>
              <a:gd name="connsiteY7" fmla="*/ 175838 h 2870346"/>
              <a:gd name="connsiteX8" fmla="*/ 3780816 w 5649772"/>
              <a:gd name="connsiteY8" fmla="*/ 133700 h 2870346"/>
              <a:gd name="connsiteX9" fmla="*/ 2824887 w 5649772"/>
              <a:gd name="connsiteY9" fmla="*/ 682644 h 2870346"/>
              <a:gd name="connsiteX10" fmla="*/ 1868957 w 5649772"/>
              <a:gd name="connsiteY10" fmla="*/ 133700 h 2870346"/>
              <a:gd name="connsiteX11" fmla="*/ 1857375 w 5649772"/>
              <a:gd name="connsiteY11" fmla="*/ 175838 h 2870346"/>
              <a:gd name="connsiteX12" fmla="*/ 2026311 w 5649772"/>
              <a:gd name="connsiteY12" fmla="*/ 380435 h 2870346"/>
              <a:gd name="connsiteX13" fmla="*/ 1120064 w 5649772"/>
              <a:gd name="connsiteY13" fmla="*/ 5227 h 2870346"/>
              <a:gd name="connsiteX14" fmla="*/ 1081431 w 5649772"/>
              <a:gd name="connsiteY14" fmla="*/ 39059 h 2870346"/>
              <a:gd name="connsiteX15" fmla="*/ 1189863 w 5649772"/>
              <a:gd name="connsiteY15" fmla="*/ 194888 h 2870346"/>
              <a:gd name="connsiteX16" fmla="*/ 1465555 w 5649772"/>
              <a:gd name="connsiteY16" fmla="*/ 407258 h 2870346"/>
              <a:gd name="connsiteX17" fmla="*/ 1532763 w 5649772"/>
              <a:gd name="connsiteY17" fmla="*/ 448482 h 2870346"/>
              <a:gd name="connsiteX18" fmla="*/ 2205609 w 5649772"/>
              <a:gd name="connsiteY18" fmla="*/ 1023182 h 2870346"/>
              <a:gd name="connsiteX19" fmla="*/ 0 w 5649772"/>
              <a:gd name="connsiteY19" fmla="*/ 2870347 h 2870346"/>
              <a:gd name="connsiteX20" fmla="*/ 2824887 w 5649772"/>
              <a:gd name="connsiteY20" fmla="*/ 2870347 h 2870346"/>
              <a:gd name="connsiteX21" fmla="*/ 5649773 w 5649772"/>
              <a:gd name="connsiteY21" fmla="*/ 2870347 h 2870346"/>
              <a:gd name="connsiteX22" fmla="*/ 3444164 w 5649772"/>
              <a:gd name="connsiteY22" fmla="*/ 1023182 h 2870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649772" h="2870346">
                <a:moveTo>
                  <a:pt x="3444164" y="1023182"/>
                </a:moveTo>
                <a:cubicBezTo>
                  <a:pt x="3479826" y="661461"/>
                  <a:pt x="3858158" y="602939"/>
                  <a:pt x="4117010" y="448482"/>
                </a:cubicBezTo>
                <a:cubicBezTo>
                  <a:pt x="4139565" y="434994"/>
                  <a:pt x="4162044" y="421278"/>
                  <a:pt x="4184218" y="407258"/>
                </a:cubicBezTo>
                <a:cubicBezTo>
                  <a:pt x="4281754" y="345536"/>
                  <a:pt x="4380434" y="278632"/>
                  <a:pt x="4459910" y="194888"/>
                </a:cubicBezTo>
                <a:cubicBezTo>
                  <a:pt x="4504335" y="148178"/>
                  <a:pt x="4536948" y="94914"/>
                  <a:pt x="4568343" y="39059"/>
                </a:cubicBezTo>
                <a:cubicBezTo>
                  <a:pt x="4582058" y="14599"/>
                  <a:pt x="4552645" y="-11233"/>
                  <a:pt x="4529709" y="5227"/>
                </a:cubicBezTo>
                <a:cubicBezTo>
                  <a:pt x="4211498" y="234284"/>
                  <a:pt x="3780282" y="457626"/>
                  <a:pt x="3623462" y="380435"/>
                </a:cubicBezTo>
                <a:cubicBezTo>
                  <a:pt x="3509315" y="324276"/>
                  <a:pt x="3669182" y="232302"/>
                  <a:pt x="3792398" y="175838"/>
                </a:cubicBezTo>
                <a:cubicBezTo>
                  <a:pt x="3815258" y="165323"/>
                  <a:pt x="3805885" y="131109"/>
                  <a:pt x="3780816" y="133700"/>
                </a:cubicBezTo>
                <a:cubicBezTo>
                  <a:pt x="3136011" y="199537"/>
                  <a:pt x="2824887" y="682644"/>
                  <a:pt x="2824887" y="682644"/>
                </a:cubicBezTo>
                <a:cubicBezTo>
                  <a:pt x="2824887" y="682644"/>
                  <a:pt x="2513762" y="199537"/>
                  <a:pt x="1868957" y="133700"/>
                </a:cubicBezTo>
                <a:cubicBezTo>
                  <a:pt x="1843888" y="131109"/>
                  <a:pt x="1834515" y="165323"/>
                  <a:pt x="1857375" y="175838"/>
                </a:cubicBezTo>
                <a:cubicBezTo>
                  <a:pt x="1980667" y="232379"/>
                  <a:pt x="2140458" y="324276"/>
                  <a:pt x="2026311" y="380435"/>
                </a:cubicBezTo>
                <a:cubicBezTo>
                  <a:pt x="1869415" y="457702"/>
                  <a:pt x="1438199" y="234284"/>
                  <a:pt x="1120064" y="5227"/>
                </a:cubicBezTo>
                <a:cubicBezTo>
                  <a:pt x="1097128" y="-11309"/>
                  <a:pt x="1067715" y="14523"/>
                  <a:pt x="1081431" y="39059"/>
                </a:cubicBezTo>
                <a:cubicBezTo>
                  <a:pt x="1112825" y="94914"/>
                  <a:pt x="1145438" y="148178"/>
                  <a:pt x="1189863" y="194888"/>
                </a:cubicBezTo>
                <a:cubicBezTo>
                  <a:pt x="1269416" y="278632"/>
                  <a:pt x="1368019" y="345536"/>
                  <a:pt x="1465555" y="407258"/>
                </a:cubicBezTo>
                <a:cubicBezTo>
                  <a:pt x="1487805" y="421278"/>
                  <a:pt x="1510208" y="435071"/>
                  <a:pt x="1532763" y="448482"/>
                </a:cubicBezTo>
                <a:cubicBezTo>
                  <a:pt x="1791615" y="602863"/>
                  <a:pt x="2169947" y="661461"/>
                  <a:pt x="2205609" y="1023182"/>
                </a:cubicBezTo>
                <a:cubicBezTo>
                  <a:pt x="2241804" y="1390466"/>
                  <a:pt x="1955749" y="2244516"/>
                  <a:pt x="0" y="2870347"/>
                </a:cubicBezTo>
                <a:lnTo>
                  <a:pt x="2824887" y="2870347"/>
                </a:lnTo>
                <a:lnTo>
                  <a:pt x="5649773" y="2870347"/>
                </a:lnTo>
                <a:cubicBezTo>
                  <a:pt x="3694024" y="2244516"/>
                  <a:pt x="3407893" y="1390466"/>
                  <a:pt x="3444164" y="1023182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100000"/>
                </a:schemeClr>
              </a:gs>
              <a:gs pos="90000">
                <a:schemeClr val="accent1">
                  <a:lumMod val="60000"/>
                  <a:lumOff val="40000"/>
                  <a:alpha val="0"/>
                </a:schemeClr>
              </a:gs>
              <a:gs pos="71000">
                <a:schemeClr val="accent1">
                  <a:lumMod val="60000"/>
                  <a:lumOff val="40000"/>
                  <a:alpha val="100000"/>
                </a:schemeClr>
              </a:gs>
            </a:gsLst>
            <a:lin ang="5400000" scaled="0"/>
          </a:gradFill>
          <a:ln w="76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4" name="任意多边形: 形状 153"/>
          <p:cNvSpPr/>
          <p:nvPr>
            <p:custDataLst>
              <p:tags r:id="rId2"/>
            </p:custDataLst>
          </p:nvPr>
        </p:nvSpPr>
        <p:spPr>
          <a:xfrm>
            <a:off x="2317688" y="4145288"/>
            <a:ext cx="521854" cy="521854"/>
          </a:xfrm>
          <a:custGeom>
            <a:avLst/>
            <a:gdLst>
              <a:gd name="connsiteX0" fmla="*/ 1556156 w 1556156"/>
              <a:gd name="connsiteY0" fmla="*/ 778078 h 1556156"/>
              <a:gd name="connsiteX1" fmla="*/ 778078 w 1556156"/>
              <a:gd name="connsiteY1" fmla="*/ 1556156 h 1556156"/>
              <a:gd name="connsiteX2" fmla="*/ 0 w 1556156"/>
              <a:gd name="connsiteY2" fmla="*/ 778078 h 1556156"/>
              <a:gd name="connsiteX3" fmla="*/ 778078 w 1556156"/>
              <a:gd name="connsiteY3" fmla="*/ 0 h 1556156"/>
              <a:gd name="connsiteX4" fmla="*/ 1556156 w 1556156"/>
              <a:gd name="connsiteY4" fmla="*/ 778078 h 155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6156" h="1556156">
                <a:moveTo>
                  <a:pt x="1556156" y="778078"/>
                </a:moveTo>
                <a:cubicBezTo>
                  <a:pt x="1556156" y="1207799"/>
                  <a:pt x="1207799" y="1556156"/>
                  <a:pt x="778078" y="1556156"/>
                </a:cubicBezTo>
                <a:cubicBezTo>
                  <a:pt x="348358" y="1556156"/>
                  <a:pt x="0" y="1207799"/>
                  <a:pt x="0" y="778078"/>
                </a:cubicBezTo>
                <a:cubicBezTo>
                  <a:pt x="0" y="348357"/>
                  <a:pt x="348358" y="0"/>
                  <a:pt x="778078" y="0"/>
                </a:cubicBezTo>
                <a:cubicBezTo>
                  <a:pt x="1207799" y="0"/>
                  <a:pt x="1556156" y="348357"/>
                  <a:pt x="1556156" y="77807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42000"/>
            </a:schemeClr>
          </a:solidFill>
          <a:ln w="762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55" name="任意多边形: 形状 153"/>
          <p:cNvSpPr/>
          <p:nvPr>
            <p:custDataLst>
              <p:tags r:id="rId3"/>
            </p:custDataLst>
          </p:nvPr>
        </p:nvSpPr>
        <p:spPr>
          <a:xfrm>
            <a:off x="3461279" y="1588132"/>
            <a:ext cx="259841" cy="259841"/>
          </a:xfrm>
          <a:custGeom>
            <a:avLst/>
            <a:gdLst>
              <a:gd name="connsiteX0" fmla="*/ 1556156 w 1556156"/>
              <a:gd name="connsiteY0" fmla="*/ 778078 h 1556156"/>
              <a:gd name="connsiteX1" fmla="*/ 778078 w 1556156"/>
              <a:gd name="connsiteY1" fmla="*/ 1556156 h 1556156"/>
              <a:gd name="connsiteX2" fmla="*/ 0 w 1556156"/>
              <a:gd name="connsiteY2" fmla="*/ 778078 h 1556156"/>
              <a:gd name="connsiteX3" fmla="*/ 778078 w 1556156"/>
              <a:gd name="connsiteY3" fmla="*/ 0 h 1556156"/>
              <a:gd name="connsiteX4" fmla="*/ 1556156 w 1556156"/>
              <a:gd name="connsiteY4" fmla="*/ 778078 h 155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6156" h="1556156">
                <a:moveTo>
                  <a:pt x="1556156" y="778078"/>
                </a:moveTo>
                <a:cubicBezTo>
                  <a:pt x="1556156" y="1207799"/>
                  <a:pt x="1207799" y="1556156"/>
                  <a:pt x="778078" y="1556156"/>
                </a:cubicBezTo>
                <a:cubicBezTo>
                  <a:pt x="348358" y="1556156"/>
                  <a:pt x="0" y="1207799"/>
                  <a:pt x="0" y="778078"/>
                </a:cubicBezTo>
                <a:cubicBezTo>
                  <a:pt x="0" y="348357"/>
                  <a:pt x="348358" y="0"/>
                  <a:pt x="778078" y="0"/>
                </a:cubicBezTo>
                <a:cubicBezTo>
                  <a:pt x="1207799" y="0"/>
                  <a:pt x="1556156" y="348357"/>
                  <a:pt x="1556156" y="77807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42000"/>
            </a:schemeClr>
          </a:solidFill>
          <a:ln w="762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56" name="任意多边形: 形状 153"/>
          <p:cNvSpPr/>
          <p:nvPr>
            <p:custDataLst>
              <p:tags r:id="rId4"/>
            </p:custDataLst>
          </p:nvPr>
        </p:nvSpPr>
        <p:spPr>
          <a:xfrm>
            <a:off x="7744679" y="1643140"/>
            <a:ext cx="708592" cy="708592"/>
          </a:xfrm>
          <a:custGeom>
            <a:avLst/>
            <a:gdLst>
              <a:gd name="connsiteX0" fmla="*/ 1556156 w 1556156"/>
              <a:gd name="connsiteY0" fmla="*/ 778078 h 1556156"/>
              <a:gd name="connsiteX1" fmla="*/ 778078 w 1556156"/>
              <a:gd name="connsiteY1" fmla="*/ 1556156 h 1556156"/>
              <a:gd name="connsiteX2" fmla="*/ 0 w 1556156"/>
              <a:gd name="connsiteY2" fmla="*/ 778078 h 1556156"/>
              <a:gd name="connsiteX3" fmla="*/ 778078 w 1556156"/>
              <a:gd name="connsiteY3" fmla="*/ 0 h 1556156"/>
              <a:gd name="connsiteX4" fmla="*/ 1556156 w 1556156"/>
              <a:gd name="connsiteY4" fmla="*/ 778078 h 155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6156" h="1556156">
                <a:moveTo>
                  <a:pt x="1556156" y="778078"/>
                </a:moveTo>
                <a:cubicBezTo>
                  <a:pt x="1556156" y="1207799"/>
                  <a:pt x="1207799" y="1556156"/>
                  <a:pt x="778078" y="1556156"/>
                </a:cubicBezTo>
                <a:cubicBezTo>
                  <a:pt x="348358" y="1556156"/>
                  <a:pt x="0" y="1207799"/>
                  <a:pt x="0" y="778078"/>
                </a:cubicBezTo>
                <a:cubicBezTo>
                  <a:pt x="0" y="348357"/>
                  <a:pt x="348358" y="0"/>
                  <a:pt x="778078" y="0"/>
                </a:cubicBezTo>
                <a:cubicBezTo>
                  <a:pt x="1207799" y="0"/>
                  <a:pt x="1556156" y="348357"/>
                  <a:pt x="1556156" y="77807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42000"/>
            </a:schemeClr>
          </a:solidFill>
          <a:ln w="762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7" name="任意多边形: 形状 152"/>
          <p:cNvSpPr/>
          <p:nvPr>
            <p:custDataLst>
              <p:tags r:id="rId5"/>
            </p:custDataLst>
          </p:nvPr>
        </p:nvSpPr>
        <p:spPr>
          <a:xfrm>
            <a:off x="1569288" y="1971741"/>
            <a:ext cx="1891992" cy="1891992"/>
          </a:xfrm>
          <a:custGeom>
            <a:avLst/>
            <a:gdLst>
              <a:gd name="connsiteX0" fmla="*/ 1660093 w 1660093"/>
              <a:gd name="connsiteY0" fmla="*/ 830047 h 1660093"/>
              <a:gd name="connsiteX1" fmla="*/ 830046 w 1660093"/>
              <a:gd name="connsiteY1" fmla="*/ 1660093 h 1660093"/>
              <a:gd name="connsiteX2" fmla="*/ 0 w 1660093"/>
              <a:gd name="connsiteY2" fmla="*/ 830047 h 1660093"/>
              <a:gd name="connsiteX3" fmla="*/ 830046 w 1660093"/>
              <a:gd name="connsiteY3" fmla="*/ 0 h 1660093"/>
              <a:gd name="connsiteX4" fmla="*/ 1660093 w 1660093"/>
              <a:gd name="connsiteY4" fmla="*/ 830047 h 166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0093" h="1660093">
                <a:moveTo>
                  <a:pt x="1660093" y="830047"/>
                </a:moveTo>
                <a:cubicBezTo>
                  <a:pt x="1660093" y="1288469"/>
                  <a:pt x="1288469" y="1660093"/>
                  <a:pt x="830046" y="1660093"/>
                </a:cubicBezTo>
                <a:cubicBezTo>
                  <a:pt x="371624" y="1660093"/>
                  <a:pt x="0" y="1288469"/>
                  <a:pt x="0" y="830047"/>
                </a:cubicBezTo>
                <a:cubicBezTo>
                  <a:pt x="0" y="371625"/>
                  <a:pt x="371624" y="0"/>
                  <a:pt x="830046" y="0"/>
                </a:cubicBezTo>
                <a:cubicBezTo>
                  <a:pt x="1288469" y="0"/>
                  <a:pt x="1660093" y="371625"/>
                  <a:pt x="1660093" y="830047"/>
                </a:cubicBezTo>
                <a:close/>
              </a:path>
            </a:pathLst>
          </a:custGeom>
          <a:solidFill>
            <a:schemeClr val="accent1"/>
          </a:solidFill>
          <a:ln w="7620" cap="flat">
            <a:solidFill>
              <a:schemeClr val="accent1">
                <a:alpha val="50000"/>
              </a:schemeClr>
            </a:solidFill>
            <a:prstDash val="solid"/>
            <a:miter/>
          </a:ln>
          <a:effectLst>
            <a:outerShdw blurRad="177800" dist="127000" dir="5400000" algn="t" rotWithShape="0">
              <a:schemeClr val="accent1">
                <a:alpha val="19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8" name="矩形 57"/>
          <p:cNvSpPr/>
          <p:nvPr>
            <p:custDataLst>
              <p:tags r:id="rId6"/>
            </p:custDataLst>
          </p:nvPr>
        </p:nvSpPr>
        <p:spPr>
          <a:xfrm>
            <a:off x="1878965" y="2689225"/>
            <a:ext cx="1272540" cy="58864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algn="ctr" fontAlgn="auto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ln>
                  <a:noFill/>
                  <a:prstDash val="sysDot"/>
                </a:ln>
                <a:solidFill>
                  <a:srgbClr val="FFFFFF"/>
                </a:solidFill>
                <a:latin typeface="方正楷体_GBK" panose="02000000000000000000" charset="-122"/>
                <a:ea typeface="方正楷体_GBK" panose="02000000000000000000" charset="-122"/>
                <a:cs typeface="+mn-ea"/>
              </a:rPr>
              <a:t>主题句</a:t>
            </a:r>
            <a:r>
              <a:rPr lang="en-US" altLang="zh-CN" sz="2400" dirty="0">
                <a:ln>
                  <a:noFill/>
                  <a:prstDash val="sysDot"/>
                </a:ln>
                <a:solidFill>
                  <a:srgbClr val="FFFFFF"/>
                </a:solidFill>
                <a:latin typeface="方正楷体_GBK" panose="02000000000000000000" charset="-122"/>
                <a:ea typeface="方正楷体_GBK" panose="02000000000000000000" charset="-122"/>
                <a:cs typeface="+mn-ea"/>
              </a:rPr>
              <a:t> </a:t>
            </a:r>
            <a:endParaRPr lang="en-US" altLang="zh-CN" sz="2400" dirty="0">
              <a:ln>
                <a:noFill/>
                <a:prstDash val="sysDot"/>
              </a:ln>
              <a:solidFill>
                <a:srgbClr val="FFFFFF"/>
              </a:solidFill>
              <a:latin typeface="方正楷体_GBK" panose="02000000000000000000" charset="-122"/>
              <a:ea typeface="方正楷体_GBK" panose="02000000000000000000" charset="-122"/>
              <a:cs typeface="+mn-ea"/>
            </a:endParaRPr>
          </a:p>
        </p:txBody>
      </p:sp>
      <p:sp>
        <p:nvSpPr>
          <p:cNvPr id="52" name="任意多边形: 形状 151"/>
          <p:cNvSpPr/>
          <p:nvPr>
            <p:custDataLst>
              <p:tags r:id="rId7"/>
            </p:custDataLst>
          </p:nvPr>
        </p:nvSpPr>
        <p:spPr>
          <a:xfrm>
            <a:off x="4918996" y="801370"/>
            <a:ext cx="1959304" cy="1959304"/>
          </a:xfrm>
          <a:custGeom>
            <a:avLst/>
            <a:gdLst>
              <a:gd name="connsiteX0" fmla="*/ 1718920 w 1718919"/>
              <a:gd name="connsiteY0" fmla="*/ 859460 h 1718919"/>
              <a:gd name="connsiteX1" fmla="*/ 859460 w 1718919"/>
              <a:gd name="connsiteY1" fmla="*/ 1718920 h 1718919"/>
              <a:gd name="connsiteX2" fmla="*/ 0 w 1718919"/>
              <a:gd name="connsiteY2" fmla="*/ 859460 h 1718919"/>
              <a:gd name="connsiteX3" fmla="*/ 859460 w 1718919"/>
              <a:gd name="connsiteY3" fmla="*/ 0 h 1718919"/>
              <a:gd name="connsiteX4" fmla="*/ 1718920 w 1718919"/>
              <a:gd name="connsiteY4" fmla="*/ 859460 h 1718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8919" h="1718919">
                <a:moveTo>
                  <a:pt x="1718920" y="859460"/>
                </a:moveTo>
                <a:cubicBezTo>
                  <a:pt x="1718920" y="1334126"/>
                  <a:pt x="1334126" y="1718920"/>
                  <a:pt x="859460" y="1718920"/>
                </a:cubicBezTo>
                <a:cubicBezTo>
                  <a:pt x="384794" y="1718920"/>
                  <a:pt x="0" y="1334126"/>
                  <a:pt x="0" y="859460"/>
                </a:cubicBezTo>
                <a:cubicBezTo>
                  <a:pt x="0" y="384793"/>
                  <a:pt x="384794" y="0"/>
                  <a:pt x="859460" y="0"/>
                </a:cubicBezTo>
                <a:cubicBezTo>
                  <a:pt x="1334126" y="0"/>
                  <a:pt x="1718920" y="384793"/>
                  <a:pt x="1718920" y="859460"/>
                </a:cubicBezTo>
                <a:close/>
              </a:path>
            </a:pathLst>
          </a:custGeom>
          <a:solidFill>
            <a:schemeClr val="accent2"/>
          </a:solidFill>
          <a:ln w="7620" cap="flat">
            <a:noFill/>
            <a:prstDash val="solid"/>
            <a:miter/>
          </a:ln>
          <a:effectLst>
            <a:outerShdw blurRad="177800" dist="127000" dir="5400000" algn="t" rotWithShape="0">
              <a:schemeClr val="accent2">
                <a:alpha val="19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3" name="矩形 52"/>
          <p:cNvSpPr/>
          <p:nvPr>
            <p:custDataLst>
              <p:tags r:id="rId8"/>
            </p:custDataLst>
          </p:nvPr>
        </p:nvSpPr>
        <p:spPr>
          <a:xfrm>
            <a:off x="5355443" y="1367170"/>
            <a:ext cx="1087135" cy="588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algn="ctr" fontAlgn="auto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ln>
                  <a:noFill/>
                  <a:prstDash val="sysDot"/>
                </a:ln>
                <a:solidFill>
                  <a:srgbClr val="FFFFFF"/>
                </a:solidFill>
                <a:latin typeface="方正楷体_GBK" panose="02000000000000000000" charset="-122"/>
                <a:ea typeface="方正楷体_GBK" panose="02000000000000000000" charset="-122"/>
                <a:cs typeface="+mn-ea"/>
                <a:sym typeface="+mn-ea"/>
              </a:rPr>
              <a:t>逻辑连接词</a:t>
            </a:r>
            <a:endParaRPr lang="zh-CN" altLang="en-US" sz="1400" dirty="0">
              <a:ln>
                <a:noFill/>
                <a:prstDash val="sysDot"/>
              </a:ln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61" name="任意多边形: 形状 150"/>
          <p:cNvSpPr>
            <a:spLocks noChangeAspect="1"/>
          </p:cNvSpPr>
          <p:nvPr>
            <p:custDataLst>
              <p:tags r:id="rId9"/>
            </p:custDataLst>
          </p:nvPr>
        </p:nvSpPr>
        <p:spPr>
          <a:xfrm>
            <a:off x="8876313" y="1847868"/>
            <a:ext cx="1891992" cy="1891992"/>
          </a:xfrm>
          <a:custGeom>
            <a:avLst/>
            <a:gdLst>
              <a:gd name="connsiteX0" fmla="*/ 1755496 w 1755495"/>
              <a:gd name="connsiteY0" fmla="*/ 877748 h 1755495"/>
              <a:gd name="connsiteX1" fmla="*/ 877748 w 1755495"/>
              <a:gd name="connsiteY1" fmla="*/ 1755496 h 1755495"/>
              <a:gd name="connsiteX2" fmla="*/ 1 w 1755495"/>
              <a:gd name="connsiteY2" fmla="*/ 877748 h 1755495"/>
              <a:gd name="connsiteX3" fmla="*/ 877748 w 1755495"/>
              <a:gd name="connsiteY3" fmla="*/ 0 h 1755495"/>
              <a:gd name="connsiteX4" fmla="*/ 1755496 w 1755495"/>
              <a:gd name="connsiteY4" fmla="*/ 877748 h 1755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5495" h="1755495">
                <a:moveTo>
                  <a:pt x="1755496" y="877748"/>
                </a:moveTo>
                <a:cubicBezTo>
                  <a:pt x="1755496" y="1362515"/>
                  <a:pt x="1362515" y="1755496"/>
                  <a:pt x="877748" y="1755496"/>
                </a:cubicBezTo>
                <a:cubicBezTo>
                  <a:pt x="392982" y="1755496"/>
                  <a:pt x="1" y="1362515"/>
                  <a:pt x="1" y="877748"/>
                </a:cubicBezTo>
                <a:cubicBezTo>
                  <a:pt x="1" y="392981"/>
                  <a:pt x="392982" y="0"/>
                  <a:pt x="877748" y="0"/>
                </a:cubicBezTo>
                <a:cubicBezTo>
                  <a:pt x="1362515" y="0"/>
                  <a:pt x="1755496" y="392981"/>
                  <a:pt x="1755496" y="877748"/>
                </a:cubicBezTo>
                <a:close/>
              </a:path>
            </a:pathLst>
          </a:custGeom>
          <a:solidFill>
            <a:schemeClr val="accent1"/>
          </a:solidFill>
          <a:ln w="7620" cap="flat">
            <a:noFill/>
            <a:prstDash val="solid"/>
            <a:miter/>
          </a:ln>
          <a:effectLst>
            <a:outerShdw blurRad="177800" dist="127000" dir="5400000" algn="t" rotWithShape="0">
              <a:schemeClr val="accent1">
                <a:alpha val="19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2" name="矩形 61"/>
          <p:cNvSpPr/>
          <p:nvPr>
            <p:custDataLst>
              <p:tags r:id="rId10"/>
            </p:custDataLst>
          </p:nvPr>
        </p:nvSpPr>
        <p:spPr>
          <a:xfrm>
            <a:off x="9278742" y="2447391"/>
            <a:ext cx="1087135" cy="588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algn="ctr" fontAlgn="auto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ln>
                  <a:noFill/>
                  <a:prstDash val="sysDot"/>
                </a:ln>
                <a:solidFill>
                  <a:srgbClr val="FFFFFF"/>
                </a:solidFill>
                <a:latin typeface="方正楷体_GBK" panose="02000000000000000000" charset="-122"/>
                <a:ea typeface="方正楷体_GBK" panose="02000000000000000000" charset="-122"/>
                <a:cs typeface="+mn-ea"/>
              </a:rPr>
              <a:t>万能理由库</a:t>
            </a:r>
            <a:endParaRPr lang="zh-CN" altLang="en-US" sz="1400" dirty="0">
              <a:ln>
                <a:noFill/>
                <a:prstDash val="sysDot"/>
              </a:ln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64" name="任意多边形: 形状 153"/>
          <p:cNvSpPr/>
          <p:nvPr>
            <p:custDataLst>
              <p:tags r:id="rId11"/>
            </p:custDataLst>
          </p:nvPr>
        </p:nvSpPr>
        <p:spPr>
          <a:xfrm>
            <a:off x="9020724" y="4508632"/>
            <a:ext cx="521854" cy="521854"/>
          </a:xfrm>
          <a:custGeom>
            <a:avLst/>
            <a:gdLst>
              <a:gd name="connsiteX0" fmla="*/ 1556156 w 1556156"/>
              <a:gd name="connsiteY0" fmla="*/ 778078 h 1556156"/>
              <a:gd name="connsiteX1" fmla="*/ 778078 w 1556156"/>
              <a:gd name="connsiteY1" fmla="*/ 1556156 h 1556156"/>
              <a:gd name="connsiteX2" fmla="*/ 0 w 1556156"/>
              <a:gd name="connsiteY2" fmla="*/ 778078 h 1556156"/>
              <a:gd name="connsiteX3" fmla="*/ 778078 w 1556156"/>
              <a:gd name="connsiteY3" fmla="*/ 0 h 1556156"/>
              <a:gd name="connsiteX4" fmla="*/ 1556156 w 1556156"/>
              <a:gd name="connsiteY4" fmla="*/ 778078 h 155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6156" h="1556156">
                <a:moveTo>
                  <a:pt x="1556156" y="778078"/>
                </a:moveTo>
                <a:cubicBezTo>
                  <a:pt x="1556156" y="1207799"/>
                  <a:pt x="1207799" y="1556156"/>
                  <a:pt x="778078" y="1556156"/>
                </a:cubicBezTo>
                <a:cubicBezTo>
                  <a:pt x="348358" y="1556156"/>
                  <a:pt x="0" y="1207799"/>
                  <a:pt x="0" y="778078"/>
                </a:cubicBezTo>
                <a:cubicBezTo>
                  <a:pt x="0" y="348357"/>
                  <a:pt x="348358" y="0"/>
                  <a:pt x="778078" y="0"/>
                </a:cubicBezTo>
                <a:cubicBezTo>
                  <a:pt x="1207799" y="0"/>
                  <a:pt x="1556156" y="348357"/>
                  <a:pt x="1556156" y="77807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42000"/>
            </a:schemeClr>
          </a:solidFill>
          <a:ln w="762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65" name="任意多边形: 形状 153"/>
          <p:cNvSpPr/>
          <p:nvPr>
            <p:custDataLst>
              <p:tags r:id="rId12"/>
            </p:custDataLst>
          </p:nvPr>
        </p:nvSpPr>
        <p:spPr>
          <a:xfrm>
            <a:off x="7531161" y="4012834"/>
            <a:ext cx="361896" cy="361896"/>
          </a:xfrm>
          <a:custGeom>
            <a:avLst/>
            <a:gdLst>
              <a:gd name="connsiteX0" fmla="*/ 1556156 w 1556156"/>
              <a:gd name="connsiteY0" fmla="*/ 778078 h 1556156"/>
              <a:gd name="connsiteX1" fmla="*/ 778078 w 1556156"/>
              <a:gd name="connsiteY1" fmla="*/ 1556156 h 1556156"/>
              <a:gd name="connsiteX2" fmla="*/ 0 w 1556156"/>
              <a:gd name="connsiteY2" fmla="*/ 778078 h 1556156"/>
              <a:gd name="connsiteX3" fmla="*/ 778078 w 1556156"/>
              <a:gd name="connsiteY3" fmla="*/ 0 h 1556156"/>
              <a:gd name="connsiteX4" fmla="*/ 1556156 w 1556156"/>
              <a:gd name="connsiteY4" fmla="*/ 778078 h 155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6156" h="1556156">
                <a:moveTo>
                  <a:pt x="1556156" y="778078"/>
                </a:moveTo>
                <a:cubicBezTo>
                  <a:pt x="1556156" y="1207799"/>
                  <a:pt x="1207799" y="1556156"/>
                  <a:pt x="778078" y="1556156"/>
                </a:cubicBezTo>
                <a:cubicBezTo>
                  <a:pt x="348358" y="1556156"/>
                  <a:pt x="0" y="1207799"/>
                  <a:pt x="0" y="778078"/>
                </a:cubicBezTo>
                <a:cubicBezTo>
                  <a:pt x="0" y="348357"/>
                  <a:pt x="348358" y="0"/>
                  <a:pt x="778078" y="0"/>
                </a:cubicBezTo>
                <a:cubicBezTo>
                  <a:pt x="1207799" y="0"/>
                  <a:pt x="1556156" y="348357"/>
                  <a:pt x="1556156" y="77807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42000"/>
            </a:schemeClr>
          </a:solidFill>
          <a:ln w="762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66" name="任意多边形: 形状 153"/>
          <p:cNvSpPr/>
          <p:nvPr>
            <p:custDataLst>
              <p:tags r:id="rId13"/>
            </p:custDataLst>
          </p:nvPr>
        </p:nvSpPr>
        <p:spPr>
          <a:xfrm>
            <a:off x="2722288" y="3986778"/>
            <a:ext cx="521854" cy="521854"/>
          </a:xfrm>
          <a:custGeom>
            <a:avLst/>
            <a:gdLst>
              <a:gd name="connsiteX0" fmla="*/ 1556156 w 1556156"/>
              <a:gd name="connsiteY0" fmla="*/ 778078 h 1556156"/>
              <a:gd name="connsiteX1" fmla="*/ 778078 w 1556156"/>
              <a:gd name="connsiteY1" fmla="*/ 1556156 h 1556156"/>
              <a:gd name="connsiteX2" fmla="*/ 0 w 1556156"/>
              <a:gd name="connsiteY2" fmla="*/ 778078 h 1556156"/>
              <a:gd name="connsiteX3" fmla="*/ 778078 w 1556156"/>
              <a:gd name="connsiteY3" fmla="*/ 0 h 1556156"/>
              <a:gd name="connsiteX4" fmla="*/ 1556156 w 1556156"/>
              <a:gd name="connsiteY4" fmla="*/ 778078 h 155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6156" h="1556156">
                <a:moveTo>
                  <a:pt x="1556156" y="778078"/>
                </a:moveTo>
                <a:cubicBezTo>
                  <a:pt x="1556156" y="1207799"/>
                  <a:pt x="1207799" y="1556156"/>
                  <a:pt x="778078" y="1556156"/>
                </a:cubicBezTo>
                <a:cubicBezTo>
                  <a:pt x="348358" y="1556156"/>
                  <a:pt x="0" y="1207799"/>
                  <a:pt x="0" y="778078"/>
                </a:cubicBezTo>
                <a:cubicBezTo>
                  <a:pt x="0" y="348357"/>
                  <a:pt x="348358" y="0"/>
                  <a:pt x="778078" y="0"/>
                </a:cubicBezTo>
                <a:cubicBezTo>
                  <a:pt x="1207799" y="0"/>
                  <a:pt x="1556156" y="348357"/>
                  <a:pt x="1556156" y="77807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42000"/>
            </a:schemeClr>
          </a:solidFill>
          <a:ln w="762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69" name="任意多边形: 形状 159"/>
          <p:cNvSpPr/>
          <p:nvPr>
            <p:custDataLst>
              <p:tags r:id="rId14"/>
            </p:custDataLst>
          </p:nvPr>
        </p:nvSpPr>
        <p:spPr>
          <a:xfrm>
            <a:off x="5149162" y="3414982"/>
            <a:ext cx="584100" cy="2461616"/>
          </a:xfrm>
          <a:custGeom>
            <a:avLst/>
            <a:gdLst>
              <a:gd name="connsiteX0" fmla="*/ 159792 w 512711"/>
              <a:gd name="connsiteY0" fmla="*/ 2441143 h 2441143"/>
              <a:gd name="connsiteX1" fmla="*/ 510540 w 512711"/>
              <a:gd name="connsiteY1" fmla="*/ 0 h 2441143"/>
              <a:gd name="connsiteX2" fmla="*/ 498958 w 512711"/>
              <a:gd name="connsiteY2" fmla="*/ 0 h 2441143"/>
              <a:gd name="connsiteX3" fmla="*/ 0 w 512711"/>
              <a:gd name="connsiteY3" fmla="*/ 2441143 h 2441143"/>
              <a:gd name="connsiteX4" fmla="*/ 159792 w 512711"/>
              <a:gd name="connsiteY4" fmla="*/ 2441143 h 244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" h="3401">
                <a:moveTo>
                  <a:pt x="792" y="0"/>
                </a:moveTo>
                <a:lnTo>
                  <a:pt x="805" y="7"/>
                </a:lnTo>
                <a:lnTo>
                  <a:pt x="805" y="8"/>
                </a:lnTo>
                <a:cubicBezTo>
                  <a:pt x="812" y="279"/>
                  <a:pt x="841" y="2252"/>
                  <a:pt x="252" y="3401"/>
                </a:cubicBezTo>
                <a:lnTo>
                  <a:pt x="0" y="3401"/>
                </a:lnTo>
                <a:cubicBezTo>
                  <a:pt x="244" y="3097"/>
                  <a:pt x="682" y="2249"/>
                  <a:pt x="783" y="29"/>
                </a:cubicBezTo>
                <a:lnTo>
                  <a:pt x="784" y="4"/>
                </a:lnTo>
                <a:lnTo>
                  <a:pt x="792" y="0"/>
                </a:lnTo>
                <a:close/>
              </a:path>
            </a:pathLst>
          </a:custGeom>
          <a:gradFill>
            <a:gsLst>
              <a:gs pos="43000">
                <a:schemeClr val="accent1">
                  <a:lumMod val="60000"/>
                  <a:lumOff val="40000"/>
                  <a:alpha val="0"/>
                </a:schemeClr>
              </a:gs>
              <a:gs pos="0">
                <a:schemeClr val="accent1">
                  <a:lumMod val="60000"/>
                  <a:lumOff val="40000"/>
                  <a:alpha val="60000"/>
                </a:schemeClr>
              </a:gs>
            </a:gsLst>
            <a:lin ang="5400000" scaled="0"/>
          </a:gradFill>
          <a:ln w="76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70" name="任意多边形: 形状 162"/>
          <p:cNvSpPr/>
          <p:nvPr>
            <p:custDataLst>
              <p:tags r:id="rId15"/>
            </p:custDataLst>
          </p:nvPr>
        </p:nvSpPr>
        <p:spPr>
          <a:xfrm>
            <a:off x="5601532" y="3172512"/>
            <a:ext cx="513168" cy="2704810"/>
          </a:xfrm>
          <a:custGeom>
            <a:avLst/>
            <a:gdLst>
              <a:gd name="connsiteX0" fmla="*/ 709 w 709"/>
              <a:gd name="connsiteY0" fmla="*/ 3859 h 3859"/>
              <a:gd name="connsiteX1" fmla="*/ 407 w 709"/>
              <a:gd name="connsiteY1" fmla="*/ 0 h 3859"/>
              <a:gd name="connsiteX2" fmla="*/ 0 w 709"/>
              <a:gd name="connsiteY2" fmla="*/ 3859 h 3859"/>
              <a:gd name="connsiteX3" fmla="*/ 709 w 709"/>
              <a:gd name="connsiteY3" fmla="*/ 3859 h 3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" h="3737">
                <a:moveTo>
                  <a:pt x="407" y="0"/>
                </a:moveTo>
                <a:lnTo>
                  <a:pt x="413" y="4"/>
                </a:lnTo>
                <a:lnTo>
                  <a:pt x="416" y="46"/>
                </a:lnTo>
                <a:cubicBezTo>
                  <a:pt x="474" y="1210"/>
                  <a:pt x="524" y="2886"/>
                  <a:pt x="709" y="3737"/>
                </a:cubicBezTo>
                <a:lnTo>
                  <a:pt x="0" y="3737"/>
                </a:lnTo>
                <a:cubicBezTo>
                  <a:pt x="151" y="3279"/>
                  <a:pt x="316" y="2381"/>
                  <a:pt x="401" y="49"/>
                </a:cubicBezTo>
                <a:lnTo>
                  <a:pt x="403" y="2"/>
                </a:lnTo>
                <a:lnTo>
                  <a:pt x="407" y="0"/>
                </a:lnTo>
                <a:close/>
              </a:path>
            </a:pathLst>
          </a:custGeom>
          <a:gradFill>
            <a:gsLst>
              <a:gs pos="43000">
                <a:schemeClr val="accent1">
                  <a:lumMod val="60000"/>
                  <a:lumOff val="40000"/>
                  <a:alpha val="0"/>
                </a:schemeClr>
              </a:gs>
              <a:gs pos="0">
                <a:schemeClr val="accent1">
                  <a:lumMod val="60000"/>
                  <a:lumOff val="40000"/>
                  <a:alpha val="60000"/>
                </a:schemeClr>
              </a:gs>
            </a:gsLst>
            <a:lin ang="5400000" scaled="0"/>
          </a:gradFill>
          <a:ln w="76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71" name="任意多边形: 形状 163"/>
          <p:cNvSpPr/>
          <p:nvPr>
            <p:custDataLst>
              <p:tags r:id="rId16"/>
            </p:custDataLst>
          </p:nvPr>
        </p:nvSpPr>
        <p:spPr>
          <a:xfrm>
            <a:off x="6064758" y="3414982"/>
            <a:ext cx="584100" cy="2461616"/>
          </a:xfrm>
          <a:custGeom>
            <a:avLst/>
            <a:gdLst>
              <a:gd name="connsiteX0" fmla="*/ 512712 w 512711"/>
              <a:gd name="connsiteY0" fmla="*/ 2441143 h 2441143"/>
              <a:gd name="connsiteX1" fmla="*/ 13754 w 512711"/>
              <a:gd name="connsiteY1" fmla="*/ 0 h 2441143"/>
              <a:gd name="connsiteX2" fmla="*/ 2172 w 512711"/>
              <a:gd name="connsiteY2" fmla="*/ 0 h 2441143"/>
              <a:gd name="connsiteX3" fmla="*/ 352920 w 512711"/>
              <a:gd name="connsiteY3" fmla="*/ 2441143 h 2441143"/>
              <a:gd name="connsiteX4" fmla="*/ 512712 w 512711"/>
              <a:gd name="connsiteY4" fmla="*/ 2441143 h 244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" h="3401">
                <a:moveTo>
                  <a:pt x="15" y="0"/>
                </a:moveTo>
                <a:lnTo>
                  <a:pt x="23" y="4"/>
                </a:lnTo>
                <a:lnTo>
                  <a:pt x="24" y="29"/>
                </a:lnTo>
                <a:cubicBezTo>
                  <a:pt x="125" y="2249"/>
                  <a:pt x="563" y="3097"/>
                  <a:pt x="807" y="3401"/>
                </a:cubicBezTo>
                <a:lnTo>
                  <a:pt x="555" y="3401"/>
                </a:lnTo>
                <a:cubicBezTo>
                  <a:pt x="-34" y="2252"/>
                  <a:pt x="-5" y="279"/>
                  <a:pt x="2" y="8"/>
                </a:cubicBezTo>
                <a:lnTo>
                  <a:pt x="2" y="7"/>
                </a:lnTo>
                <a:lnTo>
                  <a:pt x="15" y="0"/>
                </a:lnTo>
                <a:close/>
              </a:path>
            </a:pathLst>
          </a:custGeom>
          <a:gradFill>
            <a:gsLst>
              <a:gs pos="43000">
                <a:schemeClr val="accent1">
                  <a:lumMod val="60000"/>
                  <a:lumOff val="40000"/>
                  <a:alpha val="0"/>
                </a:schemeClr>
              </a:gs>
              <a:gs pos="0">
                <a:schemeClr val="accent1">
                  <a:lumMod val="60000"/>
                  <a:lumOff val="40000"/>
                  <a:alpha val="60000"/>
                </a:schemeClr>
              </a:gs>
            </a:gsLst>
            <a:lin ang="5400000" scaled="0"/>
          </a:gradFill>
          <a:ln w="76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2" name="任意多边形: 形状 158"/>
          <p:cNvSpPr/>
          <p:nvPr>
            <p:custDataLst>
              <p:tags r:id="rId17"/>
            </p:custDataLst>
          </p:nvPr>
        </p:nvSpPr>
        <p:spPr>
          <a:xfrm>
            <a:off x="5833145" y="3035715"/>
            <a:ext cx="125940" cy="171539"/>
          </a:xfrm>
          <a:custGeom>
            <a:avLst/>
            <a:gdLst>
              <a:gd name="connsiteX0" fmla="*/ 55169 w 110337"/>
              <a:gd name="connsiteY0" fmla="*/ 134798 h 169164"/>
              <a:gd name="connsiteX1" fmla="*/ 1067 w 110337"/>
              <a:gd name="connsiteY1" fmla="*/ 169164 h 169164"/>
              <a:gd name="connsiteX2" fmla="*/ 0 w 110337"/>
              <a:gd name="connsiteY2" fmla="*/ 169164 h 169164"/>
              <a:gd name="connsiteX3" fmla="*/ 55169 w 110337"/>
              <a:gd name="connsiteY3" fmla="*/ 0 h 169164"/>
              <a:gd name="connsiteX4" fmla="*/ 110337 w 110337"/>
              <a:gd name="connsiteY4" fmla="*/ 169164 h 169164"/>
              <a:gd name="connsiteX5" fmla="*/ 109271 w 110337"/>
              <a:gd name="connsiteY5" fmla="*/ 169164 h 16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337" h="169164">
                <a:moveTo>
                  <a:pt x="55169" y="134798"/>
                </a:moveTo>
                <a:lnTo>
                  <a:pt x="1067" y="169164"/>
                </a:lnTo>
                <a:lnTo>
                  <a:pt x="0" y="169164"/>
                </a:lnTo>
                <a:lnTo>
                  <a:pt x="55169" y="0"/>
                </a:lnTo>
                <a:lnTo>
                  <a:pt x="110337" y="169164"/>
                </a:lnTo>
                <a:lnTo>
                  <a:pt x="109271" y="169164"/>
                </a:lnTo>
                <a:close/>
              </a:path>
            </a:pathLst>
          </a:custGeom>
          <a:gradFill>
            <a:gsLst>
              <a:gs pos="43000">
                <a:schemeClr val="accent1">
                  <a:lumMod val="60000"/>
                  <a:lumOff val="40000"/>
                  <a:alpha val="59000"/>
                </a:schemeClr>
              </a:gs>
              <a:gs pos="0">
                <a:schemeClr val="accent1">
                  <a:lumMod val="60000"/>
                  <a:lumOff val="40000"/>
                  <a:alpha val="60000"/>
                </a:schemeClr>
              </a:gs>
            </a:gsLst>
            <a:lin ang="5400000" scaled="0"/>
          </a:gradFill>
          <a:ln w="76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3" name="任意多边形: 形状 157"/>
          <p:cNvSpPr/>
          <p:nvPr>
            <p:custDataLst>
              <p:tags r:id="rId18"/>
            </p:custDataLst>
          </p:nvPr>
        </p:nvSpPr>
        <p:spPr>
          <a:xfrm>
            <a:off x="6012645" y="3278186"/>
            <a:ext cx="125940" cy="171539"/>
          </a:xfrm>
          <a:custGeom>
            <a:avLst/>
            <a:gdLst>
              <a:gd name="connsiteX0" fmla="*/ 55169 w 110337"/>
              <a:gd name="connsiteY0" fmla="*/ 134798 h 169163"/>
              <a:gd name="connsiteX1" fmla="*/ 1067 w 110337"/>
              <a:gd name="connsiteY1" fmla="*/ 169164 h 169163"/>
              <a:gd name="connsiteX2" fmla="*/ 0 w 110337"/>
              <a:gd name="connsiteY2" fmla="*/ 169164 h 169163"/>
              <a:gd name="connsiteX3" fmla="*/ 55169 w 110337"/>
              <a:gd name="connsiteY3" fmla="*/ 0 h 169163"/>
              <a:gd name="connsiteX4" fmla="*/ 110337 w 110337"/>
              <a:gd name="connsiteY4" fmla="*/ 169164 h 169163"/>
              <a:gd name="connsiteX5" fmla="*/ 109271 w 110337"/>
              <a:gd name="connsiteY5" fmla="*/ 169164 h 169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337" h="169163">
                <a:moveTo>
                  <a:pt x="55169" y="134798"/>
                </a:moveTo>
                <a:lnTo>
                  <a:pt x="1067" y="169164"/>
                </a:lnTo>
                <a:lnTo>
                  <a:pt x="0" y="169164"/>
                </a:lnTo>
                <a:lnTo>
                  <a:pt x="55169" y="0"/>
                </a:lnTo>
                <a:lnTo>
                  <a:pt x="110337" y="169164"/>
                </a:lnTo>
                <a:lnTo>
                  <a:pt x="109271" y="169164"/>
                </a:lnTo>
                <a:close/>
              </a:path>
            </a:pathLst>
          </a:custGeom>
          <a:gradFill>
            <a:gsLst>
              <a:gs pos="43000">
                <a:schemeClr val="accent1">
                  <a:lumMod val="60000"/>
                  <a:lumOff val="40000"/>
                  <a:alpha val="59000"/>
                </a:schemeClr>
              </a:gs>
              <a:gs pos="0">
                <a:schemeClr val="accent1">
                  <a:lumMod val="60000"/>
                  <a:lumOff val="40000"/>
                  <a:alpha val="60000"/>
                </a:schemeClr>
              </a:gs>
            </a:gsLst>
            <a:lin ang="5400000" scaled="0"/>
          </a:gradFill>
          <a:ln w="76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4" name="任意多边形: 形状 157"/>
          <p:cNvSpPr/>
          <p:nvPr>
            <p:custDataLst>
              <p:tags r:id="rId19"/>
            </p:custDataLst>
          </p:nvPr>
        </p:nvSpPr>
        <p:spPr>
          <a:xfrm>
            <a:off x="5662330" y="3278186"/>
            <a:ext cx="125940" cy="171539"/>
          </a:xfrm>
          <a:custGeom>
            <a:avLst/>
            <a:gdLst>
              <a:gd name="connsiteX0" fmla="*/ 55169 w 110337"/>
              <a:gd name="connsiteY0" fmla="*/ 134798 h 169163"/>
              <a:gd name="connsiteX1" fmla="*/ 1067 w 110337"/>
              <a:gd name="connsiteY1" fmla="*/ 169164 h 169163"/>
              <a:gd name="connsiteX2" fmla="*/ 0 w 110337"/>
              <a:gd name="connsiteY2" fmla="*/ 169164 h 169163"/>
              <a:gd name="connsiteX3" fmla="*/ 55169 w 110337"/>
              <a:gd name="connsiteY3" fmla="*/ 0 h 169163"/>
              <a:gd name="connsiteX4" fmla="*/ 110337 w 110337"/>
              <a:gd name="connsiteY4" fmla="*/ 169164 h 169163"/>
              <a:gd name="connsiteX5" fmla="*/ 109271 w 110337"/>
              <a:gd name="connsiteY5" fmla="*/ 169164 h 169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337" h="169163">
                <a:moveTo>
                  <a:pt x="55169" y="134798"/>
                </a:moveTo>
                <a:lnTo>
                  <a:pt x="1067" y="169164"/>
                </a:lnTo>
                <a:lnTo>
                  <a:pt x="0" y="169164"/>
                </a:lnTo>
                <a:lnTo>
                  <a:pt x="55169" y="0"/>
                </a:lnTo>
                <a:lnTo>
                  <a:pt x="110337" y="169164"/>
                </a:lnTo>
                <a:lnTo>
                  <a:pt x="109271" y="169164"/>
                </a:lnTo>
                <a:close/>
              </a:path>
            </a:pathLst>
          </a:custGeom>
          <a:gradFill>
            <a:gsLst>
              <a:gs pos="43000">
                <a:schemeClr val="accent1">
                  <a:lumMod val="60000"/>
                  <a:lumOff val="40000"/>
                  <a:alpha val="59000"/>
                </a:schemeClr>
              </a:gs>
              <a:gs pos="0">
                <a:schemeClr val="accent1">
                  <a:lumMod val="60000"/>
                  <a:lumOff val="40000"/>
                  <a:alpha val="60000"/>
                </a:schemeClr>
              </a:gs>
            </a:gsLst>
            <a:lin ang="5400000" scaled="0"/>
          </a:gradFill>
          <a:ln w="76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矩形 3"/>
          <p:cNvSpPr/>
          <p:nvPr>
            <p:custDataLst>
              <p:tags r:id="rId20"/>
            </p:custDataLst>
          </p:nvPr>
        </p:nvSpPr>
        <p:spPr>
          <a:xfrm>
            <a:off x="5510530" y="4145280"/>
            <a:ext cx="1367790" cy="1137285"/>
          </a:xfrm>
          <a:prstGeom prst="rect">
            <a:avLst/>
          </a:prstGeom>
          <a:noFill/>
          <a:effectLst>
            <a:outerShdw blurRad="25400" dist="38100" dir="5400000" algn="t" rotWithShape="0">
              <a:schemeClr val="accent1">
                <a:lumMod val="50000"/>
                <a:alpha val="40000"/>
              </a:schemeClr>
            </a:outerShdw>
          </a:effectLst>
        </p:spPr>
        <p:txBody>
          <a:bodyPr wrap="square" lIns="0" tIns="0" rIns="0" bIns="0" rtlCol="0" anchor="b" anchorCtr="0">
            <a:noAutofit/>
          </a:bodyPr>
          <a:lstStyle/>
          <a:p>
            <a:pPr indent="0" algn="ctr" fontAlgn="auto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ln>
                  <a:noFill/>
                  <a:prstDash val="sysDot"/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ea"/>
              </a:rPr>
              <a:t>地道的语言表达</a:t>
            </a:r>
            <a:endParaRPr lang="zh-CN" altLang="en-US" sz="2400" b="1" dirty="0">
              <a:ln>
                <a:noFill/>
                <a:prstDash val="sysDot"/>
              </a:ln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90115" name="Rectangle 3"/>
          <p:cNvSpPr>
            <a:spLocks noGrp="1" noChangeArrowheads="1"/>
          </p:cNvSpPr>
          <p:nvPr>
            <p:custDataLst>
              <p:tags r:id="rId21"/>
            </p:custDataLst>
          </p:nvPr>
        </p:nvSpPr>
        <p:spPr>
          <a:xfrm>
            <a:off x="205105" y="61595"/>
            <a:ext cx="2533015" cy="57277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wrap="square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accent5">
                    <a:lumMod val="65000"/>
                    <a:lumOff val="35000"/>
                  </a:schemeClr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400" u="none" strike="noStrike" kern="1200" cap="none" spc="150" normalizeH="0" baseline="0">
                <a:solidFill>
                  <a:schemeClr val="accent5">
                    <a:lumMod val="65000"/>
                    <a:lumOff val="35000"/>
                  </a:schemeClr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400" u="none" strike="noStrike" kern="1200" cap="none" spc="150" normalizeH="0" baseline="0">
                <a:solidFill>
                  <a:schemeClr val="accent5">
                    <a:lumMod val="65000"/>
                    <a:lumOff val="35000"/>
                  </a:schemeClr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200" u="none" strike="noStrike" kern="1200" cap="none" spc="150" normalizeH="0" baseline="0">
                <a:solidFill>
                  <a:schemeClr val="accent5">
                    <a:lumMod val="65000"/>
                    <a:lumOff val="35000"/>
                  </a:schemeClr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u="none" strike="noStrike" kern="1200" cap="none" spc="150" normalizeH="0" baseline="0">
                <a:solidFill>
                  <a:schemeClr val="accent5">
                    <a:lumMod val="65000"/>
                    <a:lumOff val="35000"/>
                  </a:schemeClr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zh-CN" altLang="en-US" sz="3600" b="1" dirty="0">
                <a:solidFill>
                  <a:schemeClr val="accent6">
                    <a:lumMod val="50000"/>
                  </a:schemeClr>
                </a:solidFill>
                <a:latin typeface="华文琥珀" panose="02010800040101010101" charset="-122"/>
                <a:ea typeface="华文琥珀" panose="02010800040101010101" charset="-122"/>
                <a:sym typeface="思源黑体 CN Normal" panose="020B0400000000000000" pitchFamily="34" charset="-122"/>
              </a:rPr>
              <a:t>语言</a:t>
            </a:r>
            <a:endParaRPr lang="zh-CN" altLang="en-US" sz="3600" b="1" dirty="0">
              <a:solidFill>
                <a:schemeClr val="accent6">
                  <a:lumMod val="50000"/>
                </a:schemeClr>
              </a:solidFill>
              <a:latin typeface="华文琥珀" panose="02010800040101010101" charset="-122"/>
              <a:ea typeface="华文琥珀" panose="02010800040101010101" charset="-122"/>
              <a:sym typeface="思源黑体 CN Normal" panose="020B0400000000000000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009900" y="50800"/>
            <a:ext cx="4399915" cy="58356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altLang="zh-CN" sz="3200" b="1">
                <a:latin typeface="Arial" panose="020B0604020202020204" pitchFamily="34" charset="0"/>
                <a:ea typeface="微软雅黑" panose="020B0503020204020204" pitchFamily="34" charset="-122"/>
              </a:rPr>
              <a:t>Para 2 </a:t>
            </a:r>
            <a:r>
              <a:rPr lang="zh-CN" altLang="en-US" sz="3200" b="1">
                <a:latin typeface="Arial" panose="020B0604020202020204" pitchFamily="34" charset="0"/>
                <a:ea typeface="微软雅黑" panose="020B0503020204020204" pitchFamily="34" charset="-122"/>
              </a:rPr>
              <a:t>阐述理由</a:t>
            </a:r>
            <a:endParaRPr lang="zh-CN" altLang="en-US" sz="3200" b="1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custDataLst>
      <p:tags r:id="rId2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7" grpId="0" bldLvl="0" animBg="1"/>
      <p:bldP spid="52" grpId="0" bldLvl="0" animBg="1"/>
      <p:bldP spid="61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03530" y="326390"/>
            <a:ext cx="4715510" cy="51625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noAutofit/>
          </a:bodyPr>
          <a:p>
            <a:pPr algn="ctr"/>
            <a:r>
              <a:rPr lang="en-US" altLang="zh-CN" sz="2800" b="0" i="0">
                <a:solidFill>
                  <a:srgbClr val="404040"/>
                </a:solidFill>
                <a:latin typeface="Times New Roman" panose="02020603050405020304" charset="0"/>
                <a:ea typeface="quote-cjk-patch"/>
                <a:cs typeface="Times New Roman" panose="02020603050405020304" charset="0"/>
              </a:rPr>
              <a:t>Topic Sentence----</a:t>
            </a:r>
            <a:r>
              <a:rPr lang="zh-CN" altLang="en-US" sz="2800" b="0" i="0">
                <a:solidFill>
                  <a:srgbClr val="404040"/>
                </a:solidFill>
                <a:latin typeface="Times New Roman" panose="02020603050405020304" charset="0"/>
                <a:ea typeface="quote-cjk-patch"/>
                <a:cs typeface="Times New Roman" panose="02020603050405020304" charset="0"/>
              </a:rPr>
              <a:t>预告理由</a:t>
            </a:r>
            <a:r>
              <a:rPr lang="en-US" altLang="zh-CN" sz="2800" b="0" i="0">
                <a:solidFill>
                  <a:srgbClr val="404040"/>
                </a:solidFill>
                <a:latin typeface="Times New Roman" panose="02020603050405020304" charset="0"/>
                <a:ea typeface="quote-cjk-patch"/>
                <a:cs typeface="Times New Roman" panose="02020603050405020304" charset="0"/>
              </a:rPr>
              <a:t> </a:t>
            </a:r>
            <a:endParaRPr lang="en-US" altLang="zh-CN" sz="2800" b="0" i="0">
              <a:solidFill>
                <a:srgbClr val="404040"/>
              </a:solidFill>
              <a:latin typeface="Times New Roman" panose="02020603050405020304" charset="0"/>
              <a:ea typeface="quote-cjk-patch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03530" y="908050"/>
            <a:ext cx="11615420" cy="1191895"/>
          </a:xfrm>
          <a:prstGeom prst="rect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>
            <a:noAutofit/>
          </a:bodyPr>
          <a:p>
            <a:pPr algn="l"/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</a:rPr>
              <a:t>O</a:t>
            </a:r>
            <a:r>
              <a:rPr lang="zh-CN" altLang="en-US" sz="2400"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</a:rPr>
              <a:t>基础</a:t>
            </a:r>
            <a:r>
              <a:rPr lang="en-US" altLang="zh-CN" sz="2400"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</a:rPr>
              <a:t>: I have two main reasons.</a:t>
            </a:r>
            <a:endParaRPr lang="en-US" altLang="zh-CN" sz="2400">
              <a:latin typeface="Times New Roman" panose="02020603050405020304" charset="0"/>
              <a:ea typeface="华文楷体" panose="02010600040101010101" charset="-122"/>
              <a:cs typeface="Times New Roman" panose="02020603050405020304" charset="0"/>
            </a:endParaRPr>
          </a:p>
          <a:p>
            <a:pPr algn="l"/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  <a:sym typeface="+mn-ea"/>
              </a:rPr>
              <a:t>O</a:t>
            </a:r>
            <a:r>
              <a:rPr lang="zh-CN" altLang="en-US" sz="2400"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</a:rPr>
              <a:t>升级</a:t>
            </a:r>
            <a:r>
              <a:rPr lang="en-US" altLang="zh-CN" sz="2400"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</a:rPr>
              <a:t>: My decision is based on two key considerations. / Two primary factors have influenced my choice.</a:t>
            </a:r>
            <a:endParaRPr lang="en-US" altLang="zh-CN" sz="2400">
              <a:latin typeface="Times New Roman" panose="02020603050405020304" charset="0"/>
              <a:ea typeface="华文楷体" panose="02010600040101010101" charset="-122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3530" y="2165350"/>
            <a:ext cx="4715510" cy="51625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noAutofit/>
          </a:bodyPr>
          <a:p>
            <a:pPr algn="ctr"/>
            <a:r>
              <a:rPr lang="en-US" altLang="zh-CN" sz="2800" b="0" i="0">
                <a:solidFill>
                  <a:srgbClr val="404040"/>
                </a:solidFill>
                <a:latin typeface="Times New Roman" panose="02020603050405020304" charset="0"/>
                <a:ea typeface="quote-cjk-patch"/>
                <a:cs typeface="Times New Roman" panose="02020603050405020304" charset="0"/>
              </a:rPr>
              <a:t>Signposts----</a:t>
            </a:r>
            <a:r>
              <a:rPr lang="zh-CN" altLang="en-US" sz="2800" b="0" i="0">
                <a:solidFill>
                  <a:srgbClr val="404040"/>
                </a:solidFill>
                <a:latin typeface="Times New Roman" panose="02020603050405020304" charset="0"/>
                <a:ea typeface="quote-cjk-patch"/>
                <a:cs typeface="Times New Roman" panose="02020603050405020304" charset="0"/>
              </a:rPr>
              <a:t>引导读者</a:t>
            </a:r>
            <a:endParaRPr lang="zh-CN" altLang="en-US" sz="2800" b="0" i="0">
              <a:solidFill>
                <a:srgbClr val="404040"/>
              </a:solidFill>
              <a:latin typeface="Times New Roman" panose="02020603050405020304" charset="0"/>
              <a:ea typeface="quote-cjk-patch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03530" y="2747010"/>
            <a:ext cx="11615420" cy="1191895"/>
          </a:xfrm>
          <a:prstGeom prst="rect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>
            <a:noAutofit/>
          </a:bodyPr>
          <a:p>
            <a:pPr algn="l"/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</a:rPr>
              <a:t>O</a:t>
            </a:r>
            <a:r>
              <a:rPr lang="zh-CN" altLang="en-US" sz="2400"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</a:rPr>
              <a:t>首先</a:t>
            </a:r>
            <a:r>
              <a:rPr lang="en-US" altLang="zh-CN" sz="2400"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</a:rPr>
              <a:t>: Firstly, To begin with, Primarily</a:t>
            </a:r>
            <a:endParaRPr lang="en-US" altLang="zh-CN" sz="2400">
              <a:latin typeface="Times New Roman" panose="02020603050405020304" charset="0"/>
              <a:ea typeface="华文楷体" panose="02010600040101010101" charset="-122"/>
              <a:cs typeface="Times New Roman" panose="02020603050405020304" charset="0"/>
            </a:endParaRPr>
          </a:p>
          <a:p>
            <a:pPr algn="l"/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  <a:sym typeface="+mn-ea"/>
              </a:rPr>
              <a:t>O</a:t>
            </a:r>
            <a:r>
              <a:rPr lang="zh-CN" altLang="en-US" sz="2400"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</a:rPr>
              <a:t>其次</a:t>
            </a:r>
            <a:r>
              <a:rPr lang="en-US" altLang="zh-CN" sz="2400"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</a:rPr>
              <a:t>: Secondly, Moreover, Furthermore, In addition, What's more</a:t>
            </a:r>
            <a:endParaRPr lang="en-US" altLang="zh-CN" sz="2400">
              <a:latin typeface="Times New Roman" panose="02020603050405020304" charset="0"/>
              <a:ea typeface="华文楷体" panose="02010600040101010101" charset="-122"/>
              <a:cs typeface="Times New Roman" panose="02020603050405020304" charset="0"/>
            </a:endParaRPr>
          </a:p>
          <a:p>
            <a:pPr algn="l"/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  <a:sym typeface="+mn-ea"/>
              </a:rPr>
              <a:t>O</a:t>
            </a:r>
            <a:r>
              <a:rPr lang="zh-CN" altLang="en-US" sz="2400"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</a:rPr>
              <a:t>最后</a:t>
            </a:r>
            <a:r>
              <a:rPr lang="en-US" altLang="zh-CN" sz="2400"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</a:rPr>
              <a:t> (</a:t>
            </a:r>
            <a:r>
              <a:rPr lang="zh-CN" altLang="en-US" sz="2400"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</a:rPr>
              <a:t>如果有</a:t>
            </a:r>
            <a:r>
              <a:rPr lang="en-US" altLang="zh-CN" sz="2400"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</a:rPr>
              <a:t>): Lastly, Finally</a:t>
            </a:r>
            <a:endParaRPr lang="en-US" altLang="zh-CN" sz="2400">
              <a:latin typeface="Times New Roman" panose="02020603050405020304" charset="0"/>
              <a:ea typeface="华文楷体" panose="02010600040101010101" charset="-122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3530" y="4004310"/>
            <a:ext cx="5650865" cy="51625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noAutofit/>
          </a:bodyPr>
          <a:p>
            <a:pPr algn="ctr"/>
            <a:r>
              <a:rPr lang="en-US" altLang="zh-CN" sz="2800" b="0" i="0">
                <a:solidFill>
                  <a:srgbClr val="404040"/>
                </a:solidFill>
                <a:latin typeface="Times New Roman" panose="02020603050405020304" charset="0"/>
                <a:ea typeface="quote-cjk-patch"/>
                <a:cs typeface="Times New Roman" panose="02020603050405020304" charset="0"/>
              </a:rPr>
              <a:t>The "Reason Bank"----</a:t>
            </a:r>
            <a:r>
              <a:rPr lang="zh-CN" altLang="en-US" sz="2800" b="0" i="0">
                <a:solidFill>
                  <a:srgbClr val="404040"/>
                </a:solidFill>
                <a:latin typeface="Times New Roman" panose="02020603050405020304" charset="0"/>
                <a:ea typeface="quote-cjk-patch"/>
                <a:cs typeface="Times New Roman" panose="02020603050405020304" charset="0"/>
              </a:rPr>
              <a:t>即拿即用</a:t>
            </a:r>
            <a:endParaRPr lang="zh-CN" altLang="en-US" sz="2800" b="0" i="0">
              <a:solidFill>
                <a:srgbClr val="404040"/>
              </a:solidFill>
              <a:latin typeface="Times New Roman" panose="02020603050405020304" charset="0"/>
              <a:ea typeface="quote-cjk-patch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03530" y="4585970"/>
            <a:ext cx="11615420" cy="223456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>
            <a:noAutofit/>
          </a:bodyPr>
          <a:p>
            <a:pPr algn="l"/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</a:rPr>
              <a:t>O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</a:rPr>
              <a:t>“</a:t>
            </a:r>
            <a:r>
              <a:rPr lang="zh-CN" altLang="en-US" sz="2400"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</a:rPr>
              <a:t>这是一个好机会</a:t>
            </a:r>
            <a:r>
              <a:rPr lang="en-US" altLang="zh-CN" sz="2400"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</a:rPr>
              <a:t>”:It is a valuable/perfect/golden opportunity to...</a:t>
            </a:r>
            <a:endParaRPr lang="en-US" altLang="zh-CN" sz="2400">
              <a:latin typeface="Times New Roman" panose="02020603050405020304" charset="0"/>
              <a:ea typeface="华文楷体" panose="02010600040101010101" charset="-122"/>
              <a:cs typeface="Times New Roman" panose="02020603050405020304" charset="0"/>
            </a:endParaRPr>
          </a:p>
          <a:p>
            <a:pPr algn="l"/>
            <a:r>
              <a:rPr lang="en-US" altLang="zh-CN" sz="2400"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</a:rPr>
              <a:t>                                This project offers me a rare chance to...</a:t>
            </a:r>
            <a:endParaRPr lang="en-US" altLang="zh-CN" sz="2400">
              <a:latin typeface="Times New Roman" panose="02020603050405020304" charset="0"/>
              <a:ea typeface="华文楷体" panose="02010600040101010101" charset="-122"/>
              <a:cs typeface="Times New Roman" panose="02020603050405020304" charset="0"/>
            </a:endParaRPr>
          </a:p>
          <a:p>
            <a:pPr algn="l"/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  <a:sym typeface="+mn-ea"/>
              </a:rPr>
              <a:t>O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  <a:sym typeface="+mn-ea"/>
              </a:rPr>
              <a:t>“</a:t>
            </a:r>
            <a:r>
              <a:rPr lang="zh-CN" altLang="en-US" sz="2400"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</a:rPr>
              <a:t>这很有意义</a:t>
            </a:r>
            <a:r>
              <a:rPr lang="en-US" altLang="zh-CN" sz="2400"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</a:rPr>
              <a:t>”: I find it truly meaningful/rewarding.</a:t>
            </a:r>
            <a:endParaRPr lang="en-US" altLang="zh-CN" sz="2400">
              <a:latin typeface="Times New Roman" panose="02020603050405020304" charset="0"/>
              <a:ea typeface="华文楷体" panose="02010600040101010101" charset="-122"/>
              <a:cs typeface="Times New Roman" panose="02020603050405020304" charset="0"/>
            </a:endParaRPr>
          </a:p>
          <a:p>
            <a:pPr algn="l"/>
            <a:r>
              <a:rPr lang="en-US" altLang="zh-CN" sz="2400"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</a:rPr>
              <a:t>                             It is a worthwhile endeavor.</a:t>
            </a:r>
            <a:endParaRPr lang="en-US" altLang="zh-CN" sz="2400">
              <a:latin typeface="Times New Roman" panose="02020603050405020304" charset="0"/>
              <a:ea typeface="华文楷体" panose="02010600040101010101" charset="-122"/>
              <a:cs typeface="Times New Roman" panose="02020603050405020304" charset="0"/>
            </a:endParaRPr>
          </a:p>
          <a:p>
            <a:pPr algn="l"/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  <a:sym typeface="+mn-ea"/>
              </a:rPr>
              <a:t>O</a:t>
            </a:r>
            <a:r>
              <a:rPr lang="en-US" altLang="zh-CN" sz="2400"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</a:rPr>
              <a:t>“</a:t>
            </a:r>
            <a:r>
              <a:rPr lang="zh-CN" altLang="en-US" sz="2400"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</a:rPr>
              <a:t>这能发挥我的长处</a:t>
            </a:r>
            <a:r>
              <a:rPr lang="en-US" altLang="zh-CN" sz="2400"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</a:rPr>
              <a:t>”:It aligns with my strengths. / It plays to my advantages.</a:t>
            </a:r>
            <a:endParaRPr lang="en-US" altLang="zh-CN" sz="2400">
              <a:latin typeface="Times New Roman" panose="02020603050405020304" charset="0"/>
              <a:ea typeface="华文楷体" panose="02010600040101010101" charset="-122"/>
              <a:cs typeface="Times New Roman" panose="02020603050405020304" charset="0"/>
            </a:endParaRPr>
          </a:p>
          <a:p>
            <a:pPr algn="l"/>
            <a:r>
              <a:rPr lang="en-US" altLang="zh-CN" sz="2400"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</a:rPr>
              <a:t>                                        I can put my talent for ... to good use.</a:t>
            </a:r>
            <a:endParaRPr lang="en-US" altLang="zh-CN" sz="2400">
              <a:latin typeface="Times New Roman" panose="02020603050405020304" charset="0"/>
              <a:ea typeface="华文楷体" panose="02010600040101010101" charset="-122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5" grpId="0" animBg="1"/>
      <p:bldP spid="6" grpId="0" bldLvl="0" animBg="1"/>
      <p:bldP spid="7" grpId="0" bldLvl="0" animBg="1"/>
      <p:bldP spid="8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03530" y="424180"/>
            <a:ext cx="2770505" cy="51625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txBody>
          <a:bodyPr wrap="square">
            <a:noAutofit/>
          </a:bodyPr>
          <a:p>
            <a:pPr algn="ctr"/>
            <a:r>
              <a:rPr lang="zh-CN" altLang="en-US" sz="2800" b="0" i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对比示例</a:t>
            </a:r>
            <a:r>
              <a:rPr lang="en-US" altLang="zh-CN" sz="2800" b="0" i="0">
                <a:solidFill>
                  <a:srgbClr val="404040"/>
                </a:solidFill>
                <a:latin typeface="Times New Roman" panose="02020603050405020304" charset="0"/>
                <a:ea typeface="quote-cjk-patch"/>
                <a:cs typeface="Times New Roman" panose="02020603050405020304" charset="0"/>
              </a:rPr>
              <a:t> </a:t>
            </a:r>
            <a:endParaRPr lang="en-US" altLang="zh-CN" sz="2800" b="0" i="0">
              <a:solidFill>
                <a:srgbClr val="404040"/>
              </a:solidFill>
              <a:latin typeface="Times New Roman" panose="02020603050405020304" charset="0"/>
              <a:ea typeface="quote-cjk-patch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3530" y="1398905"/>
            <a:ext cx="10729595" cy="95313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p>
            <a:pPr marL="0" indent="0"/>
            <a:r>
              <a:rPr lang="zh-CN" altLang="en-US" sz="2800" b="0" i="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例：</a:t>
            </a:r>
            <a:r>
              <a:rPr lang="en-US" altLang="zh-CN" sz="2800" b="0" i="0">
                <a:solidFill>
                  <a:srgbClr val="404040"/>
                </a:solidFill>
                <a:latin typeface="Times New Roman" panose="02020603050405020304" charset="0"/>
                <a:ea typeface="quote-cjk-patch"/>
                <a:cs typeface="Times New Roman" panose="02020603050405020304" charset="0"/>
              </a:rPr>
              <a:t>I choose garden because I like it. It is good. It can make school beautiful</a:t>
            </a:r>
            <a:r>
              <a:rPr lang="en-US" altLang="zh-CN" sz="1600" b="0" i="0">
                <a:solidFill>
                  <a:srgbClr val="404040"/>
                </a:solidFill>
                <a:latin typeface="quote-cjk-patch"/>
                <a:ea typeface="quote-cjk-patch"/>
              </a:rPr>
              <a:t>.</a:t>
            </a:r>
            <a:endParaRPr lang="en-US" altLang="zh-CN" sz="1600" b="0" i="0">
              <a:solidFill>
                <a:srgbClr val="404040"/>
              </a:solidFill>
              <a:latin typeface="quote-cjk-patch"/>
              <a:ea typeface="quote-cjk-patch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9915" y="2559685"/>
            <a:ext cx="9133205" cy="31115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lnSpc>
                <a:spcPts val="1715"/>
              </a:lnSpc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lang="zh-CN" altLang="en-US" sz="3200" b="0" i="0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问题</a:t>
            </a:r>
            <a:r>
              <a:rPr lang="en-US" altLang="zh-CN" sz="3200" b="0" i="0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: </a:t>
            </a:r>
            <a:r>
              <a:rPr lang="zh-CN" altLang="en-US" sz="3200" b="0" i="0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理由空洞、重复、语言简单、没有说服力。</a:t>
            </a:r>
            <a:endParaRPr lang="zh-CN" altLang="en-US" sz="3200" b="0" i="0">
              <a:solidFill>
                <a:srgbClr val="C0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3530" y="2870835"/>
            <a:ext cx="11598910" cy="23685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marL="0" indent="0"/>
            <a:r>
              <a:rPr lang="zh-CN" altLang="en-US" sz="2800" b="0" i="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修改后：</a:t>
            </a:r>
            <a:r>
              <a:rPr lang="en-US" altLang="zh-CN" sz="2400" b="0" i="0">
                <a:solidFill>
                  <a:srgbClr val="404040"/>
                </a:solidFill>
                <a:latin typeface="Times New Roman" panose="02020603050405020304" charset="0"/>
                <a:ea typeface="quote-cjk-patch"/>
                <a:cs typeface="Times New Roman" panose="02020603050405020304" charset="0"/>
              </a:rPr>
              <a:t>I am thrilled at the prospect of participating in the ‘School Garden Beautifying’ project </a:t>
            </a: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quote-cjk-patch"/>
                <a:cs typeface="Times New Roman" panose="02020603050405020304" charset="0"/>
              </a:rPr>
              <a:t>for two reasons</a:t>
            </a:r>
            <a:r>
              <a:rPr lang="en-US" altLang="zh-CN" sz="2400" b="0" i="0">
                <a:solidFill>
                  <a:srgbClr val="404040"/>
                </a:solidFill>
                <a:latin typeface="Times New Roman" panose="02020603050405020304" charset="0"/>
                <a:ea typeface="quote-cjk-patch"/>
                <a:cs typeface="Times New Roman" panose="02020603050405020304" charset="0"/>
              </a:rPr>
              <a:t>. </a:t>
            </a: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quote-cjk-patch"/>
                <a:cs typeface="Times New Roman" panose="02020603050405020304" charset="0"/>
              </a:rPr>
              <a:t>Primarily,</a:t>
            </a:r>
            <a:r>
              <a:rPr lang="en-US" altLang="zh-CN" sz="2400" b="0" i="0">
                <a:solidFill>
                  <a:srgbClr val="404040"/>
                </a:solidFill>
                <a:latin typeface="Times New Roman" panose="02020603050405020304" charset="0"/>
                <a:ea typeface="quote-cjk-patch"/>
                <a:cs typeface="Times New Roman" panose="02020603050405020304" charset="0"/>
              </a:rPr>
              <a:t> I have a genuine passion for botany and have been tending to my own plants at home for years. </a:t>
            </a: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quote-cjk-patch"/>
                <a:cs typeface="Times New Roman" panose="02020603050405020304" charset="0"/>
              </a:rPr>
              <a:t>Moreover</a:t>
            </a:r>
            <a:r>
              <a:rPr lang="en-US" altLang="zh-CN" sz="2400" b="0" i="0">
                <a:solidFill>
                  <a:srgbClr val="404040"/>
                </a:solidFill>
                <a:latin typeface="Times New Roman" panose="02020603050405020304" charset="0"/>
                <a:ea typeface="quote-cjk-patch"/>
                <a:cs typeface="Times New Roman" panose="02020603050405020304" charset="0"/>
              </a:rPr>
              <a:t>, I strongly believe that a vibrant and well-maintained garden can significantly boost the spirit and well-being of everyone on campus, providing a peaceful space for relaxation. I am confident that my passion and practical skills can make a real contribution to this effort.</a:t>
            </a:r>
            <a:endParaRPr lang="en-US" altLang="zh-CN" sz="2400" b="0" i="0">
              <a:solidFill>
                <a:srgbClr val="404040"/>
              </a:solidFill>
              <a:latin typeface="Times New Roman" panose="02020603050405020304" charset="0"/>
              <a:ea typeface="quote-cjk-patch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7515" y="5424170"/>
            <a:ext cx="8002905" cy="9772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mar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 typeface="Arial" panose="020B0604020202020204"/>
              <a:buChar char="•"/>
            </a:pPr>
            <a:r>
              <a:rPr lang="zh-CN" altLang="en-US" sz="3200" b="0" i="0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优点</a:t>
            </a:r>
            <a:r>
              <a:rPr lang="en-US" altLang="zh-CN" sz="3200" b="0" i="0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:</a:t>
            </a:r>
            <a:endParaRPr lang="en-US" altLang="zh-CN" sz="3200" b="0" i="0">
              <a:solidFill>
                <a:srgbClr val="C0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0" lvl="1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 typeface="Arial" panose="020B0604020202020204"/>
              <a:buNone/>
            </a:pPr>
            <a:r>
              <a:rPr lang="zh-CN" altLang="en-US" sz="3200" b="0" i="0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结构清晰、理由具体、语言丰富、思维深入</a:t>
            </a:r>
            <a:endParaRPr lang="zh-CN" altLang="en-US" sz="3200" b="0" i="0">
              <a:solidFill>
                <a:srgbClr val="C0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bldLvl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227070" y="155575"/>
            <a:ext cx="3228975" cy="58356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altLang="zh-CN" sz="3200" b="1">
                <a:latin typeface="Arial" panose="020B0604020202020204" pitchFamily="34" charset="0"/>
                <a:ea typeface="微软雅黑" panose="020B0503020204020204" pitchFamily="34" charset="-122"/>
              </a:rPr>
              <a:t>Para 3 </a:t>
            </a:r>
            <a:r>
              <a:rPr lang="zh-CN" altLang="en-US" sz="3200" b="1">
                <a:latin typeface="Arial" panose="020B0604020202020204" pitchFamily="34" charset="0"/>
                <a:ea typeface="微软雅黑" panose="020B0503020204020204" pitchFamily="34" charset="-122"/>
              </a:rPr>
              <a:t>礼貌结尾</a:t>
            </a:r>
            <a:endParaRPr lang="zh-CN" altLang="en-US" sz="3200" b="1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03530" y="1016000"/>
            <a:ext cx="11707495" cy="12439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>
            <a:noAutofit/>
          </a:bodyPr>
          <a:p>
            <a:pPr algn="l"/>
            <a:r>
              <a:rPr lang="en-US" altLang="zh-CN" sz="2800" b="1">
                <a:solidFill>
                  <a:srgbClr val="404040"/>
                </a:solidFill>
                <a:latin typeface="Times New Roman" panose="02020603050405020304" charset="0"/>
                <a:ea typeface="quote-cjk-patch"/>
                <a:cs typeface="Times New Roman" panose="02020603050405020304" charset="0"/>
                <a:sym typeface="+mn-ea"/>
              </a:rPr>
              <a:t>【</a:t>
            </a:r>
            <a:r>
              <a:rPr lang="en-US" altLang="zh-CN" sz="2800">
                <a:solidFill>
                  <a:srgbClr val="404040"/>
                </a:solidFill>
                <a:latin typeface="Times New Roman" panose="02020603050405020304" charset="0"/>
                <a:ea typeface="quote-cjk-patch"/>
                <a:cs typeface="Times New Roman" panose="02020603050405020304" charset="0"/>
                <a:sym typeface="+mn-ea"/>
              </a:rPr>
              <a:t>Thanking </a:t>
            </a:r>
            <a:r>
              <a:rPr lang="en-US" altLang="zh-CN" sz="2800" b="1">
                <a:solidFill>
                  <a:srgbClr val="404040"/>
                </a:solidFill>
                <a:latin typeface="Times New Roman" panose="02020603050405020304" charset="0"/>
                <a:ea typeface="quote-cjk-patch"/>
                <a:cs typeface="Times New Roman" panose="02020603050405020304" charset="0"/>
                <a:sym typeface="+mn-ea"/>
              </a:rPr>
              <a:t>】</a:t>
            </a:r>
            <a:r>
              <a:rPr lang="zh-CN" altLang="en-US" sz="2800" b="1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：</a:t>
            </a:r>
            <a:endParaRPr lang="en-US" altLang="zh-CN" sz="2800" b="1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l"/>
            <a:r>
              <a:rPr lang="en-US" altLang="zh-CN" sz="24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1.Thank you for organizing these meaningful projects.</a:t>
            </a:r>
            <a:r>
              <a:rPr lang="en-US" altLang="zh-CN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(</a:t>
            </a: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感谢组织者</a:t>
            </a:r>
            <a:r>
              <a:rPr lang="en-US" altLang="zh-CN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)</a:t>
            </a:r>
            <a:endParaRPr lang="en-US" altLang="zh-CN" sz="24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algn="l"/>
            <a:r>
              <a:rPr lang="en-US" altLang="zh-CN" sz="24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2. Thank you for your time and consideration.</a:t>
            </a:r>
            <a:r>
              <a:rPr lang="en-US" altLang="zh-CN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(通用)</a:t>
            </a:r>
            <a:endParaRPr lang="en-US" altLang="zh-CN" sz="24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03530" y="2536825"/>
            <a:ext cx="12053570" cy="155638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>
            <a:noAutofit/>
          </a:bodyPr>
          <a:p>
            <a:pPr algn="l">
              <a:buClrTx/>
              <a:buSzTx/>
              <a:buFontTx/>
              <a:buNone/>
            </a:pP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Times New Roman" panose="02020603050405020304" charset="0"/>
              </a:rPr>
              <a:t>【</a:t>
            </a:r>
            <a:r>
              <a:rPr lang="en-US" altLang="zh-CN" sz="2800">
                <a:solidFill>
                  <a:srgbClr val="404040"/>
                </a:solidFill>
                <a:latin typeface="Times New Roman" panose="02020603050405020304" charset="0"/>
                <a:ea typeface="quote-cjk-patch"/>
                <a:cs typeface="Times New Roman" panose="02020603050405020304" charset="0"/>
                <a:sym typeface="+mn-ea"/>
              </a:rPr>
              <a:t>Expectation/Offer </a:t>
            </a: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Times New Roman" panose="02020603050405020304" charset="0"/>
              </a:rPr>
              <a:t>】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  <a:cs typeface="Times New Roman" panose="02020603050405020304" charset="0"/>
            </a:endParaRPr>
          </a:p>
          <a:p>
            <a:pPr algn="l">
              <a:buClrTx/>
              <a:buSzTx/>
              <a:buFontTx/>
              <a:buNone/>
            </a:pPr>
            <a:r>
              <a:rPr lang="en-US" altLang="zh-CN" sz="24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1. I am really looking forward to your guidance and the activity. </a:t>
            </a:r>
            <a:r>
              <a:rPr lang="en-US" altLang="zh-CN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(表达热情)</a:t>
            </a:r>
            <a:endParaRPr lang="en-US" altLang="zh-CN" sz="24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algn="l">
              <a:buClrTx/>
              <a:buSzTx/>
              <a:buFontTx/>
              <a:buNone/>
            </a:pPr>
            <a:r>
              <a:rPr lang="en-US" altLang="zh-CN" sz="24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2. I would be grateful for any guidance you could provide. </a:t>
            </a:r>
            <a:r>
              <a:rPr lang="en-US" altLang="zh-CN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(请求指导，更谦逊)</a:t>
            </a:r>
            <a:endParaRPr lang="en-US" altLang="zh-CN" sz="24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algn="l">
              <a:buClrTx/>
              <a:buSzTx/>
              <a:buFontTx/>
              <a:buNone/>
            </a:pPr>
            <a:r>
              <a:rPr lang="en-US" altLang="zh-CN" sz="24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3. Please do not hesitate to contact me if you need more information.</a:t>
            </a:r>
            <a:r>
              <a:rPr lang="en-US" altLang="zh-CN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(主动提供帮助)</a:t>
            </a:r>
            <a:endParaRPr lang="en-US" altLang="zh-CN" sz="24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3530" y="1678305"/>
            <a:ext cx="11789410" cy="456247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txBody>
          <a:bodyPr>
            <a:noAutofit/>
          </a:bodyPr>
          <a:p>
            <a:pPr algn="ctr"/>
            <a:r>
              <a:rPr lang="zh-CN" altLang="en-US" sz="2800">
                <a:latin typeface="Arial" panose="020B0604020202020204" pitchFamily="34" charset="0"/>
                <a:ea typeface="微软雅黑" panose="020B0503020204020204" pitchFamily="34" charset="-122"/>
              </a:rPr>
              <a:t>三种结尾类型</a:t>
            </a:r>
            <a:endParaRPr lang="zh-CN" altLang="en-US" sz="28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39090" y="2219960"/>
            <a:ext cx="3856355" cy="4020185"/>
          </a:xfrm>
          <a:prstGeom prst="rect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>
            <a:noAutofit/>
          </a:bodyPr>
          <a:p>
            <a:pPr algn="ctr"/>
            <a:r>
              <a:rPr lang="en-US" altLang="zh-CN" sz="28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Standard Thanks</a:t>
            </a:r>
            <a:endParaRPr lang="en-US" altLang="zh-CN" sz="2800" b="1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>
              <a:buClrTx/>
              <a:buSzTx/>
              <a:buNone/>
            </a:pPr>
            <a:r>
              <a:rPr lang="en-US" altLang="zh-CN" sz="24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1.Thank you for your time and consideration. </a:t>
            </a:r>
            <a:endParaRPr lang="en-US" altLang="zh-CN" sz="24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>
              <a:buClrTx/>
              <a:buSzTx/>
              <a:buNone/>
            </a:pPr>
            <a:r>
              <a:rPr lang="en-US" altLang="zh-CN" sz="24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2.Thank you for providing us with these wonderful opportunities. </a:t>
            </a:r>
            <a:endParaRPr lang="en-US" altLang="zh-CN" sz="24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>
              <a:buClrTx/>
              <a:buSzTx/>
              <a:buNone/>
            </a:pPr>
            <a:r>
              <a:rPr lang="en-US" altLang="zh-CN" sz="24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3.I appreciate your guidance and look forward to the activity. </a:t>
            </a:r>
            <a:endParaRPr lang="en-US" altLang="zh-CN" sz="24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>
              <a:buClrTx/>
              <a:buSzTx/>
              <a:buNone/>
            </a:pPr>
            <a:endParaRPr lang="en-US" altLang="zh-CN" sz="24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195445" y="2220595"/>
            <a:ext cx="4102100" cy="4020185"/>
          </a:xfrm>
          <a:prstGeom prst="rect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>
            <a:noAutofit/>
          </a:bodyPr>
          <a:p>
            <a:pPr algn="ctr">
              <a:buClrTx/>
              <a:buSzTx/>
              <a:buFontTx/>
            </a:pPr>
            <a:r>
              <a:rPr lang="en-US" altLang="zh-CN" sz="28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Expressing Expectation </a:t>
            </a:r>
            <a:endParaRPr lang="en-US" altLang="zh-CN" sz="2800" b="1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>
              <a:buClrTx/>
              <a:buSzTx/>
              <a:buFontTx/>
              <a:buNone/>
            </a:pPr>
            <a:r>
              <a:rPr lang="en-US" altLang="zh-CN" sz="24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1. I am very excited about this project and eager to contribute. </a:t>
            </a:r>
            <a:endParaRPr lang="en-US" altLang="zh-CN" sz="24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>
              <a:buClrTx/>
              <a:buSzTx/>
              <a:buFontTx/>
              <a:buNone/>
            </a:pPr>
            <a:r>
              <a:rPr lang="en-US" altLang="zh-CN" sz="24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2.I believe it will be a rewarding experience, and I can't wait to get started.  </a:t>
            </a:r>
            <a:endParaRPr lang="en-US" altLang="zh-CN" sz="24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>
              <a:buClrTx/>
              <a:buSzTx/>
              <a:buFontTx/>
              <a:buNone/>
            </a:pPr>
            <a:r>
              <a:rPr lang="en-US" altLang="zh-CN" sz="28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3.I am looking forward to putting my skills to good use. </a:t>
            </a:r>
            <a:endParaRPr lang="en-US" altLang="zh-CN" sz="28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268335" y="2219960"/>
            <a:ext cx="3824605" cy="4020820"/>
          </a:xfrm>
          <a:prstGeom prst="rect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>
            <a:noAutofit/>
          </a:bodyPr>
          <a:p>
            <a:pPr algn="l"/>
            <a:r>
              <a:rPr lang="en-US" altLang="zh-CN" sz="28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Requesting Guidance / Reply</a:t>
            </a:r>
            <a:endParaRPr lang="en-US" altLang="zh-CN" sz="2800" b="1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>
              <a:buClrTx/>
              <a:buSzTx/>
              <a:buNone/>
            </a:pPr>
            <a:r>
              <a:rPr lang="en-US" altLang="zh-CN" sz="24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1.I would be grateful for any guidance you can provide. </a:t>
            </a:r>
            <a:endParaRPr lang="en-US" altLang="zh-CN" sz="24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>
              <a:buClrTx/>
              <a:buSzTx/>
              <a:buNone/>
            </a:pPr>
            <a:r>
              <a:rPr lang="en-US" altLang="zh-CN" sz="24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2.Please let me know if you need any further information from me. </a:t>
            </a:r>
            <a:endParaRPr lang="en-US" altLang="zh-CN" sz="24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>
              <a:buClrTx/>
              <a:buSzTx/>
              <a:buNone/>
            </a:pPr>
            <a:r>
              <a:rPr lang="en-US" altLang="zh-CN" sz="24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3.I look forward to hearing from you soon. </a:t>
            </a:r>
            <a:endParaRPr lang="en-US" altLang="zh-CN" sz="24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90115" name="Rectangle 3"/>
          <p:cNvSpPr>
            <a:spLocks noGrp="1" noChangeArrowheads="1"/>
          </p:cNvSpPr>
          <p:nvPr>
            <p:custDataLst>
              <p:tags r:id="rId1"/>
            </p:custDataLst>
          </p:nvPr>
        </p:nvSpPr>
        <p:spPr>
          <a:xfrm>
            <a:off x="205105" y="61595"/>
            <a:ext cx="2533015" cy="57277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wrap="square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accent5">
                    <a:lumMod val="65000"/>
                    <a:lumOff val="35000"/>
                  </a:schemeClr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400" u="none" strike="noStrike" kern="1200" cap="none" spc="150" normalizeH="0" baseline="0">
                <a:solidFill>
                  <a:schemeClr val="accent5">
                    <a:lumMod val="65000"/>
                    <a:lumOff val="35000"/>
                  </a:schemeClr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400" u="none" strike="noStrike" kern="1200" cap="none" spc="150" normalizeH="0" baseline="0">
                <a:solidFill>
                  <a:schemeClr val="accent5">
                    <a:lumMod val="65000"/>
                    <a:lumOff val="35000"/>
                  </a:schemeClr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200" u="none" strike="noStrike" kern="1200" cap="none" spc="150" normalizeH="0" baseline="0">
                <a:solidFill>
                  <a:schemeClr val="accent5">
                    <a:lumMod val="65000"/>
                    <a:lumOff val="35000"/>
                  </a:schemeClr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u="none" strike="noStrike" kern="1200" cap="none" spc="150" normalizeH="0" baseline="0">
                <a:solidFill>
                  <a:schemeClr val="accent5">
                    <a:lumMod val="65000"/>
                    <a:lumOff val="35000"/>
                  </a:schemeClr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zh-CN" altLang="en-US" sz="3600" b="1" dirty="0">
                <a:solidFill>
                  <a:schemeClr val="accent6">
                    <a:lumMod val="50000"/>
                  </a:schemeClr>
                </a:solidFill>
                <a:latin typeface="华文琥珀" panose="02010800040101010101" charset="-122"/>
                <a:ea typeface="华文琥珀" panose="02010800040101010101" charset="-122"/>
                <a:sym typeface="思源黑体 CN Normal" panose="020B0400000000000000" pitchFamily="34" charset="-122"/>
              </a:rPr>
              <a:t>语言</a:t>
            </a:r>
            <a:endParaRPr lang="zh-CN" altLang="en-US" sz="3600" b="1" dirty="0">
              <a:solidFill>
                <a:schemeClr val="accent6">
                  <a:lumMod val="50000"/>
                </a:schemeClr>
              </a:solidFill>
              <a:latin typeface="华文琥珀" panose="02010800040101010101" charset="-122"/>
              <a:ea typeface="华文琥珀" panose="02010800040101010101" charset="-122"/>
              <a:sym typeface="思源黑体 CN Normal" panose="020B0400000000000000" pitchFamily="3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4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3942080" y="3315335"/>
            <a:ext cx="52222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6000">
                <a:solidFill>
                  <a:srgbClr val="6C525E"/>
                </a:solidFill>
                <a:effectLst/>
                <a:latin typeface="汉仪中简黑简" panose="00020600040101010101" charset="-122"/>
                <a:ea typeface="汉仪中简黑简" panose="00020600040101010101" charset="-122"/>
                <a:sym typeface="+mn-ea"/>
              </a:rPr>
              <a:t>学生习作分析</a:t>
            </a:r>
            <a:endParaRPr lang="zh-CN" altLang="en-US" sz="6000">
              <a:solidFill>
                <a:srgbClr val="6C525E"/>
              </a:solidFill>
              <a:effectLst/>
              <a:latin typeface="汉仪中简黑简" panose="00020600040101010101" charset="-122"/>
              <a:ea typeface="汉仪中简黑简" panose="0002060004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19040" y="2049145"/>
            <a:ext cx="210947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8000">
                <a:solidFill>
                  <a:srgbClr val="6C525E"/>
                </a:solidFill>
                <a:latin typeface="汉仪南宫体简" panose="02010600000101010101" charset="-122"/>
                <a:ea typeface="汉仪南宫体简" panose="02010600000101010101" charset="-122"/>
              </a:rPr>
              <a:t>03</a:t>
            </a:r>
            <a:endParaRPr lang="en-US" sz="8000">
              <a:solidFill>
                <a:srgbClr val="6C525E"/>
              </a:solidFill>
              <a:latin typeface="汉仪南宫体简" panose="02010600000101010101" charset="-122"/>
              <a:ea typeface="汉仪南宫体简" panose="0201060000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文本框 10"/>
          <p:cNvSpPr txBox="1"/>
          <p:nvPr/>
        </p:nvSpPr>
        <p:spPr>
          <a:xfrm>
            <a:off x="262255" y="475615"/>
            <a:ext cx="11762105" cy="2953385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square">
            <a:spAutoFit/>
          </a:bodyPr>
          <a:p>
            <a:pPr algn="l"/>
            <a:r>
              <a:rPr lang="zh-CN" altLang="en-US" sz="18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学生习作一：</a:t>
            </a:r>
            <a:endParaRPr lang="zh-CN" altLang="en-US" sz="18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/>
            <a:r>
              <a:rPr lang="en-US" altLang="zh-CN" sz="24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Dear Ms. Jenny,</a:t>
            </a:r>
            <a:endParaRPr lang="en-US" altLang="zh-CN" sz="24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/>
            <a:r>
              <a:rPr lang="en-US" altLang="zh-CN" sz="24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I'm writing to inform you of my choice for the labor practice activity. I would like to participate in the </a:t>
            </a:r>
            <a:r>
              <a:rPr lang="en-US" altLang="zh-CN" sz="24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"School Garden Beautifying" project</a:t>
            </a:r>
            <a:r>
              <a:rPr lang="en-US" altLang="zh-CN" sz="24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.</a:t>
            </a:r>
            <a:endParaRPr lang="en-US" altLang="zh-CN" sz="24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/>
            <a:r>
              <a:rPr lang="en-US" altLang="zh-CN" sz="24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The reason for my decision is twofold. Firstly, I am </a:t>
            </a:r>
            <a:r>
              <a:rPr lang="en-US" altLang="zh-CN" sz="24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passionate about gardening and nature.</a:t>
            </a:r>
            <a:r>
              <a:rPr lang="en-US" altLang="zh-CN" sz="24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Secondly, I believe this project offers a valuable chance to </a:t>
            </a:r>
            <a:r>
              <a:rPr lang="en-US" altLang="zh-CN" sz="24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create a more beautiful environment for our school</a:t>
            </a:r>
            <a:r>
              <a:rPr lang="en-US" altLang="zh-CN" sz="24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. I find it more meaningful and challenging.</a:t>
            </a:r>
            <a:endParaRPr lang="en-US" altLang="zh-CN" sz="24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/>
            <a:r>
              <a:rPr lang="en-US" altLang="zh-CN" sz="24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Thank you for organizing these wonderful projects. I'm looking forward to your guidance.</a:t>
            </a:r>
            <a:endParaRPr lang="en-US" altLang="zh-CN" sz="24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32435" y="3867150"/>
            <a:ext cx="10798175" cy="13411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800" b="1">
                <a:solidFill>
                  <a:srgbClr val="C00000"/>
                </a:solidFill>
              </a:rPr>
              <a:t>点评</a:t>
            </a:r>
            <a:r>
              <a:rPr lang="en-US" altLang="zh-CN" sz="2800" b="1">
                <a:solidFill>
                  <a:srgbClr val="C00000"/>
                </a:solidFill>
              </a:rPr>
              <a:t>:</a:t>
            </a:r>
            <a:r>
              <a:rPr lang="zh-CN" altLang="en-US" sz="28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charset="0"/>
              </a:rPr>
              <a:t>结构正确，理由部分略显生硬，缺乏深度和个性化</a:t>
            </a:r>
            <a:endParaRPr lang="zh-CN" altLang="en-US" sz="28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camille"/>
          <p:cNvSpPr/>
          <p:nvPr userDrawn="1"/>
        </p:nvSpPr>
        <p:spPr>
          <a:xfrm flipH="1">
            <a:off x="8734425" y="1891030"/>
            <a:ext cx="1256030" cy="1193165"/>
          </a:xfrm>
          <a:custGeom>
            <a:avLst/>
            <a:gdLst>
              <a:gd name="connsiteX0" fmla="*/ 610 w 4030"/>
              <a:gd name="connsiteY0" fmla="*/ 640 h 4143"/>
              <a:gd name="connsiteX1" fmla="*/ 3514 w 4030"/>
              <a:gd name="connsiteY1" fmla="*/ 640 h 4143"/>
              <a:gd name="connsiteX2" fmla="*/ 3514 w 4030"/>
              <a:gd name="connsiteY2" fmla="*/ 3681 h 4143"/>
              <a:gd name="connsiteX3" fmla="*/ 3510 w 4030"/>
              <a:gd name="connsiteY3" fmla="*/ 3688 h 4143"/>
              <a:gd name="connsiteX4" fmla="*/ 1698 w 4030"/>
              <a:gd name="connsiteY4" fmla="*/ 3963 h 4143"/>
              <a:gd name="connsiteX5" fmla="*/ 1651 w 4030"/>
              <a:gd name="connsiteY5" fmla="*/ 3955 h 4143"/>
              <a:gd name="connsiteX6" fmla="*/ 13 w 4030"/>
              <a:gd name="connsiteY6" fmla="*/ 1783 h 4143"/>
              <a:gd name="connsiteX7" fmla="*/ 607 w 4030"/>
              <a:gd name="connsiteY7" fmla="*/ 643 h 4143"/>
              <a:gd name="connsiteX8" fmla="*/ 610 w 4030"/>
              <a:gd name="connsiteY8" fmla="*/ 640 h 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31" h="4144">
                <a:moveTo>
                  <a:pt x="610" y="640"/>
                </a:moveTo>
                <a:cubicBezTo>
                  <a:pt x="1503" y="-288"/>
                  <a:pt x="2555" y="-135"/>
                  <a:pt x="3514" y="640"/>
                </a:cubicBezTo>
                <a:cubicBezTo>
                  <a:pt x="4253" y="986"/>
                  <a:pt x="4151" y="2480"/>
                  <a:pt x="3514" y="3681"/>
                </a:cubicBezTo>
                <a:lnTo>
                  <a:pt x="3510" y="3688"/>
                </a:lnTo>
                <a:cubicBezTo>
                  <a:pt x="3273" y="4114"/>
                  <a:pt x="2787" y="4316"/>
                  <a:pt x="1698" y="3963"/>
                </a:cubicBezTo>
                <a:lnTo>
                  <a:pt x="1651" y="3955"/>
                </a:lnTo>
                <a:cubicBezTo>
                  <a:pt x="663" y="3657"/>
                  <a:pt x="-111" y="2814"/>
                  <a:pt x="13" y="1783"/>
                </a:cubicBezTo>
                <a:cubicBezTo>
                  <a:pt x="69" y="1320"/>
                  <a:pt x="289" y="924"/>
                  <a:pt x="607" y="643"/>
                </a:cubicBezTo>
                <a:lnTo>
                  <a:pt x="610" y="640"/>
                </a:lnTo>
                <a:close/>
              </a:path>
            </a:pathLst>
          </a:custGeom>
          <a:solidFill>
            <a:srgbClr val="B0BDB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7286625" y="1670685"/>
            <a:ext cx="1970405" cy="1970405"/>
          </a:xfrm>
          <a:prstGeom prst="ellipse">
            <a:avLst/>
          </a:prstGeom>
          <a:blipFill rotWithShape="1">
            <a:blip r:embed="rId1"/>
            <a:stretch>
              <a:fillRect l="-38000" r="-3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7974965" y="3750310"/>
            <a:ext cx="2136140" cy="2136140"/>
          </a:xfrm>
          <a:prstGeom prst="ellipse">
            <a:avLst/>
          </a:prstGeom>
          <a:blipFill rotWithShape="1">
            <a:blip r:embed="rId2"/>
            <a:stretch>
              <a:fillRect l="-3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9683115" y="2221230"/>
            <a:ext cx="1584960" cy="1584960"/>
          </a:xfrm>
          <a:prstGeom prst="ellipse">
            <a:avLst/>
          </a:prstGeom>
          <a:blipFill rotWithShape="1">
            <a:blip r:embed="rId3"/>
            <a:stretch>
              <a:fillRect l="-2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camille"/>
          <p:cNvSpPr/>
          <p:nvPr userDrawn="1"/>
        </p:nvSpPr>
        <p:spPr>
          <a:xfrm rot="18720000">
            <a:off x="9842500" y="3654425"/>
            <a:ext cx="514985" cy="5041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381" h="7211">
                <a:moveTo>
                  <a:pt x="2750" y="7092"/>
                </a:moveTo>
                <a:lnTo>
                  <a:pt x="4631" y="7092"/>
                </a:lnTo>
                <a:lnTo>
                  <a:pt x="4613" y="7097"/>
                </a:lnTo>
                <a:cubicBezTo>
                  <a:pt x="4362" y="7161"/>
                  <a:pt x="4101" y="7200"/>
                  <a:pt x="3833" y="7210"/>
                </a:cubicBezTo>
                <a:lnTo>
                  <a:pt x="3811" y="7211"/>
                </a:lnTo>
                <a:lnTo>
                  <a:pt x="3570" y="7211"/>
                </a:lnTo>
                <a:lnTo>
                  <a:pt x="3548" y="7210"/>
                </a:lnTo>
                <a:cubicBezTo>
                  <a:pt x="3279" y="7200"/>
                  <a:pt x="3019" y="7161"/>
                  <a:pt x="2768" y="7097"/>
                </a:cubicBezTo>
                <a:lnTo>
                  <a:pt x="2750" y="7092"/>
                </a:lnTo>
                <a:close/>
                <a:moveTo>
                  <a:pt x="1809" y="6698"/>
                </a:moveTo>
                <a:lnTo>
                  <a:pt x="5572" y="6698"/>
                </a:lnTo>
                <a:lnTo>
                  <a:pt x="5566" y="6702"/>
                </a:lnTo>
                <a:cubicBezTo>
                  <a:pt x="5502" y="6739"/>
                  <a:pt x="5437" y="6775"/>
                  <a:pt x="5370" y="6809"/>
                </a:cubicBezTo>
                <a:lnTo>
                  <a:pt x="5355" y="6817"/>
                </a:lnTo>
                <a:lnTo>
                  <a:pt x="2026" y="6817"/>
                </a:lnTo>
                <a:lnTo>
                  <a:pt x="2010" y="6809"/>
                </a:lnTo>
                <a:cubicBezTo>
                  <a:pt x="1944" y="6775"/>
                  <a:pt x="1879" y="6739"/>
                  <a:pt x="1815" y="6702"/>
                </a:cubicBezTo>
                <a:lnTo>
                  <a:pt x="1809" y="6698"/>
                </a:lnTo>
                <a:close/>
                <a:moveTo>
                  <a:pt x="1265" y="6304"/>
                </a:moveTo>
                <a:lnTo>
                  <a:pt x="6116" y="6304"/>
                </a:lnTo>
                <a:lnTo>
                  <a:pt x="6106" y="6313"/>
                </a:lnTo>
                <a:cubicBezTo>
                  <a:pt x="6072" y="6342"/>
                  <a:pt x="6038" y="6370"/>
                  <a:pt x="6004" y="6398"/>
                </a:cubicBezTo>
                <a:lnTo>
                  <a:pt x="5972" y="6423"/>
                </a:lnTo>
                <a:lnTo>
                  <a:pt x="1408" y="6423"/>
                </a:lnTo>
                <a:lnTo>
                  <a:pt x="1377" y="6398"/>
                </a:lnTo>
                <a:cubicBezTo>
                  <a:pt x="1343" y="6370"/>
                  <a:pt x="1309" y="6342"/>
                  <a:pt x="1275" y="6313"/>
                </a:cubicBezTo>
                <a:lnTo>
                  <a:pt x="1265" y="6304"/>
                </a:lnTo>
                <a:close/>
                <a:moveTo>
                  <a:pt x="876" y="5910"/>
                </a:moveTo>
                <a:lnTo>
                  <a:pt x="6505" y="5910"/>
                </a:lnTo>
                <a:lnTo>
                  <a:pt x="6481" y="5938"/>
                </a:lnTo>
                <a:cubicBezTo>
                  <a:pt x="6462" y="5960"/>
                  <a:pt x="6442" y="5982"/>
                  <a:pt x="6422" y="6004"/>
                </a:cubicBezTo>
                <a:lnTo>
                  <a:pt x="6399" y="6029"/>
                </a:lnTo>
                <a:lnTo>
                  <a:pt x="982" y="6029"/>
                </a:lnTo>
                <a:lnTo>
                  <a:pt x="959" y="6004"/>
                </a:lnTo>
                <a:cubicBezTo>
                  <a:pt x="939" y="5982"/>
                  <a:pt x="919" y="5960"/>
                  <a:pt x="900" y="5938"/>
                </a:cubicBezTo>
                <a:lnTo>
                  <a:pt x="876" y="5910"/>
                </a:lnTo>
                <a:close/>
                <a:moveTo>
                  <a:pt x="584" y="5516"/>
                </a:moveTo>
                <a:lnTo>
                  <a:pt x="6797" y="5516"/>
                </a:lnTo>
                <a:lnTo>
                  <a:pt x="6775" y="5549"/>
                </a:lnTo>
                <a:cubicBezTo>
                  <a:pt x="6759" y="5574"/>
                  <a:pt x="6742" y="5598"/>
                  <a:pt x="6725" y="5623"/>
                </a:cubicBezTo>
                <a:lnTo>
                  <a:pt x="6717" y="5635"/>
                </a:lnTo>
                <a:lnTo>
                  <a:pt x="664" y="5635"/>
                </a:lnTo>
                <a:lnTo>
                  <a:pt x="655" y="5623"/>
                </a:lnTo>
                <a:cubicBezTo>
                  <a:pt x="638" y="5598"/>
                  <a:pt x="622" y="5574"/>
                  <a:pt x="605" y="5549"/>
                </a:cubicBezTo>
                <a:lnTo>
                  <a:pt x="584" y="5516"/>
                </a:lnTo>
                <a:close/>
                <a:moveTo>
                  <a:pt x="364" y="5122"/>
                </a:moveTo>
                <a:lnTo>
                  <a:pt x="7017" y="5122"/>
                </a:lnTo>
                <a:lnTo>
                  <a:pt x="7017" y="5122"/>
                </a:lnTo>
                <a:cubicBezTo>
                  <a:pt x="7004" y="5149"/>
                  <a:pt x="6991" y="5176"/>
                  <a:pt x="6977" y="5203"/>
                </a:cubicBezTo>
                <a:lnTo>
                  <a:pt x="6957" y="5241"/>
                </a:lnTo>
                <a:lnTo>
                  <a:pt x="424" y="5241"/>
                </a:lnTo>
                <a:lnTo>
                  <a:pt x="404" y="5203"/>
                </a:lnTo>
                <a:cubicBezTo>
                  <a:pt x="390" y="5176"/>
                  <a:pt x="377" y="5149"/>
                  <a:pt x="364" y="5122"/>
                </a:cubicBezTo>
                <a:lnTo>
                  <a:pt x="364" y="5122"/>
                </a:lnTo>
                <a:close/>
                <a:moveTo>
                  <a:pt x="201" y="4728"/>
                </a:moveTo>
                <a:lnTo>
                  <a:pt x="7179" y="4728"/>
                </a:lnTo>
                <a:lnTo>
                  <a:pt x="7172" y="4749"/>
                </a:lnTo>
                <a:cubicBezTo>
                  <a:pt x="7162" y="4777"/>
                  <a:pt x="7152" y="4806"/>
                  <a:pt x="7141" y="4834"/>
                </a:cubicBezTo>
                <a:lnTo>
                  <a:pt x="7136" y="4847"/>
                </a:lnTo>
                <a:lnTo>
                  <a:pt x="245" y="4847"/>
                </a:lnTo>
                <a:lnTo>
                  <a:pt x="240" y="4834"/>
                </a:lnTo>
                <a:cubicBezTo>
                  <a:pt x="229" y="4806"/>
                  <a:pt x="219" y="4777"/>
                  <a:pt x="209" y="4749"/>
                </a:cubicBezTo>
                <a:lnTo>
                  <a:pt x="201" y="4728"/>
                </a:lnTo>
                <a:close/>
                <a:moveTo>
                  <a:pt x="89" y="4334"/>
                </a:moveTo>
                <a:lnTo>
                  <a:pt x="7291" y="4334"/>
                </a:lnTo>
                <a:lnTo>
                  <a:pt x="7286" y="4356"/>
                </a:lnTo>
                <a:cubicBezTo>
                  <a:pt x="7279" y="4386"/>
                  <a:pt x="7272" y="4415"/>
                  <a:pt x="7265" y="4445"/>
                </a:cubicBezTo>
                <a:lnTo>
                  <a:pt x="7263" y="4453"/>
                </a:lnTo>
                <a:lnTo>
                  <a:pt x="118" y="4453"/>
                </a:lnTo>
                <a:lnTo>
                  <a:pt x="116" y="4445"/>
                </a:lnTo>
                <a:cubicBezTo>
                  <a:pt x="108" y="4415"/>
                  <a:pt x="101" y="4386"/>
                  <a:pt x="94" y="4356"/>
                </a:cubicBezTo>
                <a:lnTo>
                  <a:pt x="89" y="4334"/>
                </a:lnTo>
                <a:close/>
                <a:moveTo>
                  <a:pt x="23" y="3940"/>
                </a:moveTo>
                <a:lnTo>
                  <a:pt x="7357" y="3940"/>
                </a:lnTo>
                <a:lnTo>
                  <a:pt x="7357" y="3946"/>
                </a:lnTo>
                <a:cubicBezTo>
                  <a:pt x="7353" y="3977"/>
                  <a:pt x="7349" y="4008"/>
                  <a:pt x="7345" y="4039"/>
                </a:cubicBezTo>
                <a:lnTo>
                  <a:pt x="7342" y="4059"/>
                </a:lnTo>
                <a:lnTo>
                  <a:pt x="39" y="4059"/>
                </a:lnTo>
                <a:lnTo>
                  <a:pt x="36" y="4039"/>
                </a:lnTo>
                <a:cubicBezTo>
                  <a:pt x="31" y="4008"/>
                  <a:pt x="27" y="3977"/>
                  <a:pt x="24" y="3946"/>
                </a:cubicBezTo>
                <a:lnTo>
                  <a:pt x="23" y="3940"/>
                </a:lnTo>
                <a:close/>
                <a:moveTo>
                  <a:pt x="0" y="3546"/>
                </a:moveTo>
                <a:lnTo>
                  <a:pt x="7381" y="3546"/>
                </a:lnTo>
                <a:lnTo>
                  <a:pt x="7381" y="3570"/>
                </a:lnTo>
                <a:cubicBezTo>
                  <a:pt x="7380" y="3586"/>
                  <a:pt x="7380" y="3602"/>
                  <a:pt x="7380" y="3618"/>
                </a:cubicBezTo>
                <a:lnTo>
                  <a:pt x="7378" y="3665"/>
                </a:lnTo>
                <a:lnTo>
                  <a:pt x="3" y="3665"/>
                </a:lnTo>
                <a:lnTo>
                  <a:pt x="1" y="3618"/>
                </a:lnTo>
                <a:cubicBezTo>
                  <a:pt x="1" y="3602"/>
                  <a:pt x="0" y="3586"/>
                  <a:pt x="0" y="3570"/>
                </a:cubicBezTo>
                <a:lnTo>
                  <a:pt x="0" y="3546"/>
                </a:lnTo>
                <a:close/>
                <a:moveTo>
                  <a:pt x="18" y="3152"/>
                </a:moveTo>
                <a:lnTo>
                  <a:pt x="7362" y="3152"/>
                </a:lnTo>
                <a:lnTo>
                  <a:pt x="7366" y="3192"/>
                </a:lnTo>
                <a:cubicBezTo>
                  <a:pt x="7368" y="3207"/>
                  <a:pt x="7369" y="3223"/>
                  <a:pt x="7370" y="3239"/>
                </a:cubicBezTo>
                <a:lnTo>
                  <a:pt x="7372" y="3271"/>
                </a:lnTo>
                <a:lnTo>
                  <a:pt x="8" y="3271"/>
                </a:lnTo>
                <a:lnTo>
                  <a:pt x="11" y="3239"/>
                </a:lnTo>
                <a:cubicBezTo>
                  <a:pt x="12" y="3223"/>
                  <a:pt x="13" y="3207"/>
                  <a:pt x="14" y="3192"/>
                </a:cubicBezTo>
                <a:lnTo>
                  <a:pt x="18" y="3152"/>
                </a:lnTo>
                <a:close/>
                <a:moveTo>
                  <a:pt x="79" y="2758"/>
                </a:moveTo>
                <a:lnTo>
                  <a:pt x="7301" y="2758"/>
                </a:lnTo>
                <a:lnTo>
                  <a:pt x="7306" y="2779"/>
                </a:lnTo>
                <a:cubicBezTo>
                  <a:pt x="7312" y="2809"/>
                  <a:pt x="7318" y="2839"/>
                  <a:pt x="7323" y="2869"/>
                </a:cubicBezTo>
                <a:lnTo>
                  <a:pt x="7325" y="2877"/>
                </a:lnTo>
                <a:lnTo>
                  <a:pt x="56" y="2877"/>
                </a:lnTo>
                <a:lnTo>
                  <a:pt x="57" y="2869"/>
                </a:lnTo>
                <a:cubicBezTo>
                  <a:pt x="63" y="2839"/>
                  <a:pt x="69" y="2809"/>
                  <a:pt x="75" y="2779"/>
                </a:cubicBezTo>
                <a:lnTo>
                  <a:pt x="79" y="2758"/>
                </a:lnTo>
                <a:close/>
                <a:moveTo>
                  <a:pt x="185" y="2364"/>
                </a:moveTo>
                <a:lnTo>
                  <a:pt x="7195" y="2364"/>
                </a:lnTo>
                <a:lnTo>
                  <a:pt x="7201" y="2382"/>
                </a:lnTo>
                <a:cubicBezTo>
                  <a:pt x="7211" y="2411"/>
                  <a:pt x="7220" y="2439"/>
                  <a:pt x="7228" y="2469"/>
                </a:cubicBezTo>
                <a:lnTo>
                  <a:pt x="7232" y="2483"/>
                </a:lnTo>
                <a:lnTo>
                  <a:pt x="148" y="2483"/>
                </a:lnTo>
                <a:lnTo>
                  <a:pt x="153" y="2469"/>
                </a:lnTo>
                <a:cubicBezTo>
                  <a:pt x="161" y="2439"/>
                  <a:pt x="170" y="2411"/>
                  <a:pt x="180" y="2382"/>
                </a:cubicBezTo>
                <a:lnTo>
                  <a:pt x="185" y="2364"/>
                </a:lnTo>
                <a:close/>
                <a:moveTo>
                  <a:pt x="341" y="1970"/>
                </a:moveTo>
                <a:lnTo>
                  <a:pt x="7039" y="1970"/>
                </a:lnTo>
                <a:lnTo>
                  <a:pt x="7055" y="2004"/>
                </a:lnTo>
                <a:cubicBezTo>
                  <a:pt x="7067" y="2031"/>
                  <a:pt x="7079" y="2058"/>
                  <a:pt x="7091" y="2086"/>
                </a:cubicBezTo>
                <a:lnTo>
                  <a:pt x="7092" y="2089"/>
                </a:lnTo>
                <a:lnTo>
                  <a:pt x="289" y="2089"/>
                </a:lnTo>
                <a:lnTo>
                  <a:pt x="290" y="2086"/>
                </a:lnTo>
                <a:cubicBezTo>
                  <a:pt x="302" y="2058"/>
                  <a:pt x="314" y="2031"/>
                  <a:pt x="326" y="2004"/>
                </a:cubicBezTo>
                <a:lnTo>
                  <a:pt x="341" y="1970"/>
                </a:lnTo>
                <a:close/>
                <a:moveTo>
                  <a:pt x="554" y="1576"/>
                </a:moveTo>
                <a:lnTo>
                  <a:pt x="6826" y="1576"/>
                </a:lnTo>
                <a:lnTo>
                  <a:pt x="6847" y="1609"/>
                </a:lnTo>
                <a:cubicBezTo>
                  <a:pt x="6862" y="1634"/>
                  <a:pt x="6877" y="1660"/>
                  <a:pt x="6892" y="1686"/>
                </a:cubicBezTo>
                <a:lnTo>
                  <a:pt x="6897" y="1695"/>
                </a:lnTo>
                <a:lnTo>
                  <a:pt x="483" y="1695"/>
                </a:lnTo>
                <a:lnTo>
                  <a:pt x="489" y="1686"/>
                </a:lnTo>
                <a:cubicBezTo>
                  <a:pt x="504" y="1660"/>
                  <a:pt x="519" y="1634"/>
                  <a:pt x="534" y="1609"/>
                </a:cubicBezTo>
                <a:lnTo>
                  <a:pt x="554" y="1576"/>
                </a:lnTo>
                <a:close/>
                <a:moveTo>
                  <a:pt x="837" y="1182"/>
                </a:moveTo>
                <a:lnTo>
                  <a:pt x="6544" y="1182"/>
                </a:lnTo>
                <a:lnTo>
                  <a:pt x="6566" y="1209"/>
                </a:lnTo>
                <a:cubicBezTo>
                  <a:pt x="6585" y="1232"/>
                  <a:pt x="6603" y="1256"/>
                  <a:pt x="6621" y="1279"/>
                </a:cubicBezTo>
                <a:lnTo>
                  <a:pt x="6638" y="1301"/>
                </a:lnTo>
                <a:lnTo>
                  <a:pt x="743" y="1301"/>
                </a:lnTo>
                <a:lnTo>
                  <a:pt x="760" y="1279"/>
                </a:lnTo>
                <a:cubicBezTo>
                  <a:pt x="778" y="1256"/>
                  <a:pt x="796" y="1232"/>
                  <a:pt x="815" y="1209"/>
                </a:cubicBezTo>
                <a:lnTo>
                  <a:pt x="837" y="1182"/>
                </a:lnTo>
                <a:close/>
                <a:moveTo>
                  <a:pt x="1212" y="788"/>
                </a:moveTo>
                <a:lnTo>
                  <a:pt x="6169" y="788"/>
                </a:lnTo>
                <a:lnTo>
                  <a:pt x="6172" y="791"/>
                </a:lnTo>
                <a:cubicBezTo>
                  <a:pt x="6205" y="821"/>
                  <a:pt x="6237" y="851"/>
                  <a:pt x="6268" y="882"/>
                </a:cubicBezTo>
                <a:lnTo>
                  <a:pt x="6294" y="907"/>
                </a:lnTo>
                <a:lnTo>
                  <a:pt x="1087" y="907"/>
                </a:lnTo>
                <a:lnTo>
                  <a:pt x="1112" y="882"/>
                </a:lnTo>
                <a:cubicBezTo>
                  <a:pt x="1144" y="851"/>
                  <a:pt x="1176" y="821"/>
                  <a:pt x="1209" y="791"/>
                </a:cubicBezTo>
                <a:lnTo>
                  <a:pt x="1212" y="788"/>
                </a:lnTo>
                <a:close/>
                <a:moveTo>
                  <a:pt x="1732" y="394"/>
                </a:moveTo>
                <a:lnTo>
                  <a:pt x="5649" y="394"/>
                </a:lnTo>
                <a:lnTo>
                  <a:pt x="5679" y="413"/>
                </a:lnTo>
                <a:cubicBezTo>
                  <a:pt x="5729" y="445"/>
                  <a:pt x="5779" y="479"/>
                  <a:pt x="5827" y="513"/>
                </a:cubicBezTo>
                <a:lnTo>
                  <a:pt x="5827" y="513"/>
                </a:lnTo>
                <a:lnTo>
                  <a:pt x="1554" y="513"/>
                </a:lnTo>
                <a:lnTo>
                  <a:pt x="1554" y="513"/>
                </a:lnTo>
                <a:cubicBezTo>
                  <a:pt x="1602" y="479"/>
                  <a:pt x="1651" y="445"/>
                  <a:pt x="1701" y="413"/>
                </a:cubicBezTo>
                <a:lnTo>
                  <a:pt x="1732" y="394"/>
                </a:lnTo>
                <a:close/>
                <a:moveTo>
                  <a:pt x="2586" y="0"/>
                </a:moveTo>
                <a:lnTo>
                  <a:pt x="4794" y="0"/>
                </a:lnTo>
                <a:lnTo>
                  <a:pt x="4831" y="12"/>
                </a:lnTo>
                <a:cubicBezTo>
                  <a:pt x="4917" y="40"/>
                  <a:pt x="5002" y="71"/>
                  <a:pt x="5085" y="105"/>
                </a:cubicBezTo>
                <a:lnTo>
                  <a:pt x="5120" y="119"/>
                </a:lnTo>
                <a:lnTo>
                  <a:pt x="2261" y="119"/>
                </a:lnTo>
                <a:lnTo>
                  <a:pt x="2295" y="105"/>
                </a:lnTo>
                <a:cubicBezTo>
                  <a:pt x="2379" y="71"/>
                  <a:pt x="2463" y="40"/>
                  <a:pt x="2550" y="12"/>
                </a:cubicBezTo>
                <a:lnTo>
                  <a:pt x="2586" y="0"/>
                </a:lnTo>
                <a:close/>
              </a:path>
            </a:pathLst>
          </a:custGeom>
          <a:solidFill>
            <a:srgbClr val="DFC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26" name="camille"/>
          <p:cNvSpPr/>
          <p:nvPr userDrawn="1"/>
        </p:nvSpPr>
        <p:spPr>
          <a:xfrm rot="18720000">
            <a:off x="7308215" y="3966210"/>
            <a:ext cx="1170305" cy="112903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381" h="7211">
                <a:moveTo>
                  <a:pt x="2750" y="7092"/>
                </a:moveTo>
                <a:lnTo>
                  <a:pt x="4631" y="7092"/>
                </a:lnTo>
                <a:lnTo>
                  <a:pt x="4613" y="7097"/>
                </a:lnTo>
                <a:cubicBezTo>
                  <a:pt x="4362" y="7161"/>
                  <a:pt x="4101" y="7200"/>
                  <a:pt x="3833" y="7210"/>
                </a:cubicBezTo>
                <a:lnTo>
                  <a:pt x="3811" y="7211"/>
                </a:lnTo>
                <a:lnTo>
                  <a:pt x="3570" y="7211"/>
                </a:lnTo>
                <a:lnTo>
                  <a:pt x="3548" y="7210"/>
                </a:lnTo>
                <a:cubicBezTo>
                  <a:pt x="3279" y="7200"/>
                  <a:pt x="3019" y="7161"/>
                  <a:pt x="2768" y="7097"/>
                </a:cubicBezTo>
                <a:lnTo>
                  <a:pt x="2750" y="7092"/>
                </a:lnTo>
                <a:close/>
                <a:moveTo>
                  <a:pt x="1809" y="6698"/>
                </a:moveTo>
                <a:lnTo>
                  <a:pt x="5572" y="6698"/>
                </a:lnTo>
                <a:lnTo>
                  <a:pt x="5566" y="6702"/>
                </a:lnTo>
                <a:cubicBezTo>
                  <a:pt x="5502" y="6739"/>
                  <a:pt x="5437" y="6775"/>
                  <a:pt x="5370" y="6809"/>
                </a:cubicBezTo>
                <a:lnTo>
                  <a:pt x="5355" y="6817"/>
                </a:lnTo>
                <a:lnTo>
                  <a:pt x="2026" y="6817"/>
                </a:lnTo>
                <a:lnTo>
                  <a:pt x="2010" y="6809"/>
                </a:lnTo>
                <a:cubicBezTo>
                  <a:pt x="1944" y="6775"/>
                  <a:pt x="1879" y="6739"/>
                  <a:pt x="1815" y="6702"/>
                </a:cubicBezTo>
                <a:lnTo>
                  <a:pt x="1809" y="6698"/>
                </a:lnTo>
                <a:close/>
                <a:moveTo>
                  <a:pt x="1265" y="6304"/>
                </a:moveTo>
                <a:lnTo>
                  <a:pt x="6116" y="6304"/>
                </a:lnTo>
                <a:lnTo>
                  <a:pt x="6106" y="6313"/>
                </a:lnTo>
                <a:cubicBezTo>
                  <a:pt x="6072" y="6342"/>
                  <a:pt x="6038" y="6370"/>
                  <a:pt x="6004" y="6398"/>
                </a:cubicBezTo>
                <a:lnTo>
                  <a:pt x="5972" y="6423"/>
                </a:lnTo>
                <a:lnTo>
                  <a:pt x="1408" y="6423"/>
                </a:lnTo>
                <a:lnTo>
                  <a:pt x="1377" y="6398"/>
                </a:lnTo>
                <a:cubicBezTo>
                  <a:pt x="1343" y="6370"/>
                  <a:pt x="1309" y="6342"/>
                  <a:pt x="1275" y="6313"/>
                </a:cubicBezTo>
                <a:lnTo>
                  <a:pt x="1265" y="6304"/>
                </a:lnTo>
                <a:close/>
                <a:moveTo>
                  <a:pt x="876" y="5910"/>
                </a:moveTo>
                <a:lnTo>
                  <a:pt x="6505" y="5910"/>
                </a:lnTo>
                <a:lnTo>
                  <a:pt x="6481" y="5938"/>
                </a:lnTo>
                <a:cubicBezTo>
                  <a:pt x="6462" y="5960"/>
                  <a:pt x="6442" y="5982"/>
                  <a:pt x="6422" y="6004"/>
                </a:cubicBezTo>
                <a:lnTo>
                  <a:pt x="6399" y="6029"/>
                </a:lnTo>
                <a:lnTo>
                  <a:pt x="982" y="6029"/>
                </a:lnTo>
                <a:lnTo>
                  <a:pt x="959" y="6004"/>
                </a:lnTo>
                <a:cubicBezTo>
                  <a:pt x="939" y="5982"/>
                  <a:pt x="919" y="5960"/>
                  <a:pt x="900" y="5938"/>
                </a:cubicBezTo>
                <a:lnTo>
                  <a:pt x="876" y="5910"/>
                </a:lnTo>
                <a:close/>
                <a:moveTo>
                  <a:pt x="584" y="5516"/>
                </a:moveTo>
                <a:lnTo>
                  <a:pt x="6797" y="5516"/>
                </a:lnTo>
                <a:lnTo>
                  <a:pt x="6775" y="5549"/>
                </a:lnTo>
                <a:cubicBezTo>
                  <a:pt x="6759" y="5574"/>
                  <a:pt x="6742" y="5598"/>
                  <a:pt x="6725" y="5623"/>
                </a:cubicBezTo>
                <a:lnTo>
                  <a:pt x="6717" y="5635"/>
                </a:lnTo>
                <a:lnTo>
                  <a:pt x="664" y="5635"/>
                </a:lnTo>
                <a:lnTo>
                  <a:pt x="655" y="5623"/>
                </a:lnTo>
                <a:cubicBezTo>
                  <a:pt x="638" y="5598"/>
                  <a:pt x="622" y="5574"/>
                  <a:pt x="605" y="5549"/>
                </a:cubicBezTo>
                <a:lnTo>
                  <a:pt x="584" y="5516"/>
                </a:lnTo>
                <a:close/>
                <a:moveTo>
                  <a:pt x="364" y="5122"/>
                </a:moveTo>
                <a:lnTo>
                  <a:pt x="7017" y="5122"/>
                </a:lnTo>
                <a:lnTo>
                  <a:pt x="7017" y="5122"/>
                </a:lnTo>
                <a:cubicBezTo>
                  <a:pt x="7004" y="5149"/>
                  <a:pt x="6991" y="5176"/>
                  <a:pt x="6977" y="5203"/>
                </a:cubicBezTo>
                <a:lnTo>
                  <a:pt x="6957" y="5241"/>
                </a:lnTo>
                <a:lnTo>
                  <a:pt x="424" y="5241"/>
                </a:lnTo>
                <a:lnTo>
                  <a:pt x="404" y="5203"/>
                </a:lnTo>
                <a:cubicBezTo>
                  <a:pt x="390" y="5176"/>
                  <a:pt x="377" y="5149"/>
                  <a:pt x="364" y="5122"/>
                </a:cubicBezTo>
                <a:lnTo>
                  <a:pt x="364" y="5122"/>
                </a:lnTo>
                <a:close/>
                <a:moveTo>
                  <a:pt x="201" y="4728"/>
                </a:moveTo>
                <a:lnTo>
                  <a:pt x="7179" y="4728"/>
                </a:lnTo>
                <a:lnTo>
                  <a:pt x="7172" y="4749"/>
                </a:lnTo>
                <a:cubicBezTo>
                  <a:pt x="7162" y="4777"/>
                  <a:pt x="7152" y="4806"/>
                  <a:pt x="7141" y="4834"/>
                </a:cubicBezTo>
                <a:lnTo>
                  <a:pt x="7136" y="4847"/>
                </a:lnTo>
                <a:lnTo>
                  <a:pt x="245" y="4847"/>
                </a:lnTo>
                <a:lnTo>
                  <a:pt x="240" y="4834"/>
                </a:lnTo>
                <a:cubicBezTo>
                  <a:pt x="229" y="4806"/>
                  <a:pt x="219" y="4777"/>
                  <a:pt x="209" y="4749"/>
                </a:cubicBezTo>
                <a:lnTo>
                  <a:pt x="201" y="4728"/>
                </a:lnTo>
                <a:close/>
                <a:moveTo>
                  <a:pt x="89" y="4334"/>
                </a:moveTo>
                <a:lnTo>
                  <a:pt x="7291" y="4334"/>
                </a:lnTo>
                <a:lnTo>
                  <a:pt x="7286" y="4356"/>
                </a:lnTo>
                <a:cubicBezTo>
                  <a:pt x="7279" y="4386"/>
                  <a:pt x="7272" y="4415"/>
                  <a:pt x="7265" y="4445"/>
                </a:cubicBezTo>
                <a:lnTo>
                  <a:pt x="7263" y="4453"/>
                </a:lnTo>
                <a:lnTo>
                  <a:pt x="118" y="4453"/>
                </a:lnTo>
                <a:lnTo>
                  <a:pt x="116" y="4445"/>
                </a:lnTo>
                <a:cubicBezTo>
                  <a:pt x="108" y="4415"/>
                  <a:pt x="101" y="4386"/>
                  <a:pt x="94" y="4356"/>
                </a:cubicBezTo>
                <a:lnTo>
                  <a:pt x="89" y="4334"/>
                </a:lnTo>
                <a:close/>
                <a:moveTo>
                  <a:pt x="23" y="3940"/>
                </a:moveTo>
                <a:lnTo>
                  <a:pt x="7357" y="3940"/>
                </a:lnTo>
                <a:lnTo>
                  <a:pt x="7357" y="3946"/>
                </a:lnTo>
                <a:cubicBezTo>
                  <a:pt x="7353" y="3977"/>
                  <a:pt x="7349" y="4008"/>
                  <a:pt x="7345" y="4039"/>
                </a:cubicBezTo>
                <a:lnTo>
                  <a:pt x="7342" y="4059"/>
                </a:lnTo>
                <a:lnTo>
                  <a:pt x="39" y="4059"/>
                </a:lnTo>
                <a:lnTo>
                  <a:pt x="36" y="4039"/>
                </a:lnTo>
                <a:cubicBezTo>
                  <a:pt x="31" y="4008"/>
                  <a:pt x="27" y="3977"/>
                  <a:pt x="24" y="3946"/>
                </a:cubicBezTo>
                <a:lnTo>
                  <a:pt x="23" y="3940"/>
                </a:lnTo>
                <a:close/>
                <a:moveTo>
                  <a:pt x="0" y="3546"/>
                </a:moveTo>
                <a:lnTo>
                  <a:pt x="7381" y="3546"/>
                </a:lnTo>
                <a:lnTo>
                  <a:pt x="7381" y="3570"/>
                </a:lnTo>
                <a:cubicBezTo>
                  <a:pt x="7380" y="3586"/>
                  <a:pt x="7380" y="3602"/>
                  <a:pt x="7380" y="3618"/>
                </a:cubicBezTo>
                <a:lnTo>
                  <a:pt x="7378" y="3665"/>
                </a:lnTo>
                <a:lnTo>
                  <a:pt x="3" y="3665"/>
                </a:lnTo>
                <a:lnTo>
                  <a:pt x="1" y="3618"/>
                </a:lnTo>
                <a:cubicBezTo>
                  <a:pt x="1" y="3602"/>
                  <a:pt x="0" y="3586"/>
                  <a:pt x="0" y="3570"/>
                </a:cubicBezTo>
                <a:lnTo>
                  <a:pt x="0" y="3546"/>
                </a:lnTo>
                <a:close/>
                <a:moveTo>
                  <a:pt x="18" y="3152"/>
                </a:moveTo>
                <a:lnTo>
                  <a:pt x="7362" y="3152"/>
                </a:lnTo>
                <a:lnTo>
                  <a:pt x="7366" y="3192"/>
                </a:lnTo>
                <a:cubicBezTo>
                  <a:pt x="7368" y="3207"/>
                  <a:pt x="7369" y="3223"/>
                  <a:pt x="7370" y="3239"/>
                </a:cubicBezTo>
                <a:lnTo>
                  <a:pt x="7372" y="3271"/>
                </a:lnTo>
                <a:lnTo>
                  <a:pt x="8" y="3271"/>
                </a:lnTo>
                <a:lnTo>
                  <a:pt x="11" y="3239"/>
                </a:lnTo>
                <a:cubicBezTo>
                  <a:pt x="12" y="3223"/>
                  <a:pt x="13" y="3207"/>
                  <a:pt x="14" y="3192"/>
                </a:cubicBezTo>
                <a:lnTo>
                  <a:pt x="18" y="3152"/>
                </a:lnTo>
                <a:close/>
                <a:moveTo>
                  <a:pt x="79" y="2758"/>
                </a:moveTo>
                <a:lnTo>
                  <a:pt x="7301" y="2758"/>
                </a:lnTo>
                <a:lnTo>
                  <a:pt x="7306" y="2779"/>
                </a:lnTo>
                <a:cubicBezTo>
                  <a:pt x="7312" y="2809"/>
                  <a:pt x="7318" y="2839"/>
                  <a:pt x="7323" y="2869"/>
                </a:cubicBezTo>
                <a:lnTo>
                  <a:pt x="7325" y="2877"/>
                </a:lnTo>
                <a:lnTo>
                  <a:pt x="56" y="2877"/>
                </a:lnTo>
                <a:lnTo>
                  <a:pt x="57" y="2869"/>
                </a:lnTo>
                <a:cubicBezTo>
                  <a:pt x="63" y="2839"/>
                  <a:pt x="69" y="2809"/>
                  <a:pt x="75" y="2779"/>
                </a:cubicBezTo>
                <a:lnTo>
                  <a:pt x="79" y="2758"/>
                </a:lnTo>
                <a:close/>
                <a:moveTo>
                  <a:pt x="185" y="2364"/>
                </a:moveTo>
                <a:lnTo>
                  <a:pt x="7195" y="2364"/>
                </a:lnTo>
                <a:lnTo>
                  <a:pt x="7201" y="2382"/>
                </a:lnTo>
                <a:cubicBezTo>
                  <a:pt x="7211" y="2411"/>
                  <a:pt x="7220" y="2439"/>
                  <a:pt x="7228" y="2469"/>
                </a:cubicBezTo>
                <a:lnTo>
                  <a:pt x="7232" y="2483"/>
                </a:lnTo>
                <a:lnTo>
                  <a:pt x="148" y="2483"/>
                </a:lnTo>
                <a:lnTo>
                  <a:pt x="153" y="2469"/>
                </a:lnTo>
                <a:cubicBezTo>
                  <a:pt x="161" y="2439"/>
                  <a:pt x="170" y="2411"/>
                  <a:pt x="180" y="2382"/>
                </a:cubicBezTo>
                <a:lnTo>
                  <a:pt x="185" y="2364"/>
                </a:lnTo>
                <a:close/>
                <a:moveTo>
                  <a:pt x="341" y="1970"/>
                </a:moveTo>
                <a:lnTo>
                  <a:pt x="7039" y="1970"/>
                </a:lnTo>
                <a:lnTo>
                  <a:pt x="7055" y="2004"/>
                </a:lnTo>
                <a:cubicBezTo>
                  <a:pt x="7067" y="2031"/>
                  <a:pt x="7079" y="2058"/>
                  <a:pt x="7091" y="2086"/>
                </a:cubicBezTo>
                <a:lnTo>
                  <a:pt x="7092" y="2089"/>
                </a:lnTo>
                <a:lnTo>
                  <a:pt x="289" y="2089"/>
                </a:lnTo>
                <a:lnTo>
                  <a:pt x="290" y="2086"/>
                </a:lnTo>
                <a:cubicBezTo>
                  <a:pt x="302" y="2058"/>
                  <a:pt x="314" y="2031"/>
                  <a:pt x="326" y="2004"/>
                </a:cubicBezTo>
                <a:lnTo>
                  <a:pt x="341" y="1970"/>
                </a:lnTo>
                <a:close/>
                <a:moveTo>
                  <a:pt x="554" y="1576"/>
                </a:moveTo>
                <a:lnTo>
                  <a:pt x="6826" y="1576"/>
                </a:lnTo>
                <a:lnTo>
                  <a:pt x="6847" y="1609"/>
                </a:lnTo>
                <a:cubicBezTo>
                  <a:pt x="6862" y="1634"/>
                  <a:pt x="6877" y="1660"/>
                  <a:pt x="6892" y="1686"/>
                </a:cubicBezTo>
                <a:lnTo>
                  <a:pt x="6897" y="1695"/>
                </a:lnTo>
                <a:lnTo>
                  <a:pt x="483" y="1695"/>
                </a:lnTo>
                <a:lnTo>
                  <a:pt x="489" y="1686"/>
                </a:lnTo>
                <a:cubicBezTo>
                  <a:pt x="504" y="1660"/>
                  <a:pt x="519" y="1634"/>
                  <a:pt x="534" y="1609"/>
                </a:cubicBezTo>
                <a:lnTo>
                  <a:pt x="554" y="1576"/>
                </a:lnTo>
                <a:close/>
                <a:moveTo>
                  <a:pt x="837" y="1182"/>
                </a:moveTo>
                <a:lnTo>
                  <a:pt x="6544" y="1182"/>
                </a:lnTo>
                <a:lnTo>
                  <a:pt x="6566" y="1209"/>
                </a:lnTo>
                <a:cubicBezTo>
                  <a:pt x="6585" y="1232"/>
                  <a:pt x="6603" y="1256"/>
                  <a:pt x="6621" y="1279"/>
                </a:cubicBezTo>
                <a:lnTo>
                  <a:pt x="6638" y="1301"/>
                </a:lnTo>
                <a:lnTo>
                  <a:pt x="743" y="1301"/>
                </a:lnTo>
                <a:lnTo>
                  <a:pt x="760" y="1279"/>
                </a:lnTo>
                <a:cubicBezTo>
                  <a:pt x="778" y="1256"/>
                  <a:pt x="796" y="1232"/>
                  <a:pt x="815" y="1209"/>
                </a:cubicBezTo>
                <a:lnTo>
                  <a:pt x="837" y="1182"/>
                </a:lnTo>
                <a:close/>
                <a:moveTo>
                  <a:pt x="1212" y="788"/>
                </a:moveTo>
                <a:lnTo>
                  <a:pt x="6169" y="788"/>
                </a:lnTo>
                <a:lnTo>
                  <a:pt x="6172" y="791"/>
                </a:lnTo>
                <a:cubicBezTo>
                  <a:pt x="6205" y="821"/>
                  <a:pt x="6237" y="851"/>
                  <a:pt x="6268" y="882"/>
                </a:cubicBezTo>
                <a:lnTo>
                  <a:pt x="6294" y="907"/>
                </a:lnTo>
                <a:lnTo>
                  <a:pt x="1087" y="907"/>
                </a:lnTo>
                <a:lnTo>
                  <a:pt x="1112" y="882"/>
                </a:lnTo>
                <a:cubicBezTo>
                  <a:pt x="1144" y="851"/>
                  <a:pt x="1176" y="821"/>
                  <a:pt x="1209" y="791"/>
                </a:cubicBezTo>
                <a:lnTo>
                  <a:pt x="1212" y="788"/>
                </a:lnTo>
                <a:close/>
                <a:moveTo>
                  <a:pt x="1732" y="394"/>
                </a:moveTo>
                <a:lnTo>
                  <a:pt x="5649" y="394"/>
                </a:lnTo>
                <a:lnTo>
                  <a:pt x="5679" y="413"/>
                </a:lnTo>
                <a:cubicBezTo>
                  <a:pt x="5729" y="445"/>
                  <a:pt x="5779" y="479"/>
                  <a:pt x="5827" y="513"/>
                </a:cubicBezTo>
                <a:lnTo>
                  <a:pt x="5827" y="513"/>
                </a:lnTo>
                <a:lnTo>
                  <a:pt x="1554" y="513"/>
                </a:lnTo>
                <a:lnTo>
                  <a:pt x="1554" y="513"/>
                </a:lnTo>
                <a:cubicBezTo>
                  <a:pt x="1602" y="479"/>
                  <a:pt x="1651" y="445"/>
                  <a:pt x="1701" y="413"/>
                </a:cubicBezTo>
                <a:lnTo>
                  <a:pt x="1732" y="394"/>
                </a:lnTo>
                <a:close/>
                <a:moveTo>
                  <a:pt x="2586" y="0"/>
                </a:moveTo>
                <a:lnTo>
                  <a:pt x="4794" y="0"/>
                </a:lnTo>
                <a:lnTo>
                  <a:pt x="4831" y="12"/>
                </a:lnTo>
                <a:cubicBezTo>
                  <a:pt x="4917" y="40"/>
                  <a:pt x="5002" y="71"/>
                  <a:pt x="5085" y="105"/>
                </a:cubicBezTo>
                <a:lnTo>
                  <a:pt x="5120" y="119"/>
                </a:lnTo>
                <a:lnTo>
                  <a:pt x="2261" y="119"/>
                </a:lnTo>
                <a:lnTo>
                  <a:pt x="2295" y="105"/>
                </a:lnTo>
                <a:cubicBezTo>
                  <a:pt x="2379" y="71"/>
                  <a:pt x="2463" y="40"/>
                  <a:pt x="2550" y="12"/>
                </a:cubicBezTo>
                <a:lnTo>
                  <a:pt x="2586" y="0"/>
                </a:lnTo>
                <a:close/>
              </a:path>
            </a:pathLst>
          </a:custGeom>
          <a:solidFill>
            <a:srgbClr val="E9A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68630" y="572770"/>
            <a:ext cx="11435080" cy="569658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noAutofit/>
          </a:bodyPr>
          <a:p>
            <a:pPr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0" i="0">
                <a:solidFill>
                  <a:srgbClr val="404040"/>
                </a:solidFill>
                <a:latin typeface="Times New Roman" panose="02020603050405020304" charset="0"/>
                <a:ea typeface="quote-cjk-patch"/>
                <a:cs typeface="Times New Roman" panose="02020603050405020304" charset="0"/>
              </a:rPr>
              <a:t>Dear Ms. Jenny,</a:t>
            </a:r>
            <a:endParaRPr lang="en-US" altLang="zh-CN" sz="2800" b="0" i="0">
              <a:solidFill>
                <a:srgbClr val="404040"/>
              </a:solidFill>
              <a:latin typeface="Times New Roman" panose="02020603050405020304" charset="0"/>
              <a:ea typeface="quote-cjk-patch"/>
              <a:cs typeface="Times New Roman" panose="02020603050405020304" charset="0"/>
            </a:endParaRPr>
          </a:p>
          <a:p>
            <a:pPr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0" i="0">
                <a:solidFill>
                  <a:srgbClr val="404040"/>
                </a:solidFill>
                <a:latin typeface="Times New Roman" panose="02020603050405020304" charset="0"/>
                <a:ea typeface="quote-cjk-patch"/>
                <a:cs typeface="Times New Roman" panose="02020603050405020304" charset="0"/>
              </a:rPr>
              <a:t>    I'm writing to inform you of my choice for the labor practice activity. I would like to participate in the "Community English Teaching" project.</a:t>
            </a:r>
            <a:endParaRPr lang="en-US" altLang="zh-CN" sz="2800" b="0" i="0">
              <a:solidFill>
                <a:srgbClr val="404040"/>
              </a:solidFill>
              <a:latin typeface="Times New Roman" panose="02020603050405020304" charset="0"/>
              <a:ea typeface="quote-cjk-patch"/>
              <a:cs typeface="Times New Roman" panose="02020603050405020304" charset="0"/>
            </a:endParaRPr>
          </a:p>
          <a:p>
            <a:pPr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0" i="0">
                <a:solidFill>
                  <a:srgbClr val="404040"/>
                </a:solidFill>
                <a:latin typeface="Times New Roman" panose="02020603050405020304" charset="0"/>
                <a:ea typeface="quote-cjk-patch"/>
                <a:cs typeface="Times New Roman" panose="02020603050405020304" charset="0"/>
              </a:rPr>
              <a:t>   The reason for my decision is twofold. Firstly, I am passionate about English and eager to put my language skills into practice by helping others. Secondly, I believe this project offers a valuable chance to connect with the community and understand the residents' lives better. I find it more meaningful and challenging.</a:t>
            </a:r>
            <a:endParaRPr lang="en-US" altLang="zh-CN" sz="2800" b="0" i="0">
              <a:solidFill>
                <a:srgbClr val="404040"/>
              </a:solidFill>
              <a:latin typeface="Times New Roman" panose="02020603050405020304" charset="0"/>
              <a:ea typeface="quote-cjk-patch"/>
              <a:cs typeface="Times New Roman" panose="02020603050405020304" charset="0"/>
            </a:endParaRPr>
          </a:p>
          <a:p>
            <a:pPr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0" i="0">
                <a:solidFill>
                  <a:srgbClr val="404040"/>
                </a:solidFill>
                <a:latin typeface="Times New Roman" panose="02020603050405020304" charset="0"/>
                <a:ea typeface="quote-cjk-patch"/>
                <a:cs typeface="Times New Roman" panose="02020603050405020304" charset="0"/>
              </a:rPr>
              <a:t>  Thank you for organizing these wonderful projects. I'm looking forward to your guidance.</a:t>
            </a:r>
            <a:endParaRPr lang="en-US" altLang="zh-CN" sz="2800" b="0" i="0">
              <a:solidFill>
                <a:srgbClr val="404040"/>
              </a:solidFill>
              <a:latin typeface="Times New Roman" panose="02020603050405020304" charset="0"/>
              <a:ea typeface="quote-cjk-patch"/>
              <a:cs typeface="Times New Roman" panose="02020603050405020304" charset="0"/>
            </a:endParaRPr>
          </a:p>
          <a:p>
            <a:pPr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0" i="0">
                <a:solidFill>
                  <a:srgbClr val="404040"/>
                </a:solidFill>
                <a:latin typeface="Times New Roman" panose="02020603050405020304" charset="0"/>
                <a:ea typeface="quote-cjk-patch"/>
                <a:cs typeface="Times New Roman" panose="02020603050405020304" charset="0"/>
              </a:rPr>
              <a:t>Best regards</a:t>
            </a:r>
            <a:endParaRPr lang="en-US" altLang="zh-CN" sz="2800" b="0" i="0">
              <a:solidFill>
                <a:srgbClr val="404040"/>
              </a:solidFill>
              <a:latin typeface="Times New Roman" panose="02020603050405020304" charset="0"/>
              <a:ea typeface="quote-cjk-patch"/>
              <a:cs typeface="Times New Roman" panose="02020603050405020304" charset="0"/>
            </a:endParaRPr>
          </a:p>
          <a:p>
            <a:pPr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0" i="0">
                <a:solidFill>
                  <a:srgbClr val="404040"/>
                </a:solidFill>
                <a:latin typeface="Times New Roman" panose="02020603050405020304" charset="0"/>
                <a:ea typeface="quote-cjk-patch"/>
                <a:cs typeface="Times New Roman" panose="02020603050405020304" charset="0"/>
              </a:rPr>
              <a:t>Li Hua</a:t>
            </a:r>
            <a:endParaRPr lang="en-US" altLang="zh-CN" sz="2800" b="0" i="0">
              <a:solidFill>
                <a:srgbClr val="404040"/>
              </a:solidFill>
              <a:latin typeface="Times New Roman" panose="02020603050405020304" charset="0"/>
              <a:ea typeface="quote-cjk-patch"/>
              <a:cs typeface="Times New Roman" panose="02020603050405020304" charset="0"/>
            </a:endParaRPr>
          </a:p>
        </p:txBody>
      </p:sp>
      <p:sp>
        <p:nvSpPr>
          <p:cNvPr id="90115" name="Rectangle 3"/>
          <p:cNvSpPr>
            <a:spLocks noGrp="1" noChangeArrowheads="1"/>
          </p:cNvSpPr>
          <p:nvPr>
            <p:custDataLst>
              <p:tags r:id="rId4"/>
            </p:custDataLst>
          </p:nvPr>
        </p:nvSpPr>
        <p:spPr>
          <a:xfrm>
            <a:off x="205105" y="61595"/>
            <a:ext cx="11986895" cy="57277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wrap="square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accent5">
                    <a:lumMod val="65000"/>
                    <a:lumOff val="35000"/>
                  </a:schemeClr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400" u="none" strike="noStrike" kern="1200" cap="none" spc="150" normalizeH="0" baseline="0">
                <a:solidFill>
                  <a:schemeClr val="accent5">
                    <a:lumMod val="65000"/>
                    <a:lumOff val="35000"/>
                  </a:schemeClr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400" u="none" strike="noStrike" kern="1200" cap="none" spc="150" normalizeH="0" baseline="0">
                <a:solidFill>
                  <a:schemeClr val="accent5">
                    <a:lumMod val="65000"/>
                    <a:lumOff val="35000"/>
                  </a:schemeClr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200" u="none" strike="noStrike" kern="1200" cap="none" spc="150" normalizeH="0" baseline="0">
                <a:solidFill>
                  <a:schemeClr val="accent5">
                    <a:lumMod val="65000"/>
                    <a:lumOff val="35000"/>
                  </a:schemeClr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u="none" strike="noStrike" kern="1200" cap="none" spc="150" normalizeH="0" baseline="0">
                <a:solidFill>
                  <a:schemeClr val="accent5">
                    <a:lumMod val="65000"/>
                    <a:lumOff val="35000"/>
                  </a:schemeClr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zh-CN" altLang="en-US" sz="3600" b="1" dirty="0">
                <a:solidFill>
                  <a:schemeClr val="accent6">
                    <a:lumMod val="50000"/>
                  </a:schemeClr>
                </a:solidFill>
                <a:latin typeface="华文琥珀" panose="02010800040101010101" charset="-122"/>
                <a:ea typeface="华文琥珀" panose="02010800040101010101" charset="-122"/>
                <a:sym typeface="思源黑体 CN Normal" panose="020B0400000000000000" pitchFamily="34" charset="-122"/>
              </a:rPr>
              <a:t>学生习作二</a:t>
            </a:r>
            <a:endParaRPr lang="zh-CN" altLang="en-US" sz="3600" b="1" dirty="0">
              <a:solidFill>
                <a:schemeClr val="accent6">
                  <a:lumMod val="50000"/>
                </a:schemeClr>
              </a:solidFill>
              <a:latin typeface="华文琥珀" panose="02010800040101010101" charset="-122"/>
              <a:ea typeface="华文琥珀" panose="02010800040101010101" charset="-122"/>
              <a:sym typeface="思源黑体 CN Normal" panose="020B0400000000000000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51815" y="1023620"/>
            <a:ext cx="11072495" cy="948690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913120" y="474980"/>
            <a:ext cx="4907915" cy="4603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C00000"/>
            </a:solidFill>
          </a:ln>
        </p:spPr>
        <p:txBody>
          <a:bodyPr wrap="square">
            <a:spAutoFit/>
          </a:bodyPr>
          <a:p>
            <a:pPr algn="ctr"/>
            <a:r>
              <a:rPr lang="zh-CN" altLang="en-US" sz="24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开门见山，揭示文体，表明选择</a:t>
            </a:r>
            <a:endParaRPr lang="zh-CN" altLang="en-US" sz="2400" b="1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875280" y="1145540"/>
            <a:ext cx="3626485" cy="320675"/>
          </a:xfrm>
          <a:prstGeom prst="rect">
            <a:avLst/>
          </a:prstGeom>
          <a:solidFill>
            <a:schemeClr val="accent6">
              <a:lumMod val="75000"/>
              <a:alpha val="46000"/>
            </a:schemeClr>
          </a:solidFill>
          <a:ln>
            <a:solidFill>
              <a:schemeClr val="accent1">
                <a:lumMod val="75000"/>
                <a:alpha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8277225" y="572770"/>
            <a:ext cx="757555" cy="320675"/>
          </a:xfrm>
          <a:prstGeom prst="rect">
            <a:avLst/>
          </a:prstGeom>
          <a:solidFill>
            <a:schemeClr val="accent6">
              <a:lumMod val="75000"/>
              <a:alpha val="46000"/>
            </a:schemeClr>
          </a:solidFill>
          <a:ln>
            <a:solidFill>
              <a:schemeClr val="accent1">
                <a:lumMod val="75000"/>
                <a:alpha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9893300" y="572770"/>
            <a:ext cx="757555" cy="320675"/>
          </a:xfrm>
          <a:prstGeom prst="rect">
            <a:avLst/>
          </a:prstGeom>
          <a:solidFill>
            <a:srgbClr val="92D050">
              <a:alpha val="60000"/>
            </a:srgbClr>
          </a:solidFill>
          <a:ln>
            <a:solidFill>
              <a:schemeClr val="accent1">
                <a:lumMod val="75000"/>
                <a:alpha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551815" y="1570355"/>
            <a:ext cx="10417175" cy="320675"/>
          </a:xfrm>
          <a:prstGeom prst="rect">
            <a:avLst/>
          </a:prstGeom>
          <a:solidFill>
            <a:srgbClr val="92D050">
              <a:alpha val="60000"/>
            </a:srgbClr>
          </a:solidFill>
          <a:ln>
            <a:solidFill>
              <a:schemeClr val="accent1">
                <a:lumMod val="75000"/>
                <a:alpha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468630" y="1994535"/>
            <a:ext cx="11435080" cy="1973580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4627245" y="3546475"/>
            <a:ext cx="4907915" cy="4603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p>
            <a:pPr algn="ctr"/>
            <a:r>
              <a:rPr lang="zh-CN" altLang="en-US" sz="24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分点论述理由</a:t>
            </a:r>
            <a:r>
              <a:rPr lang="en-US" altLang="zh-CN" sz="24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(</a:t>
            </a:r>
            <a:r>
              <a:rPr lang="zh-CN" altLang="en-US" sz="24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个人技能</a:t>
            </a:r>
            <a:r>
              <a:rPr lang="en-US" altLang="zh-CN" sz="24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+</a:t>
            </a:r>
            <a:r>
              <a:rPr lang="zh-CN" altLang="en-US" sz="24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社会价值</a:t>
            </a:r>
            <a:r>
              <a:rPr lang="en-US" altLang="zh-CN" sz="24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)</a:t>
            </a:r>
            <a:endParaRPr lang="en-US" altLang="zh-CN" sz="2400" b="1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286625" y="3641090"/>
            <a:ext cx="757555" cy="320675"/>
          </a:xfrm>
          <a:prstGeom prst="rect">
            <a:avLst/>
          </a:prstGeom>
          <a:solidFill>
            <a:srgbClr val="7030A0">
              <a:alpha val="70000"/>
            </a:srgbClr>
          </a:solidFill>
          <a:ln>
            <a:solidFill>
              <a:schemeClr val="accent1">
                <a:lumMod val="75000"/>
                <a:alpha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7413625" y="1977390"/>
            <a:ext cx="4301490" cy="320675"/>
          </a:xfrm>
          <a:prstGeom prst="rect">
            <a:avLst/>
          </a:prstGeom>
          <a:solidFill>
            <a:srgbClr val="7030A0">
              <a:alpha val="70000"/>
            </a:srgbClr>
          </a:solidFill>
          <a:ln>
            <a:solidFill>
              <a:schemeClr val="accent1">
                <a:lumMod val="75000"/>
                <a:alpha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143635" y="2361565"/>
            <a:ext cx="8967470" cy="320675"/>
          </a:xfrm>
          <a:prstGeom prst="rect">
            <a:avLst/>
          </a:prstGeom>
          <a:solidFill>
            <a:srgbClr val="7030A0">
              <a:alpha val="70000"/>
            </a:srgbClr>
          </a:solidFill>
          <a:ln>
            <a:solidFill>
              <a:schemeClr val="accent1">
                <a:lumMod val="75000"/>
                <a:alpha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8171180" y="3641090"/>
            <a:ext cx="1191895" cy="320675"/>
          </a:xfrm>
          <a:prstGeom prst="rect">
            <a:avLst/>
          </a:prstGeom>
          <a:solidFill>
            <a:schemeClr val="accent1">
              <a:lumMod val="50000"/>
              <a:alpha val="47000"/>
            </a:schemeClr>
          </a:solidFill>
          <a:ln>
            <a:solidFill>
              <a:schemeClr val="accent1">
                <a:lumMod val="75000"/>
                <a:alpha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1551940" y="2827020"/>
            <a:ext cx="9927590" cy="320675"/>
          </a:xfrm>
          <a:prstGeom prst="rect">
            <a:avLst/>
          </a:prstGeom>
          <a:solidFill>
            <a:schemeClr val="accent1">
              <a:lumMod val="50000"/>
              <a:alpha val="47000"/>
            </a:schemeClr>
          </a:solidFill>
          <a:ln>
            <a:solidFill>
              <a:schemeClr val="accent1">
                <a:lumMod val="75000"/>
                <a:alpha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1143635" y="3225800"/>
            <a:ext cx="5358765" cy="320675"/>
          </a:xfrm>
          <a:prstGeom prst="rect">
            <a:avLst/>
          </a:prstGeom>
          <a:solidFill>
            <a:schemeClr val="accent1">
              <a:lumMod val="50000"/>
              <a:alpha val="47000"/>
            </a:schemeClr>
          </a:solidFill>
          <a:ln>
            <a:solidFill>
              <a:schemeClr val="accent1">
                <a:lumMod val="75000"/>
                <a:alpha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468630" y="4055110"/>
            <a:ext cx="11072495" cy="948690"/>
          </a:xfrm>
          <a:prstGeom prst="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5533390" y="5252720"/>
            <a:ext cx="2441575" cy="4603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p>
            <a:pPr algn="ctr"/>
            <a:r>
              <a:rPr lang="zh-CN" altLang="en-US" sz="24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礼貌结尾</a:t>
            </a:r>
            <a:endParaRPr lang="zh-CN" altLang="en-US" sz="2400" b="1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圆角矩形标注 1"/>
          <p:cNvSpPr/>
          <p:nvPr/>
        </p:nvSpPr>
        <p:spPr>
          <a:xfrm>
            <a:off x="9058275" y="1354455"/>
            <a:ext cx="2209800" cy="588010"/>
          </a:xfrm>
          <a:prstGeom prst="wedgeRoundRectCallout">
            <a:avLst/>
          </a:prstGeom>
          <a:solidFill>
            <a:srgbClr val="9B629E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个人兴趣</a:t>
            </a:r>
            <a:endParaRPr lang="zh-CN" altLang="en-US" sz="3200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5" name="圆角矩形标注 4"/>
          <p:cNvSpPr/>
          <p:nvPr/>
        </p:nvSpPr>
        <p:spPr>
          <a:xfrm>
            <a:off x="3449320" y="1796415"/>
            <a:ext cx="2209800" cy="588010"/>
          </a:xfrm>
          <a:prstGeom prst="wedgeRoundRectCallout">
            <a:avLst/>
          </a:prstGeom>
          <a:solidFill>
            <a:srgbClr val="9B629E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技能提升</a:t>
            </a:r>
            <a:endParaRPr lang="zh-CN" altLang="en-US" sz="3200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7" name="圆角矩形标注 6"/>
          <p:cNvSpPr/>
          <p:nvPr/>
        </p:nvSpPr>
        <p:spPr>
          <a:xfrm>
            <a:off x="7082155" y="2201545"/>
            <a:ext cx="2209800" cy="588010"/>
          </a:xfrm>
          <a:prstGeom prst="wedgeRoundRectCallout">
            <a:avLst/>
          </a:prstGeom>
          <a:solidFill>
            <a:srgbClr val="8D86AB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社会价值</a:t>
            </a:r>
            <a:endParaRPr lang="zh-CN" altLang="en-US" sz="32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3" name="圆角矩形标注 12"/>
          <p:cNvSpPr/>
          <p:nvPr/>
        </p:nvSpPr>
        <p:spPr>
          <a:xfrm>
            <a:off x="2032635" y="2637790"/>
            <a:ext cx="2209800" cy="588010"/>
          </a:xfrm>
          <a:prstGeom prst="wedgeRoundRectCallout">
            <a:avLst/>
          </a:prstGeom>
          <a:solidFill>
            <a:srgbClr val="8D86AB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外部影响</a:t>
            </a:r>
            <a:endParaRPr lang="zh-CN" altLang="en-US" sz="32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bldLvl="0" animBg="1"/>
      <p:bldP spid="12" grpId="0" animBg="1"/>
      <p:bldP spid="8" grpId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8" grpId="0" bldLvl="0" animBg="1"/>
      <p:bldP spid="33" grpId="0" bldLvl="0" animBg="1"/>
      <p:bldP spid="34" grpId="0" bldLvl="0" animBg="1"/>
      <p:bldP spid="2" grpId="0" bldLvl="0" animBg="1"/>
      <p:bldP spid="5" grpId="0" bldLvl="0" animBg="1"/>
      <p:bldP spid="7" grpId="0" bldLvl="0" animBg="1"/>
      <p:bldP spid="13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910" y="1561465"/>
            <a:ext cx="1072642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000" b="1">
                <a:solidFill>
                  <a:srgbClr val="6C525E"/>
                </a:solidFill>
                <a:latin typeface="汉仪南宫体简" panose="02010600000101010101" charset="-122"/>
                <a:ea typeface="汉仪南宫体简" panose="02010600000101010101" charset="-122"/>
                <a:sym typeface="+mn-ea"/>
              </a:rPr>
              <a:t>强基联盟 2025 年 8 月</a:t>
            </a:r>
            <a:endParaRPr lang="zh-CN" altLang="en-US" sz="6000" b="1">
              <a:solidFill>
                <a:srgbClr val="6C525E"/>
              </a:solidFill>
              <a:latin typeface="汉仪南宫体简" panose="02010600000101010101" charset="-122"/>
              <a:ea typeface="汉仪南宫体简" panose="02010600000101010101" charset="-122"/>
              <a:sym typeface="+mn-ea"/>
            </a:endParaRPr>
          </a:p>
          <a:p>
            <a:pPr algn="ctr"/>
            <a:r>
              <a:rPr lang="zh-CN" altLang="en-US" sz="6000" b="1">
                <a:solidFill>
                  <a:srgbClr val="6C525E"/>
                </a:solidFill>
                <a:latin typeface="汉仪南宫体简" panose="02010600000101010101" charset="-122"/>
                <a:ea typeface="汉仪南宫体简" panose="02010600000101010101" charset="-122"/>
                <a:sym typeface="+mn-ea"/>
              </a:rPr>
              <a:t>高三联考应用文讲评</a:t>
            </a:r>
            <a:endParaRPr lang="zh-CN" altLang="en-US" sz="6000" b="1">
              <a:solidFill>
                <a:srgbClr val="6C525E"/>
              </a:solidFill>
              <a:latin typeface="汉仪南宫体简" panose="02010600000101010101" charset="-122"/>
              <a:ea typeface="汉仪南宫体简" panose="02010600000101010101" charset="-122"/>
            </a:endParaRPr>
          </a:p>
          <a:p>
            <a:pPr algn="ctr"/>
            <a:endParaRPr lang="en-US" altLang="zh-CN" sz="6000" b="1">
              <a:solidFill>
                <a:srgbClr val="6C525E"/>
              </a:solidFill>
              <a:latin typeface="汉仪南宫体简" panose="02010600000101010101" charset="-122"/>
              <a:ea typeface="汉仪南宫体简" panose="0201060000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805305" y="3707765"/>
            <a:ext cx="84410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ym typeface="+mn-ea"/>
              </a:rPr>
              <a:t>解密</a:t>
            </a:r>
            <a:r>
              <a:rPr lang="en-US" altLang="zh-CN" sz="2800">
                <a:sym typeface="+mn-ea"/>
              </a:rPr>
              <a:t>“</a:t>
            </a:r>
            <a:r>
              <a:rPr lang="zh-CN" altLang="en-US" sz="2800">
                <a:sym typeface="+mn-ea"/>
              </a:rPr>
              <a:t>选择类邮件</a:t>
            </a:r>
            <a:r>
              <a:rPr lang="en-US" altLang="zh-CN" sz="2800">
                <a:sym typeface="+mn-ea"/>
              </a:rPr>
              <a:t>”</a:t>
            </a:r>
            <a:r>
              <a:rPr lang="zh-CN" altLang="en-US" sz="2800">
                <a:sym typeface="+mn-ea"/>
              </a:rPr>
              <a:t>的写作密码</a:t>
            </a:r>
            <a:endParaRPr sz="1600">
              <a:solidFill>
                <a:srgbClr val="6C525E"/>
              </a:solidFill>
              <a:latin typeface="汉仪中简黑简" panose="00020600040101010101" charset="-122"/>
              <a:ea typeface="汉仪中简黑简" panose="00020600040101010101" charset="-122"/>
            </a:endParaRPr>
          </a:p>
          <a:p>
            <a:pPr algn="ctr"/>
            <a:endParaRPr sz="1600">
              <a:solidFill>
                <a:srgbClr val="6C525E"/>
              </a:solidFill>
              <a:latin typeface="汉仪中简黑简" panose="00020600040101010101" charset="-122"/>
              <a:ea typeface="汉仪中简黑简" panose="00020600040101010101" charset="-122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4153535" y="4422775"/>
            <a:ext cx="4029710" cy="439420"/>
          </a:xfrm>
          <a:prstGeom prst="roundRect">
            <a:avLst>
              <a:gd name="adj" fmla="val 50000"/>
            </a:avLst>
          </a:prstGeom>
          <a:solidFill>
            <a:srgbClr val="6C5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00000"/>
              </a:lnSpc>
            </a:pPr>
            <a:r>
              <a:rPr lang="zh-CN" altLang="en-US" sz="2800"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</a:rPr>
              <a:t>海亮实验中学：陈虹</a:t>
            </a:r>
            <a:endParaRPr lang="zh-CN" altLang="en-US" sz="2800">
              <a:latin typeface="汉仪中简黑简" panose="00020600040101010101" charset="-122"/>
              <a:ea typeface="汉仪中简黑简" panose="00020600040101010101" charset="-122"/>
              <a:cs typeface="汉仪中简黑简" panose="0002060004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4442460" y="3315335"/>
            <a:ext cx="326263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6000">
                <a:solidFill>
                  <a:srgbClr val="6C525E"/>
                </a:solidFill>
                <a:effectLst/>
                <a:latin typeface="汉仪中简黑简" panose="00020600040101010101" charset="-122"/>
                <a:ea typeface="汉仪中简黑简" panose="00020600040101010101" charset="-122"/>
                <a:sym typeface="+mn-ea"/>
              </a:rPr>
              <a:t>范文</a:t>
            </a:r>
            <a:endParaRPr lang="zh-CN" altLang="en-US" sz="6000">
              <a:solidFill>
                <a:srgbClr val="6C525E"/>
              </a:solidFill>
              <a:effectLst/>
              <a:latin typeface="汉仪中简黑简" panose="00020600040101010101" charset="-122"/>
              <a:ea typeface="汉仪中简黑简" panose="0002060004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19040" y="2049145"/>
            <a:ext cx="210947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8000">
                <a:solidFill>
                  <a:srgbClr val="6C525E"/>
                </a:solidFill>
                <a:latin typeface="汉仪南宫体简" panose="02010600000101010101" charset="-122"/>
                <a:ea typeface="汉仪南宫体简" panose="02010600000101010101" charset="-122"/>
              </a:rPr>
              <a:t>04</a:t>
            </a:r>
            <a:endParaRPr lang="en-US" sz="8000">
              <a:solidFill>
                <a:srgbClr val="6C525E"/>
              </a:solidFill>
              <a:latin typeface="汉仪南宫体简" panose="02010600000101010101" charset="-122"/>
              <a:ea typeface="汉仪南宫体简" panose="0201060000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20015" y="0"/>
            <a:ext cx="12311380" cy="67843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p>
            <a:pPr marL="259080" indent="0" algn="l" defTabSz="266700" eaLnBrk="0" fontAlgn="base">
              <a:lnSpc>
                <a:spcPct val="150000"/>
              </a:lnSpc>
              <a:spcBef>
                <a:spcPts val="20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</a:rPr>
              <a:t>Possible Version 1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:</a:t>
            </a:r>
            <a:endParaRPr lang="en-US" altLang="zh-CN" sz="2800">
              <a:solidFill>
                <a:srgbClr val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marL="259080" indent="0" algn="l" defTabSz="266700" eaLnBrk="0" fontAlgn="base">
              <a:lnSpc>
                <a:spcPct val="110000"/>
              </a:lnSpc>
              <a:spcBef>
                <a:spcPts val="20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Dear Jenny.</a:t>
            </a:r>
            <a:endParaRPr lang="en-US" altLang="zh-CN" sz="2800">
              <a:solidFill>
                <a:srgbClr val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marL="259080" indent="0" algn="l" defTabSz="266700" eaLnBrk="0" fontAlgn="base">
              <a:lnSpc>
                <a:spcPct val="110000"/>
              </a:lnSpc>
              <a:spcBef>
                <a:spcPts val="20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   I'm excited to participate in the labor practice activity, After careful consideration, I've decided to join the Community English Teaching project.</a:t>
            </a:r>
            <a:endParaRPr lang="en-US" altLang="zh-CN" sz="2800">
              <a:solidFill>
                <a:srgbClr val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marL="259080" indent="0" algn="l" defTabSz="266700" eaLnBrk="0" fontAlgn="base">
              <a:lnSpc>
                <a:spcPct val="110000"/>
              </a:lnSpc>
              <a:spcBef>
                <a:spcPts val="20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  This projeet aligns perfectly with my passion for language education, Teaching English to community members not only helps them improve their skills but also strengthens social connections, Additionally,it's a great opportunity for me to develop communication and leadership abilities while contributing to the community.I believe this experience will be both meaningful and rewarding.</a:t>
            </a:r>
            <a:endParaRPr lang="en-US" altLang="zh-CN" sz="2800">
              <a:solidFill>
                <a:srgbClr val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marL="259080" indent="0" algn="l" defTabSz="266700" eaLnBrk="0" fontAlgn="base">
              <a:lnSpc>
                <a:spcPct val="110000"/>
              </a:lnSpc>
              <a:spcBef>
                <a:spcPts val="20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 Thank you for organizing these wonderful options!</a:t>
            </a:r>
            <a:endParaRPr lang="en-US" altLang="zh-CN" sz="2800">
              <a:solidFill>
                <a:srgbClr val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marL="258445" indent="0" algn="r" defTabSz="266700" eaLnBrk="0" fontAlgn="base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</a:rPr>
              <a:t> Best regards , </a:t>
            </a:r>
            <a:endParaRPr lang="en-US" altLang="zh-CN" sz="2800">
              <a:solidFill>
                <a:srgbClr val="000000"/>
              </a:solidFill>
              <a:latin typeface="Times New Roman" panose="02020603050405020304" charset="0"/>
              <a:ea typeface="Arial" panose="020B0604020202020204"/>
              <a:cs typeface="Times New Roman" panose="02020603050405020304" charset="0"/>
            </a:endParaRPr>
          </a:p>
          <a:p>
            <a:pPr marL="258445" indent="0" algn="r" defTabSz="266700" eaLnBrk="0" fontAlgn="base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</a:rPr>
              <a:t>Li Hua</a:t>
            </a:r>
            <a:endParaRPr lang="en-US" altLang="zh-CN" sz="2800">
              <a:solidFill>
                <a:srgbClr val="000000"/>
              </a:solidFill>
              <a:latin typeface="Times New Roman" panose="02020603050405020304" charset="0"/>
              <a:ea typeface="Arial" panose="020B0604020202020204"/>
              <a:cs typeface="Times New Roman" panose="02020603050405020304" charset="0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20015" y="0"/>
            <a:ext cx="12311380" cy="67843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p>
            <a:pPr marL="259080" indent="0" algn="l" defTabSz="266700" eaLnBrk="0" fontAlgn="base">
              <a:lnSpc>
                <a:spcPct val="150000"/>
              </a:lnSpc>
              <a:spcBef>
                <a:spcPts val="20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</a:rPr>
              <a:t>Possible Version 2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:</a:t>
            </a:r>
            <a:endParaRPr lang="en-US" altLang="zh-CN" sz="2800">
              <a:solidFill>
                <a:srgbClr val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marL="259080" indent="0" algn="l" defTabSz="266700" eaLnBrk="0" fontAlgn="base">
              <a:lnSpc>
                <a:spcPct val="110000"/>
              </a:lnSpc>
              <a:spcBef>
                <a:spcPts val="20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Dear Jenny.</a:t>
            </a:r>
            <a:endParaRPr lang="en-US" altLang="zh-CN" sz="2800">
              <a:solidFill>
                <a:srgbClr val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marL="259080" indent="0" algn="l" defTabSz="266700" eaLnBrk="0" fontAlgn="base">
              <a:lnSpc>
                <a:spcPct val="110000"/>
              </a:lnSpc>
              <a:spcBef>
                <a:spcPts val="20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   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</a:rPr>
              <a:t>I'm thrilled about the upcoming labor practice, I've chosen the School Garden Beautifying project because I'm deeply interested in environmental sustainability. </a:t>
            </a:r>
            <a:endParaRPr lang="en-US" altLang="zh-CN" sz="2800">
              <a:solidFill>
                <a:srgbClr val="000000"/>
              </a:solidFill>
              <a:latin typeface="Times New Roman" panose="02020603050405020304" charset="0"/>
              <a:ea typeface="Arial" panose="020B0604020202020204"/>
              <a:cs typeface="Times New Roman" panose="02020603050405020304" charset="0"/>
            </a:endParaRPr>
          </a:p>
          <a:p>
            <a:pPr marL="259080" indent="0" algn="l" defTabSz="266700" eaLnBrk="0" fontAlgn="base">
              <a:lnSpc>
                <a:spcPct val="110000"/>
              </a:lnSpc>
              <a:spcBef>
                <a:spcPts val="20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</a:rPr>
              <a:t>     By participating in this project, I can help create a greener and more pleasant campus environment.Gardening not only enhances the school's appearance but also promotes eco-friendly habits among students.Moreover, working outdoors with my peers will foster teamwork and a sense of responsibility.I'm eager tocontribute to making our school more beautiful!</a:t>
            </a:r>
            <a:endParaRPr lang="en-US" altLang="zh-CN" sz="2800">
              <a:solidFill>
                <a:srgbClr val="000000"/>
              </a:solidFill>
              <a:latin typeface="Times New Roman" panose="02020603050405020304" charset="0"/>
              <a:ea typeface="Arial" panose="020B0604020202020204"/>
              <a:cs typeface="Times New Roman" panose="02020603050405020304" charset="0"/>
            </a:endParaRPr>
          </a:p>
          <a:p>
            <a:pPr marL="259080" indent="0" algn="l" defTabSz="266700" eaLnBrk="0" fontAlgn="base">
              <a:lnSpc>
                <a:spcPct val="110000"/>
              </a:lnSpc>
              <a:spcBef>
                <a:spcPts val="20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</a:rPr>
              <a:t>    Thank you for offering such meaningful activities.</a:t>
            </a:r>
            <a:endParaRPr lang="en-US" altLang="zh-CN" sz="2800">
              <a:solidFill>
                <a:srgbClr val="000000"/>
              </a:solidFill>
              <a:latin typeface="Times New Roman" panose="02020603050405020304" charset="0"/>
              <a:ea typeface="Arial" panose="020B0604020202020204"/>
              <a:cs typeface="Times New Roman" panose="02020603050405020304" charset="0"/>
            </a:endParaRPr>
          </a:p>
          <a:p>
            <a:pPr marL="259080" indent="0" algn="r" defTabSz="266700" eaLnBrk="0" fontAlgn="base">
              <a:lnSpc>
                <a:spcPct val="110000"/>
              </a:lnSpc>
              <a:spcBef>
                <a:spcPts val="20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</a:rPr>
              <a:t>Best regards , </a:t>
            </a:r>
            <a:endParaRPr lang="en-US" altLang="zh-CN" sz="2800">
              <a:solidFill>
                <a:srgbClr val="000000"/>
              </a:solidFill>
              <a:latin typeface="Times New Roman" panose="02020603050405020304" charset="0"/>
              <a:ea typeface="Arial" panose="020B0604020202020204"/>
              <a:cs typeface="Times New Roman" panose="02020603050405020304" charset="0"/>
            </a:endParaRPr>
          </a:p>
          <a:p>
            <a:pPr marL="258445" indent="0" algn="r" defTabSz="266700" eaLnBrk="0" fontAlgn="base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</a:rPr>
              <a:t>Li Hua</a:t>
            </a:r>
            <a:endParaRPr lang="en-US" altLang="zh-CN" sz="2800">
              <a:solidFill>
                <a:srgbClr val="000000"/>
              </a:solidFill>
              <a:latin typeface="Times New Roman" panose="02020603050405020304" charset="0"/>
              <a:ea typeface="Arial" panose="020B0604020202020204"/>
              <a:cs typeface="Times New Roman" panose="02020603050405020304" charset="0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144520" y="2611755"/>
            <a:ext cx="58724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6000">
                <a:solidFill>
                  <a:srgbClr val="6C525E"/>
                </a:solidFill>
                <a:latin typeface="汉仪南宫体简" panose="02010600000101010101" charset="-122"/>
                <a:ea typeface="汉仪南宫体简" panose="02010600000101010101" charset="-122"/>
              </a:rPr>
              <a:t>感谢您的观看</a:t>
            </a:r>
            <a:endParaRPr lang="zh-CN" altLang="en-US" sz="6000">
              <a:solidFill>
                <a:srgbClr val="6C525E"/>
              </a:solidFill>
              <a:latin typeface="汉仪南宫体简" panose="02010600000101010101" charset="-122"/>
              <a:ea typeface="汉仪南宫体简" panose="0201060000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4442460" y="3315335"/>
            <a:ext cx="326263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6000">
                <a:solidFill>
                  <a:srgbClr val="6C525E"/>
                </a:solidFill>
                <a:effectLst/>
                <a:latin typeface="汉仪中简黑简" panose="00020600040101010101" charset="-122"/>
                <a:ea typeface="汉仪中简黑简" panose="00020600040101010101" charset="-122"/>
              </a:rPr>
              <a:t>审题</a:t>
            </a:r>
            <a:endParaRPr lang="zh-CN" altLang="en-US" sz="6000">
              <a:solidFill>
                <a:srgbClr val="6C525E"/>
              </a:solidFill>
              <a:effectLst/>
              <a:latin typeface="汉仪中简黑简" panose="00020600040101010101" charset="-122"/>
              <a:ea typeface="汉仪中简黑简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19040" y="2049145"/>
            <a:ext cx="210947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8000">
                <a:solidFill>
                  <a:srgbClr val="6C525E"/>
                </a:solidFill>
                <a:latin typeface="汉仪南宫体简" panose="02010600000101010101" charset="-122"/>
                <a:ea typeface="汉仪南宫体简" panose="02010600000101010101" charset="-122"/>
              </a:rPr>
              <a:t>01</a:t>
            </a:r>
            <a:endParaRPr lang="en-US" sz="8000">
              <a:solidFill>
                <a:srgbClr val="6C525E"/>
              </a:solidFill>
              <a:latin typeface="汉仪南宫体简" panose="02010600000101010101" charset="-122"/>
              <a:ea typeface="汉仪南宫体简" panose="0201060000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" name="矩形 22"/>
          <p:cNvSpPr/>
          <p:nvPr/>
        </p:nvSpPr>
        <p:spPr>
          <a:xfrm>
            <a:off x="260985" y="277495"/>
            <a:ext cx="5307965" cy="6424295"/>
          </a:xfrm>
          <a:prstGeom prst="rect">
            <a:avLst/>
          </a:prstGeom>
          <a:blipFill rotWithShape="1">
            <a:blip r:embed="rId1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5965825" y="690880"/>
            <a:ext cx="5925185" cy="5473700"/>
          </a:xfrm>
          <a:prstGeom prst="rect">
            <a:avLst/>
          </a:prstGeom>
          <a:solidFill>
            <a:srgbClr val="E9A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6096000" y="845185"/>
            <a:ext cx="476631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600" b="1">
                <a:latin typeface="方正仿宋_GBK" panose="02000000000000000000" charset="-122"/>
                <a:ea typeface="方正仿宋_GBK" panose="02000000000000000000" charset="-122"/>
                <a:sym typeface="+mn-ea"/>
              </a:rPr>
              <a:t>文体：告知信</a:t>
            </a:r>
            <a:endParaRPr lang="zh-CN" altLang="en-US" sz="3600" b="1">
              <a:latin typeface="方正仿宋_GBK" panose="02000000000000000000" charset="-122"/>
              <a:ea typeface="方正仿宋_GBK" panose="02000000000000000000" charset="-122"/>
            </a:endParaRPr>
          </a:p>
          <a:p>
            <a:pPr algn="l"/>
            <a:r>
              <a:rPr lang="zh-CN" altLang="en-US" sz="3600" b="1">
                <a:latin typeface="方正仿宋_GBK" panose="02000000000000000000" charset="-122"/>
                <a:ea typeface="方正仿宋_GBK" panose="02000000000000000000" charset="-122"/>
                <a:sym typeface="+mn-ea"/>
              </a:rPr>
              <a:t>时态：一般现在时</a:t>
            </a:r>
            <a:endParaRPr lang="zh-CN" altLang="en-US" sz="3600" b="1">
              <a:latin typeface="方正仿宋_GBK" panose="02000000000000000000" charset="-122"/>
              <a:ea typeface="方正仿宋_GBK" panose="02000000000000000000" charset="-122"/>
            </a:endParaRPr>
          </a:p>
          <a:p>
            <a:pPr algn="l"/>
            <a:r>
              <a:rPr lang="zh-CN" altLang="en-US" sz="3600" b="1">
                <a:latin typeface="方正仿宋_GBK" panose="02000000000000000000" charset="-122"/>
                <a:ea typeface="方正仿宋_GBK" panose="02000000000000000000" charset="-122"/>
                <a:sym typeface="+mn-ea"/>
              </a:rPr>
              <a:t>人称：第一人称</a:t>
            </a:r>
            <a:endParaRPr lang="zh-CN" altLang="en-US" sz="3600" b="1">
              <a:latin typeface="方正仿宋_GBK" panose="02000000000000000000" charset="-122"/>
              <a:ea typeface="方正仿宋_GBK" panose="02000000000000000000" charset="-122"/>
            </a:endParaRPr>
          </a:p>
          <a:p>
            <a:pPr algn="l"/>
            <a:r>
              <a:rPr lang="zh-CN" altLang="en-US" sz="3600" b="1">
                <a:latin typeface="方正仿宋_GBK" panose="02000000000000000000" charset="-122"/>
                <a:ea typeface="方正仿宋_GBK" panose="02000000000000000000" charset="-122"/>
                <a:sym typeface="+mn-ea"/>
              </a:rPr>
              <a:t>要点：选择</a:t>
            </a:r>
            <a:r>
              <a:rPr lang="en-US" altLang="zh-CN" sz="3600" b="1">
                <a:latin typeface="方正仿宋_GBK" panose="02000000000000000000" charset="-122"/>
                <a:ea typeface="方正仿宋_GBK" panose="02000000000000000000" charset="-122"/>
                <a:sym typeface="+mn-ea"/>
              </a:rPr>
              <a:t>+</a:t>
            </a:r>
            <a:r>
              <a:rPr lang="zh-CN" altLang="en-US" sz="3600" b="1">
                <a:latin typeface="方正仿宋_GBK" panose="02000000000000000000" charset="-122"/>
                <a:ea typeface="方正仿宋_GBK" panose="02000000000000000000" charset="-122"/>
                <a:sym typeface="+mn-ea"/>
              </a:rPr>
              <a:t>理由</a:t>
            </a:r>
            <a:endParaRPr lang="zh-CN" altLang="en-US" sz="3600" b="1">
              <a:latin typeface="方正仿宋_GBK" panose="02000000000000000000" charset="-122"/>
              <a:ea typeface="方正仿宋_GBK" panose="02000000000000000000" charset="-122"/>
            </a:endParaRPr>
          </a:p>
          <a:p>
            <a:pPr algn="l"/>
            <a:r>
              <a:rPr lang="zh-CN" altLang="en-US" sz="3600" b="1">
                <a:latin typeface="方正仿宋_GBK" panose="02000000000000000000" charset="-122"/>
                <a:ea typeface="方正仿宋_GBK" panose="02000000000000000000" charset="-122"/>
                <a:sym typeface="+mn-ea"/>
              </a:rPr>
              <a:t>主题：劳动实践活动</a:t>
            </a:r>
            <a:endParaRPr lang="zh-CN" altLang="en-US" sz="3600" b="1">
              <a:latin typeface="方正仿宋_GBK" panose="02000000000000000000" charset="-122"/>
              <a:ea typeface="方正仿宋_GBK" panose="020000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5765" y="619760"/>
            <a:ext cx="4982210" cy="57384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noAutofit/>
          </a:bodyPr>
          <a:p>
            <a:pPr algn="l"/>
            <a:r>
              <a:rPr lang="en-US" altLang="zh-CN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</a:t>
            </a:r>
            <a:r>
              <a:rPr lang="en-US" altLang="zh-CN" sz="20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假定你是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李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华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, 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学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校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组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织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学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生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进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行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劳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动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实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践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活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动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, 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外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教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Jenny 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作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为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指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导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老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师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, 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给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出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“ community English Teaching”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和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“school Garden Beautifying”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两个项目供同学们选择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。请给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Jenny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写一封邮件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, 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内容包括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:</a:t>
            </a:r>
            <a:endParaRPr lang="en-US" altLang="zh-CN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algn="l"/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1. 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你的选择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;</a:t>
            </a:r>
            <a:endParaRPr lang="en-US" altLang="zh-CN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algn="l"/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2. 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说明理由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。</a:t>
            </a:r>
            <a:endParaRPr lang="zh-CN" altLang="en-US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algn="l"/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注意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:</a:t>
            </a:r>
            <a:endParaRPr lang="en-US" altLang="zh-CN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algn="l"/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1. 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写作词数应为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80 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左右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;</a:t>
            </a:r>
            <a:endParaRPr lang="en-US" altLang="zh-CN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algn="l"/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2. 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可以适当增加细节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, 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以使行文连贯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。</a:t>
            </a:r>
            <a:endParaRPr lang="zh-CN" altLang="en-US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algn="l"/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Dear Jenny ,</a:t>
            </a:r>
            <a:endParaRPr lang="en-US" altLang="zh-CN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algn="l"/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——————————————————————————————————————————————————————</a:t>
            </a:r>
            <a:endParaRPr lang="en-US" altLang="zh-CN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algn="r"/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Best regards , </a:t>
            </a:r>
            <a:endParaRPr lang="en-US" altLang="zh-CN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algn="r"/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Li Hua</a:t>
            </a:r>
            <a:endParaRPr lang="en-US" altLang="zh-CN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90115" name="Rectangle 3"/>
          <p:cNvSpPr>
            <a:spLocks noGrp="1" noChangeArrowheads="1"/>
          </p:cNvSpPr>
          <p:nvPr>
            <p:custDataLst>
              <p:tags r:id="rId2"/>
            </p:custDataLst>
          </p:nvPr>
        </p:nvSpPr>
        <p:spPr>
          <a:xfrm>
            <a:off x="67310" y="46990"/>
            <a:ext cx="11986895" cy="57277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wrap="square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accent5">
                    <a:lumMod val="65000"/>
                    <a:lumOff val="35000"/>
                  </a:schemeClr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400" u="none" strike="noStrike" kern="1200" cap="none" spc="150" normalizeH="0" baseline="0">
                <a:solidFill>
                  <a:schemeClr val="accent5">
                    <a:lumMod val="65000"/>
                    <a:lumOff val="35000"/>
                  </a:schemeClr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400" u="none" strike="noStrike" kern="1200" cap="none" spc="150" normalizeH="0" baseline="0">
                <a:solidFill>
                  <a:schemeClr val="accent5">
                    <a:lumMod val="65000"/>
                    <a:lumOff val="35000"/>
                  </a:schemeClr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200" u="none" strike="noStrike" kern="1200" cap="none" spc="150" normalizeH="0" baseline="0">
                <a:solidFill>
                  <a:schemeClr val="accent5">
                    <a:lumMod val="65000"/>
                    <a:lumOff val="35000"/>
                  </a:schemeClr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u="none" strike="noStrike" kern="1200" cap="none" spc="150" normalizeH="0" baseline="0">
                <a:solidFill>
                  <a:schemeClr val="accent5">
                    <a:lumMod val="65000"/>
                    <a:lumOff val="35000"/>
                  </a:schemeClr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zh-CN" altLang="en-US" sz="3600" b="1" dirty="0">
                <a:solidFill>
                  <a:schemeClr val="accent6">
                    <a:lumMod val="50000"/>
                  </a:schemeClr>
                </a:solidFill>
                <a:latin typeface="华文琥珀" panose="02010800040101010101" charset="-122"/>
                <a:ea typeface="华文琥珀" panose="02010800040101010101" charset="-122"/>
                <a:sym typeface="思源黑体 CN Normal" panose="020B0400000000000000" pitchFamily="34" charset="-122"/>
              </a:rPr>
              <a:t>审题</a:t>
            </a:r>
            <a:endParaRPr lang="zh-CN" altLang="en-US" sz="3600" b="1" dirty="0">
              <a:solidFill>
                <a:schemeClr val="accent6">
                  <a:lumMod val="50000"/>
                </a:schemeClr>
              </a:solidFill>
              <a:latin typeface="华文琥珀" panose="02010800040101010101" charset="-122"/>
              <a:ea typeface="华文琥珀" panose="02010800040101010101" charset="-122"/>
              <a:sym typeface="思源黑体 CN Normal" panose="020B0400000000000000" pitchFamily="34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3923665" y="1891665"/>
            <a:ext cx="1021715" cy="401955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b="1"/>
          </a:p>
        </p:txBody>
      </p:sp>
      <p:sp>
        <p:nvSpPr>
          <p:cNvPr id="39" name="圆角矩形 38"/>
          <p:cNvSpPr/>
          <p:nvPr/>
        </p:nvSpPr>
        <p:spPr>
          <a:xfrm>
            <a:off x="3211195" y="2821305"/>
            <a:ext cx="6715125" cy="3752215"/>
          </a:xfrm>
          <a:prstGeom prst="roundRect">
            <a:avLst>
              <a:gd name="adj" fmla="val 36025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3649345" y="3706495"/>
            <a:ext cx="43491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12090" indent="-212090" fontAlgn="auto">
              <a:buFont typeface="Wingdings" panose="05000000000000000000" charset="0"/>
              <a:buChar char="Ø"/>
            </a:pP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Clear Choice: </a:t>
            </a:r>
            <a:endParaRPr lang="en-US" altLang="zh-CN" sz="2400" b="1">
              <a:latin typeface="Times New Roman" panose="02020603050405020304" charset="0"/>
              <a:cs typeface="Times New Roman" panose="02020603050405020304" charset="0"/>
            </a:endParaRPr>
          </a:p>
          <a:p>
            <a:pPr indent="0" fontAlgn="auto">
              <a:buFont typeface="Wingdings" panose="05000000000000000000" charset="0"/>
              <a:buNone/>
            </a:pPr>
            <a:r>
              <a:rPr lang="zh-CN" altLang="en-US" sz="2400" b="1">
                <a:solidFill>
                  <a:srgbClr val="C00000"/>
                </a:solidFill>
                <a:latin typeface="方正楷体_GBK" panose="02000000000000000000" charset="-122"/>
                <a:ea typeface="方正楷体_GBK" panose="02000000000000000000" charset="-122"/>
                <a:cs typeface="Times New Roman" panose="02020603050405020304" charset="0"/>
              </a:rPr>
              <a:t>开篇点题，直接表明你的选择</a:t>
            </a:r>
            <a:endParaRPr lang="zh-CN" altLang="en-US" sz="2400" b="1">
              <a:solidFill>
                <a:srgbClr val="C00000"/>
              </a:solidFill>
              <a:latin typeface="方正楷体_GBK" panose="02000000000000000000" charset="-122"/>
              <a:ea typeface="方正楷体_GBK" panose="02000000000000000000" charset="-122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08475" y="3061250"/>
            <a:ext cx="4064000" cy="460375"/>
          </a:xfrm>
          <a:prstGeom prst="rect">
            <a:avLst/>
          </a:prstGeom>
        </p:spPr>
        <p:txBody>
          <a:bodyPr>
            <a:spAutoFit/>
          </a:bodyPr>
          <a:p>
            <a:pPr algn="ctr"/>
            <a:r>
              <a:rPr lang="zh-CN" altLang="en-US" sz="2400">
                <a:sym typeface="+mn-ea"/>
              </a:rPr>
              <a:t>选择类邮件的三个核心要素</a:t>
            </a:r>
            <a:endParaRPr lang="zh-CN" altLang="en-US" sz="2400"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49345" y="4536440"/>
            <a:ext cx="60115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12090" indent="-212090" fontAlgn="auto">
              <a:buFont typeface="Wingdings" panose="05000000000000000000" charset="0"/>
              <a:buChar char="Ø"/>
            </a:pP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Solid Reasons: </a:t>
            </a:r>
            <a:endParaRPr lang="en-US" altLang="zh-CN" sz="2400" b="1">
              <a:latin typeface="Times New Roman" panose="02020603050405020304" charset="0"/>
              <a:cs typeface="Times New Roman" panose="02020603050405020304" charset="0"/>
            </a:endParaRPr>
          </a:p>
          <a:p>
            <a:pPr indent="0" fontAlgn="auto">
              <a:buFont typeface="Wingdings" panose="05000000000000000000" charset="0"/>
              <a:buNone/>
            </a:pPr>
            <a:r>
              <a:rPr lang="zh-CN" altLang="en-US" sz="2400" b="1">
                <a:solidFill>
                  <a:srgbClr val="C00000"/>
                </a:solidFill>
                <a:latin typeface="方正楷体_GBK" panose="02000000000000000000" charset="-122"/>
                <a:ea typeface="方正楷体_GBK" panose="02000000000000000000" charset="-122"/>
                <a:cs typeface="Times New Roman" panose="02020603050405020304" charset="0"/>
              </a:rPr>
              <a:t>理由应具体、合理，与活动本身紧密相关</a:t>
            </a:r>
            <a:endParaRPr lang="zh-CN" altLang="en-US" sz="2400" b="1">
              <a:solidFill>
                <a:srgbClr val="C00000"/>
              </a:solidFill>
              <a:latin typeface="方正楷体_GBK" panose="02000000000000000000" charset="-122"/>
              <a:ea typeface="方正楷体_GBK" panose="02000000000000000000" charset="-122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649345" y="5366385"/>
            <a:ext cx="60115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12090" indent="-212090" fontAlgn="auto">
              <a:buFont typeface="Wingdings" panose="05000000000000000000" charset="0"/>
              <a:buChar char="Ø"/>
            </a:pP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Appropriate Tone: </a:t>
            </a:r>
            <a:endParaRPr lang="en-US" altLang="zh-CN" sz="2400" b="1">
              <a:latin typeface="Times New Roman" panose="02020603050405020304" charset="0"/>
              <a:cs typeface="Times New Roman" panose="02020603050405020304" charset="0"/>
            </a:endParaRPr>
          </a:p>
          <a:p>
            <a:pPr indent="0" fontAlgn="auto">
              <a:buFont typeface="Wingdings" panose="05000000000000000000" charset="0"/>
              <a:buNone/>
            </a:pPr>
            <a:r>
              <a:rPr lang="zh-CN" altLang="en-US" sz="2400" b="1">
                <a:solidFill>
                  <a:srgbClr val="C00000"/>
                </a:solidFill>
                <a:latin typeface="方正楷体_GBK" panose="02000000000000000000" charset="-122"/>
                <a:ea typeface="方正楷体_GBK" panose="02000000000000000000" charset="-122"/>
                <a:cs typeface="Times New Roman" panose="02020603050405020304" charset="0"/>
              </a:rPr>
              <a:t>语气礼貌、真诚，体现对老师的尊重</a:t>
            </a:r>
            <a:endParaRPr lang="zh-CN" altLang="en-US" sz="2400" b="1">
              <a:solidFill>
                <a:srgbClr val="C00000"/>
              </a:solidFill>
              <a:latin typeface="方正楷体_GBK" panose="02000000000000000000" charset="-122"/>
              <a:ea typeface="方正楷体_GBK" panose="02000000000000000000" charset="-122"/>
              <a:cs typeface="Times New Roman" panose="02020603050405020304" charset="0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" grpId="0" bldLvl="0" animBg="1"/>
      <p:bldP spid="39" grpId="0" bldLvl="0" animBg="1"/>
      <p:bldP spid="45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2921635" y="3315335"/>
            <a:ext cx="67494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6000">
                <a:solidFill>
                  <a:srgbClr val="6C525E"/>
                </a:solidFill>
                <a:effectLst/>
                <a:latin typeface="汉仪中简黑简" panose="00020600040101010101" charset="-122"/>
                <a:ea typeface="汉仪中简黑简" panose="00020600040101010101" charset="-122"/>
              </a:rPr>
              <a:t>解构</a:t>
            </a:r>
            <a:r>
              <a:rPr lang="en-US" altLang="zh-CN" sz="6000">
                <a:solidFill>
                  <a:srgbClr val="6C525E"/>
                </a:solidFill>
                <a:effectLst/>
                <a:latin typeface="汉仪中简黑简" panose="00020600040101010101" charset="-122"/>
                <a:ea typeface="汉仪中简黑简" panose="00020600040101010101" charset="-122"/>
              </a:rPr>
              <a:t>“</a:t>
            </a:r>
            <a:r>
              <a:rPr lang="zh-CN" altLang="en-US" sz="6000">
                <a:solidFill>
                  <a:srgbClr val="6C525E"/>
                </a:solidFill>
                <a:effectLst/>
                <a:latin typeface="汉仪中简黑简" panose="00020600040101010101" charset="-122"/>
                <a:ea typeface="汉仪中简黑简" panose="00020600040101010101" charset="-122"/>
              </a:rPr>
              <a:t>选择类邮件</a:t>
            </a:r>
            <a:r>
              <a:rPr lang="en-US" altLang="zh-CN" sz="6000">
                <a:solidFill>
                  <a:srgbClr val="6C525E"/>
                </a:solidFill>
                <a:effectLst/>
                <a:latin typeface="汉仪中简黑简" panose="00020600040101010101" charset="-122"/>
                <a:ea typeface="汉仪中简黑简" panose="00020600040101010101" charset="-122"/>
              </a:rPr>
              <a:t>”</a:t>
            </a:r>
            <a:endParaRPr lang="en-US" altLang="zh-CN" sz="6000">
              <a:solidFill>
                <a:srgbClr val="6C525E"/>
              </a:solidFill>
              <a:effectLst/>
              <a:latin typeface="汉仪中简黑简" panose="00020600040101010101" charset="-122"/>
              <a:ea typeface="汉仪中简黑简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19040" y="2049145"/>
            <a:ext cx="210947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8000">
                <a:solidFill>
                  <a:srgbClr val="6C525E"/>
                </a:solidFill>
                <a:latin typeface="汉仪南宫体简" panose="02010600000101010101" charset="-122"/>
                <a:ea typeface="汉仪南宫体简" panose="02010600000101010101" charset="-122"/>
              </a:rPr>
              <a:t>02</a:t>
            </a:r>
            <a:endParaRPr lang="en-US" sz="8000">
              <a:solidFill>
                <a:srgbClr val="6C525E"/>
              </a:solidFill>
              <a:latin typeface="汉仪南宫体简" panose="02010600000101010101" charset="-122"/>
              <a:ea typeface="汉仪南宫体简" panose="0201060000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0115" name="Rectangle 3"/>
          <p:cNvSpPr>
            <a:spLocks noGrp="1" noChangeArrowheads="1"/>
          </p:cNvSpPr>
          <p:nvPr>
            <p:custDataLst>
              <p:tags r:id="rId1"/>
            </p:custDataLst>
          </p:nvPr>
        </p:nvSpPr>
        <p:spPr>
          <a:xfrm>
            <a:off x="205105" y="61595"/>
            <a:ext cx="2533015" cy="57277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wrap="square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accent5">
                    <a:lumMod val="65000"/>
                    <a:lumOff val="35000"/>
                  </a:schemeClr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400" u="none" strike="noStrike" kern="1200" cap="none" spc="150" normalizeH="0" baseline="0">
                <a:solidFill>
                  <a:schemeClr val="accent5">
                    <a:lumMod val="65000"/>
                    <a:lumOff val="35000"/>
                  </a:schemeClr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400" u="none" strike="noStrike" kern="1200" cap="none" spc="150" normalizeH="0" baseline="0">
                <a:solidFill>
                  <a:schemeClr val="accent5">
                    <a:lumMod val="65000"/>
                    <a:lumOff val="35000"/>
                  </a:schemeClr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200" u="none" strike="noStrike" kern="1200" cap="none" spc="150" normalizeH="0" baseline="0">
                <a:solidFill>
                  <a:schemeClr val="accent5">
                    <a:lumMod val="65000"/>
                    <a:lumOff val="35000"/>
                  </a:schemeClr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u="none" strike="noStrike" kern="1200" cap="none" spc="150" normalizeH="0" baseline="0">
                <a:solidFill>
                  <a:schemeClr val="accent5">
                    <a:lumMod val="65000"/>
                    <a:lumOff val="35000"/>
                  </a:schemeClr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zh-CN" altLang="en-US" sz="3600" b="1" dirty="0">
                <a:solidFill>
                  <a:schemeClr val="accent6">
                    <a:lumMod val="50000"/>
                  </a:schemeClr>
                </a:solidFill>
                <a:latin typeface="华文琥珀" panose="02010800040101010101" charset="-122"/>
                <a:ea typeface="华文琥珀" panose="02010800040101010101" charset="-122"/>
                <a:sym typeface="思源黑体 CN Normal" panose="020B0400000000000000" pitchFamily="34" charset="-122"/>
              </a:rPr>
              <a:t>结构</a:t>
            </a:r>
            <a:endParaRPr lang="zh-CN" altLang="en-US" sz="3600" b="1" dirty="0">
              <a:solidFill>
                <a:schemeClr val="accent6">
                  <a:lumMod val="50000"/>
                </a:schemeClr>
              </a:solidFill>
              <a:latin typeface="华文琥珀" panose="02010800040101010101" charset="-122"/>
              <a:ea typeface="华文琥珀" panose="02010800040101010101" charset="-122"/>
              <a:sym typeface="思源黑体 CN Normal" panose="020B04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52445" y="709930"/>
            <a:ext cx="5357495" cy="58356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altLang="zh-CN" sz="3200" b="1">
                <a:latin typeface="Arial" panose="020B0604020202020204" pitchFamily="34" charset="0"/>
                <a:ea typeface="微软雅黑" panose="020B0503020204020204" pitchFamily="34" charset="-122"/>
              </a:rPr>
              <a:t>Para 1 </a:t>
            </a:r>
            <a:r>
              <a:rPr lang="zh-CN" altLang="en-US" sz="3200" b="1">
                <a:latin typeface="Arial" panose="020B0604020202020204" pitchFamily="34" charset="0"/>
                <a:ea typeface="微软雅黑" panose="020B0503020204020204" pitchFamily="34" charset="-122"/>
              </a:rPr>
              <a:t>表明目的与选择</a:t>
            </a:r>
            <a:endParaRPr lang="zh-CN" altLang="en-US" sz="3200" b="1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498215" y="1376045"/>
            <a:ext cx="8377555" cy="9556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wrap="square">
            <a:noAutofit/>
          </a:bodyPr>
          <a:p>
            <a:pPr algn="l"/>
            <a:r>
              <a:rPr lang="en-US" altLang="zh-CN" sz="2800" b="1">
                <a:solidFill>
                  <a:srgbClr val="404040"/>
                </a:solidFill>
                <a:latin typeface="Times New Roman" panose="02020603050405020304" charset="0"/>
                <a:ea typeface="quote-cjk-patch"/>
                <a:cs typeface="Times New Roman" panose="02020603050405020304" charset="0"/>
                <a:sym typeface="+mn-ea"/>
              </a:rPr>
              <a:t>结</a:t>
            </a:r>
            <a:r>
              <a:rPr lang="zh-CN" altLang="en-US" sz="2800" b="1">
                <a:solidFill>
                  <a:srgbClr val="404040"/>
                </a:solidFill>
                <a:latin typeface="Times New Roman" panose="02020603050405020304" charset="0"/>
                <a:ea typeface="quote-cjk-patch"/>
                <a:cs typeface="Times New Roman" panose="02020603050405020304" charset="0"/>
                <a:sym typeface="+mn-ea"/>
              </a:rPr>
              <a:t>构</a:t>
            </a:r>
            <a:r>
              <a:rPr lang="zh-CN" altLang="en-US" sz="2800">
                <a:solidFill>
                  <a:srgbClr val="404040"/>
                </a:solidFill>
                <a:latin typeface="Times New Roman" panose="02020603050405020304" charset="0"/>
                <a:ea typeface="quote-cjk-patch"/>
                <a:cs typeface="Times New Roman" panose="02020603050405020304" charset="0"/>
                <a:sym typeface="+mn-ea"/>
              </a:rPr>
              <a:t>：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quote-cjk-patch"/>
              <a:cs typeface="Times New Roman" panose="02020603050405020304" charset="0"/>
              <a:sym typeface="+mn-ea"/>
            </a:endParaRPr>
          </a:p>
          <a:p>
            <a:pPr algn="l"/>
            <a:r>
              <a:rPr lang="en-US" altLang="zh-CN" sz="2400">
                <a:solidFill>
                  <a:srgbClr val="404040"/>
                </a:solidFill>
                <a:latin typeface="Times New Roman" panose="02020603050405020304" charset="0"/>
                <a:ea typeface="quote-cjk-patch"/>
                <a:cs typeface="Times New Roman" panose="02020603050405020304" charset="0"/>
                <a:sym typeface="+mn-ea"/>
              </a:rPr>
              <a:t>Self-identification &amp; Purpose Statement + Choice Statement.</a:t>
            </a:r>
            <a:endParaRPr lang="en-US" altLang="zh-CN" sz="2400" b="0" i="0">
              <a:solidFill>
                <a:srgbClr val="404040"/>
              </a:solidFill>
              <a:latin typeface="Times New Roman" panose="02020603050405020304" charset="0"/>
              <a:ea typeface="quote-cjk-patch"/>
              <a:cs typeface="Times New Roman" panose="02020603050405020304" charset="0"/>
            </a:endParaRPr>
          </a:p>
          <a:p>
            <a:pPr algn="l"/>
            <a:endParaRPr lang="en-US" altLang="zh-CN" sz="2400" b="0" i="0">
              <a:solidFill>
                <a:srgbClr val="404040"/>
              </a:solidFill>
              <a:latin typeface="Times New Roman" panose="02020603050405020304" charset="0"/>
              <a:ea typeface="quote-cjk-patch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78765" y="2959735"/>
            <a:ext cx="2978150" cy="58356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3200" b="1">
                <a:latin typeface="Arial" panose="020B0604020202020204" pitchFamily="34" charset="0"/>
                <a:ea typeface="微软雅黑" panose="020B0503020204020204" pitchFamily="34" charset="-122"/>
              </a:rPr>
              <a:t>选择类邮件</a:t>
            </a:r>
            <a:endParaRPr lang="zh-CN" altLang="en-US" sz="3200" b="1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4" name="左大括号 13"/>
          <p:cNvSpPr/>
          <p:nvPr/>
        </p:nvSpPr>
        <p:spPr>
          <a:xfrm>
            <a:off x="2966085" y="709930"/>
            <a:ext cx="532130" cy="4954270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2867660" y="2680335"/>
            <a:ext cx="4399915" cy="58356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altLang="zh-CN" sz="3200" b="1">
                <a:latin typeface="Arial" panose="020B0604020202020204" pitchFamily="34" charset="0"/>
                <a:ea typeface="微软雅黑" panose="020B0503020204020204" pitchFamily="34" charset="-122"/>
              </a:rPr>
              <a:t>Para 2 </a:t>
            </a:r>
            <a:r>
              <a:rPr lang="zh-CN" altLang="en-US" sz="3200" b="1">
                <a:latin typeface="Arial" panose="020B0604020202020204" pitchFamily="34" charset="0"/>
                <a:ea typeface="微软雅黑" panose="020B0503020204020204" pitchFamily="34" charset="-122"/>
              </a:rPr>
              <a:t>阐述理由</a:t>
            </a:r>
            <a:endParaRPr lang="zh-CN" altLang="en-US" sz="3200" b="1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453130" y="5205095"/>
            <a:ext cx="3228975" cy="58356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altLang="zh-CN" sz="3200" b="1">
                <a:latin typeface="Arial" panose="020B0604020202020204" pitchFamily="34" charset="0"/>
                <a:ea typeface="微软雅黑" panose="020B0503020204020204" pitchFamily="34" charset="-122"/>
              </a:rPr>
              <a:t>Para 3 </a:t>
            </a:r>
            <a:r>
              <a:rPr lang="zh-CN" altLang="en-US" sz="3200" b="1">
                <a:latin typeface="Arial" panose="020B0604020202020204" pitchFamily="34" charset="0"/>
                <a:ea typeface="微软雅黑" panose="020B0503020204020204" pitchFamily="34" charset="-122"/>
              </a:rPr>
              <a:t>礼貌结尾</a:t>
            </a:r>
            <a:endParaRPr lang="zh-CN" altLang="en-US" sz="3200" b="1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498215" y="3612515"/>
            <a:ext cx="8481060" cy="9150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wrap="square">
            <a:noAutofit/>
          </a:bodyPr>
          <a:p>
            <a:pPr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0" i="0">
                <a:solidFill>
                  <a:srgbClr val="404040"/>
                </a:solidFill>
                <a:latin typeface="Times New Roman" panose="02020603050405020304" charset="0"/>
                <a:ea typeface="quote-cjk-patch"/>
                <a:cs typeface="Times New Roman" panose="02020603050405020304" charset="0"/>
              </a:rPr>
              <a:t>结构：</a:t>
            </a:r>
            <a:endParaRPr lang="zh-CN" altLang="en-US" sz="2800" b="0" i="0">
              <a:solidFill>
                <a:srgbClr val="404040"/>
              </a:solidFill>
              <a:latin typeface="Times New Roman" panose="02020603050405020304" charset="0"/>
              <a:ea typeface="quote-cjk-patch"/>
              <a:cs typeface="Times New Roman" panose="02020603050405020304" charset="0"/>
            </a:endParaRPr>
          </a:p>
          <a:p>
            <a:pPr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0" i="0">
                <a:solidFill>
                  <a:srgbClr val="404040"/>
                </a:solidFill>
                <a:latin typeface="Times New Roman" panose="02020603050405020304" charset="0"/>
                <a:ea typeface="quote-cjk-patch"/>
                <a:cs typeface="Times New Roman" panose="02020603050405020304" charset="0"/>
              </a:rPr>
              <a:t>Topic Sentence + Reason 1  + Reason 2 + Concluding Sentence </a:t>
            </a:r>
            <a:endParaRPr lang="en-US" altLang="zh-CN" sz="2400" b="0" i="0">
              <a:solidFill>
                <a:srgbClr val="404040"/>
              </a:solidFill>
              <a:latin typeface="Times New Roman" panose="02020603050405020304" charset="0"/>
              <a:ea typeface="quote-cjk-patch"/>
              <a:cs typeface="Times New Roman" panose="020206030504050203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498850" y="5968365"/>
            <a:ext cx="8480425" cy="5162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wrap="square">
            <a:noAutofit/>
          </a:bodyPr>
          <a:p>
            <a:pPr algn="l"/>
            <a:r>
              <a:rPr lang="zh-CN" altLang="en-US" sz="2800" b="0" i="0">
                <a:solidFill>
                  <a:srgbClr val="404040"/>
                </a:solidFill>
                <a:latin typeface="Times New Roman" panose="02020603050405020304" charset="0"/>
                <a:ea typeface="quote-cjk-patch"/>
                <a:cs typeface="Times New Roman" panose="02020603050405020304" charset="0"/>
              </a:rPr>
              <a:t>结构：</a:t>
            </a:r>
            <a:r>
              <a:rPr lang="en-US" altLang="zh-CN" sz="2800" b="0" i="0">
                <a:solidFill>
                  <a:srgbClr val="404040"/>
                </a:solidFill>
                <a:latin typeface="Times New Roman" panose="02020603050405020304" charset="0"/>
                <a:ea typeface="quote-cjk-patch"/>
                <a:cs typeface="Times New Roman" panose="02020603050405020304" charset="0"/>
              </a:rPr>
              <a:t>Thanking + Expectation/Offer </a:t>
            </a:r>
            <a:endParaRPr lang="en-US" altLang="zh-CN" sz="2800" b="0" i="0">
              <a:solidFill>
                <a:srgbClr val="404040"/>
              </a:solidFill>
              <a:latin typeface="Times New Roman" panose="02020603050405020304" charset="0"/>
              <a:ea typeface="quote-cjk-patch"/>
              <a:cs typeface="Times New Roman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15" grpId="0"/>
      <p:bldP spid="16" grpId="0"/>
      <p:bldP spid="3" grpId="0" bldLvl="0" animBg="1"/>
      <p:bldP spid="17" grpId="0" bldLvl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0115" name="Rectangle 3"/>
          <p:cNvSpPr>
            <a:spLocks noGrp="1" noChangeArrowheads="1"/>
          </p:cNvSpPr>
          <p:nvPr>
            <p:custDataLst>
              <p:tags r:id="rId1"/>
            </p:custDataLst>
          </p:nvPr>
        </p:nvSpPr>
        <p:spPr>
          <a:xfrm>
            <a:off x="205105" y="61595"/>
            <a:ext cx="2533015" cy="57277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wrap="square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accent5">
                    <a:lumMod val="65000"/>
                    <a:lumOff val="35000"/>
                  </a:schemeClr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400" u="none" strike="noStrike" kern="1200" cap="none" spc="150" normalizeH="0" baseline="0">
                <a:solidFill>
                  <a:schemeClr val="accent5">
                    <a:lumMod val="65000"/>
                    <a:lumOff val="35000"/>
                  </a:schemeClr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400" u="none" strike="noStrike" kern="1200" cap="none" spc="150" normalizeH="0" baseline="0">
                <a:solidFill>
                  <a:schemeClr val="accent5">
                    <a:lumMod val="65000"/>
                    <a:lumOff val="35000"/>
                  </a:schemeClr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200" u="none" strike="noStrike" kern="1200" cap="none" spc="150" normalizeH="0" baseline="0">
                <a:solidFill>
                  <a:schemeClr val="accent5">
                    <a:lumMod val="65000"/>
                    <a:lumOff val="35000"/>
                  </a:schemeClr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u="none" strike="noStrike" kern="1200" cap="none" spc="150" normalizeH="0" baseline="0">
                <a:solidFill>
                  <a:schemeClr val="accent5">
                    <a:lumMod val="65000"/>
                    <a:lumOff val="35000"/>
                  </a:schemeClr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zh-CN" altLang="en-US" sz="3600" b="1" dirty="0">
                <a:solidFill>
                  <a:schemeClr val="accent6">
                    <a:lumMod val="50000"/>
                  </a:schemeClr>
                </a:solidFill>
                <a:latin typeface="华文琥珀" panose="02010800040101010101" charset="-122"/>
                <a:ea typeface="华文琥珀" panose="02010800040101010101" charset="-122"/>
                <a:sym typeface="思源黑体 CN Normal" panose="020B0400000000000000" pitchFamily="34" charset="-122"/>
              </a:rPr>
              <a:t>语言</a:t>
            </a:r>
            <a:endParaRPr lang="zh-CN" altLang="en-US" sz="3600" b="1" dirty="0">
              <a:solidFill>
                <a:schemeClr val="accent6">
                  <a:lumMod val="50000"/>
                </a:schemeClr>
              </a:solidFill>
              <a:latin typeface="华文琥珀" panose="02010800040101010101" charset="-122"/>
              <a:ea typeface="华文琥珀" panose="02010800040101010101" charset="-122"/>
              <a:sym typeface="思源黑体 CN Normal" panose="020B04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35915" y="987425"/>
            <a:ext cx="5357495" cy="58356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altLang="zh-CN" sz="3200" b="1">
                <a:latin typeface="Arial" panose="020B0604020202020204" pitchFamily="34" charset="0"/>
                <a:ea typeface="微软雅黑" panose="020B0503020204020204" pitchFamily="34" charset="-122"/>
              </a:rPr>
              <a:t>Para 1 </a:t>
            </a:r>
            <a:r>
              <a:rPr lang="zh-CN" altLang="en-US" sz="3200" b="1">
                <a:latin typeface="Arial" panose="020B0604020202020204" pitchFamily="34" charset="0"/>
                <a:ea typeface="微软雅黑" panose="020B0503020204020204" pitchFamily="34" charset="-122"/>
              </a:rPr>
              <a:t>表明目的与选择</a:t>
            </a:r>
            <a:endParaRPr lang="zh-CN" altLang="en-US" sz="3200" b="1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29895" y="1570990"/>
            <a:ext cx="11082655" cy="18148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 algn="l"/>
            <a:r>
              <a:rPr lang="en-US" altLang="zh-CN" sz="2800" b="1">
                <a:solidFill>
                  <a:srgbClr val="404040"/>
                </a:solidFill>
                <a:latin typeface="Times New Roman" panose="02020603050405020304" charset="0"/>
                <a:ea typeface="quote-cjk-patch"/>
                <a:cs typeface="Times New Roman" panose="02020603050405020304" charset="0"/>
                <a:sym typeface="+mn-ea"/>
              </a:rPr>
              <a:t>【</a:t>
            </a:r>
            <a:r>
              <a:rPr lang="en-US" altLang="zh-CN" sz="2800">
                <a:solidFill>
                  <a:srgbClr val="404040"/>
                </a:solidFill>
                <a:latin typeface="Times New Roman" panose="02020603050405020304" charset="0"/>
                <a:ea typeface="quote-cjk-patch"/>
                <a:cs typeface="Times New Roman" panose="02020603050405020304" charset="0"/>
                <a:sym typeface="+mn-ea"/>
              </a:rPr>
              <a:t>Self-identification &amp; Purpose Statement </a:t>
            </a:r>
            <a:r>
              <a:rPr lang="en-US" altLang="zh-CN" sz="2800" b="1">
                <a:solidFill>
                  <a:srgbClr val="404040"/>
                </a:solidFill>
                <a:latin typeface="Times New Roman" panose="02020603050405020304" charset="0"/>
                <a:ea typeface="quote-cjk-patch"/>
                <a:cs typeface="Times New Roman" panose="02020603050405020304" charset="0"/>
                <a:sym typeface="+mn-ea"/>
              </a:rPr>
              <a:t>】</a:t>
            </a:r>
            <a:r>
              <a:rPr lang="zh-CN" altLang="en-US" sz="2800" b="1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：</a:t>
            </a:r>
            <a:endParaRPr lang="en-US" altLang="zh-CN" sz="2800" b="1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l"/>
            <a:r>
              <a:rPr lang="en-US" altLang="zh-CN" sz="2800">
                <a:solidFill>
                  <a:srgbClr val="404040"/>
                </a:solidFill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  <a:sym typeface="+mn-ea"/>
              </a:rPr>
              <a:t>to inform you of my decision/choice (</a:t>
            </a:r>
            <a:r>
              <a:rPr lang="zh-CN" altLang="en-US" sz="2800">
                <a:solidFill>
                  <a:srgbClr val="404040"/>
                </a:solidFill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  <a:sym typeface="+mn-ea"/>
              </a:rPr>
              <a:t>正式</a:t>
            </a:r>
            <a:r>
              <a:rPr lang="en-US" altLang="zh-CN" sz="2800">
                <a:solidFill>
                  <a:srgbClr val="404040"/>
                </a:solidFill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  <a:sym typeface="+mn-ea"/>
              </a:rPr>
              <a:t>)</a:t>
            </a:r>
            <a:endParaRPr lang="en-US" altLang="zh-CN" sz="2800">
              <a:solidFill>
                <a:srgbClr val="404040"/>
              </a:solidFill>
              <a:latin typeface="Times New Roman" panose="02020603050405020304" charset="0"/>
              <a:ea typeface="华文楷体" panose="02010600040101010101" charset="-122"/>
              <a:cs typeface="Times New Roman" panose="02020603050405020304" charset="0"/>
            </a:endParaRPr>
          </a:p>
          <a:p>
            <a:pPr algn="l"/>
            <a:r>
              <a:rPr lang="en-US" altLang="zh-CN" sz="2800">
                <a:solidFill>
                  <a:srgbClr val="404040"/>
                </a:solidFill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  <a:sym typeface="+mn-ea"/>
              </a:rPr>
              <a:t>to express my interest in... (</a:t>
            </a:r>
            <a:r>
              <a:rPr lang="zh-CN" altLang="en-US" sz="2800">
                <a:solidFill>
                  <a:srgbClr val="404040"/>
                </a:solidFill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  <a:sym typeface="+mn-ea"/>
              </a:rPr>
              <a:t>突出热情</a:t>
            </a:r>
            <a:r>
              <a:rPr lang="en-US" altLang="zh-CN" sz="2800">
                <a:solidFill>
                  <a:srgbClr val="404040"/>
                </a:solidFill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  <a:sym typeface="+mn-ea"/>
              </a:rPr>
              <a:t>)</a:t>
            </a:r>
            <a:endParaRPr lang="en-US" altLang="zh-CN" sz="2800">
              <a:solidFill>
                <a:srgbClr val="404040"/>
              </a:solidFill>
              <a:latin typeface="Times New Roman" panose="02020603050405020304" charset="0"/>
              <a:ea typeface="华文楷体" panose="02010600040101010101" charset="-122"/>
              <a:cs typeface="Times New Roman" panose="02020603050405020304" charset="0"/>
            </a:endParaRPr>
          </a:p>
          <a:p>
            <a:pPr algn="l"/>
            <a:r>
              <a:rPr lang="en-US" altLang="zh-CN" sz="2800">
                <a:solidFill>
                  <a:srgbClr val="404040"/>
                </a:solidFill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  <a:sym typeface="+mn-ea"/>
              </a:rPr>
              <a:t>to apply for a place in... (</a:t>
            </a:r>
            <a:r>
              <a:rPr lang="zh-CN" altLang="en-US" sz="2800">
                <a:solidFill>
                  <a:srgbClr val="404040"/>
                </a:solidFill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  <a:sym typeface="+mn-ea"/>
              </a:rPr>
              <a:t>暗含竞争性</a:t>
            </a:r>
            <a:r>
              <a:rPr lang="en-US" altLang="zh-CN" sz="2800">
                <a:solidFill>
                  <a:srgbClr val="404040"/>
                </a:solidFill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  <a:sym typeface="+mn-ea"/>
              </a:rPr>
              <a:t>)</a:t>
            </a:r>
            <a:endParaRPr lang="en-US" altLang="zh-CN" sz="2800">
              <a:solidFill>
                <a:srgbClr val="404040"/>
              </a:solidFill>
              <a:latin typeface="Times New Roman" panose="02020603050405020304" charset="0"/>
              <a:ea typeface="华文楷体" panose="0201060004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29895" y="3578225"/>
            <a:ext cx="11082655" cy="22453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 algn="l"/>
            <a:r>
              <a:rPr lang="en-US" altLang="zh-CN" sz="2800" b="1">
                <a:solidFill>
                  <a:srgbClr val="404040"/>
                </a:solidFill>
                <a:latin typeface="Times New Roman" panose="02020603050405020304" charset="0"/>
                <a:ea typeface="quote-cjk-patch"/>
                <a:cs typeface="Times New Roman" panose="02020603050405020304" charset="0"/>
                <a:sym typeface="+mn-ea"/>
              </a:rPr>
              <a:t>【</a:t>
            </a:r>
            <a:r>
              <a:rPr lang="en-US" altLang="zh-CN" sz="2800">
                <a:solidFill>
                  <a:srgbClr val="404040"/>
                </a:solidFill>
                <a:latin typeface="Times New Roman" panose="02020603050405020304" charset="0"/>
                <a:ea typeface="quote-cjk-patch"/>
                <a:cs typeface="Times New Roman" panose="02020603050405020304" charset="0"/>
                <a:sym typeface="+mn-ea"/>
              </a:rPr>
              <a:t>Choice Statement</a:t>
            </a:r>
            <a:r>
              <a:rPr lang="en-US" altLang="zh-CN" sz="2800" b="1">
                <a:solidFill>
                  <a:srgbClr val="404040"/>
                </a:solidFill>
                <a:latin typeface="Times New Roman" panose="02020603050405020304" charset="0"/>
                <a:ea typeface="quote-cjk-patch"/>
                <a:cs typeface="Times New Roman" panose="02020603050405020304" charset="0"/>
                <a:sym typeface="+mn-ea"/>
              </a:rPr>
              <a:t>】</a:t>
            </a:r>
            <a:r>
              <a:rPr lang="zh-CN" altLang="en-US" sz="2800" b="1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：</a:t>
            </a:r>
            <a:endParaRPr lang="en-US" altLang="zh-CN" sz="2800" b="1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l">
              <a:buClrTx/>
              <a:buSzTx/>
              <a:buNone/>
            </a:pPr>
            <a:r>
              <a:rPr lang="en-US" altLang="zh-CN" sz="2800">
                <a:solidFill>
                  <a:srgbClr val="404040"/>
                </a:solidFill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  <a:sym typeface="+mn-ea"/>
              </a:rPr>
              <a:t>核心动词： choose          would like to participate in (更礼貌) / have decided to opt for (更果断)</a:t>
            </a:r>
            <a:endParaRPr lang="en-US" altLang="zh-CN" sz="2800">
              <a:solidFill>
                <a:srgbClr val="404040"/>
              </a:solidFill>
              <a:latin typeface="Times New Roman" panose="02020603050405020304" charset="0"/>
              <a:ea typeface="华文楷体" panose="02010600040101010101" charset="-122"/>
              <a:cs typeface="Times New Roman" panose="02020603050405020304" charset="0"/>
            </a:endParaRPr>
          </a:p>
          <a:p>
            <a:pPr algn="l">
              <a:buClrTx/>
              <a:buSzTx/>
              <a:buNone/>
            </a:pPr>
            <a:r>
              <a:rPr lang="en-US" altLang="zh-CN" sz="2800">
                <a:solidFill>
                  <a:srgbClr val="404040"/>
                </a:solidFill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  <a:sym typeface="+mn-ea"/>
              </a:rPr>
              <a:t>项目名称： 使用引号或大写，如 the "School Garden Beautifying" project。</a:t>
            </a:r>
            <a:endParaRPr lang="en-US" altLang="zh-CN" sz="2800">
              <a:solidFill>
                <a:srgbClr val="404040"/>
              </a:solidFill>
              <a:latin typeface="Times New Roman" panose="02020603050405020304" charset="0"/>
              <a:ea typeface="华文楷体" panose="0201060004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8" name="右箭头 7"/>
          <p:cNvSpPr/>
          <p:nvPr/>
        </p:nvSpPr>
        <p:spPr>
          <a:xfrm>
            <a:off x="3472815" y="4253865"/>
            <a:ext cx="738505" cy="7556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09220" y="1859280"/>
            <a:ext cx="12082780" cy="442531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txBody>
          <a:bodyPr>
            <a:noAutofit/>
          </a:bodyPr>
          <a:p>
            <a:pPr algn="ctr"/>
            <a:r>
              <a:rPr lang="zh-CN" altLang="en-US" sz="2800">
                <a:latin typeface="Arial" panose="020B0604020202020204" pitchFamily="34" charset="0"/>
                <a:ea typeface="微软雅黑" panose="020B0503020204020204" pitchFamily="34" charset="-122"/>
              </a:rPr>
              <a:t>三种开头类型</a:t>
            </a:r>
            <a:endParaRPr lang="zh-CN" altLang="en-US" sz="28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9220" y="2400300"/>
            <a:ext cx="3856355" cy="3886835"/>
          </a:xfrm>
          <a:prstGeom prst="rect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>
            <a:noAutofit/>
          </a:bodyPr>
          <a:p>
            <a:pPr algn="ctr"/>
            <a:r>
              <a:rPr lang="en-US" altLang="zh-CN" sz="28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Direct and Clear</a:t>
            </a:r>
            <a:endParaRPr lang="en-US" altLang="zh-CN" sz="28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ctr"/>
            <a:r>
              <a:rPr lang="zh-CN" altLang="en-US" sz="28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（</a:t>
            </a:r>
            <a:r>
              <a:rPr lang="en-US" altLang="zh-CN" sz="24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zh-CN" altLang="en-US" sz="2400">
                <a:latin typeface="方正楷体_GBK" panose="02000000000000000000" charset="-122"/>
                <a:ea typeface="方正楷体_GBK" panose="02000000000000000000" charset="-122"/>
                <a:cs typeface="Times New Roman" panose="02020603050405020304" charset="0"/>
              </a:rPr>
              <a:t>直奔主题，毫不拖沓</a:t>
            </a:r>
            <a:r>
              <a:rPr lang="zh-CN" altLang="en-US" sz="28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）</a:t>
            </a:r>
            <a:endParaRPr lang="zh-CN" altLang="en-US" sz="28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/>
            <a:r>
              <a:rPr lang="en-US" altLang="zh-CN" sz="24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1. I am writing to tell you that I have chosen to participate in... </a:t>
            </a:r>
            <a:endParaRPr lang="en-US" altLang="zh-CN" sz="24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/>
            <a:r>
              <a:rPr lang="en-US" altLang="zh-CN" sz="24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2. I would like to join the </a:t>
            </a:r>
            <a:r>
              <a:rPr lang="en-US" sz="24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... </a:t>
            </a:r>
            <a:r>
              <a:rPr lang="en-US" altLang="zh-CN" sz="24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project. </a:t>
            </a:r>
            <a:endParaRPr lang="en-US" altLang="zh-CN" sz="24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/>
            <a:r>
              <a:rPr lang="en-US" altLang="zh-CN" sz="24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3.This email is to confirm my selection for the labor practice:.... </a:t>
            </a:r>
            <a:endParaRPr lang="en-US" altLang="zh-CN" sz="24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ctr"/>
            <a:endParaRPr lang="zh-CN" altLang="en-US" sz="28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/>
            <a:endParaRPr lang="en-US" altLang="zh-CN" sz="28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965575" y="2395220"/>
            <a:ext cx="4102100" cy="3889375"/>
          </a:xfrm>
          <a:prstGeom prst="rect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>
            <a:noAutofit/>
          </a:bodyPr>
          <a:p>
            <a:pPr algn="ctr"/>
            <a:r>
              <a:rPr lang="en-US" altLang="zh-CN" sz="28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Formal and Polite</a:t>
            </a:r>
            <a:endParaRPr lang="en-US" altLang="zh-CN" sz="28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ctr"/>
            <a:r>
              <a:rPr lang="zh-CN" altLang="en-US" sz="28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（</a:t>
            </a:r>
            <a:r>
              <a:rPr lang="en-US" altLang="zh-CN" sz="28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zh-CN" altLang="en-US" sz="2400">
                <a:latin typeface="方正楷体_GBK" panose="02000000000000000000" charset="-122"/>
                <a:ea typeface="方正楷体_GBK" panose="02000000000000000000" charset="-122"/>
                <a:cs typeface="Times New Roman" panose="02020603050405020304" charset="0"/>
              </a:rPr>
              <a:t>尊重和礼貌</a:t>
            </a:r>
            <a:r>
              <a:rPr lang="zh-CN" altLang="en-US" sz="28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）</a:t>
            </a:r>
            <a:endParaRPr lang="zh-CN" altLang="en-US" sz="28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>
              <a:buClrTx/>
              <a:buSzTx/>
              <a:buFontTx/>
            </a:pPr>
            <a:r>
              <a:rPr lang="en-US" altLang="zh-CN" sz="24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1. I am writing to inform you of my decision regarding the labor practice activities. </a:t>
            </a:r>
            <a:endParaRPr lang="en-US" altLang="zh-CN" sz="24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>
              <a:buClrTx/>
              <a:buSzTx/>
              <a:buFontTx/>
            </a:pPr>
            <a:r>
              <a:rPr lang="en-US" altLang="zh-CN" sz="24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2. I am writing to express my interest in the ..... activity. </a:t>
            </a:r>
            <a:endParaRPr lang="en-US" altLang="zh-CN" sz="24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>
              <a:buClrTx/>
              <a:buSzTx/>
              <a:buFontTx/>
            </a:pPr>
            <a:r>
              <a:rPr lang="en-US" altLang="zh-CN" sz="24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3. With reference to the upcoming labor practice, I would like to opt for...</a:t>
            </a:r>
            <a:endParaRPr lang="en-US" altLang="zh-CN" sz="24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/>
            <a:endParaRPr lang="en-US" altLang="zh-CN" sz="28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067675" y="2397760"/>
            <a:ext cx="4009390" cy="3889375"/>
          </a:xfrm>
          <a:prstGeom prst="rect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>
            <a:noAutofit/>
          </a:bodyPr>
          <a:p>
            <a:pPr algn="ctr"/>
            <a:r>
              <a:rPr lang="en-US" altLang="zh-CN" sz="28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Polite Request</a:t>
            </a:r>
            <a:r>
              <a:rPr lang="zh-CN" altLang="en-US" sz="2400">
                <a:latin typeface="方正楷体_GBK" panose="02000000000000000000" charset="-122"/>
                <a:ea typeface="方正楷体_GBK" panose="02000000000000000000" charset="-122"/>
                <a:cs typeface="Times New Roman" panose="02020603050405020304" charset="0"/>
              </a:rPr>
              <a:t> </a:t>
            </a:r>
            <a:endParaRPr lang="zh-CN" altLang="en-US" sz="2400">
              <a:latin typeface="方正楷体_GBK" panose="02000000000000000000" charset="-122"/>
              <a:ea typeface="方正楷体_GBK" panose="02000000000000000000" charset="-122"/>
              <a:cs typeface="Times New Roman" panose="02020603050405020304" charset="0"/>
            </a:endParaRPr>
          </a:p>
          <a:p>
            <a:pPr algn="ctr"/>
            <a:r>
              <a:rPr lang="zh-CN" altLang="en-US" sz="2400">
                <a:latin typeface="方正楷体_GBK" panose="02000000000000000000" charset="-122"/>
                <a:ea typeface="方正楷体_GBK" panose="02000000000000000000" charset="-122"/>
                <a:cs typeface="Times New Roman" panose="02020603050405020304" charset="0"/>
              </a:rPr>
              <a:t>( 语气谦逊）</a:t>
            </a:r>
            <a:endParaRPr lang="zh-CN" altLang="en-US" sz="2400">
              <a:latin typeface="方正楷体_GBK" panose="02000000000000000000" charset="-122"/>
              <a:ea typeface="方正楷体_GBK" panose="02000000000000000000" charset="-122"/>
              <a:cs typeface="Times New Roman" panose="02020603050405020304" charset="0"/>
            </a:endParaRPr>
          </a:p>
          <a:p>
            <a:pPr algn="l"/>
            <a:r>
              <a:rPr lang="en-US" altLang="zh-CN" sz="28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1.I would like to request a place in the </a:t>
            </a:r>
            <a:r>
              <a:rPr lang="en-US" sz="28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...</a:t>
            </a:r>
            <a:r>
              <a:rPr lang="en-US" altLang="zh-CN" sz="28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group. </a:t>
            </a:r>
            <a:endParaRPr lang="en-US" altLang="zh-CN" sz="28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/>
            <a:r>
              <a:rPr lang="en-US" altLang="zh-CN" sz="28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2. If possible, I would love to be part of the </a:t>
            </a:r>
            <a:r>
              <a:rPr lang="en-US" sz="28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...</a:t>
            </a:r>
            <a:r>
              <a:rPr lang="en-US" altLang="zh-CN" sz="28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team. </a:t>
            </a:r>
            <a:endParaRPr lang="en-US" altLang="zh-CN" sz="28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/>
            <a:endParaRPr lang="en-US" altLang="zh-CN" sz="28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bldLvl="0" animBg="1"/>
      <p:bldP spid="8" grpId="0" bldLvl="0" animBg="1"/>
      <p:bldP spid="9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0" y="1658620"/>
            <a:ext cx="4399915" cy="58356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altLang="zh-CN" sz="3200" b="1">
                <a:latin typeface="Arial" panose="020B0604020202020204" pitchFamily="34" charset="0"/>
                <a:ea typeface="微软雅黑" panose="020B0503020204020204" pitchFamily="34" charset="-122"/>
              </a:rPr>
              <a:t>Para 2 </a:t>
            </a:r>
            <a:r>
              <a:rPr lang="zh-CN" altLang="en-US" sz="3200" b="1">
                <a:latin typeface="Arial" panose="020B0604020202020204" pitchFamily="34" charset="0"/>
                <a:ea typeface="微软雅黑" panose="020B0503020204020204" pitchFamily="34" charset="-122"/>
              </a:rPr>
              <a:t>阐述理由</a:t>
            </a:r>
            <a:endParaRPr lang="zh-CN" altLang="en-US" sz="3200" b="1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4" name="左大括号 13"/>
          <p:cNvSpPr/>
          <p:nvPr/>
        </p:nvSpPr>
        <p:spPr>
          <a:xfrm>
            <a:off x="3867785" y="445770"/>
            <a:ext cx="151765" cy="3009265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019550" y="361950"/>
            <a:ext cx="3302000" cy="58356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32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论证的逻辑框架</a:t>
            </a:r>
            <a:r>
              <a:rPr lang="en-US" altLang="zh-CN" sz="3200" b="1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endParaRPr lang="en-US" altLang="zh-CN" sz="3200" b="1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019550" y="2955290"/>
            <a:ext cx="3302000" cy="58356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32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地道的语言表达</a:t>
            </a:r>
            <a:endParaRPr lang="zh-CN" altLang="en-US" sz="32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5105" y="4527550"/>
            <a:ext cx="11668760" cy="107632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p>
            <a:pPr algn="l"/>
            <a:r>
              <a:rPr lang="en-US" altLang="zh-CN" sz="320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zh-CN" altLang="en-US" sz="320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一个好的理由段，需要有清晰的逻辑骨架，也需要有丰富的语言血肉</a:t>
            </a:r>
            <a:endParaRPr lang="zh-CN" altLang="en-US" sz="3200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custDataLst>
              <p:tags r:id="rId1"/>
            </p:custDataLst>
          </p:nvPr>
        </p:nvSpPr>
        <p:spPr>
          <a:xfrm>
            <a:off x="332105" y="188595"/>
            <a:ext cx="2533015" cy="57277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wrap="square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accent5">
                    <a:lumMod val="65000"/>
                    <a:lumOff val="35000"/>
                  </a:schemeClr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400" u="none" strike="noStrike" kern="1200" cap="none" spc="150" normalizeH="0" baseline="0">
                <a:solidFill>
                  <a:schemeClr val="accent5">
                    <a:lumMod val="65000"/>
                    <a:lumOff val="35000"/>
                  </a:schemeClr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400" u="none" strike="noStrike" kern="1200" cap="none" spc="150" normalizeH="0" baseline="0">
                <a:solidFill>
                  <a:schemeClr val="accent5">
                    <a:lumMod val="65000"/>
                    <a:lumOff val="35000"/>
                  </a:schemeClr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200" u="none" strike="noStrike" kern="1200" cap="none" spc="150" normalizeH="0" baseline="0">
                <a:solidFill>
                  <a:schemeClr val="accent5">
                    <a:lumMod val="65000"/>
                    <a:lumOff val="35000"/>
                  </a:schemeClr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u="none" strike="noStrike" kern="1200" cap="none" spc="150" normalizeH="0" baseline="0">
                <a:solidFill>
                  <a:schemeClr val="accent5">
                    <a:lumMod val="65000"/>
                    <a:lumOff val="35000"/>
                  </a:schemeClr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zh-CN" altLang="en-US" sz="3600" b="1" dirty="0">
                <a:solidFill>
                  <a:schemeClr val="accent6">
                    <a:lumMod val="50000"/>
                  </a:schemeClr>
                </a:solidFill>
                <a:latin typeface="华文琥珀" panose="02010800040101010101" charset="-122"/>
                <a:ea typeface="华文琥珀" panose="02010800040101010101" charset="-122"/>
                <a:sym typeface="思源黑体 CN Normal" panose="020B0400000000000000" pitchFamily="34" charset="-122"/>
              </a:rPr>
              <a:t>语言</a:t>
            </a:r>
            <a:endParaRPr lang="zh-CN" altLang="en-US" sz="3600" b="1" dirty="0">
              <a:solidFill>
                <a:schemeClr val="accent6">
                  <a:lumMod val="50000"/>
                </a:schemeClr>
              </a:solidFill>
              <a:latin typeface="华文琥珀" panose="02010800040101010101" charset="-122"/>
              <a:ea typeface="华文琥珀" panose="02010800040101010101" charset="-122"/>
              <a:sym typeface="思源黑体 CN Normal" panose="020B0400000000000000" pitchFamily="3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 bldLvl="0" animBg="1"/>
      <p:bldP spid="3" grpId="0"/>
      <p:bldP spid="4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6" name="任意多边形: 形状 155"/>
          <p:cNvSpPr/>
          <p:nvPr>
            <p:custDataLst>
              <p:tags r:id="rId1"/>
            </p:custDataLst>
          </p:nvPr>
        </p:nvSpPr>
        <p:spPr>
          <a:xfrm>
            <a:off x="2386330" y="3208020"/>
            <a:ext cx="7611745" cy="3621405"/>
          </a:xfrm>
          <a:custGeom>
            <a:avLst/>
            <a:gdLst>
              <a:gd name="connsiteX0" fmla="*/ 3444164 w 5649772"/>
              <a:gd name="connsiteY0" fmla="*/ 1023182 h 2870346"/>
              <a:gd name="connsiteX1" fmla="*/ 4117010 w 5649772"/>
              <a:gd name="connsiteY1" fmla="*/ 448482 h 2870346"/>
              <a:gd name="connsiteX2" fmla="*/ 4184218 w 5649772"/>
              <a:gd name="connsiteY2" fmla="*/ 407258 h 2870346"/>
              <a:gd name="connsiteX3" fmla="*/ 4459910 w 5649772"/>
              <a:gd name="connsiteY3" fmla="*/ 194888 h 2870346"/>
              <a:gd name="connsiteX4" fmla="*/ 4568343 w 5649772"/>
              <a:gd name="connsiteY4" fmla="*/ 39059 h 2870346"/>
              <a:gd name="connsiteX5" fmla="*/ 4529709 w 5649772"/>
              <a:gd name="connsiteY5" fmla="*/ 5227 h 2870346"/>
              <a:gd name="connsiteX6" fmla="*/ 3623462 w 5649772"/>
              <a:gd name="connsiteY6" fmla="*/ 380435 h 2870346"/>
              <a:gd name="connsiteX7" fmla="*/ 3792398 w 5649772"/>
              <a:gd name="connsiteY7" fmla="*/ 175838 h 2870346"/>
              <a:gd name="connsiteX8" fmla="*/ 3780816 w 5649772"/>
              <a:gd name="connsiteY8" fmla="*/ 133700 h 2870346"/>
              <a:gd name="connsiteX9" fmla="*/ 2824887 w 5649772"/>
              <a:gd name="connsiteY9" fmla="*/ 682644 h 2870346"/>
              <a:gd name="connsiteX10" fmla="*/ 1868957 w 5649772"/>
              <a:gd name="connsiteY10" fmla="*/ 133700 h 2870346"/>
              <a:gd name="connsiteX11" fmla="*/ 1857375 w 5649772"/>
              <a:gd name="connsiteY11" fmla="*/ 175838 h 2870346"/>
              <a:gd name="connsiteX12" fmla="*/ 2026311 w 5649772"/>
              <a:gd name="connsiteY12" fmla="*/ 380435 h 2870346"/>
              <a:gd name="connsiteX13" fmla="*/ 1120064 w 5649772"/>
              <a:gd name="connsiteY13" fmla="*/ 5227 h 2870346"/>
              <a:gd name="connsiteX14" fmla="*/ 1081431 w 5649772"/>
              <a:gd name="connsiteY14" fmla="*/ 39059 h 2870346"/>
              <a:gd name="connsiteX15" fmla="*/ 1189863 w 5649772"/>
              <a:gd name="connsiteY15" fmla="*/ 194888 h 2870346"/>
              <a:gd name="connsiteX16" fmla="*/ 1465555 w 5649772"/>
              <a:gd name="connsiteY16" fmla="*/ 407258 h 2870346"/>
              <a:gd name="connsiteX17" fmla="*/ 1532763 w 5649772"/>
              <a:gd name="connsiteY17" fmla="*/ 448482 h 2870346"/>
              <a:gd name="connsiteX18" fmla="*/ 2205609 w 5649772"/>
              <a:gd name="connsiteY18" fmla="*/ 1023182 h 2870346"/>
              <a:gd name="connsiteX19" fmla="*/ 0 w 5649772"/>
              <a:gd name="connsiteY19" fmla="*/ 2870347 h 2870346"/>
              <a:gd name="connsiteX20" fmla="*/ 2824887 w 5649772"/>
              <a:gd name="connsiteY20" fmla="*/ 2870347 h 2870346"/>
              <a:gd name="connsiteX21" fmla="*/ 5649773 w 5649772"/>
              <a:gd name="connsiteY21" fmla="*/ 2870347 h 2870346"/>
              <a:gd name="connsiteX22" fmla="*/ 3444164 w 5649772"/>
              <a:gd name="connsiteY22" fmla="*/ 1023182 h 2870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649772" h="2870346">
                <a:moveTo>
                  <a:pt x="3444164" y="1023182"/>
                </a:moveTo>
                <a:cubicBezTo>
                  <a:pt x="3479826" y="661461"/>
                  <a:pt x="3858158" y="602939"/>
                  <a:pt x="4117010" y="448482"/>
                </a:cubicBezTo>
                <a:cubicBezTo>
                  <a:pt x="4139565" y="434994"/>
                  <a:pt x="4162044" y="421278"/>
                  <a:pt x="4184218" y="407258"/>
                </a:cubicBezTo>
                <a:cubicBezTo>
                  <a:pt x="4281754" y="345536"/>
                  <a:pt x="4380434" y="278632"/>
                  <a:pt x="4459910" y="194888"/>
                </a:cubicBezTo>
                <a:cubicBezTo>
                  <a:pt x="4504335" y="148178"/>
                  <a:pt x="4536948" y="94914"/>
                  <a:pt x="4568343" y="39059"/>
                </a:cubicBezTo>
                <a:cubicBezTo>
                  <a:pt x="4582058" y="14599"/>
                  <a:pt x="4552645" y="-11233"/>
                  <a:pt x="4529709" y="5227"/>
                </a:cubicBezTo>
                <a:cubicBezTo>
                  <a:pt x="4211498" y="234284"/>
                  <a:pt x="3780282" y="457626"/>
                  <a:pt x="3623462" y="380435"/>
                </a:cubicBezTo>
                <a:cubicBezTo>
                  <a:pt x="3509315" y="324276"/>
                  <a:pt x="3669182" y="232302"/>
                  <a:pt x="3792398" y="175838"/>
                </a:cubicBezTo>
                <a:cubicBezTo>
                  <a:pt x="3815258" y="165323"/>
                  <a:pt x="3805885" y="131109"/>
                  <a:pt x="3780816" y="133700"/>
                </a:cubicBezTo>
                <a:cubicBezTo>
                  <a:pt x="3136011" y="199537"/>
                  <a:pt x="2824887" y="682644"/>
                  <a:pt x="2824887" y="682644"/>
                </a:cubicBezTo>
                <a:cubicBezTo>
                  <a:pt x="2824887" y="682644"/>
                  <a:pt x="2513762" y="199537"/>
                  <a:pt x="1868957" y="133700"/>
                </a:cubicBezTo>
                <a:cubicBezTo>
                  <a:pt x="1843888" y="131109"/>
                  <a:pt x="1834515" y="165323"/>
                  <a:pt x="1857375" y="175838"/>
                </a:cubicBezTo>
                <a:cubicBezTo>
                  <a:pt x="1980667" y="232379"/>
                  <a:pt x="2140458" y="324276"/>
                  <a:pt x="2026311" y="380435"/>
                </a:cubicBezTo>
                <a:cubicBezTo>
                  <a:pt x="1869415" y="457702"/>
                  <a:pt x="1438199" y="234284"/>
                  <a:pt x="1120064" y="5227"/>
                </a:cubicBezTo>
                <a:cubicBezTo>
                  <a:pt x="1097128" y="-11309"/>
                  <a:pt x="1067715" y="14523"/>
                  <a:pt x="1081431" y="39059"/>
                </a:cubicBezTo>
                <a:cubicBezTo>
                  <a:pt x="1112825" y="94914"/>
                  <a:pt x="1145438" y="148178"/>
                  <a:pt x="1189863" y="194888"/>
                </a:cubicBezTo>
                <a:cubicBezTo>
                  <a:pt x="1269416" y="278632"/>
                  <a:pt x="1368019" y="345536"/>
                  <a:pt x="1465555" y="407258"/>
                </a:cubicBezTo>
                <a:cubicBezTo>
                  <a:pt x="1487805" y="421278"/>
                  <a:pt x="1510208" y="435071"/>
                  <a:pt x="1532763" y="448482"/>
                </a:cubicBezTo>
                <a:cubicBezTo>
                  <a:pt x="1791615" y="602863"/>
                  <a:pt x="2169947" y="661461"/>
                  <a:pt x="2205609" y="1023182"/>
                </a:cubicBezTo>
                <a:cubicBezTo>
                  <a:pt x="2241804" y="1390466"/>
                  <a:pt x="1955749" y="2244516"/>
                  <a:pt x="0" y="2870347"/>
                </a:cubicBezTo>
                <a:lnTo>
                  <a:pt x="2824887" y="2870347"/>
                </a:lnTo>
                <a:lnTo>
                  <a:pt x="5649773" y="2870347"/>
                </a:lnTo>
                <a:cubicBezTo>
                  <a:pt x="3694024" y="2244516"/>
                  <a:pt x="3407893" y="1390466"/>
                  <a:pt x="3444164" y="1023182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100000"/>
                </a:schemeClr>
              </a:gs>
              <a:gs pos="90000">
                <a:schemeClr val="accent1">
                  <a:lumMod val="60000"/>
                  <a:lumOff val="40000"/>
                  <a:alpha val="0"/>
                </a:schemeClr>
              </a:gs>
              <a:gs pos="71000">
                <a:schemeClr val="accent1">
                  <a:lumMod val="60000"/>
                  <a:lumOff val="40000"/>
                  <a:alpha val="100000"/>
                </a:schemeClr>
              </a:gs>
            </a:gsLst>
            <a:lin ang="5400000" scaled="0"/>
          </a:gradFill>
          <a:ln w="76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4" name="任意多边形: 形状 153"/>
          <p:cNvSpPr/>
          <p:nvPr>
            <p:custDataLst>
              <p:tags r:id="rId2"/>
            </p:custDataLst>
          </p:nvPr>
        </p:nvSpPr>
        <p:spPr>
          <a:xfrm>
            <a:off x="2317688" y="4145288"/>
            <a:ext cx="521854" cy="521854"/>
          </a:xfrm>
          <a:custGeom>
            <a:avLst/>
            <a:gdLst>
              <a:gd name="connsiteX0" fmla="*/ 1556156 w 1556156"/>
              <a:gd name="connsiteY0" fmla="*/ 778078 h 1556156"/>
              <a:gd name="connsiteX1" fmla="*/ 778078 w 1556156"/>
              <a:gd name="connsiteY1" fmla="*/ 1556156 h 1556156"/>
              <a:gd name="connsiteX2" fmla="*/ 0 w 1556156"/>
              <a:gd name="connsiteY2" fmla="*/ 778078 h 1556156"/>
              <a:gd name="connsiteX3" fmla="*/ 778078 w 1556156"/>
              <a:gd name="connsiteY3" fmla="*/ 0 h 1556156"/>
              <a:gd name="connsiteX4" fmla="*/ 1556156 w 1556156"/>
              <a:gd name="connsiteY4" fmla="*/ 778078 h 155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6156" h="1556156">
                <a:moveTo>
                  <a:pt x="1556156" y="778078"/>
                </a:moveTo>
                <a:cubicBezTo>
                  <a:pt x="1556156" y="1207799"/>
                  <a:pt x="1207799" y="1556156"/>
                  <a:pt x="778078" y="1556156"/>
                </a:cubicBezTo>
                <a:cubicBezTo>
                  <a:pt x="348358" y="1556156"/>
                  <a:pt x="0" y="1207799"/>
                  <a:pt x="0" y="778078"/>
                </a:cubicBezTo>
                <a:cubicBezTo>
                  <a:pt x="0" y="348357"/>
                  <a:pt x="348358" y="0"/>
                  <a:pt x="778078" y="0"/>
                </a:cubicBezTo>
                <a:cubicBezTo>
                  <a:pt x="1207799" y="0"/>
                  <a:pt x="1556156" y="348357"/>
                  <a:pt x="1556156" y="77807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42000"/>
            </a:schemeClr>
          </a:solidFill>
          <a:ln w="762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55" name="任意多边形: 形状 153"/>
          <p:cNvSpPr/>
          <p:nvPr>
            <p:custDataLst>
              <p:tags r:id="rId3"/>
            </p:custDataLst>
          </p:nvPr>
        </p:nvSpPr>
        <p:spPr>
          <a:xfrm>
            <a:off x="3461279" y="1588132"/>
            <a:ext cx="259841" cy="259841"/>
          </a:xfrm>
          <a:custGeom>
            <a:avLst/>
            <a:gdLst>
              <a:gd name="connsiteX0" fmla="*/ 1556156 w 1556156"/>
              <a:gd name="connsiteY0" fmla="*/ 778078 h 1556156"/>
              <a:gd name="connsiteX1" fmla="*/ 778078 w 1556156"/>
              <a:gd name="connsiteY1" fmla="*/ 1556156 h 1556156"/>
              <a:gd name="connsiteX2" fmla="*/ 0 w 1556156"/>
              <a:gd name="connsiteY2" fmla="*/ 778078 h 1556156"/>
              <a:gd name="connsiteX3" fmla="*/ 778078 w 1556156"/>
              <a:gd name="connsiteY3" fmla="*/ 0 h 1556156"/>
              <a:gd name="connsiteX4" fmla="*/ 1556156 w 1556156"/>
              <a:gd name="connsiteY4" fmla="*/ 778078 h 155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6156" h="1556156">
                <a:moveTo>
                  <a:pt x="1556156" y="778078"/>
                </a:moveTo>
                <a:cubicBezTo>
                  <a:pt x="1556156" y="1207799"/>
                  <a:pt x="1207799" y="1556156"/>
                  <a:pt x="778078" y="1556156"/>
                </a:cubicBezTo>
                <a:cubicBezTo>
                  <a:pt x="348358" y="1556156"/>
                  <a:pt x="0" y="1207799"/>
                  <a:pt x="0" y="778078"/>
                </a:cubicBezTo>
                <a:cubicBezTo>
                  <a:pt x="0" y="348357"/>
                  <a:pt x="348358" y="0"/>
                  <a:pt x="778078" y="0"/>
                </a:cubicBezTo>
                <a:cubicBezTo>
                  <a:pt x="1207799" y="0"/>
                  <a:pt x="1556156" y="348357"/>
                  <a:pt x="1556156" y="77807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42000"/>
            </a:schemeClr>
          </a:solidFill>
          <a:ln w="762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56" name="任意多边形: 形状 153"/>
          <p:cNvSpPr/>
          <p:nvPr>
            <p:custDataLst>
              <p:tags r:id="rId4"/>
            </p:custDataLst>
          </p:nvPr>
        </p:nvSpPr>
        <p:spPr>
          <a:xfrm>
            <a:off x="7744679" y="1643140"/>
            <a:ext cx="708592" cy="708592"/>
          </a:xfrm>
          <a:custGeom>
            <a:avLst/>
            <a:gdLst>
              <a:gd name="connsiteX0" fmla="*/ 1556156 w 1556156"/>
              <a:gd name="connsiteY0" fmla="*/ 778078 h 1556156"/>
              <a:gd name="connsiteX1" fmla="*/ 778078 w 1556156"/>
              <a:gd name="connsiteY1" fmla="*/ 1556156 h 1556156"/>
              <a:gd name="connsiteX2" fmla="*/ 0 w 1556156"/>
              <a:gd name="connsiteY2" fmla="*/ 778078 h 1556156"/>
              <a:gd name="connsiteX3" fmla="*/ 778078 w 1556156"/>
              <a:gd name="connsiteY3" fmla="*/ 0 h 1556156"/>
              <a:gd name="connsiteX4" fmla="*/ 1556156 w 1556156"/>
              <a:gd name="connsiteY4" fmla="*/ 778078 h 155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6156" h="1556156">
                <a:moveTo>
                  <a:pt x="1556156" y="778078"/>
                </a:moveTo>
                <a:cubicBezTo>
                  <a:pt x="1556156" y="1207799"/>
                  <a:pt x="1207799" y="1556156"/>
                  <a:pt x="778078" y="1556156"/>
                </a:cubicBezTo>
                <a:cubicBezTo>
                  <a:pt x="348358" y="1556156"/>
                  <a:pt x="0" y="1207799"/>
                  <a:pt x="0" y="778078"/>
                </a:cubicBezTo>
                <a:cubicBezTo>
                  <a:pt x="0" y="348357"/>
                  <a:pt x="348358" y="0"/>
                  <a:pt x="778078" y="0"/>
                </a:cubicBezTo>
                <a:cubicBezTo>
                  <a:pt x="1207799" y="0"/>
                  <a:pt x="1556156" y="348357"/>
                  <a:pt x="1556156" y="77807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42000"/>
            </a:schemeClr>
          </a:solidFill>
          <a:ln w="762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7" name="任意多边形: 形状 152"/>
          <p:cNvSpPr/>
          <p:nvPr>
            <p:custDataLst>
              <p:tags r:id="rId5"/>
            </p:custDataLst>
          </p:nvPr>
        </p:nvSpPr>
        <p:spPr>
          <a:xfrm>
            <a:off x="1569288" y="1971741"/>
            <a:ext cx="1891992" cy="1891992"/>
          </a:xfrm>
          <a:custGeom>
            <a:avLst/>
            <a:gdLst>
              <a:gd name="connsiteX0" fmla="*/ 1660093 w 1660093"/>
              <a:gd name="connsiteY0" fmla="*/ 830047 h 1660093"/>
              <a:gd name="connsiteX1" fmla="*/ 830046 w 1660093"/>
              <a:gd name="connsiteY1" fmla="*/ 1660093 h 1660093"/>
              <a:gd name="connsiteX2" fmla="*/ 0 w 1660093"/>
              <a:gd name="connsiteY2" fmla="*/ 830047 h 1660093"/>
              <a:gd name="connsiteX3" fmla="*/ 830046 w 1660093"/>
              <a:gd name="connsiteY3" fmla="*/ 0 h 1660093"/>
              <a:gd name="connsiteX4" fmla="*/ 1660093 w 1660093"/>
              <a:gd name="connsiteY4" fmla="*/ 830047 h 166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0093" h="1660093">
                <a:moveTo>
                  <a:pt x="1660093" y="830047"/>
                </a:moveTo>
                <a:cubicBezTo>
                  <a:pt x="1660093" y="1288469"/>
                  <a:pt x="1288469" y="1660093"/>
                  <a:pt x="830046" y="1660093"/>
                </a:cubicBezTo>
                <a:cubicBezTo>
                  <a:pt x="371624" y="1660093"/>
                  <a:pt x="0" y="1288469"/>
                  <a:pt x="0" y="830047"/>
                </a:cubicBezTo>
                <a:cubicBezTo>
                  <a:pt x="0" y="371625"/>
                  <a:pt x="371624" y="0"/>
                  <a:pt x="830046" y="0"/>
                </a:cubicBezTo>
                <a:cubicBezTo>
                  <a:pt x="1288469" y="0"/>
                  <a:pt x="1660093" y="371625"/>
                  <a:pt x="1660093" y="830047"/>
                </a:cubicBezTo>
                <a:close/>
              </a:path>
            </a:pathLst>
          </a:custGeom>
          <a:solidFill>
            <a:schemeClr val="accent1"/>
          </a:solidFill>
          <a:ln w="7620" cap="flat">
            <a:solidFill>
              <a:schemeClr val="accent1">
                <a:alpha val="50000"/>
              </a:schemeClr>
            </a:solidFill>
            <a:prstDash val="solid"/>
            <a:miter/>
          </a:ln>
          <a:effectLst>
            <a:outerShdw blurRad="177800" dist="127000" dir="5400000" algn="t" rotWithShape="0">
              <a:schemeClr val="accent1">
                <a:alpha val="19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8" name="矩形 57"/>
          <p:cNvSpPr/>
          <p:nvPr>
            <p:custDataLst>
              <p:tags r:id="rId6"/>
            </p:custDataLst>
          </p:nvPr>
        </p:nvSpPr>
        <p:spPr>
          <a:xfrm>
            <a:off x="1878965" y="2258060"/>
            <a:ext cx="1272540" cy="58864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algn="ctr" fontAlgn="auto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ln>
                  <a:noFill/>
                  <a:prstDash val="sysDot"/>
                </a:ln>
                <a:solidFill>
                  <a:srgbClr val="FFFFFF"/>
                </a:solidFill>
                <a:latin typeface="方正楷体_GBK" panose="02000000000000000000" charset="-122"/>
                <a:ea typeface="方正楷体_GBK" panose="02000000000000000000" charset="-122"/>
                <a:cs typeface="+mn-ea"/>
              </a:rPr>
              <a:t>个人</a:t>
            </a:r>
            <a:endParaRPr lang="zh-CN" altLang="en-US" sz="2400" dirty="0">
              <a:ln>
                <a:noFill/>
                <a:prstDash val="sysDot"/>
              </a:ln>
              <a:solidFill>
                <a:srgbClr val="FFFFFF"/>
              </a:solidFill>
              <a:latin typeface="方正楷体_GBK" panose="02000000000000000000" charset="-122"/>
              <a:ea typeface="方正楷体_GBK" panose="02000000000000000000" charset="-122"/>
              <a:cs typeface="+mn-ea"/>
            </a:endParaRPr>
          </a:p>
          <a:p>
            <a:pPr indent="0" algn="ctr" fontAlgn="auto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ln>
                  <a:noFill/>
                  <a:prstDash val="sysDot"/>
                </a:ln>
                <a:solidFill>
                  <a:srgbClr val="FFFFFF"/>
                </a:solidFill>
                <a:latin typeface="方正楷体_GBK" panose="02000000000000000000" charset="-122"/>
                <a:ea typeface="方正楷体_GBK" panose="02000000000000000000" charset="-122"/>
                <a:cs typeface="+mn-ea"/>
              </a:rPr>
              <a:t>与</a:t>
            </a:r>
            <a:endParaRPr lang="zh-CN" altLang="en-US" sz="2400" dirty="0">
              <a:ln>
                <a:noFill/>
                <a:prstDash val="sysDot"/>
              </a:ln>
              <a:solidFill>
                <a:srgbClr val="FFFFFF"/>
              </a:solidFill>
              <a:latin typeface="方正楷体_GBK" panose="02000000000000000000" charset="-122"/>
              <a:ea typeface="方正楷体_GBK" panose="02000000000000000000" charset="-122"/>
              <a:cs typeface="+mn-ea"/>
            </a:endParaRPr>
          </a:p>
          <a:p>
            <a:pPr indent="0" algn="ctr" fontAlgn="auto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ln>
                  <a:noFill/>
                  <a:prstDash val="sysDot"/>
                </a:ln>
                <a:solidFill>
                  <a:srgbClr val="FFFFFF"/>
                </a:solidFill>
                <a:latin typeface="方正楷体_GBK" panose="02000000000000000000" charset="-122"/>
                <a:ea typeface="方正楷体_GBK" panose="02000000000000000000" charset="-122"/>
                <a:cs typeface="+mn-ea"/>
              </a:rPr>
              <a:t>社会</a:t>
            </a:r>
            <a:endParaRPr lang="zh-CN" altLang="en-US" sz="2400" dirty="0">
              <a:ln>
                <a:noFill/>
                <a:prstDash val="sysDot"/>
              </a:ln>
              <a:solidFill>
                <a:srgbClr val="FFFFFF"/>
              </a:solidFill>
              <a:latin typeface="方正楷体_GBK" panose="02000000000000000000" charset="-122"/>
              <a:ea typeface="方正楷体_GBK" panose="02000000000000000000" charset="-122"/>
              <a:cs typeface="+mn-ea"/>
            </a:endParaRPr>
          </a:p>
        </p:txBody>
      </p:sp>
      <p:sp>
        <p:nvSpPr>
          <p:cNvPr id="52" name="任意多边形: 形状 151"/>
          <p:cNvSpPr/>
          <p:nvPr>
            <p:custDataLst>
              <p:tags r:id="rId7"/>
            </p:custDataLst>
          </p:nvPr>
        </p:nvSpPr>
        <p:spPr>
          <a:xfrm>
            <a:off x="4918996" y="801370"/>
            <a:ext cx="1959304" cy="1959304"/>
          </a:xfrm>
          <a:custGeom>
            <a:avLst/>
            <a:gdLst>
              <a:gd name="connsiteX0" fmla="*/ 1718920 w 1718919"/>
              <a:gd name="connsiteY0" fmla="*/ 859460 h 1718919"/>
              <a:gd name="connsiteX1" fmla="*/ 859460 w 1718919"/>
              <a:gd name="connsiteY1" fmla="*/ 1718920 h 1718919"/>
              <a:gd name="connsiteX2" fmla="*/ 0 w 1718919"/>
              <a:gd name="connsiteY2" fmla="*/ 859460 h 1718919"/>
              <a:gd name="connsiteX3" fmla="*/ 859460 w 1718919"/>
              <a:gd name="connsiteY3" fmla="*/ 0 h 1718919"/>
              <a:gd name="connsiteX4" fmla="*/ 1718920 w 1718919"/>
              <a:gd name="connsiteY4" fmla="*/ 859460 h 1718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8919" h="1718919">
                <a:moveTo>
                  <a:pt x="1718920" y="859460"/>
                </a:moveTo>
                <a:cubicBezTo>
                  <a:pt x="1718920" y="1334126"/>
                  <a:pt x="1334126" y="1718920"/>
                  <a:pt x="859460" y="1718920"/>
                </a:cubicBezTo>
                <a:cubicBezTo>
                  <a:pt x="384794" y="1718920"/>
                  <a:pt x="0" y="1334126"/>
                  <a:pt x="0" y="859460"/>
                </a:cubicBezTo>
                <a:cubicBezTo>
                  <a:pt x="0" y="384793"/>
                  <a:pt x="384794" y="0"/>
                  <a:pt x="859460" y="0"/>
                </a:cubicBezTo>
                <a:cubicBezTo>
                  <a:pt x="1334126" y="0"/>
                  <a:pt x="1718920" y="384793"/>
                  <a:pt x="1718920" y="859460"/>
                </a:cubicBezTo>
                <a:close/>
              </a:path>
            </a:pathLst>
          </a:custGeom>
          <a:solidFill>
            <a:schemeClr val="accent2"/>
          </a:solidFill>
          <a:ln w="7620" cap="flat">
            <a:noFill/>
            <a:prstDash val="solid"/>
            <a:miter/>
          </a:ln>
          <a:effectLst>
            <a:outerShdw blurRad="177800" dist="127000" dir="5400000" algn="t" rotWithShape="0">
              <a:schemeClr val="accent2">
                <a:alpha val="19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3" name="矩形 52"/>
          <p:cNvSpPr/>
          <p:nvPr>
            <p:custDataLst>
              <p:tags r:id="rId8"/>
            </p:custDataLst>
          </p:nvPr>
        </p:nvSpPr>
        <p:spPr>
          <a:xfrm>
            <a:off x="5355443" y="1367170"/>
            <a:ext cx="1087135" cy="588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algn="ctr" fontAlgn="auto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ln>
                  <a:noFill/>
                  <a:prstDash val="sysDot"/>
                </a:ln>
                <a:solidFill>
                  <a:srgbClr val="FFFFFF"/>
                </a:solidFill>
                <a:latin typeface="方正楷体_GBK" panose="02000000000000000000" charset="-122"/>
                <a:ea typeface="方正楷体_GBK" panose="02000000000000000000" charset="-122"/>
                <a:cs typeface="+mn-ea"/>
                <a:sym typeface="+mn-ea"/>
              </a:rPr>
              <a:t>PRP</a:t>
            </a:r>
            <a:endParaRPr lang="zh-CN" altLang="en-US" sz="2400" dirty="0">
              <a:ln>
                <a:noFill/>
                <a:prstDash val="sysDot"/>
              </a:ln>
              <a:solidFill>
                <a:srgbClr val="FFFFFF"/>
              </a:solidFill>
              <a:latin typeface="方正楷体_GBK" panose="02000000000000000000" charset="-122"/>
              <a:ea typeface="方正楷体_GBK" panose="02000000000000000000" charset="-122"/>
              <a:cs typeface="+mn-ea"/>
              <a:sym typeface="+mn-ea"/>
            </a:endParaRPr>
          </a:p>
          <a:p>
            <a:pPr indent="0" algn="ctr" fontAlgn="auto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ln>
                  <a:noFill/>
                  <a:prstDash val="sysDot"/>
                </a:ln>
                <a:solidFill>
                  <a:srgbClr val="FFFFFF"/>
                </a:solidFill>
                <a:latin typeface="方正楷体_GBK" panose="02000000000000000000" charset="-122"/>
                <a:ea typeface="方正楷体_GBK" panose="02000000000000000000" charset="-122"/>
                <a:cs typeface="+mn-ea"/>
                <a:sym typeface="+mn-ea"/>
              </a:rPr>
              <a:t>三段式</a:t>
            </a:r>
            <a:endParaRPr lang="zh-CN" altLang="en-US" sz="1400" dirty="0">
              <a:ln>
                <a:noFill/>
                <a:prstDash val="sysDot"/>
              </a:ln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61" name="任意多边形: 形状 150"/>
          <p:cNvSpPr>
            <a:spLocks noChangeAspect="1"/>
          </p:cNvSpPr>
          <p:nvPr>
            <p:custDataLst>
              <p:tags r:id="rId9"/>
            </p:custDataLst>
          </p:nvPr>
        </p:nvSpPr>
        <p:spPr>
          <a:xfrm>
            <a:off x="8876313" y="1847868"/>
            <a:ext cx="1891992" cy="1891992"/>
          </a:xfrm>
          <a:custGeom>
            <a:avLst/>
            <a:gdLst>
              <a:gd name="connsiteX0" fmla="*/ 1755496 w 1755495"/>
              <a:gd name="connsiteY0" fmla="*/ 877748 h 1755495"/>
              <a:gd name="connsiteX1" fmla="*/ 877748 w 1755495"/>
              <a:gd name="connsiteY1" fmla="*/ 1755496 h 1755495"/>
              <a:gd name="connsiteX2" fmla="*/ 1 w 1755495"/>
              <a:gd name="connsiteY2" fmla="*/ 877748 h 1755495"/>
              <a:gd name="connsiteX3" fmla="*/ 877748 w 1755495"/>
              <a:gd name="connsiteY3" fmla="*/ 0 h 1755495"/>
              <a:gd name="connsiteX4" fmla="*/ 1755496 w 1755495"/>
              <a:gd name="connsiteY4" fmla="*/ 877748 h 1755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5495" h="1755495">
                <a:moveTo>
                  <a:pt x="1755496" y="877748"/>
                </a:moveTo>
                <a:cubicBezTo>
                  <a:pt x="1755496" y="1362515"/>
                  <a:pt x="1362515" y="1755496"/>
                  <a:pt x="877748" y="1755496"/>
                </a:cubicBezTo>
                <a:cubicBezTo>
                  <a:pt x="392982" y="1755496"/>
                  <a:pt x="1" y="1362515"/>
                  <a:pt x="1" y="877748"/>
                </a:cubicBezTo>
                <a:cubicBezTo>
                  <a:pt x="1" y="392981"/>
                  <a:pt x="392982" y="0"/>
                  <a:pt x="877748" y="0"/>
                </a:cubicBezTo>
                <a:cubicBezTo>
                  <a:pt x="1362515" y="0"/>
                  <a:pt x="1755496" y="392981"/>
                  <a:pt x="1755496" y="877748"/>
                </a:cubicBezTo>
                <a:close/>
              </a:path>
            </a:pathLst>
          </a:custGeom>
          <a:solidFill>
            <a:schemeClr val="accent1"/>
          </a:solidFill>
          <a:ln w="7620" cap="flat">
            <a:noFill/>
            <a:prstDash val="solid"/>
            <a:miter/>
          </a:ln>
          <a:effectLst>
            <a:outerShdw blurRad="177800" dist="127000" dir="5400000" algn="t" rotWithShape="0">
              <a:schemeClr val="accent1">
                <a:alpha val="19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2" name="矩形 61"/>
          <p:cNvSpPr/>
          <p:nvPr>
            <p:custDataLst>
              <p:tags r:id="rId10"/>
            </p:custDataLst>
          </p:nvPr>
        </p:nvSpPr>
        <p:spPr>
          <a:xfrm>
            <a:off x="9278742" y="2447391"/>
            <a:ext cx="1087135" cy="588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algn="ctr" fontAlgn="auto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ln>
                  <a:noFill/>
                  <a:prstDash val="sysDot"/>
                </a:ln>
                <a:solidFill>
                  <a:srgbClr val="FFFFFF"/>
                </a:solidFill>
                <a:latin typeface="方正楷体_GBK" panose="02000000000000000000" charset="-122"/>
                <a:ea typeface="方正楷体_GBK" panose="02000000000000000000" charset="-122"/>
                <a:cs typeface="+mn-ea"/>
              </a:rPr>
              <a:t>核心优势匹配</a:t>
            </a:r>
            <a:endParaRPr lang="zh-CN" altLang="en-US" sz="1400" dirty="0">
              <a:ln>
                <a:noFill/>
                <a:prstDash val="sysDot"/>
              </a:ln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64" name="任意多边形: 形状 153"/>
          <p:cNvSpPr/>
          <p:nvPr>
            <p:custDataLst>
              <p:tags r:id="rId11"/>
            </p:custDataLst>
          </p:nvPr>
        </p:nvSpPr>
        <p:spPr>
          <a:xfrm>
            <a:off x="9020724" y="4508632"/>
            <a:ext cx="521854" cy="521854"/>
          </a:xfrm>
          <a:custGeom>
            <a:avLst/>
            <a:gdLst>
              <a:gd name="connsiteX0" fmla="*/ 1556156 w 1556156"/>
              <a:gd name="connsiteY0" fmla="*/ 778078 h 1556156"/>
              <a:gd name="connsiteX1" fmla="*/ 778078 w 1556156"/>
              <a:gd name="connsiteY1" fmla="*/ 1556156 h 1556156"/>
              <a:gd name="connsiteX2" fmla="*/ 0 w 1556156"/>
              <a:gd name="connsiteY2" fmla="*/ 778078 h 1556156"/>
              <a:gd name="connsiteX3" fmla="*/ 778078 w 1556156"/>
              <a:gd name="connsiteY3" fmla="*/ 0 h 1556156"/>
              <a:gd name="connsiteX4" fmla="*/ 1556156 w 1556156"/>
              <a:gd name="connsiteY4" fmla="*/ 778078 h 155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6156" h="1556156">
                <a:moveTo>
                  <a:pt x="1556156" y="778078"/>
                </a:moveTo>
                <a:cubicBezTo>
                  <a:pt x="1556156" y="1207799"/>
                  <a:pt x="1207799" y="1556156"/>
                  <a:pt x="778078" y="1556156"/>
                </a:cubicBezTo>
                <a:cubicBezTo>
                  <a:pt x="348358" y="1556156"/>
                  <a:pt x="0" y="1207799"/>
                  <a:pt x="0" y="778078"/>
                </a:cubicBezTo>
                <a:cubicBezTo>
                  <a:pt x="0" y="348357"/>
                  <a:pt x="348358" y="0"/>
                  <a:pt x="778078" y="0"/>
                </a:cubicBezTo>
                <a:cubicBezTo>
                  <a:pt x="1207799" y="0"/>
                  <a:pt x="1556156" y="348357"/>
                  <a:pt x="1556156" y="77807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42000"/>
            </a:schemeClr>
          </a:solidFill>
          <a:ln w="762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65" name="任意多边形: 形状 153"/>
          <p:cNvSpPr/>
          <p:nvPr>
            <p:custDataLst>
              <p:tags r:id="rId12"/>
            </p:custDataLst>
          </p:nvPr>
        </p:nvSpPr>
        <p:spPr>
          <a:xfrm>
            <a:off x="7531161" y="4012834"/>
            <a:ext cx="361896" cy="361896"/>
          </a:xfrm>
          <a:custGeom>
            <a:avLst/>
            <a:gdLst>
              <a:gd name="connsiteX0" fmla="*/ 1556156 w 1556156"/>
              <a:gd name="connsiteY0" fmla="*/ 778078 h 1556156"/>
              <a:gd name="connsiteX1" fmla="*/ 778078 w 1556156"/>
              <a:gd name="connsiteY1" fmla="*/ 1556156 h 1556156"/>
              <a:gd name="connsiteX2" fmla="*/ 0 w 1556156"/>
              <a:gd name="connsiteY2" fmla="*/ 778078 h 1556156"/>
              <a:gd name="connsiteX3" fmla="*/ 778078 w 1556156"/>
              <a:gd name="connsiteY3" fmla="*/ 0 h 1556156"/>
              <a:gd name="connsiteX4" fmla="*/ 1556156 w 1556156"/>
              <a:gd name="connsiteY4" fmla="*/ 778078 h 155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6156" h="1556156">
                <a:moveTo>
                  <a:pt x="1556156" y="778078"/>
                </a:moveTo>
                <a:cubicBezTo>
                  <a:pt x="1556156" y="1207799"/>
                  <a:pt x="1207799" y="1556156"/>
                  <a:pt x="778078" y="1556156"/>
                </a:cubicBezTo>
                <a:cubicBezTo>
                  <a:pt x="348358" y="1556156"/>
                  <a:pt x="0" y="1207799"/>
                  <a:pt x="0" y="778078"/>
                </a:cubicBezTo>
                <a:cubicBezTo>
                  <a:pt x="0" y="348357"/>
                  <a:pt x="348358" y="0"/>
                  <a:pt x="778078" y="0"/>
                </a:cubicBezTo>
                <a:cubicBezTo>
                  <a:pt x="1207799" y="0"/>
                  <a:pt x="1556156" y="348357"/>
                  <a:pt x="1556156" y="77807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42000"/>
            </a:schemeClr>
          </a:solidFill>
          <a:ln w="762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66" name="任意多边形: 形状 153"/>
          <p:cNvSpPr/>
          <p:nvPr>
            <p:custDataLst>
              <p:tags r:id="rId13"/>
            </p:custDataLst>
          </p:nvPr>
        </p:nvSpPr>
        <p:spPr>
          <a:xfrm>
            <a:off x="2722288" y="3986778"/>
            <a:ext cx="521854" cy="521854"/>
          </a:xfrm>
          <a:custGeom>
            <a:avLst/>
            <a:gdLst>
              <a:gd name="connsiteX0" fmla="*/ 1556156 w 1556156"/>
              <a:gd name="connsiteY0" fmla="*/ 778078 h 1556156"/>
              <a:gd name="connsiteX1" fmla="*/ 778078 w 1556156"/>
              <a:gd name="connsiteY1" fmla="*/ 1556156 h 1556156"/>
              <a:gd name="connsiteX2" fmla="*/ 0 w 1556156"/>
              <a:gd name="connsiteY2" fmla="*/ 778078 h 1556156"/>
              <a:gd name="connsiteX3" fmla="*/ 778078 w 1556156"/>
              <a:gd name="connsiteY3" fmla="*/ 0 h 1556156"/>
              <a:gd name="connsiteX4" fmla="*/ 1556156 w 1556156"/>
              <a:gd name="connsiteY4" fmla="*/ 778078 h 155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6156" h="1556156">
                <a:moveTo>
                  <a:pt x="1556156" y="778078"/>
                </a:moveTo>
                <a:cubicBezTo>
                  <a:pt x="1556156" y="1207799"/>
                  <a:pt x="1207799" y="1556156"/>
                  <a:pt x="778078" y="1556156"/>
                </a:cubicBezTo>
                <a:cubicBezTo>
                  <a:pt x="348358" y="1556156"/>
                  <a:pt x="0" y="1207799"/>
                  <a:pt x="0" y="778078"/>
                </a:cubicBezTo>
                <a:cubicBezTo>
                  <a:pt x="0" y="348357"/>
                  <a:pt x="348358" y="0"/>
                  <a:pt x="778078" y="0"/>
                </a:cubicBezTo>
                <a:cubicBezTo>
                  <a:pt x="1207799" y="0"/>
                  <a:pt x="1556156" y="348357"/>
                  <a:pt x="1556156" y="77807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42000"/>
            </a:schemeClr>
          </a:solidFill>
          <a:ln w="762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69" name="任意多边形: 形状 159"/>
          <p:cNvSpPr/>
          <p:nvPr>
            <p:custDataLst>
              <p:tags r:id="rId14"/>
            </p:custDataLst>
          </p:nvPr>
        </p:nvSpPr>
        <p:spPr>
          <a:xfrm>
            <a:off x="5149162" y="3414982"/>
            <a:ext cx="584100" cy="2461616"/>
          </a:xfrm>
          <a:custGeom>
            <a:avLst/>
            <a:gdLst>
              <a:gd name="connsiteX0" fmla="*/ 159792 w 512711"/>
              <a:gd name="connsiteY0" fmla="*/ 2441143 h 2441143"/>
              <a:gd name="connsiteX1" fmla="*/ 510540 w 512711"/>
              <a:gd name="connsiteY1" fmla="*/ 0 h 2441143"/>
              <a:gd name="connsiteX2" fmla="*/ 498958 w 512711"/>
              <a:gd name="connsiteY2" fmla="*/ 0 h 2441143"/>
              <a:gd name="connsiteX3" fmla="*/ 0 w 512711"/>
              <a:gd name="connsiteY3" fmla="*/ 2441143 h 2441143"/>
              <a:gd name="connsiteX4" fmla="*/ 159792 w 512711"/>
              <a:gd name="connsiteY4" fmla="*/ 2441143 h 244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" h="3401">
                <a:moveTo>
                  <a:pt x="792" y="0"/>
                </a:moveTo>
                <a:lnTo>
                  <a:pt x="805" y="7"/>
                </a:lnTo>
                <a:lnTo>
                  <a:pt x="805" y="8"/>
                </a:lnTo>
                <a:cubicBezTo>
                  <a:pt x="812" y="279"/>
                  <a:pt x="841" y="2252"/>
                  <a:pt x="252" y="3401"/>
                </a:cubicBezTo>
                <a:lnTo>
                  <a:pt x="0" y="3401"/>
                </a:lnTo>
                <a:cubicBezTo>
                  <a:pt x="244" y="3097"/>
                  <a:pt x="682" y="2249"/>
                  <a:pt x="783" y="29"/>
                </a:cubicBezTo>
                <a:lnTo>
                  <a:pt x="784" y="4"/>
                </a:lnTo>
                <a:lnTo>
                  <a:pt x="792" y="0"/>
                </a:lnTo>
                <a:close/>
              </a:path>
            </a:pathLst>
          </a:custGeom>
          <a:gradFill>
            <a:gsLst>
              <a:gs pos="43000">
                <a:schemeClr val="accent1">
                  <a:lumMod val="60000"/>
                  <a:lumOff val="40000"/>
                  <a:alpha val="0"/>
                </a:schemeClr>
              </a:gs>
              <a:gs pos="0">
                <a:schemeClr val="accent1">
                  <a:lumMod val="60000"/>
                  <a:lumOff val="40000"/>
                  <a:alpha val="60000"/>
                </a:schemeClr>
              </a:gs>
            </a:gsLst>
            <a:lin ang="5400000" scaled="0"/>
          </a:gradFill>
          <a:ln w="76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70" name="任意多边形: 形状 162"/>
          <p:cNvSpPr/>
          <p:nvPr>
            <p:custDataLst>
              <p:tags r:id="rId15"/>
            </p:custDataLst>
          </p:nvPr>
        </p:nvSpPr>
        <p:spPr>
          <a:xfrm>
            <a:off x="5601532" y="3172512"/>
            <a:ext cx="513168" cy="2704810"/>
          </a:xfrm>
          <a:custGeom>
            <a:avLst/>
            <a:gdLst>
              <a:gd name="connsiteX0" fmla="*/ 709 w 709"/>
              <a:gd name="connsiteY0" fmla="*/ 3859 h 3859"/>
              <a:gd name="connsiteX1" fmla="*/ 407 w 709"/>
              <a:gd name="connsiteY1" fmla="*/ 0 h 3859"/>
              <a:gd name="connsiteX2" fmla="*/ 0 w 709"/>
              <a:gd name="connsiteY2" fmla="*/ 3859 h 3859"/>
              <a:gd name="connsiteX3" fmla="*/ 709 w 709"/>
              <a:gd name="connsiteY3" fmla="*/ 3859 h 3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" h="3737">
                <a:moveTo>
                  <a:pt x="407" y="0"/>
                </a:moveTo>
                <a:lnTo>
                  <a:pt x="413" y="4"/>
                </a:lnTo>
                <a:lnTo>
                  <a:pt x="416" y="46"/>
                </a:lnTo>
                <a:cubicBezTo>
                  <a:pt x="474" y="1210"/>
                  <a:pt x="524" y="2886"/>
                  <a:pt x="709" y="3737"/>
                </a:cubicBezTo>
                <a:lnTo>
                  <a:pt x="0" y="3737"/>
                </a:lnTo>
                <a:cubicBezTo>
                  <a:pt x="151" y="3279"/>
                  <a:pt x="316" y="2381"/>
                  <a:pt x="401" y="49"/>
                </a:cubicBezTo>
                <a:lnTo>
                  <a:pt x="403" y="2"/>
                </a:lnTo>
                <a:lnTo>
                  <a:pt x="407" y="0"/>
                </a:lnTo>
                <a:close/>
              </a:path>
            </a:pathLst>
          </a:custGeom>
          <a:gradFill>
            <a:gsLst>
              <a:gs pos="43000">
                <a:schemeClr val="accent1">
                  <a:lumMod val="60000"/>
                  <a:lumOff val="40000"/>
                  <a:alpha val="0"/>
                </a:schemeClr>
              </a:gs>
              <a:gs pos="0">
                <a:schemeClr val="accent1">
                  <a:lumMod val="60000"/>
                  <a:lumOff val="40000"/>
                  <a:alpha val="60000"/>
                </a:schemeClr>
              </a:gs>
            </a:gsLst>
            <a:lin ang="5400000" scaled="0"/>
          </a:gradFill>
          <a:ln w="76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71" name="任意多边形: 形状 163"/>
          <p:cNvSpPr/>
          <p:nvPr>
            <p:custDataLst>
              <p:tags r:id="rId16"/>
            </p:custDataLst>
          </p:nvPr>
        </p:nvSpPr>
        <p:spPr>
          <a:xfrm>
            <a:off x="6064758" y="3414982"/>
            <a:ext cx="584100" cy="2461616"/>
          </a:xfrm>
          <a:custGeom>
            <a:avLst/>
            <a:gdLst>
              <a:gd name="connsiteX0" fmla="*/ 512712 w 512711"/>
              <a:gd name="connsiteY0" fmla="*/ 2441143 h 2441143"/>
              <a:gd name="connsiteX1" fmla="*/ 13754 w 512711"/>
              <a:gd name="connsiteY1" fmla="*/ 0 h 2441143"/>
              <a:gd name="connsiteX2" fmla="*/ 2172 w 512711"/>
              <a:gd name="connsiteY2" fmla="*/ 0 h 2441143"/>
              <a:gd name="connsiteX3" fmla="*/ 352920 w 512711"/>
              <a:gd name="connsiteY3" fmla="*/ 2441143 h 2441143"/>
              <a:gd name="connsiteX4" fmla="*/ 512712 w 512711"/>
              <a:gd name="connsiteY4" fmla="*/ 2441143 h 244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" h="3401">
                <a:moveTo>
                  <a:pt x="15" y="0"/>
                </a:moveTo>
                <a:lnTo>
                  <a:pt x="23" y="4"/>
                </a:lnTo>
                <a:lnTo>
                  <a:pt x="24" y="29"/>
                </a:lnTo>
                <a:cubicBezTo>
                  <a:pt x="125" y="2249"/>
                  <a:pt x="563" y="3097"/>
                  <a:pt x="807" y="3401"/>
                </a:cubicBezTo>
                <a:lnTo>
                  <a:pt x="555" y="3401"/>
                </a:lnTo>
                <a:cubicBezTo>
                  <a:pt x="-34" y="2252"/>
                  <a:pt x="-5" y="279"/>
                  <a:pt x="2" y="8"/>
                </a:cubicBezTo>
                <a:lnTo>
                  <a:pt x="2" y="7"/>
                </a:lnTo>
                <a:lnTo>
                  <a:pt x="15" y="0"/>
                </a:lnTo>
                <a:close/>
              </a:path>
            </a:pathLst>
          </a:custGeom>
          <a:gradFill>
            <a:gsLst>
              <a:gs pos="43000">
                <a:schemeClr val="accent1">
                  <a:lumMod val="60000"/>
                  <a:lumOff val="40000"/>
                  <a:alpha val="0"/>
                </a:schemeClr>
              </a:gs>
              <a:gs pos="0">
                <a:schemeClr val="accent1">
                  <a:lumMod val="60000"/>
                  <a:lumOff val="40000"/>
                  <a:alpha val="60000"/>
                </a:schemeClr>
              </a:gs>
            </a:gsLst>
            <a:lin ang="5400000" scaled="0"/>
          </a:gradFill>
          <a:ln w="76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2" name="任意多边形: 形状 158"/>
          <p:cNvSpPr/>
          <p:nvPr>
            <p:custDataLst>
              <p:tags r:id="rId17"/>
            </p:custDataLst>
          </p:nvPr>
        </p:nvSpPr>
        <p:spPr>
          <a:xfrm>
            <a:off x="5833145" y="3035715"/>
            <a:ext cx="125940" cy="171539"/>
          </a:xfrm>
          <a:custGeom>
            <a:avLst/>
            <a:gdLst>
              <a:gd name="connsiteX0" fmla="*/ 55169 w 110337"/>
              <a:gd name="connsiteY0" fmla="*/ 134798 h 169164"/>
              <a:gd name="connsiteX1" fmla="*/ 1067 w 110337"/>
              <a:gd name="connsiteY1" fmla="*/ 169164 h 169164"/>
              <a:gd name="connsiteX2" fmla="*/ 0 w 110337"/>
              <a:gd name="connsiteY2" fmla="*/ 169164 h 169164"/>
              <a:gd name="connsiteX3" fmla="*/ 55169 w 110337"/>
              <a:gd name="connsiteY3" fmla="*/ 0 h 169164"/>
              <a:gd name="connsiteX4" fmla="*/ 110337 w 110337"/>
              <a:gd name="connsiteY4" fmla="*/ 169164 h 169164"/>
              <a:gd name="connsiteX5" fmla="*/ 109271 w 110337"/>
              <a:gd name="connsiteY5" fmla="*/ 169164 h 16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337" h="169164">
                <a:moveTo>
                  <a:pt x="55169" y="134798"/>
                </a:moveTo>
                <a:lnTo>
                  <a:pt x="1067" y="169164"/>
                </a:lnTo>
                <a:lnTo>
                  <a:pt x="0" y="169164"/>
                </a:lnTo>
                <a:lnTo>
                  <a:pt x="55169" y="0"/>
                </a:lnTo>
                <a:lnTo>
                  <a:pt x="110337" y="169164"/>
                </a:lnTo>
                <a:lnTo>
                  <a:pt x="109271" y="169164"/>
                </a:lnTo>
                <a:close/>
              </a:path>
            </a:pathLst>
          </a:custGeom>
          <a:gradFill>
            <a:gsLst>
              <a:gs pos="43000">
                <a:schemeClr val="accent1">
                  <a:lumMod val="60000"/>
                  <a:lumOff val="40000"/>
                  <a:alpha val="59000"/>
                </a:schemeClr>
              </a:gs>
              <a:gs pos="0">
                <a:schemeClr val="accent1">
                  <a:lumMod val="60000"/>
                  <a:lumOff val="40000"/>
                  <a:alpha val="60000"/>
                </a:schemeClr>
              </a:gs>
            </a:gsLst>
            <a:lin ang="5400000" scaled="0"/>
          </a:gradFill>
          <a:ln w="76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3" name="任意多边形: 形状 157"/>
          <p:cNvSpPr/>
          <p:nvPr>
            <p:custDataLst>
              <p:tags r:id="rId18"/>
            </p:custDataLst>
          </p:nvPr>
        </p:nvSpPr>
        <p:spPr>
          <a:xfrm>
            <a:off x="6012645" y="3278186"/>
            <a:ext cx="125940" cy="171539"/>
          </a:xfrm>
          <a:custGeom>
            <a:avLst/>
            <a:gdLst>
              <a:gd name="connsiteX0" fmla="*/ 55169 w 110337"/>
              <a:gd name="connsiteY0" fmla="*/ 134798 h 169163"/>
              <a:gd name="connsiteX1" fmla="*/ 1067 w 110337"/>
              <a:gd name="connsiteY1" fmla="*/ 169164 h 169163"/>
              <a:gd name="connsiteX2" fmla="*/ 0 w 110337"/>
              <a:gd name="connsiteY2" fmla="*/ 169164 h 169163"/>
              <a:gd name="connsiteX3" fmla="*/ 55169 w 110337"/>
              <a:gd name="connsiteY3" fmla="*/ 0 h 169163"/>
              <a:gd name="connsiteX4" fmla="*/ 110337 w 110337"/>
              <a:gd name="connsiteY4" fmla="*/ 169164 h 169163"/>
              <a:gd name="connsiteX5" fmla="*/ 109271 w 110337"/>
              <a:gd name="connsiteY5" fmla="*/ 169164 h 169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337" h="169163">
                <a:moveTo>
                  <a:pt x="55169" y="134798"/>
                </a:moveTo>
                <a:lnTo>
                  <a:pt x="1067" y="169164"/>
                </a:lnTo>
                <a:lnTo>
                  <a:pt x="0" y="169164"/>
                </a:lnTo>
                <a:lnTo>
                  <a:pt x="55169" y="0"/>
                </a:lnTo>
                <a:lnTo>
                  <a:pt x="110337" y="169164"/>
                </a:lnTo>
                <a:lnTo>
                  <a:pt x="109271" y="169164"/>
                </a:lnTo>
                <a:close/>
              </a:path>
            </a:pathLst>
          </a:custGeom>
          <a:gradFill>
            <a:gsLst>
              <a:gs pos="43000">
                <a:schemeClr val="accent1">
                  <a:lumMod val="60000"/>
                  <a:lumOff val="40000"/>
                  <a:alpha val="59000"/>
                </a:schemeClr>
              </a:gs>
              <a:gs pos="0">
                <a:schemeClr val="accent1">
                  <a:lumMod val="60000"/>
                  <a:lumOff val="40000"/>
                  <a:alpha val="60000"/>
                </a:schemeClr>
              </a:gs>
            </a:gsLst>
            <a:lin ang="5400000" scaled="0"/>
          </a:gradFill>
          <a:ln w="76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4" name="任意多边形: 形状 157"/>
          <p:cNvSpPr/>
          <p:nvPr>
            <p:custDataLst>
              <p:tags r:id="rId19"/>
            </p:custDataLst>
          </p:nvPr>
        </p:nvSpPr>
        <p:spPr>
          <a:xfrm>
            <a:off x="5662330" y="3278186"/>
            <a:ext cx="125940" cy="171539"/>
          </a:xfrm>
          <a:custGeom>
            <a:avLst/>
            <a:gdLst>
              <a:gd name="connsiteX0" fmla="*/ 55169 w 110337"/>
              <a:gd name="connsiteY0" fmla="*/ 134798 h 169163"/>
              <a:gd name="connsiteX1" fmla="*/ 1067 w 110337"/>
              <a:gd name="connsiteY1" fmla="*/ 169164 h 169163"/>
              <a:gd name="connsiteX2" fmla="*/ 0 w 110337"/>
              <a:gd name="connsiteY2" fmla="*/ 169164 h 169163"/>
              <a:gd name="connsiteX3" fmla="*/ 55169 w 110337"/>
              <a:gd name="connsiteY3" fmla="*/ 0 h 169163"/>
              <a:gd name="connsiteX4" fmla="*/ 110337 w 110337"/>
              <a:gd name="connsiteY4" fmla="*/ 169164 h 169163"/>
              <a:gd name="connsiteX5" fmla="*/ 109271 w 110337"/>
              <a:gd name="connsiteY5" fmla="*/ 169164 h 169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337" h="169163">
                <a:moveTo>
                  <a:pt x="55169" y="134798"/>
                </a:moveTo>
                <a:lnTo>
                  <a:pt x="1067" y="169164"/>
                </a:lnTo>
                <a:lnTo>
                  <a:pt x="0" y="169164"/>
                </a:lnTo>
                <a:lnTo>
                  <a:pt x="55169" y="0"/>
                </a:lnTo>
                <a:lnTo>
                  <a:pt x="110337" y="169164"/>
                </a:lnTo>
                <a:lnTo>
                  <a:pt x="109271" y="169164"/>
                </a:lnTo>
                <a:close/>
              </a:path>
            </a:pathLst>
          </a:custGeom>
          <a:gradFill>
            <a:gsLst>
              <a:gs pos="43000">
                <a:schemeClr val="accent1">
                  <a:lumMod val="60000"/>
                  <a:lumOff val="40000"/>
                  <a:alpha val="59000"/>
                </a:schemeClr>
              </a:gs>
              <a:gs pos="0">
                <a:schemeClr val="accent1">
                  <a:lumMod val="60000"/>
                  <a:lumOff val="40000"/>
                  <a:alpha val="60000"/>
                </a:schemeClr>
              </a:gs>
            </a:gsLst>
            <a:lin ang="5400000" scaled="0"/>
          </a:gradFill>
          <a:ln w="76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矩形 3"/>
          <p:cNvSpPr/>
          <p:nvPr>
            <p:custDataLst>
              <p:tags r:id="rId20"/>
            </p:custDataLst>
          </p:nvPr>
        </p:nvSpPr>
        <p:spPr>
          <a:xfrm>
            <a:off x="5510530" y="4145280"/>
            <a:ext cx="1367790" cy="1137285"/>
          </a:xfrm>
          <a:prstGeom prst="rect">
            <a:avLst/>
          </a:prstGeom>
          <a:noFill/>
          <a:effectLst>
            <a:outerShdw blurRad="25400" dist="38100" dir="5400000" algn="t" rotWithShape="0">
              <a:schemeClr val="accent1">
                <a:lumMod val="50000"/>
                <a:alpha val="40000"/>
              </a:schemeClr>
            </a:outerShdw>
          </a:effectLst>
        </p:spPr>
        <p:txBody>
          <a:bodyPr wrap="square" lIns="0" tIns="0" rIns="0" bIns="0" rtlCol="0" anchor="b" anchorCtr="0">
            <a:noAutofit/>
          </a:bodyPr>
          <a:lstStyle/>
          <a:p>
            <a:pPr indent="0" algn="ctr" fontAlgn="auto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论证的逻辑框架</a:t>
            </a:r>
            <a:endParaRPr lang="zh-CN" altLang="en-US" sz="2400" b="1" dirty="0">
              <a:ln>
                <a:noFill/>
                <a:prstDash val="sysDot"/>
              </a:ln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90115" name="Rectangle 3"/>
          <p:cNvSpPr>
            <a:spLocks noGrp="1" noChangeArrowheads="1"/>
          </p:cNvSpPr>
          <p:nvPr>
            <p:custDataLst>
              <p:tags r:id="rId21"/>
            </p:custDataLst>
          </p:nvPr>
        </p:nvSpPr>
        <p:spPr>
          <a:xfrm>
            <a:off x="205105" y="61595"/>
            <a:ext cx="2533015" cy="57277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wrap="square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accent5">
                    <a:lumMod val="65000"/>
                    <a:lumOff val="35000"/>
                  </a:schemeClr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400" u="none" strike="noStrike" kern="1200" cap="none" spc="150" normalizeH="0" baseline="0">
                <a:solidFill>
                  <a:schemeClr val="accent5">
                    <a:lumMod val="65000"/>
                    <a:lumOff val="35000"/>
                  </a:schemeClr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400" u="none" strike="noStrike" kern="1200" cap="none" spc="150" normalizeH="0" baseline="0">
                <a:solidFill>
                  <a:schemeClr val="accent5">
                    <a:lumMod val="65000"/>
                    <a:lumOff val="35000"/>
                  </a:schemeClr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200" u="none" strike="noStrike" kern="1200" cap="none" spc="150" normalizeH="0" baseline="0">
                <a:solidFill>
                  <a:schemeClr val="accent5">
                    <a:lumMod val="65000"/>
                    <a:lumOff val="35000"/>
                  </a:schemeClr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u="none" strike="noStrike" kern="1200" cap="none" spc="150" normalizeH="0" baseline="0">
                <a:solidFill>
                  <a:schemeClr val="accent5">
                    <a:lumMod val="65000"/>
                    <a:lumOff val="35000"/>
                  </a:schemeClr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zh-CN" altLang="en-US" sz="3600" b="1" dirty="0">
                <a:solidFill>
                  <a:schemeClr val="accent6">
                    <a:lumMod val="50000"/>
                  </a:schemeClr>
                </a:solidFill>
                <a:latin typeface="华文琥珀" panose="02010800040101010101" charset="-122"/>
                <a:ea typeface="华文琥珀" panose="02010800040101010101" charset="-122"/>
                <a:sym typeface="思源黑体 CN Normal" panose="020B0400000000000000" pitchFamily="34" charset="-122"/>
              </a:rPr>
              <a:t>语言</a:t>
            </a:r>
            <a:endParaRPr lang="zh-CN" altLang="en-US" sz="3600" b="1" dirty="0">
              <a:solidFill>
                <a:schemeClr val="accent6">
                  <a:lumMod val="50000"/>
                </a:schemeClr>
              </a:solidFill>
              <a:latin typeface="华文琥珀" panose="02010800040101010101" charset="-122"/>
              <a:ea typeface="华文琥珀" panose="02010800040101010101" charset="-122"/>
              <a:sym typeface="思源黑体 CN Normal" panose="020B0400000000000000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009900" y="50800"/>
            <a:ext cx="4399915" cy="58356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altLang="zh-CN" sz="3200" b="1">
                <a:latin typeface="Arial" panose="020B0604020202020204" pitchFamily="34" charset="0"/>
                <a:ea typeface="微软雅黑" panose="020B0503020204020204" pitchFamily="34" charset="-122"/>
              </a:rPr>
              <a:t>Para 2 </a:t>
            </a:r>
            <a:r>
              <a:rPr lang="zh-CN" altLang="en-US" sz="3200" b="1">
                <a:latin typeface="Arial" panose="020B0604020202020204" pitchFamily="34" charset="0"/>
                <a:ea typeface="微软雅黑" panose="020B0503020204020204" pitchFamily="34" charset="-122"/>
              </a:rPr>
              <a:t>阐述理由</a:t>
            </a:r>
            <a:endParaRPr lang="zh-CN" altLang="en-US" sz="3200" b="1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custDataLst>
      <p:tags r:id="rId2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7" grpId="0" animBg="1"/>
      <p:bldP spid="52" grpId="0" animBg="1"/>
      <p:bldP spid="61" grpId="0" bldLvl="0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48_1*n_h_i*1_1_1"/>
  <p:tag name="KSO_WM_TEMPLATE_CATEGORY" val="diagram"/>
  <p:tag name="KSO_WM_TEMPLATE_INDEX" val="20235248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1"/>
  <p:tag name="KSO_WM_DIAGRAM_VERSION" val="3"/>
  <p:tag name="KSO_WM_DIAGRAM_COLOR_TRICK" val="4"/>
  <p:tag name="KSO_WM_DIAGRAM_COLOR_TEXT_CAN_REMOVE" val="n"/>
  <p:tag name="KSO_WM_DIAGRAM_MAX_ITEMCNT" val="5"/>
  <p:tag name="KSO_WM_DIAGRAM_MIN_ITEMCNT" val="3"/>
  <p:tag name="KSO_WM_DIAGRAM_VIRTUALLY_FRAME" val="{&quot;height&quot;:474.6499969482422,&quot;left&quot;:4.374993896484375,&quot;top&quot;:63.10000305175781,&quot;width&quot;:824.0357760507753}"/>
  <p:tag name="KSO_WM_DIAGRAM_COLOR_MATCH_VALUE" val="{&quot;shape&quot;:{&quot;fill&quot;:{&quot;gradient&quot;:[{&quot;brightness&quot;:0,&quot;colorType&quot;:1,&quot;foreColorIndex&quot;:5,&quot;pos&quot;:0,&quot;transparency&quot;:0},{&quot;brightness&quot;:0.4000000059604645,&quot;colorType&quot;:1,&quot;foreColorIndex&quot;:5,&quot;pos&quot;:0.8999999761581421,&quot;transparency&quot;:1},{&quot;brightness&quot;:0.4000000059604645,&quot;colorType&quot;:1,&quot;foreColorIndex&quot;:5,&quot;pos&quot;:0.7099999785423279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-2"/>
  <p:tag name="KSO_WM_DIAGRAM_USE_COLOR_VALUE" val="{&quot;color_scheme&quot;:1,&quot;color_type&quot;:1,&quot;theme_color_indexes&quot;:[5,6,5,6,5,6]}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48_1*n_i*1_1"/>
  <p:tag name="KSO_WM_TEMPLATE_CATEGORY" val="diagram"/>
  <p:tag name="KSO_WM_TEMPLATE_INDEX" val="20235248"/>
  <p:tag name="KSO_WM_UNIT_LAYERLEVEL" val="1_1"/>
  <p:tag name="KSO_WM_TAG_VERSION" val="3.0"/>
  <p:tag name="KSO_WM_BEAUTIFY_FLAG" val="#wm#"/>
  <p:tag name="KSO_WM_DIAGRAM_GROUP_CODE" val="n1-1"/>
  <p:tag name="KSO_WM_UNIT_TYPE" val="n_i"/>
  <p:tag name="KSO_WM_UNIT_INDEX" val="1_1"/>
  <p:tag name="KSO_WM_DIAGRAM_VERSION" val="3"/>
  <p:tag name="KSO_WM_DIAGRAM_COLOR_TRICK" val="4"/>
  <p:tag name="KSO_WM_DIAGRAM_COLOR_TEXT_CAN_REMOVE" val="n"/>
  <p:tag name="KSO_WM_DIAGRAM_MAX_ITEMCNT" val="5"/>
  <p:tag name="KSO_WM_DIAGRAM_MIN_ITEMCNT" val="3"/>
  <p:tag name="KSO_WM_DIAGRAM_VIRTUALLY_FRAME" val="{&quot;height&quot;:474.6499969482422,&quot;left&quot;:4.374993896484375,&quot;top&quot;:63.10000305175781,&quot;width&quot;:824.0357760507753}"/>
  <p:tag name="KSO_WM_DIAGRAM_COLOR_MATCH_VALUE" val="{&quot;shape&quot;:{&quot;fill&quot;:{&quot;solid&quot;:{&quot;brightness&quot;:0.6000000238418579,&quot;colorType&quot;:1,&quot;foreColorIndex&quot;:7,&quot;transparency&quot;:0.579999983310699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7"/>
  <p:tag name="KSO_WM_UNIT_FILL_FORE_SCHEMECOLOR_INDEX_BRIGHTNESS" val="0.6"/>
  <p:tag name="KSO_WM_UNIT_LINE_FORE_SCHEMECOLOR_INDEX" val="-2"/>
  <p:tag name="KSO_WM_DIAGRAM_USE_COLOR_VALUE" val="{&quot;color_scheme&quot;:1,&quot;color_type&quot;:1,&quot;theme_color_indexes&quot;:[5,6,5,6,5,6]}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48_1*n_i*1_2"/>
  <p:tag name="KSO_WM_TEMPLATE_CATEGORY" val="diagram"/>
  <p:tag name="KSO_WM_TEMPLATE_INDEX" val="20235248"/>
  <p:tag name="KSO_WM_UNIT_LAYERLEVEL" val="1_1"/>
  <p:tag name="KSO_WM_TAG_VERSION" val="3.0"/>
  <p:tag name="KSO_WM_BEAUTIFY_FLAG" val="#wm#"/>
  <p:tag name="KSO_WM_DIAGRAM_GROUP_CODE" val="n1-1"/>
  <p:tag name="KSO_WM_UNIT_TYPE" val="n_i"/>
  <p:tag name="KSO_WM_UNIT_INDEX" val="1_2"/>
  <p:tag name="KSO_WM_DIAGRAM_VERSION" val="3"/>
  <p:tag name="KSO_WM_DIAGRAM_COLOR_TRICK" val="4"/>
  <p:tag name="KSO_WM_DIAGRAM_COLOR_TEXT_CAN_REMOVE" val="n"/>
  <p:tag name="KSO_WM_DIAGRAM_MAX_ITEMCNT" val="5"/>
  <p:tag name="KSO_WM_DIAGRAM_MIN_ITEMCNT" val="3"/>
  <p:tag name="KSO_WM_DIAGRAM_VIRTUALLY_FRAME" val="{&quot;height&quot;:474.6499969482422,&quot;left&quot;:4.374993896484375,&quot;top&quot;:63.10000305175781,&quot;width&quot;:824.0357760507753}"/>
  <p:tag name="KSO_WM_DIAGRAM_COLOR_MATCH_VALUE" val="{&quot;shape&quot;:{&quot;fill&quot;:{&quot;solid&quot;:{&quot;brightness&quot;:0.6000000238418579,&quot;colorType&quot;:1,&quot;foreColorIndex&quot;:7,&quot;transparency&quot;:0.579999983310699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7"/>
  <p:tag name="KSO_WM_UNIT_FILL_FORE_SCHEMECOLOR_INDEX_BRIGHTNESS" val="0.6"/>
  <p:tag name="KSO_WM_UNIT_LINE_FORE_SCHEMECOLOR_INDEX" val="-2"/>
  <p:tag name="KSO_WM_DIAGRAM_USE_COLOR_VALUE" val="{&quot;color_scheme&quot;:1,&quot;color_type&quot;:1,&quot;theme_color_indexes&quot;:[5,6,5,6,5,6]}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48_1*n_i*1_3"/>
  <p:tag name="KSO_WM_TEMPLATE_CATEGORY" val="diagram"/>
  <p:tag name="KSO_WM_TEMPLATE_INDEX" val="20235248"/>
  <p:tag name="KSO_WM_UNIT_LAYERLEVEL" val="1_1"/>
  <p:tag name="KSO_WM_TAG_VERSION" val="3.0"/>
  <p:tag name="KSO_WM_BEAUTIFY_FLAG" val="#wm#"/>
  <p:tag name="KSO_WM_DIAGRAM_GROUP_CODE" val="n1-1"/>
  <p:tag name="KSO_WM_UNIT_TYPE" val="n_i"/>
  <p:tag name="KSO_WM_UNIT_INDEX" val="1_3"/>
  <p:tag name="KSO_WM_DIAGRAM_VERSION" val="3"/>
  <p:tag name="KSO_WM_DIAGRAM_COLOR_TRICK" val="4"/>
  <p:tag name="KSO_WM_DIAGRAM_COLOR_TEXT_CAN_REMOVE" val="n"/>
  <p:tag name="KSO_WM_DIAGRAM_MAX_ITEMCNT" val="5"/>
  <p:tag name="KSO_WM_DIAGRAM_MIN_ITEMCNT" val="3"/>
  <p:tag name="KSO_WM_DIAGRAM_VIRTUALLY_FRAME" val="{&quot;height&quot;:474.6499969482422,&quot;left&quot;:4.374993896484375,&quot;top&quot;:63.10000305175781,&quot;width&quot;:824.0357760507753}"/>
  <p:tag name="KSO_WM_DIAGRAM_COLOR_MATCH_VALUE" val="{&quot;shape&quot;:{&quot;fill&quot;:{&quot;solid&quot;:{&quot;brightness&quot;:0.6000000238418579,&quot;colorType&quot;:1,&quot;foreColorIndex&quot;:7,&quot;transparency&quot;:0.579999983310699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7"/>
  <p:tag name="KSO_WM_UNIT_FILL_FORE_SCHEMECOLOR_INDEX_BRIGHTNESS" val="0.6"/>
  <p:tag name="KSO_WM_UNIT_LINE_FORE_SCHEMECOLOR_INDEX" val="-2"/>
  <p:tag name="KSO_WM_DIAGRAM_USE_COLOR_VALUE" val="{&quot;color_scheme&quot;:1,&quot;color_type&quot;:1,&quot;theme_color_indexes&quot;:[5,6,5,6,5,6]}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48_1*n_h_h_i*1_2_1_1"/>
  <p:tag name="KSO_WM_TEMPLATE_CATEGORY" val="diagram"/>
  <p:tag name="KSO_WM_TEMPLATE_INDEX" val="20235248"/>
  <p:tag name="KSO_WM_UNIT_LAYERLEVEL" val="1_1_1_1"/>
  <p:tag name="KSO_WM_TAG_VERSION" val="3.0"/>
  <p:tag name="KSO_WM_DIAGRAM_GROUP_CODE" val="n1-1"/>
  <p:tag name="KSO_WM_DIAGRAM_VERSION" val="3"/>
  <p:tag name="KSO_WM_DIAGRAM_COLOR_TRICK" val="4"/>
  <p:tag name="KSO_WM_DIAGRAM_COLOR_TEXT_CAN_REMOVE" val="n"/>
  <p:tag name="KSO_WM_DIAGRAM_MAX_ITEMCNT" val="5"/>
  <p:tag name="KSO_WM_DIAGRAM_MIN_ITEMCNT" val="3"/>
  <p:tag name="KSO_WM_DIAGRAM_VIRTUALLY_FRAME" val="{&quot;height&quot;:474.6499969482422,&quot;left&quot;:4.374993896484375,&quot;top&quot;:63.10000305175781,&quot;width&quot;:823.7500122070312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solidLine&quot;:{&quot;brightness&quot;:0,&quot;colorType&quot;:1,&quot;foreColorIndex&quot;:6,&quot;transparency&quot;:0.5},&quot;type&quot;:1},&quot;shadow&quot;:{&quot;brightness&quot;:0,&quot;colorType&quot;:1,&quot;foreColorIndex&quot;:5,&quot;transparency&quot;:0.8100000023841858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UNIT_LINE_FORE_SCHEMECOLOR_INDEX" val="6"/>
  <p:tag name="KSO_WM_DIAGRAM_USE_COLOR_VALUE" val="{&quot;color_scheme&quot;:1,&quot;color_type&quot;:1,&quot;theme_color_indexes&quot;:[5,6,5,6,5,6]}"/>
</p:tagLst>
</file>

<file path=ppt/tags/tag5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5248_1*n_h_h_f*1_2_1_1"/>
  <p:tag name="KSO_WM_TEMPLATE_CATEGORY" val="diagram"/>
  <p:tag name="KSO_WM_TEMPLATE_INDEX" val="20235248"/>
  <p:tag name="KSO_WM_UNIT_LAYERLEVEL" val="1_1_1_1"/>
  <p:tag name="KSO_WM_TAG_VERSION" val="3.0"/>
  <p:tag name="KSO_WM_DIAGRAM_MAX_ITEMCNT" val="5"/>
  <p:tag name="KSO_WM_DIAGRAM_MIN_ITEMCNT" val="3"/>
  <p:tag name="KSO_WM_DIAGRAM_VIRTUALLY_FRAME" val="{&quot;height&quot;:474.6499969482422,&quot;left&quot;:4.374993896484375,&quot;top&quot;:63.10000305175781,&quot;width&quot;:823.75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UNIT_USESOURCEFORMAT_APPLY" val="1"/>
  <p:tag name="KSO_WM_UNIT_TEXT_LAYER_COUNT" val="1"/>
  <p:tag name="KSO_WM_DIAGRAM_GROUP_CODE" val="n1-1"/>
  <p:tag name="KSO_WM_DIAGRAM_VERSION" val="3"/>
  <p:tag name="KSO_WM_DIAGRAM_COLOR_TRICK" val="4"/>
  <p:tag name="KSO_WM_DIAGRAM_COLOR_TEXT_CAN_REMOVE" val="n"/>
  <p:tag name="KSO_WM_UNIT_PRESET_TEXT" val="单击添加正文具体内容"/>
  <p:tag name="KSO_WM_UNIT_LINE_FORE_SCHEMECOLOR_INDEX" val="-2"/>
  <p:tag name="KSO_WM_DIAGRAM_USE_COLOR_VALUE" val="{&quot;color_scheme&quot;:1,&quot;color_type&quot;:1,&quot;theme_color_indexes&quot;:[5,6,5,6,5,6]}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48_1*n_h_h_i*1_2_2_1"/>
  <p:tag name="KSO_WM_TEMPLATE_CATEGORY" val="diagram"/>
  <p:tag name="KSO_WM_TEMPLATE_INDEX" val="20235248"/>
  <p:tag name="KSO_WM_UNIT_LAYERLEVEL" val="1_1_1_1"/>
  <p:tag name="KSO_WM_TAG_VERSION" val="3.0"/>
  <p:tag name="KSO_WM_DIAGRAM_GROUP_CODE" val="n1-1"/>
  <p:tag name="KSO_WM_DIAGRAM_VERSION" val="3"/>
  <p:tag name="KSO_WM_DIAGRAM_COLOR_TRICK" val="4"/>
  <p:tag name="KSO_WM_DIAGRAM_COLOR_TEXT_CAN_REMOVE" val="n"/>
  <p:tag name="KSO_WM_DIAGRAM_MAX_ITEMCNT" val="5"/>
  <p:tag name="KSO_WM_DIAGRAM_MIN_ITEMCNT" val="3"/>
  <p:tag name="KSO_WM_DIAGRAM_VIRTUALLY_FRAME" val="{&quot;height&quot;:474.6499969482422,&quot;left&quot;:4.374993896484375,&quot;top&quot;:63.10000305175781,&quot;width&quot;:823.7500122070312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brightness&quot;:0,&quot;colorType&quot;:1,&quot;foreColorIndex&quot;:5,&quot;transparency&quot;:0.8100000023841858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7"/>
  <p:tag name="KSO_WM_UNIT_FILL_FORE_SCHEMECOLOR_INDEX_BRIGHTNESS" val="0"/>
  <p:tag name="KSO_WM_UNIT_LINE_FORE_SCHEMECOLOR_INDEX" val="-2"/>
  <p:tag name="KSO_WM_DIAGRAM_USE_COLOR_VALUE" val="{&quot;color_scheme&quot;:1,&quot;color_type&quot;:1,&quot;theme_color_indexes&quot;:[5,6,5,6,5,6]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5248_1*n_h_h_f*1_2_2_1"/>
  <p:tag name="KSO_WM_TEMPLATE_CATEGORY" val="diagram"/>
  <p:tag name="KSO_WM_TEMPLATE_INDEX" val="20235248"/>
  <p:tag name="KSO_WM_UNIT_LAYERLEVEL" val="1_1_1_1"/>
  <p:tag name="KSO_WM_TAG_VERSION" val="3.0"/>
  <p:tag name="KSO_WM_DIAGRAM_MAX_ITEMCNT" val="5"/>
  <p:tag name="KSO_WM_DIAGRAM_MIN_ITEMCNT" val="3"/>
  <p:tag name="KSO_WM_DIAGRAM_VIRTUALLY_FRAME" val="{&quot;height&quot;:474.6499969482422,&quot;left&quot;:4.374993896484375,&quot;top&quot;:63.10000305175781,&quot;width&quot;:824.035776050775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UNIT_USESOURCEFORMAT_APPLY" val="1"/>
  <p:tag name="KSO_WM_UNIT_TEXT_LAYER_COUNT" val="1"/>
  <p:tag name="KSO_WM_BEAUTIFY_FLAG" val="#wm#"/>
  <p:tag name="KSO_WM_DIAGRAM_GROUP_CODE" val="n1-1"/>
  <p:tag name="KSO_WM_DIAGRAM_VERSION" val="3"/>
  <p:tag name="KSO_WM_DIAGRAM_COLOR_TRICK" val="4"/>
  <p:tag name="KSO_WM_DIAGRAM_COLOR_TEXT_CAN_REMOVE" val="n"/>
  <p:tag name="KSO_WM_UNIT_PRESET_TEXT" val="单击添加项正文内容"/>
  <p:tag name="KSO_WM_UNIT_LINE_FORE_SCHEMECOLOR_INDEX" val="-2"/>
  <p:tag name="KSO_WM_DIAGRAM_USE_COLOR_VALUE" val="{&quot;color_scheme&quot;:1,&quot;color_type&quot;:1,&quot;theme_color_indexes&quot;:[5,6,5,6,5,6]}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48_1*n_h_h_i*1_2_3_1"/>
  <p:tag name="KSO_WM_TEMPLATE_CATEGORY" val="diagram"/>
  <p:tag name="KSO_WM_TEMPLATE_INDEX" val="20235248"/>
  <p:tag name="KSO_WM_UNIT_LAYERLEVEL" val="1_1_1_1"/>
  <p:tag name="KSO_WM_TAG_VERSION" val="3.0"/>
  <p:tag name="KSO_WM_DIAGRAM_GROUP_CODE" val="n1-1"/>
  <p:tag name="KSO_WM_DIAGRAM_VERSION" val="3"/>
  <p:tag name="KSO_WM_DIAGRAM_COLOR_TRICK" val="4"/>
  <p:tag name="KSO_WM_DIAGRAM_COLOR_TEXT_CAN_REMOVE" val="n"/>
  <p:tag name="KSO_WM_DIAGRAM_MAX_ITEMCNT" val="5"/>
  <p:tag name="KSO_WM_DIAGRAM_MIN_ITEMCNT" val="3"/>
  <p:tag name="KSO_WM_DIAGRAM_VIRTUALLY_FRAME" val="{&quot;height&quot;:474.6499969482422,&quot;left&quot;:4.374993896484375,&quot;top&quot;:63.10000305175781,&quot;width&quot;:823.7500122070312}"/>
  <p:tag name="KSO_WM_DIAGRAM_COLOR_MATCH_VALUE" val="{&quot;shape&quot;:{&quot;fill&quot;:{&quot;solid&quot;:{&quot;brightness&quot;:0,&quot;colorType&quot;:1,&quot;foreColorIndex&quot;:8,&quot;transparency&quot;:0},&quot;type&quot;:1},&quot;glow&quot;:{&quot;colorType&quot;:0},&quot;line&quot;:{&quot;type&quot;:0},&quot;shadow&quot;:{&quot;brightness&quot;:0,&quot;colorType&quot;:1,&quot;foreColorIndex&quot;:5,&quot;transparency&quot;:0.8100000023841858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8"/>
  <p:tag name="KSO_WM_UNIT_FILL_FORE_SCHEMECOLOR_INDEX_BRIGHTNESS" val="0"/>
  <p:tag name="KSO_WM_UNIT_LINE_FORE_SCHEMECOLOR_INDEX" val="-2"/>
  <p:tag name="KSO_WM_DIAGRAM_USE_COLOR_VALUE" val="{&quot;color_scheme&quot;:1,&quot;color_type&quot;:1,&quot;theme_color_indexes&quot;:[5,6,5,6,5,6]}"/>
</p:tagLst>
</file>

<file path=ppt/tags/tag6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5248_1*n_h_h_f*1_2_3_1"/>
  <p:tag name="KSO_WM_TEMPLATE_CATEGORY" val="diagram"/>
  <p:tag name="KSO_WM_TEMPLATE_INDEX" val="20235248"/>
  <p:tag name="KSO_WM_UNIT_LAYERLEVEL" val="1_1_1_1"/>
  <p:tag name="KSO_WM_TAG_VERSION" val="3.0"/>
  <p:tag name="KSO_WM_DIAGRAM_MAX_ITEMCNT" val="5"/>
  <p:tag name="KSO_WM_DIAGRAM_MIN_ITEMCNT" val="3"/>
  <p:tag name="KSO_WM_DIAGRAM_VIRTUALLY_FRAME" val="{&quot;height&quot;:474.6499969482422,&quot;left&quot;:4.374993896484375,&quot;top&quot;:63.10000305175781,&quot;width&quot;:824.035776050775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UNIT_USESOURCEFORMAT_APPLY" val="1"/>
  <p:tag name="KSO_WM_UNIT_TEXT_LAYER_COUNT" val="1"/>
  <p:tag name="KSO_WM_BEAUTIFY_FLAG" val="#wm#"/>
  <p:tag name="KSO_WM_DIAGRAM_GROUP_CODE" val="n1-1"/>
  <p:tag name="KSO_WM_DIAGRAM_VERSION" val="3"/>
  <p:tag name="KSO_WM_DIAGRAM_COLOR_TRICK" val="4"/>
  <p:tag name="KSO_WM_DIAGRAM_COLOR_TEXT_CAN_REMOVE" val="n"/>
  <p:tag name="KSO_WM_UNIT_PRESET_TEXT" val="单击此处添加项正文"/>
  <p:tag name="KSO_WM_UNIT_LINE_FORE_SCHEMECOLOR_INDEX" val="-2"/>
  <p:tag name="KSO_WM_DIAGRAM_USE_COLOR_VALUE" val="{&quot;color_scheme&quot;:1,&quot;color_type&quot;:1,&quot;theme_color_indexes&quot;:[5,6,5,6,5,6]}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48_1*n_i*1_4"/>
  <p:tag name="KSO_WM_TEMPLATE_CATEGORY" val="diagram"/>
  <p:tag name="KSO_WM_TEMPLATE_INDEX" val="20235248"/>
  <p:tag name="KSO_WM_UNIT_LAYERLEVEL" val="1_1"/>
  <p:tag name="KSO_WM_TAG_VERSION" val="3.0"/>
  <p:tag name="KSO_WM_BEAUTIFY_FLAG" val="#wm#"/>
  <p:tag name="KSO_WM_DIAGRAM_GROUP_CODE" val="n1-1"/>
  <p:tag name="KSO_WM_UNIT_TYPE" val="n_i"/>
  <p:tag name="KSO_WM_UNIT_INDEX" val="1_4"/>
  <p:tag name="KSO_WM_DIAGRAM_VERSION" val="3"/>
  <p:tag name="KSO_WM_DIAGRAM_COLOR_TRICK" val="4"/>
  <p:tag name="KSO_WM_DIAGRAM_COLOR_TEXT_CAN_REMOVE" val="n"/>
  <p:tag name="KSO_WM_DIAGRAM_MAX_ITEMCNT" val="5"/>
  <p:tag name="KSO_WM_DIAGRAM_MIN_ITEMCNT" val="3"/>
  <p:tag name="KSO_WM_DIAGRAM_VIRTUALLY_FRAME" val="{&quot;height&quot;:474.6499969482422,&quot;left&quot;:4.374993896484375,&quot;top&quot;:63.10000305175781,&quot;width&quot;:824.0357760507753}"/>
  <p:tag name="KSO_WM_DIAGRAM_COLOR_MATCH_VALUE" val="{&quot;shape&quot;:{&quot;fill&quot;:{&quot;solid&quot;:{&quot;brightness&quot;:0.6000000238418579,&quot;colorType&quot;:1,&quot;foreColorIndex&quot;:7,&quot;transparency&quot;:0.579999983310699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7"/>
  <p:tag name="KSO_WM_UNIT_FILL_FORE_SCHEMECOLOR_INDEX_BRIGHTNESS" val="0.6"/>
  <p:tag name="KSO_WM_UNIT_LINE_FORE_SCHEMECOLOR_INDEX" val="-2"/>
  <p:tag name="KSO_WM_DIAGRAM_USE_COLOR_VALUE" val="{&quot;color_scheme&quot;:1,&quot;color_type&quot;:1,&quot;theme_color_indexes&quot;:[5,6,5,6,5,6]}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48_1*n_i*1_5"/>
  <p:tag name="KSO_WM_TEMPLATE_CATEGORY" val="diagram"/>
  <p:tag name="KSO_WM_TEMPLATE_INDEX" val="20235248"/>
  <p:tag name="KSO_WM_UNIT_LAYERLEVEL" val="1_1"/>
  <p:tag name="KSO_WM_TAG_VERSION" val="3.0"/>
  <p:tag name="KSO_WM_BEAUTIFY_FLAG" val="#wm#"/>
  <p:tag name="KSO_WM_DIAGRAM_GROUP_CODE" val="n1-1"/>
  <p:tag name="KSO_WM_UNIT_TYPE" val="n_i"/>
  <p:tag name="KSO_WM_UNIT_INDEX" val="1_5"/>
  <p:tag name="KSO_WM_DIAGRAM_VERSION" val="3"/>
  <p:tag name="KSO_WM_DIAGRAM_COLOR_TRICK" val="4"/>
  <p:tag name="KSO_WM_DIAGRAM_COLOR_TEXT_CAN_REMOVE" val="n"/>
  <p:tag name="KSO_WM_DIAGRAM_MAX_ITEMCNT" val="5"/>
  <p:tag name="KSO_WM_DIAGRAM_MIN_ITEMCNT" val="3"/>
  <p:tag name="KSO_WM_DIAGRAM_VIRTUALLY_FRAME" val="{&quot;height&quot;:474.6499969482422,&quot;left&quot;:4.374993896484375,&quot;top&quot;:63.10000305175781,&quot;width&quot;:824.0357760507753}"/>
  <p:tag name="KSO_WM_DIAGRAM_COLOR_MATCH_VALUE" val="{&quot;shape&quot;:{&quot;fill&quot;:{&quot;solid&quot;:{&quot;brightness&quot;:0.6000000238418579,&quot;colorType&quot;:1,&quot;foreColorIndex&quot;:7,&quot;transparency&quot;:0.579999983310699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7"/>
  <p:tag name="KSO_WM_UNIT_FILL_FORE_SCHEMECOLOR_INDEX_BRIGHTNESS" val="0.6"/>
  <p:tag name="KSO_WM_UNIT_LINE_FORE_SCHEMECOLOR_INDEX" val="-2"/>
  <p:tag name="KSO_WM_DIAGRAM_USE_COLOR_VALUE" val="{&quot;color_scheme&quot;:1,&quot;color_type&quot;:1,&quot;theme_color_indexes&quot;:[5,6,5,6,5,6]}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48_1*n_i*1_6"/>
  <p:tag name="KSO_WM_TEMPLATE_CATEGORY" val="diagram"/>
  <p:tag name="KSO_WM_TEMPLATE_INDEX" val="20235248"/>
  <p:tag name="KSO_WM_UNIT_LAYERLEVEL" val="1_1"/>
  <p:tag name="KSO_WM_TAG_VERSION" val="3.0"/>
  <p:tag name="KSO_WM_BEAUTIFY_FLAG" val="#wm#"/>
  <p:tag name="KSO_WM_DIAGRAM_GROUP_CODE" val="n1-1"/>
  <p:tag name="KSO_WM_UNIT_TYPE" val="n_i"/>
  <p:tag name="KSO_WM_UNIT_INDEX" val="1_6"/>
  <p:tag name="KSO_WM_DIAGRAM_VERSION" val="3"/>
  <p:tag name="KSO_WM_DIAGRAM_COLOR_TRICK" val="4"/>
  <p:tag name="KSO_WM_DIAGRAM_COLOR_TEXT_CAN_REMOVE" val="n"/>
  <p:tag name="KSO_WM_DIAGRAM_MAX_ITEMCNT" val="5"/>
  <p:tag name="KSO_WM_DIAGRAM_MIN_ITEMCNT" val="3"/>
  <p:tag name="KSO_WM_DIAGRAM_VIRTUALLY_FRAME" val="{&quot;height&quot;:474.6499969482422,&quot;left&quot;:4.374993896484375,&quot;top&quot;:63.10000305175781,&quot;width&quot;:824.0357760507753}"/>
  <p:tag name="KSO_WM_DIAGRAM_COLOR_MATCH_VALUE" val="{&quot;shape&quot;:{&quot;fill&quot;:{&quot;solid&quot;:{&quot;brightness&quot;:0.6000000238418579,&quot;colorType&quot;:1,&quot;foreColorIndex&quot;:7,&quot;transparency&quot;:0.579999983310699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7"/>
  <p:tag name="KSO_WM_UNIT_FILL_FORE_SCHEMECOLOR_INDEX_BRIGHTNESS" val="0.6"/>
  <p:tag name="KSO_WM_UNIT_LINE_FORE_SCHEMECOLOR_INDEX" val="-2"/>
  <p:tag name="KSO_WM_DIAGRAM_USE_COLOR_VALUE" val="{&quot;color_scheme&quot;:1,&quot;color_type&quot;:1,&quot;theme_color_indexes&quot;:[5,6,5,6,5,6]}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48_1*n_h_i*1_1_2"/>
  <p:tag name="KSO_WM_TEMPLATE_CATEGORY" val="diagram"/>
  <p:tag name="KSO_WM_TEMPLATE_INDEX" val="20235248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2"/>
  <p:tag name="KSO_WM_DIAGRAM_VERSION" val="3"/>
  <p:tag name="KSO_WM_DIAGRAM_COLOR_TRICK" val="4"/>
  <p:tag name="KSO_WM_DIAGRAM_COLOR_TEXT_CAN_REMOVE" val="n"/>
  <p:tag name="KSO_WM_DIAGRAM_MAX_ITEMCNT" val="5"/>
  <p:tag name="KSO_WM_DIAGRAM_MIN_ITEMCNT" val="3"/>
  <p:tag name="KSO_WM_DIAGRAM_VIRTUALLY_FRAME" val="{&quot;height&quot;:474.6499969482422,&quot;left&quot;:4.374993896484375,&quot;top&quot;:63.10000305175781,&quot;width&quot;:824.0357760507753}"/>
  <p:tag name="KSO_WM_DIAGRAM_COLOR_MATCH_VALUE" val="{&quot;shape&quot;:{&quot;fill&quot;:{&quot;gradient&quot;:[{&quot;brightness&quot;:0.4000000059604645,&quot;colorType&quot;:1,&quot;foreColorIndex&quot;:5,&quot;pos&quot;:0.4300000071525574,&quot;transparency&quot;:1},{&quot;brightness&quot;:0.4000000059604645,&quot;colorType&quot;:1,&quot;foreColorIndex&quot;:5,&quot;pos&quot;:0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-2"/>
  <p:tag name="KSO_WM_DIAGRAM_USE_COLOR_VALUE" val="{&quot;color_scheme&quot;:1,&quot;color_type&quot;:1,&quot;theme_color_indexes&quot;:[5,6,5,6,5,6]}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48_1*n_h_i*1_1_3"/>
  <p:tag name="KSO_WM_TEMPLATE_CATEGORY" val="diagram"/>
  <p:tag name="KSO_WM_TEMPLATE_INDEX" val="20235248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3"/>
  <p:tag name="KSO_WM_DIAGRAM_VERSION" val="3"/>
  <p:tag name="KSO_WM_DIAGRAM_COLOR_TRICK" val="4"/>
  <p:tag name="KSO_WM_DIAGRAM_COLOR_TEXT_CAN_REMOVE" val="n"/>
  <p:tag name="KSO_WM_DIAGRAM_MAX_ITEMCNT" val="5"/>
  <p:tag name="KSO_WM_DIAGRAM_MIN_ITEMCNT" val="3"/>
  <p:tag name="KSO_WM_DIAGRAM_VIRTUALLY_FRAME" val="{&quot;height&quot;:474.6499969482422,&quot;left&quot;:4.374993896484375,&quot;top&quot;:63.10000305175781,&quot;width&quot;:824.0357760507753}"/>
  <p:tag name="KSO_WM_DIAGRAM_COLOR_MATCH_VALUE" val="{&quot;shape&quot;:{&quot;fill&quot;:{&quot;gradient&quot;:[{&quot;brightness&quot;:0.4000000059604645,&quot;colorType&quot;:1,&quot;foreColorIndex&quot;:5,&quot;pos&quot;:0.4300000071525574,&quot;transparency&quot;:1},{&quot;brightness&quot;:0.4000000059604645,&quot;colorType&quot;:1,&quot;foreColorIndex&quot;:5,&quot;pos&quot;:0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-2"/>
  <p:tag name="KSO_WM_DIAGRAM_USE_COLOR_VALUE" val="{&quot;color_scheme&quot;:1,&quot;color_type&quot;:1,&quot;theme_color_indexes&quot;:[5,6,5,6,5,6]}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48_1*n_h_i*1_1_4"/>
  <p:tag name="KSO_WM_TEMPLATE_CATEGORY" val="diagram"/>
  <p:tag name="KSO_WM_TEMPLATE_INDEX" val="20235248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4"/>
  <p:tag name="KSO_WM_DIAGRAM_VERSION" val="3"/>
  <p:tag name="KSO_WM_DIAGRAM_COLOR_TRICK" val="4"/>
  <p:tag name="KSO_WM_DIAGRAM_COLOR_TEXT_CAN_REMOVE" val="n"/>
  <p:tag name="KSO_WM_DIAGRAM_MAX_ITEMCNT" val="5"/>
  <p:tag name="KSO_WM_DIAGRAM_MIN_ITEMCNT" val="3"/>
  <p:tag name="KSO_WM_DIAGRAM_VIRTUALLY_FRAME" val="{&quot;height&quot;:474.6499969482422,&quot;left&quot;:4.374993896484375,&quot;top&quot;:63.10000305175781,&quot;width&quot;:824.0357760507753}"/>
  <p:tag name="KSO_WM_DIAGRAM_COLOR_MATCH_VALUE" val="{&quot;shape&quot;:{&quot;fill&quot;:{&quot;gradient&quot;:[{&quot;brightness&quot;:0.4000000059604645,&quot;colorType&quot;:1,&quot;foreColorIndex&quot;:5,&quot;pos&quot;:0.4300000071525574,&quot;transparency&quot;:1},{&quot;brightness&quot;:0.4000000059604645,&quot;colorType&quot;:1,&quot;foreColorIndex&quot;:5,&quot;pos&quot;:0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-2"/>
  <p:tag name="KSO_WM_DIAGRAM_USE_COLOR_VALUE" val="{&quot;color_scheme&quot;:1,&quot;color_type&quot;:1,&quot;theme_color_indexes&quot;:[5,6,5,6,5,6]}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48_1*n_h_i*1_1_5"/>
  <p:tag name="KSO_WM_TEMPLATE_CATEGORY" val="diagram"/>
  <p:tag name="KSO_WM_TEMPLATE_INDEX" val="20235248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5"/>
  <p:tag name="KSO_WM_DIAGRAM_VERSION" val="3"/>
  <p:tag name="KSO_WM_DIAGRAM_COLOR_TRICK" val="4"/>
  <p:tag name="KSO_WM_DIAGRAM_COLOR_TEXT_CAN_REMOVE" val="n"/>
  <p:tag name="KSO_WM_DIAGRAM_MAX_ITEMCNT" val="5"/>
  <p:tag name="KSO_WM_DIAGRAM_MIN_ITEMCNT" val="3"/>
  <p:tag name="KSO_WM_DIAGRAM_VIRTUALLY_FRAME" val="{&quot;height&quot;:474.6499969482422,&quot;left&quot;:4.374993896484375,&quot;top&quot;:63.10000305175781,&quot;width&quot;:824.0357760507753}"/>
  <p:tag name="KSO_WM_DIAGRAM_COLOR_MATCH_VALUE" val="{&quot;shape&quot;:{&quot;fill&quot;:{&quot;gradient&quot;:[{&quot;brightness&quot;:0.4000000059604645,&quot;colorType&quot;:1,&quot;foreColorIndex&quot;:5,&quot;pos&quot;:0.4300000071525574,&quot;transparency&quot;:0.4099999964237213},{&quot;brightness&quot;:0.4000000059604645,&quot;colorType&quot;:1,&quot;foreColorIndex&quot;:5,&quot;pos&quot;:0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-2"/>
  <p:tag name="KSO_WM_DIAGRAM_USE_COLOR_VALUE" val="{&quot;color_scheme&quot;:1,&quot;color_type&quot;:1,&quot;theme_color_indexes&quot;:[5,6,5,6,5,6]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48_1*n_h_i*1_1_6"/>
  <p:tag name="KSO_WM_TEMPLATE_CATEGORY" val="diagram"/>
  <p:tag name="KSO_WM_TEMPLATE_INDEX" val="20235248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6"/>
  <p:tag name="KSO_WM_DIAGRAM_VERSION" val="3"/>
  <p:tag name="KSO_WM_DIAGRAM_COLOR_TRICK" val="4"/>
  <p:tag name="KSO_WM_DIAGRAM_COLOR_TEXT_CAN_REMOVE" val="n"/>
  <p:tag name="KSO_WM_DIAGRAM_MAX_ITEMCNT" val="5"/>
  <p:tag name="KSO_WM_DIAGRAM_MIN_ITEMCNT" val="3"/>
  <p:tag name="KSO_WM_DIAGRAM_VIRTUALLY_FRAME" val="{&quot;height&quot;:474.6499969482422,&quot;left&quot;:4.374993896484375,&quot;top&quot;:63.10000305175781,&quot;width&quot;:824.0357760507753}"/>
  <p:tag name="KSO_WM_DIAGRAM_COLOR_MATCH_VALUE" val="{&quot;shape&quot;:{&quot;fill&quot;:{&quot;gradient&quot;:[{&quot;brightness&quot;:0.4000000059604645,&quot;colorType&quot;:1,&quot;foreColorIndex&quot;:5,&quot;pos&quot;:0.4300000071525574,&quot;transparency&quot;:0.4099999964237213},{&quot;brightness&quot;:0.4000000059604645,&quot;colorType&quot;:1,&quot;foreColorIndex&quot;:5,&quot;pos&quot;:0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-2"/>
  <p:tag name="KSO_WM_DIAGRAM_USE_COLOR_VALUE" val="{&quot;color_scheme&quot;:1,&quot;color_type&quot;:1,&quot;theme_color_indexes&quot;:[5,6,5,6,5,6]}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48_1*n_h_i*1_1_7"/>
  <p:tag name="KSO_WM_TEMPLATE_CATEGORY" val="diagram"/>
  <p:tag name="KSO_WM_TEMPLATE_INDEX" val="20235248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7"/>
  <p:tag name="KSO_WM_DIAGRAM_VERSION" val="3"/>
  <p:tag name="KSO_WM_DIAGRAM_COLOR_TRICK" val="4"/>
  <p:tag name="KSO_WM_DIAGRAM_COLOR_TEXT_CAN_REMOVE" val="n"/>
  <p:tag name="KSO_WM_DIAGRAM_MAX_ITEMCNT" val="5"/>
  <p:tag name="KSO_WM_DIAGRAM_MIN_ITEMCNT" val="3"/>
  <p:tag name="KSO_WM_DIAGRAM_VIRTUALLY_FRAME" val="{&quot;height&quot;:474.6499969482422,&quot;left&quot;:4.374993896484375,&quot;top&quot;:63.10000305175781,&quot;width&quot;:824.0357760507753}"/>
  <p:tag name="KSO_WM_DIAGRAM_COLOR_MATCH_VALUE" val="{&quot;shape&quot;:{&quot;fill&quot;:{&quot;gradient&quot;:[{&quot;brightness&quot;:0.4000000059604645,&quot;colorType&quot;:1,&quot;foreColorIndex&quot;:5,&quot;pos&quot;:0.4300000071525574,&quot;transparency&quot;:0.4099999964237213},{&quot;brightness&quot;:0.4000000059604645,&quot;colorType&quot;:1,&quot;foreColorIndex&quot;:5,&quot;pos&quot;:0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-2"/>
  <p:tag name="KSO_WM_DIAGRAM_USE_COLOR_VALUE" val="{&quot;color_scheme&quot;:1,&quot;color_type&quot;:1,&quot;theme_color_indexes&quot;:[5,6,5,6,5,6]}"/>
</p:tagLst>
</file>

<file path=ppt/tags/tag72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n_h_a"/>
  <p:tag name="KSO_WM_UNIT_INDEX" val="1_1_1"/>
  <p:tag name="KSO_WM_UNIT_ID" val="diagram20235248_1*n_h_a*1_1_1"/>
  <p:tag name="KSO_WM_TEMPLATE_CATEGORY" val="diagram"/>
  <p:tag name="KSO_WM_TEMPLATE_INDEX" val="20235248"/>
  <p:tag name="KSO_WM_UNIT_LAYERLEVEL" val="1_1_1"/>
  <p:tag name="KSO_WM_TAG_VERSION" val="3.0"/>
  <p:tag name="KSO_WM_DIAGRAM_MAX_ITEMCNT" val="5"/>
  <p:tag name="KSO_WM_DIAGRAM_MIN_ITEMCNT" val="3"/>
  <p:tag name="KSO_WM_DIAGRAM_VIRTUALLY_FRAME" val="{&quot;height&quot;:474.6499969482422,&quot;left&quot;:4.374993896484375,&quot;top&quot;:63.10000305175781,&quot;width&quot;:824.0357760507753}"/>
  <p:tag name="KSO_WM_DIAGRAM_COLOR_MATCH_VALUE" val="{&quot;shape&quot;:{&quot;fill&quot;:{&quot;type&quot;:0},&quot;glow&quot;:{&quot;colorType&quot;:0},&quot;line&quot;:{&quot;type&quot;:0},&quot;shadow&quot;:{&quot;brightness&quot;:-0.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UNIT_USESOURCEFORMAT_APPLY" val="1"/>
  <p:tag name="KSO_WM_UNIT_ISCONTENTSTITLE" val="0"/>
  <p:tag name="KSO_WM_UNIT_ISNUMDGMTITLE" val="0"/>
  <p:tag name="KSO_WM_BEAUTIFY_FLAG" val="#wm#"/>
  <p:tag name="KSO_WM_UNIT_VALUE" val="12"/>
  <p:tag name="KSO_WM_DIAGRAM_GROUP_CODE" val="n1-1"/>
  <p:tag name="KSO_WM_DIAGRAM_VERSION" val="3"/>
  <p:tag name="KSO_WM_DIAGRAM_COLOR_TRICK" val="4"/>
  <p:tag name="KSO_WM_DIAGRAM_COLOR_TEXT_CAN_REMOVE" val="n"/>
  <p:tag name="KSO_WM_UNIT_PRESET_TEXT" val="单击此处添加标题具体内容"/>
  <p:tag name="KSO_WM_UNIT_LINE_FORE_SCHEMECOLOR_INDEX" val="-2"/>
  <p:tag name="KSO_WM_DIAGRAM_USE_COLOR_VALUE" val="{&quot;color_scheme&quot;:1,&quot;color_type&quot;:1,&quot;theme_color_indexes&quot;:[5,6,5,6,5,6]}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402933]}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48_1*n_h_i*1_1_1"/>
  <p:tag name="KSO_WM_TEMPLATE_CATEGORY" val="diagram"/>
  <p:tag name="KSO_WM_TEMPLATE_INDEX" val="20235248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1"/>
  <p:tag name="KSO_WM_DIAGRAM_VERSION" val="3"/>
  <p:tag name="KSO_WM_DIAGRAM_COLOR_TRICK" val="4"/>
  <p:tag name="KSO_WM_DIAGRAM_COLOR_TEXT_CAN_REMOVE" val="n"/>
  <p:tag name="KSO_WM_DIAGRAM_MAX_ITEMCNT" val="5"/>
  <p:tag name="KSO_WM_DIAGRAM_MIN_ITEMCNT" val="3"/>
  <p:tag name="KSO_WM_DIAGRAM_VIRTUALLY_FRAME" val="{&quot;height&quot;:474.6499969482422,&quot;left&quot;:4.374993896484375,&quot;top&quot;:63.10000305175781,&quot;width&quot;:824.0357760507753}"/>
  <p:tag name="KSO_WM_DIAGRAM_COLOR_MATCH_VALUE" val="{&quot;shape&quot;:{&quot;fill&quot;:{&quot;gradient&quot;:[{&quot;brightness&quot;:0,&quot;colorType&quot;:1,&quot;foreColorIndex&quot;:5,&quot;pos&quot;:0,&quot;transparency&quot;:0},{&quot;brightness&quot;:0.4000000059604645,&quot;colorType&quot;:1,&quot;foreColorIndex&quot;:5,&quot;pos&quot;:0.8999999761581421,&quot;transparency&quot;:1},{&quot;brightness&quot;:0.4000000059604645,&quot;colorType&quot;:1,&quot;foreColorIndex&quot;:5,&quot;pos&quot;:0.7099999785423279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-2"/>
  <p:tag name="KSO_WM_DIAGRAM_USE_COLOR_VALUE" val="{&quot;color_scheme&quot;:1,&quot;color_type&quot;:1,&quot;theme_color_indexes&quot;:[5,6,5,6,5,6]}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48_1*n_i*1_1"/>
  <p:tag name="KSO_WM_TEMPLATE_CATEGORY" val="diagram"/>
  <p:tag name="KSO_WM_TEMPLATE_INDEX" val="20235248"/>
  <p:tag name="KSO_WM_UNIT_LAYERLEVEL" val="1_1"/>
  <p:tag name="KSO_WM_TAG_VERSION" val="3.0"/>
  <p:tag name="KSO_WM_BEAUTIFY_FLAG" val="#wm#"/>
  <p:tag name="KSO_WM_DIAGRAM_GROUP_CODE" val="n1-1"/>
  <p:tag name="KSO_WM_UNIT_TYPE" val="n_i"/>
  <p:tag name="KSO_WM_UNIT_INDEX" val="1_1"/>
  <p:tag name="KSO_WM_DIAGRAM_VERSION" val="3"/>
  <p:tag name="KSO_WM_DIAGRAM_COLOR_TRICK" val="4"/>
  <p:tag name="KSO_WM_DIAGRAM_COLOR_TEXT_CAN_REMOVE" val="n"/>
  <p:tag name="KSO_WM_DIAGRAM_MAX_ITEMCNT" val="5"/>
  <p:tag name="KSO_WM_DIAGRAM_MIN_ITEMCNT" val="3"/>
  <p:tag name="KSO_WM_DIAGRAM_VIRTUALLY_FRAME" val="{&quot;height&quot;:474.6499969482422,&quot;left&quot;:4.374993896484375,&quot;top&quot;:63.10000305175781,&quot;width&quot;:824.0357760507753}"/>
  <p:tag name="KSO_WM_DIAGRAM_COLOR_MATCH_VALUE" val="{&quot;shape&quot;:{&quot;fill&quot;:{&quot;solid&quot;:{&quot;brightness&quot;:0.6000000238418579,&quot;colorType&quot;:1,&quot;foreColorIndex&quot;:7,&quot;transparency&quot;:0.579999983310699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7"/>
  <p:tag name="KSO_WM_UNIT_FILL_FORE_SCHEMECOLOR_INDEX_BRIGHTNESS" val="0.6"/>
  <p:tag name="KSO_WM_UNIT_LINE_FORE_SCHEMECOLOR_INDEX" val="-2"/>
  <p:tag name="KSO_WM_DIAGRAM_USE_COLOR_VALUE" val="{&quot;color_scheme&quot;:1,&quot;color_type&quot;:1,&quot;theme_color_indexes&quot;:[5,6,5,6,5,6]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48_1*n_i*1_2"/>
  <p:tag name="KSO_WM_TEMPLATE_CATEGORY" val="diagram"/>
  <p:tag name="KSO_WM_TEMPLATE_INDEX" val="20235248"/>
  <p:tag name="KSO_WM_UNIT_LAYERLEVEL" val="1_1"/>
  <p:tag name="KSO_WM_TAG_VERSION" val="3.0"/>
  <p:tag name="KSO_WM_BEAUTIFY_FLAG" val="#wm#"/>
  <p:tag name="KSO_WM_DIAGRAM_GROUP_CODE" val="n1-1"/>
  <p:tag name="KSO_WM_UNIT_TYPE" val="n_i"/>
  <p:tag name="KSO_WM_UNIT_INDEX" val="1_2"/>
  <p:tag name="KSO_WM_DIAGRAM_VERSION" val="3"/>
  <p:tag name="KSO_WM_DIAGRAM_COLOR_TRICK" val="4"/>
  <p:tag name="KSO_WM_DIAGRAM_COLOR_TEXT_CAN_REMOVE" val="n"/>
  <p:tag name="KSO_WM_DIAGRAM_MAX_ITEMCNT" val="5"/>
  <p:tag name="KSO_WM_DIAGRAM_MIN_ITEMCNT" val="3"/>
  <p:tag name="KSO_WM_DIAGRAM_VIRTUALLY_FRAME" val="{&quot;height&quot;:474.6499969482422,&quot;left&quot;:4.374993896484375,&quot;top&quot;:63.10000305175781,&quot;width&quot;:824.0357760507753}"/>
  <p:tag name="KSO_WM_DIAGRAM_COLOR_MATCH_VALUE" val="{&quot;shape&quot;:{&quot;fill&quot;:{&quot;solid&quot;:{&quot;brightness&quot;:0.6000000238418579,&quot;colorType&quot;:1,&quot;foreColorIndex&quot;:7,&quot;transparency&quot;:0.579999983310699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7"/>
  <p:tag name="KSO_WM_UNIT_FILL_FORE_SCHEMECOLOR_INDEX_BRIGHTNESS" val="0.6"/>
  <p:tag name="KSO_WM_UNIT_LINE_FORE_SCHEMECOLOR_INDEX" val="-2"/>
  <p:tag name="KSO_WM_DIAGRAM_USE_COLOR_VALUE" val="{&quot;color_scheme&quot;:1,&quot;color_type&quot;:1,&quot;theme_color_indexes&quot;:[5,6,5,6,5,6]}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48_1*n_i*1_3"/>
  <p:tag name="KSO_WM_TEMPLATE_CATEGORY" val="diagram"/>
  <p:tag name="KSO_WM_TEMPLATE_INDEX" val="20235248"/>
  <p:tag name="KSO_WM_UNIT_LAYERLEVEL" val="1_1"/>
  <p:tag name="KSO_WM_TAG_VERSION" val="3.0"/>
  <p:tag name="KSO_WM_BEAUTIFY_FLAG" val="#wm#"/>
  <p:tag name="KSO_WM_DIAGRAM_GROUP_CODE" val="n1-1"/>
  <p:tag name="KSO_WM_UNIT_TYPE" val="n_i"/>
  <p:tag name="KSO_WM_UNIT_INDEX" val="1_3"/>
  <p:tag name="KSO_WM_DIAGRAM_VERSION" val="3"/>
  <p:tag name="KSO_WM_DIAGRAM_COLOR_TRICK" val="4"/>
  <p:tag name="KSO_WM_DIAGRAM_COLOR_TEXT_CAN_REMOVE" val="n"/>
  <p:tag name="KSO_WM_DIAGRAM_MAX_ITEMCNT" val="5"/>
  <p:tag name="KSO_WM_DIAGRAM_MIN_ITEMCNT" val="3"/>
  <p:tag name="KSO_WM_DIAGRAM_VIRTUALLY_FRAME" val="{&quot;height&quot;:474.6499969482422,&quot;left&quot;:4.374993896484375,&quot;top&quot;:63.10000305175781,&quot;width&quot;:824.0357760507753}"/>
  <p:tag name="KSO_WM_DIAGRAM_COLOR_MATCH_VALUE" val="{&quot;shape&quot;:{&quot;fill&quot;:{&quot;solid&quot;:{&quot;brightness&quot;:0.6000000238418579,&quot;colorType&quot;:1,&quot;foreColorIndex&quot;:7,&quot;transparency&quot;:0.579999983310699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7"/>
  <p:tag name="KSO_WM_UNIT_FILL_FORE_SCHEMECOLOR_INDEX_BRIGHTNESS" val="0.6"/>
  <p:tag name="KSO_WM_UNIT_LINE_FORE_SCHEMECOLOR_INDEX" val="-2"/>
  <p:tag name="KSO_WM_DIAGRAM_USE_COLOR_VALUE" val="{&quot;color_scheme&quot;:1,&quot;color_type&quot;:1,&quot;theme_color_indexes&quot;:[5,6,5,6,5,6]}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48_1*n_h_h_i*1_2_1_1"/>
  <p:tag name="KSO_WM_TEMPLATE_CATEGORY" val="diagram"/>
  <p:tag name="KSO_WM_TEMPLATE_INDEX" val="20235248"/>
  <p:tag name="KSO_WM_UNIT_LAYERLEVEL" val="1_1_1_1"/>
  <p:tag name="KSO_WM_TAG_VERSION" val="3.0"/>
  <p:tag name="KSO_WM_DIAGRAM_GROUP_CODE" val="n1-1"/>
  <p:tag name="KSO_WM_DIAGRAM_VERSION" val="3"/>
  <p:tag name="KSO_WM_DIAGRAM_COLOR_TRICK" val="4"/>
  <p:tag name="KSO_WM_DIAGRAM_COLOR_TEXT_CAN_REMOVE" val="n"/>
  <p:tag name="KSO_WM_DIAGRAM_MAX_ITEMCNT" val="5"/>
  <p:tag name="KSO_WM_DIAGRAM_MIN_ITEMCNT" val="3"/>
  <p:tag name="KSO_WM_DIAGRAM_VIRTUALLY_FRAME" val="{&quot;height&quot;:474.6499969482422,&quot;left&quot;:4.374993896484375,&quot;top&quot;:63.10000305175781,&quot;width&quot;:823.7500122070312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solidLine&quot;:{&quot;brightness&quot;:0,&quot;colorType&quot;:1,&quot;foreColorIndex&quot;:6,&quot;transparency&quot;:0.5},&quot;type&quot;:1},&quot;shadow&quot;:{&quot;brightness&quot;:0,&quot;colorType&quot;:1,&quot;foreColorIndex&quot;:5,&quot;transparency&quot;:0.8100000023841858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UNIT_LINE_FORE_SCHEMECOLOR_INDEX" val="6"/>
  <p:tag name="KSO_WM_DIAGRAM_USE_COLOR_VALUE" val="{&quot;color_scheme&quot;:1,&quot;color_type&quot;:1,&quot;theme_color_indexes&quot;:[5,6,5,6,5,6]}"/>
</p:tagLst>
</file>

<file path=ppt/tags/tag8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5248_1*n_h_h_f*1_2_1_1"/>
  <p:tag name="KSO_WM_TEMPLATE_CATEGORY" val="diagram"/>
  <p:tag name="KSO_WM_TEMPLATE_INDEX" val="20235248"/>
  <p:tag name="KSO_WM_UNIT_LAYERLEVEL" val="1_1_1_1"/>
  <p:tag name="KSO_WM_TAG_VERSION" val="3.0"/>
  <p:tag name="KSO_WM_DIAGRAM_MAX_ITEMCNT" val="5"/>
  <p:tag name="KSO_WM_DIAGRAM_MIN_ITEMCNT" val="3"/>
  <p:tag name="KSO_WM_DIAGRAM_VIRTUALLY_FRAME" val="{&quot;height&quot;:474.6499969482422,&quot;left&quot;:4.374993896484375,&quot;top&quot;:63.10000305175781,&quot;width&quot;:823.75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UNIT_USESOURCEFORMAT_APPLY" val="1"/>
  <p:tag name="KSO_WM_UNIT_TEXT_LAYER_COUNT" val="1"/>
  <p:tag name="KSO_WM_DIAGRAM_GROUP_CODE" val="n1-1"/>
  <p:tag name="KSO_WM_DIAGRAM_VERSION" val="3"/>
  <p:tag name="KSO_WM_DIAGRAM_COLOR_TRICK" val="4"/>
  <p:tag name="KSO_WM_DIAGRAM_COLOR_TEXT_CAN_REMOVE" val="n"/>
  <p:tag name="KSO_WM_UNIT_PRESET_TEXT" val="单击添加正文具体内容"/>
  <p:tag name="KSO_WM_UNIT_LINE_FORE_SCHEMECOLOR_INDEX" val="-2"/>
  <p:tag name="KSO_WM_DIAGRAM_USE_COLOR_VALUE" val="{&quot;color_scheme&quot;:1,&quot;color_type&quot;:1,&quot;theme_color_indexes&quot;:[5,6,5,6,5,6]}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48_1*n_h_h_i*1_2_2_1"/>
  <p:tag name="KSO_WM_TEMPLATE_CATEGORY" val="diagram"/>
  <p:tag name="KSO_WM_TEMPLATE_INDEX" val="20235248"/>
  <p:tag name="KSO_WM_UNIT_LAYERLEVEL" val="1_1_1_1"/>
  <p:tag name="KSO_WM_TAG_VERSION" val="3.0"/>
  <p:tag name="KSO_WM_DIAGRAM_GROUP_CODE" val="n1-1"/>
  <p:tag name="KSO_WM_DIAGRAM_VERSION" val="3"/>
  <p:tag name="KSO_WM_DIAGRAM_COLOR_TRICK" val="4"/>
  <p:tag name="KSO_WM_DIAGRAM_COLOR_TEXT_CAN_REMOVE" val="n"/>
  <p:tag name="KSO_WM_DIAGRAM_MAX_ITEMCNT" val="5"/>
  <p:tag name="KSO_WM_DIAGRAM_MIN_ITEMCNT" val="3"/>
  <p:tag name="KSO_WM_DIAGRAM_VIRTUALLY_FRAME" val="{&quot;height&quot;:474.6499969482422,&quot;left&quot;:4.374993896484375,&quot;top&quot;:63.10000305175781,&quot;width&quot;:823.7500122070312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brightness&quot;:0,&quot;colorType&quot;:1,&quot;foreColorIndex&quot;:5,&quot;transparency&quot;:0.8100000023841858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7"/>
  <p:tag name="KSO_WM_UNIT_FILL_FORE_SCHEMECOLOR_INDEX_BRIGHTNESS" val="0"/>
  <p:tag name="KSO_WM_UNIT_LINE_FORE_SCHEMECOLOR_INDEX" val="-2"/>
  <p:tag name="KSO_WM_DIAGRAM_USE_COLOR_VALUE" val="{&quot;color_scheme&quot;:1,&quot;color_type&quot;:1,&quot;theme_color_indexes&quot;:[5,6,5,6,5,6]}"/>
</p:tagLst>
</file>

<file path=ppt/tags/tag8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5248_1*n_h_h_f*1_2_2_1"/>
  <p:tag name="KSO_WM_TEMPLATE_CATEGORY" val="diagram"/>
  <p:tag name="KSO_WM_TEMPLATE_INDEX" val="20235248"/>
  <p:tag name="KSO_WM_UNIT_LAYERLEVEL" val="1_1_1_1"/>
  <p:tag name="KSO_WM_TAG_VERSION" val="3.0"/>
  <p:tag name="KSO_WM_DIAGRAM_MAX_ITEMCNT" val="5"/>
  <p:tag name="KSO_WM_DIAGRAM_MIN_ITEMCNT" val="3"/>
  <p:tag name="KSO_WM_DIAGRAM_VIRTUALLY_FRAME" val="{&quot;height&quot;:474.6499969482422,&quot;left&quot;:4.374993896484375,&quot;top&quot;:63.10000305175781,&quot;width&quot;:824.035776050775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UNIT_USESOURCEFORMAT_APPLY" val="1"/>
  <p:tag name="KSO_WM_UNIT_TEXT_LAYER_COUNT" val="1"/>
  <p:tag name="KSO_WM_BEAUTIFY_FLAG" val="#wm#"/>
  <p:tag name="KSO_WM_DIAGRAM_GROUP_CODE" val="n1-1"/>
  <p:tag name="KSO_WM_DIAGRAM_VERSION" val="3"/>
  <p:tag name="KSO_WM_DIAGRAM_COLOR_TRICK" val="4"/>
  <p:tag name="KSO_WM_DIAGRAM_COLOR_TEXT_CAN_REMOVE" val="n"/>
  <p:tag name="KSO_WM_UNIT_PRESET_TEXT" val="单击添加项正文内容"/>
  <p:tag name="KSO_WM_UNIT_LINE_FORE_SCHEMECOLOR_INDEX" val="-2"/>
  <p:tag name="KSO_WM_DIAGRAM_USE_COLOR_VALUE" val="{&quot;color_scheme&quot;:1,&quot;color_type&quot;:1,&quot;theme_color_indexes&quot;:[5,6,5,6,5,6]}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48_1*n_h_h_i*1_2_3_1"/>
  <p:tag name="KSO_WM_TEMPLATE_CATEGORY" val="diagram"/>
  <p:tag name="KSO_WM_TEMPLATE_INDEX" val="20235248"/>
  <p:tag name="KSO_WM_UNIT_LAYERLEVEL" val="1_1_1_1"/>
  <p:tag name="KSO_WM_TAG_VERSION" val="3.0"/>
  <p:tag name="KSO_WM_DIAGRAM_GROUP_CODE" val="n1-1"/>
  <p:tag name="KSO_WM_DIAGRAM_VERSION" val="3"/>
  <p:tag name="KSO_WM_DIAGRAM_COLOR_TRICK" val="4"/>
  <p:tag name="KSO_WM_DIAGRAM_COLOR_TEXT_CAN_REMOVE" val="n"/>
  <p:tag name="KSO_WM_DIAGRAM_MAX_ITEMCNT" val="5"/>
  <p:tag name="KSO_WM_DIAGRAM_MIN_ITEMCNT" val="3"/>
  <p:tag name="KSO_WM_DIAGRAM_VIRTUALLY_FRAME" val="{&quot;height&quot;:474.6499969482422,&quot;left&quot;:4.374993896484375,&quot;top&quot;:63.10000305175781,&quot;width&quot;:823.7500122070312}"/>
  <p:tag name="KSO_WM_DIAGRAM_COLOR_MATCH_VALUE" val="{&quot;shape&quot;:{&quot;fill&quot;:{&quot;solid&quot;:{&quot;brightness&quot;:0,&quot;colorType&quot;:1,&quot;foreColorIndex&quot;:8,&quot;transparency&quot;:0},&quot;type&quot;:1},&quot;glow&quot;:{&quot;colorType&quot;:0},&quot;line&quot;:{&quot;type&quot;:0},&quot;shadow&quot;:{&quot;brightness&quot;:0,&quot;colorType&quot;:1,&quot;foreColorIndex&quot;:5,&quot;transparency&quot;:0.8100000023841858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8"/>
  <p:tag name="KSO_WM_UNIT_FILL_FORE_SCHEMECOLOR_INDEX_BRIGHTNESS" val="0"/>
  <p:tag name="KSO_WM_UNIT_LINE_FORE_SCHEMECOLOR_INDEX" val="-2"/>
  <p:tag name="KSO_WM_DIAGRAM_USE_COLOR_VALUE" val="{&quot;color_scheme&quot;:1,&quot;color_type&quot;:1,&quot;theme_color_indexes&quot;:[5,6,5,6,5,6]}"/>
</p:tagLst>
</file>

<file path=ppt/tags/tag8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5248_1*n_h_h_f*1_2_3_1"/>
  <p:tag name="KSO_WM_TEMPLATE_CATEGORY" val="diagram"/>
  <p:tag name="KSO_WM_TEMPLATE_INDEX" val="20235248"/>
  <p:tag name="KSO_WM_UNIT_LAYERLEVEL" val="1_1_1_1"/>
  <p:tag name="KSO_WM_TAG_VERSION" val="3.0"/>
  <p:tag name="KSO_WM_DIAGRAM_MAX_ITEMCNT" val="5"/>
  <p:tag name="KSO_WM_DIAGRAM_MIN_ITEMCNT" val="3"/>
  <p:tag name="KSO_WM_DIAGRAM_VIRTUALLY_FRAME" val="{&quot;height&quot;:474.6499969482422,&quot;left&quot;:4.374993896484375,&quot;top&quot;:63.10000305175781,&quot;width&quot;:824.035776050775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UNIT_USESOURCEFORMAT_APPLY" val="1"/>
  <p:tag name="KSO_WM_UNIT_TEXT_LAYER_COUNT" val="1"/>
  <p:tag name="KSO_WM_BEAUTIFY_FLAG" val="#wm#"/>
  <p:tag name="KSO_WM_DIAGRAM_GROUP_CODE" val="n1-1"/>
  <p:tag name="KSO_WM_DIAGRAM_VERSION" val="3"/>
  <p:tag name="KSO_WM_DIAGRAM_COLOR_TRICK" val="4"/>
  <p:tag name="KSO_WM_DIAGRAM_COLOR_TEXT_CAN_REMOVE" val="n"/>
  <p:tag name="KSO_WM_UNIT_PRESET_TEXT" val="单击此处添加项正文"/>
  <p:tag name="KSO_WM_UNIT_LINE_FORE_SCHEMECOLOR_INDEX" val="-2"/>
  <p:tag name="KSO_WM_DIAGRAM_USE_COLOR_VALUE" val="{&quot;color_scheme&quot;:1,&quot;color_type&quot;:1,&quot;theme_color_indexes&quot;:[5,6,5,6,5,6]}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48_1*n_i*1_4"/>
  <p:tag name="KSO_WM_TEMPLATE_CATEGORY" val="diagram"/>
  <p:tag name="KSO_WM_TEMPLATE_INDEX" val="20235248"/>
  <p:tag name="KSO_WM_UNIT_LAYERLEVEL" val="1_1"/>
  <p:tag name="KSO_WM_TAG_VERSION" val="3.0"/>
  <p:tag name="KSO_WM_BEAUTIFY_FLAG" val="#wm#"/>
  <p:tag name="KSO_WM_DIAGRAM_GROUP_CODE" val="n1-1"/>
  <p:tag name="KSO_WM_UNIT_TYPE" val="n_i"/>
  <p:tag name="KSO_WM_UNIT_INDEX" val="1_4"/>
  <p:tag name="KSO_WM_DIAGRAM_VERSION" val="3"/>
  <p:tag name="KSO_WM_DIAGRAM_COLOR_TRICK" val="4"/>
  <p:tag name="KSO_WM_DIAGRAM_COLOR_TEXT_CAN_REMOVE" val="n"/>
  <p:tag name="KSO_WM_DIAGRAM_MAX_ITEMCNT" val="5"/>
  <p:tag name="KSO_WM_DIAGRAM_MIN_ITEMCNT" val="3"/>
  <p:tag name="KSO_WM_DIAGRAM_VIRTUALLY_FRAME" val="{&quot;height&quot;:474.6499969482422,&quot;left&quot;:4.374993896484375,&quot;top&quot;:63.10000305175781,&quot;width&quot;:824.0357760507753}"/>
  <p:tag name="KSO_WM_DIAGRAM_COLOR_MATCH_VALUE" val="{&quot;shape&quot;:{&quot;fill&quot;:{&quot;solid&quot;:{&quot;brightness&quot;:0.6000000238418579,&quot;colorType&quot;:1,&quot;foreColorIndex&quot;:7,&quot;transparency&quot;:0.579999983310699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7"/>
  <p:tag name="KSO_WM_UNIT_FILL_FORE_SCHEMECOLOR_INDEX_BRIGHTNESS" val="0.6"/>
  <p:tag name="KSO_WM_UNIT_LINE_FORE_SCHEMECOLOR_INDEX" val="-2"/>
  <p:tag name="KSO_WM_DIAGRAM_USE_COLOR_VALUE" val="{&quot;color_scheme&quot;:1,&quot;color_type&quot;:1,&quot;theme_color_indexes&quot;:[5,6,5,6,5,6]}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48_1*n_i*1_5"/>
  <p:tag name="KSO_WM_TEMPLATE_CATEGORY" val="diagram"/>
  <p:tag name="KSO_WM_TEMPLATE_INDEX" val="20235248"/>
  <p:tag name="KSO_WM_UNIT_LAYERLEVEL" val="1_1"/>
  <p:tag name="KSO_WM_TAG_VERSION" val="3.0"/>
  <p:tag name="KSO_WM_BEAUTIFY_FLAG" val="#wm#"/>
  <p:tag name="KSO_WM_DIAGRAM_GROUP_CODE" val="n1-1"/>
  <p:tag name="KSO_WM_UNIT_TYPE" val="n_i"/>
  <p:tag name="KSO_WM_UNIT_INDEX" val="1_5"/>
  <p:tag name="KSO_WM_DIAGRAM_VERSION" val="3"/>
  <p:tag name="KSO_WM_DIAGRAM_COLOR_TRICK" val="4"/>
  <p:tag name="KSO_WM_DIAGRAM_COLOR_TEXT_CAN_REMOVE" val="n"/>
  <p:tag name="KSO_WM_DIAGRAM_MAX_ITEMCNT" val="5"/>
  <p:tag name="KSO_WM_DIAGRAM_MIN_ITEMCNT" val="3"/>
  <p:tag name="KSO_WM_DIAGRAM_VIRTUALLY_FRAME" val="{&quot;height&quot;:474.6499969482422,&quot;left&quot;:4.374993896484375,&quot;top&quot;:63.10000305175781,&quot;width&quot;:824.0357760507753}"/>
  <p:tag name="KSO_WM_DIAGRAM_COLOR_MATCH_VALUE" val="{&quot;shape&quot;:{&quot;fill&quot;:{&quot;solid&quot;:{&quot;brightness&quot;:0.6000000238418579,&quot;colorType&quot;:1,&quot;foreColorIndex&quot;:7,&quot;transparency&quot;:0.579999983310699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7"/>
  <p:tag name="KSO_WM_UNIT_FILL_FORE_SCHEMECOLOR_INDEX_BRIGHTNESS" val="0.6"/>
  <p:tag name="KSO_WM_UNIT_LINE_FORE_SCHEMECOLOR_INDEX" val="-2"/>
  <p:tag name="KSO_WM_DIAGRAM_USE_COLOR_VALUE" val="{&quot;color_scheme&quot;:1,&quot;color_type&quot;:1,&quot;theme_color_indexes&quot;:[5,6,5,6,5,6]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48_1*n_i*1_6"/>
  <p:tag name="KSO_WM_TEMPLATE_CATEGORY" val="diagram"/>
  <p:tag name="KSO_WM_TEMPLATE_INDEX" val="20235248"/>
  <p:tag name="KSO_WM_UNIT_LAYERLEVEL" val="1_1"/>
  <p:tag name="KSO_WM_TAG_VERSION" val="3.0"/>
  <p:tag name="KSO_WM_BEAUTIFY_FLAG" val="#wm#"/>
  <p:tag name="KSO_WM_DIAGRAM_GROUP_CODE" val="n1-1"/>
  <p:tag name="KSO_WM_UNIT_TYPE" val="n_i"/>
  <p:tag name="KSO_WM_UNIT_INDEX" val="1_6"/>
  <p:tag name="KSO_WM_DIAGRAM_VERSION" val="3"/>
  <p:tag name="KSO_WM_DIAGRAM_COLOR_TRICK" val="4"/>
  <p:tag name="KSO_WM_DIAGRAM_COLOR_TEXT_CAN_REMOVE" val="n"/>
  <p:tag name="KSO_WM_DIAGRAM_MAX_ITEMCNT" val="5"/>
  <p:tag name="KSO_WM_DIAGRAM_MIN_ITEMCNT" val="3"/>
  <p:tag name="KSO_WM_DIAGRAM_VIRTUALLY_FRAME" val="{&quot;height&quot;:474.6499969482422,&quot;left&quot;:4.374993896484375,&quot;top&quot;:63.10000305175781,&quot;width&quot;:824.0357760507753}"/>
  <p:tag name="KSO_WM_DIAGRAM_COLOR_MATCH_VALUE" val="{&quot;shape&quot;:{&quot;fill&quot;:{&quot;solid&quot;:{&quot;brightness&quot;:0.6000000238418579,&quot;colorType&quot;:1,&quot;foreColorIndex&quot;:7,&quot;transparency&quot;:0.579999983310699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7"/>
  <p:tag name="KSO_WM_UNIT_FILL_FORE_SCHEMECOLOR_INDEX_BRIGHTNESS" val="0.6"/>
  <p:tag name="KSO_WM_UNIT_LINE_FORE_SCHEMECOLOR_INDEX" val="-2"/>
  <p:tag name="KSO_WM_DIAGRAM_USE_COLOR_VALUE" val="{&quot;color_scheme&quot;:1,&quot;color_type&quot;:1,&quot;theme_color_indexes&quot;:[5,6,5,6,5,6]}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48_1*n_h_i*1_1_2"/>
  <p:tag name="KSO_WM_TEMPLATE_CATEGORY" val="diagram"/>
  <p:tag name="KSO_WM_TEMPLATE_INDEX" val="20235248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2"/>
  <p:tag name="KSO_WM_DIAGRAM_VERSION" val="3"/>
  <p:tag name="KSO_WM_DIAGRAM_COLOR_TRICK" val="4"/>
  <p:tag name="KSO_WM_DIAGRAM_COLOR_TEXT_CAN_REMOVE" val="n"/>
  <p:tag name="KSO_WM_DIAGRAM_MAX_ITEMCNT" val="5"/>
  <p:tag name="KSO_WM_DIAGRAM_MIN_ITEMCNT" val="3"/>
  <p:tag name="KSO_WM_DIAGRAM_VIRTUALLY_FRAME" val="{&quot;height&quot;:474.6499969482422,&quot;left&quot;:4.374993896484375,&quot;top&quot;:63.10000305175781,&quot;width&quot;:824.0357760507753}"/>
  <p:tag name="KSO_WM_DIAGRAM_COLOR_MATCH_VALUE" val="{&quot;shape&quot;:{&quot;fill&quot;:{&quot;gradient&quot;:[{&quot;brightness&quot;:0.4000000059604645,&quot;colorType&quot;:1,&quot;foreColorIndex&quot;:5,&quot;pos&quot;:0.4300000071525574,&quot;transparency&quot;:1},{&quot;brightness&quot;:0.4000000059604645,&quot;colorType&quot;:1,&quot;foreColorIndex&quot;:5,&quot;pos&quot;:0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-2"/>
  <p:tag name="KSO_WM_DIAGRAM_USE_COLOR_VALUE" val="{&quot;color_scheme&quot;:1,&quot;color_type&quot;:1,&quot;theme_color_indexes&quot;:[5,6,5,6,5,6]}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48_1*n_h_i*1_1_3"/>
  <p:tag name="KSO_WM_TEMPLATE_CATEGORY" val="diagram"/>
  <p:tag name="KSO_WM_TEMPLATE_INDEX" val="20235248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3"/>
  <p:tag name="KSO_WM_DIAGRAM_VERSION" val="3"/>
  <p:tag name="KSO_WM_DIAGRAM_COLOR_TRICK" val="4"/>
  <p:tag name="KSO_WM_DIAGRAM_COLOR_TEXT_CAN_REMOVE" val="n"/>
  <p:tag name="KSO_WM_DIAGRAM_MAX_ITEMCNT" val="5"/>
  <p:tag name="KSO_WM_DIAGRAM_MIN_ITEMCNT" val="3"/>
  <p:tag name="KSO_WM_DIAGRAM_VIRTUALLY_FRAME" val="{&quot;height&quot;:474.6499969482422,&quot;left&quot;:4.374993896484375,&quot;top&quot;:63.10000305175781,&quot;width&quot;:824.0357760507753}"/>
  <p:tag name="KSO_WM_DIAGRAM_COLOR_MATCH_VALUE" val="{&quot;shape&quot;:{&quot;fill&quot;:{&quot;gradient&quot;:[{&quot;brightness&quot;:0.4000000059604645,&quot;colorType&quot;:1,&quot;foreColorIndex&quot;:5,&quot;pos&quot;:0.4300000071525574,&quot;transparency&quot;:1},{&quot;brightness&quot;:0.4000000059604645,&quot;colorType&quot;:1,&quot;foreColorIndex&quot;:5,&quot;pos&quot;:0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-2"/>
  <p:tag name="KSO_WM_DIAGRAM_USE_COLOR_VALUE" val="{&quot;color_scheme&quot;:1,&quot;color_type&quot;:1,&quot;theme_color_indexes&quot;:[5,6,5,6,5,6]}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48_1*n_h_i*1_1_4"/>
  <p:tag name="KSO_WM_TEMPLATE_CATEGORY" val="diagram"/>
  <p:tag name="KSO_WM_TEMPLATE_INDEX" val="20235248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4"/>
  <p:tag name="KSO_WM_DIAGRAM_VERSION" val="3"/>
  <p:tag name="KSO_WM_DIAGRAM_COLOR_TRICK" val="4"/>
  <p:tag name="KSO_WM_DIAGRAM_COLOR_TEXT_CAN_REMOVE" val="n"/>
  <p:tag name="KSO_WM_DIAGRAM_MAX_ITEMCNT" val="5"/>
  <p:tag name="KSO_WM_DIAGRAM_MIN_ITEMCNT" val="3"/>
  <p:tag name="KSO_WM_DIAGRAM_VIRTUALLY_FRAME" val="{&quot;height&quot;:474.6499969482422,&quot;left&quot;:4.374993896484375,&quot;top&quot;:63.10000305175781,&quot;width&quot;:824.0357760507753}"/>
  <p:tag name="KSO_WM_DIAGRAM_COLOR_MATCH_VALUE" val="{&quot;shape&quot;:{&quot;fill&quot;:{&quot;gradient&quot;:[{&quot;brightness&quot;:0.4000000059604645,&quot;colorType&quot;:1,&quot;foreColorIndex&quot;:5,&quot;pos&quot;:0.4300000071525574,&quot;transparency&quot;:1},{&quot;brightness&quot;:0.4000000059604645,&quot;colorType&quot;:1,&quot;foreColorIndex&quot;:5,&quot;pos&quot;:0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-2"/>
  <p:tag name="KSO_WM_DIAGRAM_USE_COLOR_VALUE" val="{&quot;color_scheme&quot;:1,&quot;color_type&quot;:1,&quot;theme_color_indexes&quot;:[5,6,5,6,5,6]}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48_1*n_h_i*1_1_5"/>
  <p:tag name="KSO_WM_TEMPLATE_CATEGORY" val="diagram"/>
  <p:tag name="KSO_WM_TEMPLATE_INDEX" val="20235248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5"/>
  <p:tag name="KSO_WM_DIAGRAM_VERSION" val="3"/>
  <p:tag name="KSO_WM_DIAGRAM_COLOR_TRICK" val="4"/>
  <p:tag name="KSO_WM_DIAGRAM_COLOR_TEXT_CAN_REMOVE" val="n"/>
  <p:tag name="KSO_WM_DIAGRAM_MAX_ITEMCNT" val="5"/>
  <p:tag name="KSO_WM_DIAGRAM_MIN_ITEMCNT" val="3"/>
  <p:tag name="KSO_WM_DIAGRAM_VIRTUALLY_FRAME" val="{&quot;height&quot;:474.6499969482422,&quot;left&quot;:4.374993896484375,&quot;top&quot;:63.10000305175781,&quot;width&quot;:824.0357760507753}"/>
  <p:tag name="KSO_WM_DIAGRAM_COLOR_MATCH_VALUE" val="{&quot;shape&quot;:{&quot;fill&quot;:{&quot;gradient&quot;:[{&quot;brightness&quot;:0.4000000059604645,&quot;colorType&quot;:1,&quot;foreColorIndex&quot;:5,&quot;pos&quot;:0.4300000071525574,&quot;transparency&quot;:0.4099999964237213},{&quot;brightness&quot;:0.4000000059604645,&quot;colorType&quot;:1,&quot;foreColorIndex&quot;:5,&quot;pos&quot;:0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-2"/>
  <p:tag name="KSO_WM_DIAGRAM_USE_COLOR_VALUE" val="{&quot;color_scheme&quot;:1,&quot;color_type&quot;:1,&quot;theme_color_indexes&quot;:[5,6,5,6,5,6]}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48_1*n_h_i*1_1_6"/>
  <p:tag name="KSO_WM_TEMPLATE_CATEGORY" val="diagram"/>
  <p:tag name="KSO_WM_TEMPLATE_INDEX" val="20235248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6"/>
  <p:tag name="KSO_WM_DIAGRAM_VERSION" val="3"/>
  <p:tag name="KSO_WM_DIAGRAM_COLOR_TRICK" val="4"/>
  <p:tag name="KSO_WM_DIAGRAM_COLOR_TEXT_CAN_REMOVE" val="n"/>
  <p:tag name="KSO_WM_DIAGRAM_MAX_ITEMCNT" val="5"/>
  <p:tag name="KSO_WM_DIAGRAM_MIN_ITEMCNT" val="3"/>
  <p:tag name="KSO_WM_DIAGRAM_VIRTUALLY_FRAME" val="{&quot;height&quot;:474.6499969482422,&quot;left&quot;:4.374993896484375,&quot;top&quot;:63.10000305175781,&quot;width&quot;:824.0357760507753}"/>
  <p:tag name="KSO_WM_DIAGRAM_COLOR_MATCH_VALUE" val="{&quot;shape&quot;:{&quot;fill&quot;:{&quot;gradient&quot;:[{&quot;brightness&quot;:0.4000000059604645,&quot;colorType&quot;:1,&quot;foreColorIndex&quot;:5,&quot;pos&quot;:0.4300000071525574,&quot;transparency&quot;:0.4099999964237213},{&quot;brightness&quot;:0.4000000059604645,&quot;colorType&quot;:1,&quot;foreColorIndex&quot;:5,&quot;pos&quot;:0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-2"/>
  <p:tag name="KSO_WM_DIAGRAM_USE_COLOR_VALUE" val="{&quot;color_scheme&quot;:1,&quot;color_type&quot;:1,&quot;theme_color_indexes&quot;:[5,6,5,6,5,6]}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48_1*n_h_i*1_1_7"/>
  <p:tag name="KSO_WM_TEMPLATE_CATEGORY" val="diagram"/>
  <p:tag name="KSO_WM_TEMPLATE_INDEX" val="20235248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7"/>
  <p:tag name="KSO_WM_DIAGRAM_VERSION" val="3"/>
  <p:tag name="KSO_WM_DIAGRAM_COLOR_TRICK" val="4"/>
  <p:tag name="KSO_WM_DIAGRAM_COLOR_TEXT_CAN_REMOVE" val="n"/>
  <p:tag name="KSO_WM_DIAGRAM_MAX_ITEMCNT" val="5"/>
  <p:tag name="KSO_WM_DIAGRAM_MIN_ITEMCNT" val="3"/>
  <p:tag name="KSO_WM_DIAGRAM_VIRTUALLY_FRAME" val="{&quot;height&quot;:474.6499969482422,&quot;left&quot;:4.374993896484375,&quot;top&quot;:63.10000305175781,&quot;width&quot;:824.0357760507753}"/>
  <p:tag name="KSO_WM_DIAGRAM_COLOR_MATCH_VALUE" val="{&quot;shape&quot;:{&quot;fill&quot;:{&quot;gradient&quot;:[{&quot;brightness&quot;:0.4000000059604645,&quot;colorType&quot;:1,&quot;foreColorIndex&quot;:5,&quot;pos&quot;:0.4300000071525574,&quot;transparency&quot;:0.4099999964237213},{&quot;brightness&quot;:0.4000000059604645,&quot;colorType&quot;:1,&quot;foreColorIndex&quot;:5,&quot;pos&quot;:0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-2"/>
  <p:tag name="KSO_WM_DIAGRAM_USE_COLOR_VALUE" val="{&quot;color_scheme&quot;:1,&quot;color_type&quot;:1,&quot;theme_color_indexes&quot;:[5,6,5,6,5,6]}"/>
</p:tagLst>
</file>

<file path=ppt/tags/tag97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n_h_a"/>
  <p:tag name="KSO_WM_UNIT_INDEX" val="1_1_1"/>
  <p:tag name="KSO_WM_UNIT_ID" val="diagram20235248_1*n_h_a*1_1_1"/>
  <p:tag name="KSO_WM_TEMPLATE_CATEGORY" val="diagram"/>
  <p:tag name="KSO_WM_TEMPLATE_INDEX" val="20235248"/>
  <p:tag name="KSO_WM_UNIT_LAYERLEVEL" val="1_1_1"/>
  <p:tag name="KSO_WM_TAG_VERSION" val="3.0"/>
  <p:tag name="KSO_WM_DIAGRAM_MAX_ITEMCNT" val="5"/>
  <p:tag name="KSO_WM_DIAGRAM_MIN_ITEMCNT" val="3"/>
  <p:tag name="KSO_WM_DIAGRAM_VIRTUALLY_FRAME" val="{&quot;height&quot;:474.6499969482422,&quot;left&quot;:4.374993896484375,&quot;top&quot;:63.10000305175781,&quot;width&quot;:824.0357760507753}"/>
  <p:tag name="KSO_WM_DIAGRAM_COLOR_MATCH_VALUE" val="{&quot;shape&quot;:{&quot;fill&quot;:{&quot;type&quot;:0},&quot;glow&quot;:{&quot;colorType&quot;:0},&quot;line&quot;:{&quot;type&quot;:0},&quot;shadow&quot;:{&quot;brightness&quot;:-0.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UNIT_USESOURCEFORMAT_APPLY" val="1"/>
  <p:tag name="KSO_WM_UNIT_ISCONTENTSTITLE" val="0"/>
  <p:tag name="KSO_WM_UNIT_ISNUMDGMTITLE" val="0"/>
  <p:tag name="KSO_WM_BEAUTIFY_FLAG" val="#wm#"/>
  <p:tag name="KSO_WM_UNIT_VALUE" val="12"/>
  <p:tag name="KSO_WM_DIAGRAM_GROUP_CODE" val="n1-1"/>
  <p:tag name="KSO_WM_DIAGRAM_VERSION" val="3"/>
  <p:tag name="KSO_WM_DIAGRAM_COLOR_TRICK" val="4"/>
  <p:tag name="KSO_WM_DIAGRAM_COLOR_TEXT_CAN_REMOVE" val="n"/>
  <p:tag name="KSO_WM_UNIT_PRESET_TEXT" val="单击此处添加标题具体内容"/>
  <p:tag name="KSO_WM_UNIT_LINE_FORE_SCHEMECOLOR_INDEX" val="-2"/>
  <p:tag name="KSO_WM_DIAGRAM_USE_COLOR_VALUE" val="{&quot;color_scheme&quot;:1,&quot;color_type&quot;:1,&quot;theme_color_indexes&quot;:[5,6,5,6,5,6]}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402933]}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8057</Words>
  <Application>WPS 演示</Application>
  <PresentationFormat>宽屏</PresentationFormat>
  <Paragraphs>302</Paragraphs>
  <Slides>23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5" baseType="lpstr">
      <vt:lpstr>Arial</vt:lpstr>
      <vt:lpstr>宋体</vt:lpstr>
      <vt:lpstr>Wingdings</vt:lpstr>
      <vt:lpstr>微软雅黑</vt:lpstr>
      <vt:lpstr>Wingdings</vt:lpstr>
      <vt:lpstr>汉仪南宫体简</vt:lpstr>
      <vt:lpstr>汉仪中简黑简</vt:lpstr>
      <vt:lpstr>方正仿宋_GBK</vt:lpstr>
      <vt:lpstr>华文楷体</vt:lpstr>
      <vt:lpstr>华文中宋</vt:lpstr>
      <vt:lpstr>思源黑体 CN Normal</vt:lpstr>
      <vt:lpstr>华文琥珀</vt:lpstr>
      <vt:lpstr>Times New Roman</vt:lpstr>
      <vt:lpstr>方正楷体_GBK</vt:lpstr>
      <vt:lpstr>quote-cjk-patch</vt:lpstr>
      <vt:lpstr>华文新魏</vt:lpstr>
      <vt:lpstr>Arial Unicode MS</vt:lpstr>
      <vt:lpstr>Calibri</vt:lpstr>
      <vt:lpstr>Arial</vt:lpstr>
      <vt:lpstr>Segoe Print</vt:lpstr>
      <vt:lpstr>HelveticaNeue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水彩简约教学通用PPT</dc:title>
  <dc:creator>蔡圆圆camille（卡米设计）</dc:creator>
  <cp:lastModifiedBy>Administrator</cp:lastModifiedBy>
  <cp:revision>163</cp:revision>
  <dcterms:created xsi:type="dcterms:W3CDTF">2019-06-19T02:08:00Z</dcterms:created>
  <dcterms:modified xsi:type="dcterms:W3CDTF">2025-09-01T07:40:44Z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2052-11.8.2.7978</vt:lpwstr>
  </property>
  <property fmtid="{D5CDD505-2E9C-101B-9397-08002B2CF9AE}" pid="3" name="KSOTemplateUUID">
    <vt:lpwstr>v1.0_mb_U8esDrVD5wSAMNeJ875w1g==</vt:lpwstr>
  </property>
  <property fmtid="{D5CDD505-2E9C-101B-9397-08002B2CF9AE}" pid="4" name="ICV">
    <vt:lpwstr>09F6C1908A4043D38F7C6D1186606080_11</vt:lpwstr>
  </property>
</Properties>
</file>