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1"/>
  </p:notesMasterIdLst>
  <p:handoutMasterIdLst>
    <p:handoutMasterId r:id="rId27"/>
  </p:handoutMasterIdLst>
  <p:sldIdLst>
    <p:sldId id="286" r:id="rId3"/>
    <p:sldId id="256" r:id="rId4"/>
    <p:sldId id="257" r:id="rId5"/>
    <p:sldId id="262" r:id="rId6"/>
    <p:sldId id="258" r:id="rId7"/>
    <p:sldId id="263" r:id="rId8"/>
    <p:sldId id="264" r:id="rId9"/>
    <p:sldId id="266" r:id="rId10"/>
    <p:sldId id="261" r:id="rId12"/>
    <p:sldId id="260" r:id="rId13"/>
    <p:sldId id="259" r:id="rId14"/>
    <p:sldId id="269" r:id="rId15"/>
    <p:sldId id="268" r:id="rId16"/>
    <p:sldId id="270" r:id="rId17"/>
    <p:sldId id="271" r:id="rId18"/>
    <p:sldId id="267" r:id="rId19"/>
    <p:sldId id="274" r:id="rId20"/>
    <p:sldId id="279" r:id="rId21"/>
    <p:sldId id="280" r:id="rId22"/>
    <p:sldId id="282" r:id="rId23"/>
    <p:sldId id="277" r:id="rId24"/>
    <p:sldId id="278" r:id="rId25"/>
    <p:sldId id="284" r:id="rId26"/>
  </p:sldIdLst>
  <p:sldSz cx="12192000" cy="6858000"/>
  <p:notesSz cx="6858000" cy="9144000"/>
  <p:embeddedFontLst>
    <p:embeddedFont>
      <p:font typeface="Calibri" panose="020F0502020204030204"/>
      <p:regular r:id="rId32"/>
      <p:bold r:id="rId33"/>
      <p:italic r:id="rId34"/>
      <p:boldItalic r:id="rId35"/>
    </p:embeddedFont>
    <p:embeddedFont>
      <p:font typeface="汉仪劲楷简" panose="00020600040101010101" charset="-122"/>
      <p:regular r:id="rId36"/>
    </p:embeddedFont>
    <p:embeddedFont>
      <p:font typeface="方正楷体_GB2312" panose="02000000000000000000" charset="-122"/>
      <p:regular r:id="rId37"/>
    </p:embeddedFont>
    <p:embeddedFont>
      <p:font typeface="微软雅黑" panose="020B0503020204020204" charset="-122"/>
      <p:regular r:id="rId38"/>
    </p:embeddedFont>
    <p:embeddedFont>
      <p:font typeface="华文新魏" panose="02010800040101010101" pitchFamily="2" charset="-122"/>
      <p:regular r:id="rId3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394273914@qq.com" initials="3" lastIdx="0" clrIdx="0"/>
  <p:cmAuthor id="2" name="vfy" initials="v"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FD0F851-EC5A-4D38-B0AD-8093EC10F338}" styleName="浅色样式 1 - 强调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116" d="100"/>
          <a:sy n="116" d="100"/>
        </p:scale>
        <p:origin x="336" y="108"/>
      </p:cViewPr>
      <p:guideLst>
        <p:guide orient="horz" pos="2202"/>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9" Type="http://schemas.openxmlformats.org/officeDocument/2006/relationships/font" Target="fonts/font8.fntdata"/><Relationship Id="rId38" Type="http://schemas.openxmlformats.org/officeDocument/2006/relationships/font" Target="fonts/font7.fntdata"/><Relationship Id="rId37" Type="http://schemas.openxmlformats.org/officeDocument/2006/relationships/font" Target="fonts/font6.fntdata"/><Relationship Id="rId36" Type="http://schemas.openxmlformats.org/officeDocument/2006/relationships/font" Target="fonts/font5.fntdata"/><Relationship Id="rId35" Type="http://schemas.openxmlformats.org/officeDocument/2006/relationships/font" Target="fonts/font4.fntdata"/><Relationship Id="rId34" Type="http://schemas.openxmlformats.org/officeDocument/2006/relationships/font" Target="fonts/font3.fntdata"/><Relationship Id="rId33" Type="http://schemas.openxmlformats.org/officeDocument/2006/relationships/font" Target="fonts/font2.fntdata"/><Relationship Id="rId32" Type="http://schemas.openxmlformats.org/officeDocument/2006/relationships/font" Target="fonts/font1.fntdata"/><Relationship Id="rId31" Type="http://schemas.openxmlformats.org/officeDocument/2006/relationships/commentAuthors" Target="commentAuthors.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handoutMaster" Target="handoutMasters/handoutMaster1.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notesMaster" Target="notesMasters/notesMaster1.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A1FB32A-B94C-4163-9A74-672EE3B91D8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页">
    <p:bg>
      <p:bgPr>
        <a:solidFill>
          <a:srgbClr val="FFFFFF"/>
        </a:solidFill>
        <a:effectLst/>
      </p:bgPr>
    </p:bg>
    <p:spTree>
      <p:nvGrpSpPr>
        <p:cNvPr id="1" name=""/>
        <p:cNvGrpSpPr/>
        <p:nvPr/>
      </p:nvGrpSpPr>
      <p:grpSpPr>
        <a:xfrm>
          <a:off x="0" y="0"/>
          <a:ext cx="0" cy="0"/>
          <a:chOff x="0" y="0"/>
          <a:chExt cx="0" cy="0"/>
        </a:xfrm>
      </p:grpSpPr>
      <p:sp>
        <p:nvSpPr>
          <p:cNvPr id="4" name="文本占位符 3"/>
          <p:cNvSpPr>
            <a:spLocks noGrp="1"/>
          </p:cNvSpPr>
          <p:nvPr>
            <p:ph type="body" sz="quarter" idx="10" hasCustomPrompt="1"/>
          </p:nvPr>
        </p:nvSpPr>
        <p:spPr>
          <a:xfrm>
            <a:off x="695325" y="368300"/>
            <a:ext cx="10801350" cy="720725"/>
          </a:xfrm>
          <a:prstGeom prst="rect">
            <a:avLst/>
          </a:prstGeom>
        </p:spPr>
        <p:txBody>
          <a:bodyPr anchor="ctr"/>
          <a:lstStyle>
            <a:lvl1pPr marL="0" indent="0">
              <a:buNone/>
              <a:defRPr b="1">
                <a:latin typeface="+mn-lt"/>
              </a:defRPr>
            </a:lvl1pPr>
          </a:lstStyle>
          <a:p>
            <a:pPr lvl="0"/>
            <a:r>
              <a:rPr lang="zh-CN" altLang="en-US" dirty="0"/>
              <a:t>标题</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pic>
        <p:nvPicPr>
          <p:cNvPr id="5124" name="图片 6" descr="logo横版 png"/>
          <p:cNvPicPr>
            <a:picLocks noChangeAspect="1"/>
          </p:cNvPicPr>
          <p:nvPr userDrawn="1"/>
        </p:nvPicPr>
        <p:blipFill>
          <a:blip r:embed="rId13"/>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10.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9" Type="http://schemas.openxmlformats.org/officeDocument/2006/relationships/image" Target="../media/image6.jpeg"/><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0" Type="http://schemas.openxmlformats.org/officeDocument/2006/relationships/slideLayout" Target="../slideLayouts/slideLayout1.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anose="02010800040101010101" pitchFamily="2" charset="-122"/>
                <a:ea typeface="宋体" panose="02010600030101010101" pitchFamily="2" charset="-122"/>
              </a:rPr>
              <a:t>知识产权声明</a:t>
            </a:r>
            <a:endParaRPr lang="zh-CN" altLang="en-US" sz="4000" b="1">
              <a:latin typeface="华文新魏" panose="02010800040101010101"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5" name="直接连接符 14"/>
          <p:cNvCxnSpPr/>
          <p:nvPr/>
        </p:nvCxnSpPr>
        <p:spPr>
          <a:xfrm flipV="1">
            <a:off x="7912100" y="4191000"/>
            <a:ext cx="2465705" cy="22225"/>
          </a:xfrm>
          <a:prstGeom prst="line">
            <a:avLst/>
          </a:prstGeom>
          <a:ln w="330200">
            <a:solidFill>
              <a:srgbClr val="FF7F7F"/>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V="1">
            <a:off x="215265" y="1377950"/>
            <a:ext cx="2499995" cy="5080"/>
          </a:xfrm>
          <a:prstGeom prst="line">
            <a:avLst/>
          </a:prstGeom>
          <a:ln w="330200">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8027035" y="917575"/>
            <a:ext cx="3261995" cy="33020"/>
          </a:xfrm>
          <a:prstGeom prst="line">
            <a:avLst/>
          </a:prstGeom>
          <a:ln w="330200">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603500" y="868045"/>
            <a:ext cx="3747770" cy="21590"/>
          </a:xfrm>
          <a:prstGeom prst="line">
            <a:avLst/>
          </a:prstGeom>
          <a:ln w="330200">
            <a:solidFill>
              <a:srgbClr val="FF7F7F"/>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90805" y="570230"/>
            <a:ext cx="11648440" cy="4418330"/>
          </a:xfrm>
          <a:prstGeom prst="rect">
            <a:avLst/>
          </a:prstGeom>
          <a:noFill/>
        </p:spPr>
        <p:txBody>
          <a:bodyPr wrap="square" rtlCol="0" anchor="t">
            <a:spAutoFit/>
          </a:bodyPr>
          <a:p>
            <a:pPr marL="26035" indent="269240" algn="l" defTabSz="266700" eaLnBrk="0" fontAlgn="base">
              <a:lnSpc>
                <a:spcPct val="120000"/>
              </a:lnSpc>
              <a:spcBef>
                <a:spcPts val="300"/>
              </a:spcBef>
              <a:spcAft>
                <a:spcPct val="0"/>
              </a:spcAft>
            </a:pPr>
            <a:r>
              <a:rPr lang="en-US" altLang="zh-CN" sz="2800" b="1">
                <a:solidFill>
                  <a:srgbClr val="000000"/>
                </a:solidFill>
                <a:latin typeface="Times New Roman" panose="02020603050405020304"/>
                <a:ea typeface="Times New Roman" panose="02020603050405020304"/>
                <a:sym typeface="+mn-ea"/>
              </a:rPr>
              <a:t>Paragraph 1: </a:t>
            </a:r>
            <a:r>
              <a:rPr lang="en-US" altLang="zh-CN" sz="2800">
                <a:solidFill>
                  <a:srgbClr val="000000"/>
                </a:solidFill>
                <a:latin typeface="Times New Roman" panose="02020603050405020304"/>
                <a:ea typeface="Times New Roman" panose="02020603050405020304"/>
                <a:sym typeface="+mn-ea"/>
              </a:rPr>
              <a:t>The clock struck midnight as I finally stepped back from the painting stand.</a:t>
            </a:r>
            <a:endParaRPr lang="en-US" altLang="zh-CN" sz="2800">
              <a:solidFill>
                <a:srgbClr val="000000"/>
              </a:solidFill>
              <a:latin typeface="Times New Roman" panose="02020603050405020304"/>
              <a:ea typeface="Times New Roman" panose="02020603050405020304"/>
              <a:sym typeface="+mn-ea"/>
            </a:endParaRPr>
          </a:p>
          <a:p>
            <a:pPr marL="26035" indent="269240" algn="l" defTabSz="266700" eaLnBrk="0" fontAlgn="base">
              <a:lnSpc>
                <a:spcPct val="120000"/>
              </a:lnSpc>
              <a:spcBef>
                <a:spcPts val="300"/>
              </a:spcBef>
              <a:spcAft>
                <a:spcPct val="0"/>
              </a:spcAft>
            </a:pPr>
            <a:endParaRPr lang="en-US" altLang="zh-CN" sz="2800">
              <a:solidFill>
                <a:srgbClr val="000000"/>
              </a:solidFill>
              <a:latin typeface="Times New Roman" panose="02020603050405020304"/>
              <a:ea typeface="Times New Roman" panose="02020603050405020304"/>
              <a:sym typeface="+mn-ea"/>
            </a:endParaRPr>
          </a:p>
          <a:p>
            <a:pPr marL="26035" indent="269240" algn="l" defTabSz="266700" eaLnBrk="0" fontAlgn="base">
              <a:lnSpc>
                <a:spcPct val="120000"/>
              </a:lnSpc>
              <a:spcBef>
                <a:spcPts val="300"/>
              </a:spcBef>
              <a:spcAft>
                <a:spcPct val="0"/>
              </a:spcAft>
            </a:pPr>
            <a:endParaRPr lang="en-US" altLang="zh-CN" sz="2800" b="1">
              <a:solidFill>
                <a:srgbClr val="000000"/>
              </a:solidFill>
              <a:latin typeface="Times New Roman" panose="02020603050405020304"/>
              <a:ea typeface="Times New Roman" panose="02020603050405020304"/>
              <a:sym typeface="+mn-ea"/>
            </a:endParaRPr>
          </a:p>
          <a:p>
            <a:pPr marL="26035" indent="269240" algn="l" defTabSz="266700" eaLnBrk="0" fontAlgn="base">
              <a:lnSpc>
                <a:spcPct val="120000"/>
              </a:lnSpc>
              <a:spcBef>
                <a:spcPts val="300"/>
              </a:spcBef>
              <a:spcAft>
                <a:spcPct val="0"/>
              </a:spcAft>
            </a:pPr>
            <a:endParaRPr lang="en-US" altLang="zh-CN" sz="2800" b="1">
              <a:solidFill>
                <a:srgbClr val="000000"/>
              </a:solidFill>
              <a:latin typeface="Times New Roman" panose="02020603050405020304"/>
              <a:ea typeface="Times New Roman" panose="02020603050405020304"/>
              <a:sym typeface="+mn-ea"/>
            </a:endParaRPr>
          </a:p>
          <a:p>
            <a:pPr marL="26035" indent="269240" algn="l" defTabSz="266700" eaLnBrk="0" fontAlgn="base">
              <a:lnSpc>
                <a:spcPct val="120000"/>
              </a:lnSpc>
              <a:spcBef>
                <a:spcPts val="300"/>
              </a:spcBef>
              <a:spcAft>
                <a:spcPct val="0"/>
              </a:spcAft>
            </a:pPr>
            <a:endParaRPr lang="en-US" altLang="zh-CN" sz="2800" b="1">
              <a:solidFill>
                <a:srgbClr val="000000"/>
              </a:solidFill>
              <a:latin typeface="Times New Roman" panose="02020603050405020304"/>
              <a:ea typeface="Times New Roman" panose="02020603050405020304"/>
            </a:endParaRPr>
          </a:p>
          <a:p>
            <a:pPr marL="26035" indent="269240" algn="l" defTabSz="266700" eaLnBrk="0" fontAlgn="base">
              <a:lnSpc>
                <a:spcPct val="120000"/>
              </a:lnSpc>
              <a:spcBef>
                <a:spcPts val="300"/>
              </a:spcBef>
              <a:buClrTx/>
              <a:buSzTx/>
              <a:buNone/>
            </a:pPr>
            <a:r>
              <a:rPr lang="en-US" altLang="zh-CN" sz="2800" b="1">
                <a:solidFill>
                  <a:srgbClr val="000000"/>
                </a:solidFill>
                <a:latin typeface="Times New Roman" panose="02020603050405020304"/>
                <a:ea typeface="Times New Roman" panose="02020603050405020304"/>
                <a:sym typeface="+mn-ea"/>
              </a:rPr>
              <a:t>Paragraph 2: </a:t>
            </a:r>
            <a:r>
              <a:rPr lang="en-US" altLang="zh-CN" sz="2800">
                <a:solidFill>
                  <a:srgbClr val="000000"/>
                </a:solidFill>
                <a:latin typeface="Times New Roman" panose="02020603050405020304"/>
                <a:ea typeface="Times New Roman" panose="02020603050405020304"/>
                <a:sym typeface="+mn-ea"/>
              </a:rPr>
              <a:t>Two days later, I was surprised to see so many people gathering around my work at the exhibition.</a:t>
            </a:r>
            <a:endParaRPr lang="en-US" altLang="zh-CN" sz="2800">
              <a:solidFill>
                <a:srgbClr val="000000"/>
              </a:solidFill>
              <a:latin typeface="Times New Roman" panose="02020603050405020304"/>
              <a:ea typeface="Times New Roman" panose="02020603050405020304"/>
              <a:sym typeface="+mn-ea"/>
            </a:endParaRPr>
          </a:p>
        </p:txBody>
      </p:sp>
      <p:pic>
        <p:nvPicPr>
          <p:cNvPr id="5" name="图片 4"/>
          <p:cNvPicPr>
            <a:picLocks noChangeAspect="1"/>
          </p:cNvPicPr>
          <p:nvPr/>
        </p:nvPicPr>
        <p:blipFill>
          <a:blip r:embed="rId1"/>
          <a:srcRect l="25979" t="-362" r="16078" b="2396"/>
          <a:stretch>
            <a:fillRect/>
          </a:stretch>
        </p:blipFill>
        <p:spPr>
          <a:xfrm>
            <a:off x="8564880" y="1231265"/>
            <a:ext cx="2799080" cy="2662555"/>
          </a:xfrm>
          <a:prstGeom prst="rect">
            <a:avLst/>
          </a:prstGeom>
        </p:spPr>
      </p:pic>
      <p:sp>
        <p:nvSpPr>
          <p:cNvPr id="6" name="文本框 5"/>
          <p:cNvSpPr txBox="1"/>
          <p:nvPr/>
        </p:nvSpPr>
        <p:spPr>
          <a:xfrm>
            <a:off x="471805" y="1871345"/>
            <a:ext cx="8020685" cy="521970"/>
          </a:xfrm>
          <a:prstGeom prst="rect">
            <a:avLst/>
          </a:prstGeom>
          <a:noFill/>
        </p:spPr>
        <p:txBody>
          <a:bodyPr wrap="square" rtlCol="0" anchor="t">
            <a:spAutoFit/>
          </a:bodyPr>
          <a:p>
            <a:r>
              <a:rPr lang="zh-CN" altLang="en-US" sz="2800">
                <a:latin typeface="方正楷体_GB2312" panose="02000000000000000000" charset="-122"/>
                <a:ea typeface="方正楷体_GB2312" panose="02000000000000000000" charset="-122"/>
              </a:rPr>
              <a:t>午夜的钟声敲响，我终于从画架前退后一步。</a:t>
            </a:r>
            <a:endParaRPr lang="zh-CN" altLang="en-US" sz="2800">
              <a:latin typeface="方正楷体_GB2312" panose="02000000000000000000" charset="-122"/>
              <a:ea typeface="方正楷体_GB2312" panose="02000000000000000000" charset="-122"/>
            </a:endParaRPr>
          </a:p>
        </p:txBody>
      </p:sp>
      <p:sp>
        <p:nvSpPr>
          <p:cNvPr id="7" name="文本框 6"/>
          <p:cNvSpPr txBox="1"/>
          <p:nvPr/>
        </p:nvSpPr>
        <p:spPr>
          <a:xfrm>
            <a:off x="389890" y="2033905"/>
            <a:ext cx="8500110" cy="1568450"/>
          </a:xfrm>
          <a:prstGeom prst="rect">
            <a:avLst/>
          </a:prstGeom>
          <a:solidFill>
            <a:schemeClr val="accent5">
              <a:lumMod val="20000"/>
              <a:lumOff val="80000"/>
            </a:schemeClr>
          </a:solidFill>
        </p:spPr>
        <p:txBody>
          <a:bodyPr wrap="square" rtlCol="0">
            <a:spAutoFit/>
          </a:bodyPr>
          <a:p>
            <a:pPr marL="457200" indent="-457200">
              <a:buFont typeface="Wingdings" panose="05000000000000000000" charset="0"/>
              <a:buChar char="p"/>
            </a:pPr>
            <a:r>
              <a:rPr lang="en-US" altLang="zh-CN" sz="3200">
                <a:latin typeface="Times New Roman" panose="02020603050405020304" pitchFamily="18" charset="0"/>
                <a:cs typeface="Times New Roman" panose="02020603050405020304" pitchFamily="18" charset="0"/>
              </a:rPr>
              <a:t>What did I draw?(</a:t>
            </a:r>
            <a:r>
              <a:rPr lang="zh-CN" altLang="en-US" sz="3200">
                <a:latin typeface="Times New Roman" panose="02020603050405020304" pitchFamily="18" charset="0"/>
                <a:cs typeface="Times New Roman" panose="02020603050405020304" pitchFamily="18" charset="0"/>
              </a:rPr>
              <a:t>呼应</a:t>
            </a:r>
            <a:r>
              <a:rPr lang="en-US" altLang="zh-CN" sz="3200">
                <a:latin typeface="Times New Roman" panose="02020603050405020304" pitchFamily="18" charset="0"/>
                <a:cs typeface="Times New Roman" panose="02020603050405020304" pitchFamily="18" charset="0"/>
              </a:rPr>
              <a:t>black+negative space)</a:t>
            </a:r>
            <a:endParaRPr lang="en-US" altLang="zh-CN" sz="3200">
              <a:latin typeface="Times New Roman" panose="02020603050405020304" pitchFamily="18" charset="0"/>
              <a:cs typeface="Times New Roman" panose="02020603050405020304" pitchFamily="18" charset="0"/>
            </a:endParaRPr>
          </a:p>
          <a:p>
            <a:pPr marL="457200" indent="-457200">
              <a:buFont typeface="Wingdings" panose="05000000000000000000" charset="0"/>
              <a:buChar char="p"/>
            </a:pPr>
            <a:r>
              <a:rPr lang="en-US" altLang="zh-CN" sz="3200">
                <a:latin typeface="Times New Roman" panose="02020603050405020304" pitchFamily="18" charset="0"/>
                <a:cs typeface="Times New Roman" panose="02020603050405020304" pitchFamily="18" charset="0"/>
              </a:rPr>
              <a:t>How did I feel? (confident/determined)</a:t>
            </a:r>
            <a:endParaRPr lang="en-US" altLang="zh-CN" sz="3200">
              <a:latin typeface="Times New Roman" panose="02020603050405020304" pitchFamily="18" charset="0"/>
              <a:cs typeface="Times New Roman" panose="02020603050405020304" pitchFamily="18" charset="0"/>
            </a:endParaRPr>
          </a:p>
          <a:p>
            <a:pPr marL="457200" indent="-457200">
              <a:buFont typeface="Wingdings" panose="05000000000000000000" charset="0"/>
              <a:buChar char="p"/>
            </a:pPr>
            <a:r>
              <a:rPr lang="en-US" altLang="zh-CN" sz="3200">
                <a:latin typeface="Times New Roman" panose="02020603050405020304" pitchFamily="18" charset="0"/>
                <a:cs typeface="Times New Roman" panose="02020603050405020304" pitchFamily="18" charset="0"/>
              </a:rPr>
              <a:t>What did I do with my work? (handed in)</a:t>
            </a:r>
            <a:endParaRPr lang="en-US" altLang="zh-CN" sz="3200">
              <a:latin typeface="Times New Roman" panose="02020603050405020304" pitchFamily="18" charset="0"/>
              <a:cs typeface="Times New Roman" panose="02020603050405020304" pitchFamily="18" charset="0"/>
            </a:endParaRPr>
          </a:p>
        </p:txBody>
      </p:sp>
      <p:pic>
        <p:nvPicPr>
          <p:cNvPr id="9" name="图片 8"/>
          <p:cNvPicPr>
            <a:picLocks noChangeAspect="1"/>
          </p:cNvPicPr>
          <p:nvPr/>
        </p:nvPicPr>
        <p:blipFill>
          <a:blip r:embed="rId2"/>
          <a:srcRect l="27145" t="27091" r="23732" b="11263"/>
          <a:stretch>
            <a:fillRect/>
          </a:stretch>
        </p:blipFill>
        <p:spPr>
          <a:xfrm>
            <a:off x="8484870" y="4472940"/>
            <a:ext cx="3254375" cy="2297430"/>
          </a:xfrm>
          <a:prstGeom prst="rect">
            <a:avLst/>
          </a:prstGeom>
        </p:spPr>
      </p:pic>
      <p:sp>
        <p:nvSpPr>
          <p:cNvPr id="10" name="文本框 9"/>
          <p:cNvSpPr txBox="1"/>
          <p:nvPr/>
        </p:nvSpPr>
        <p:spPr>
          <a:xfrm>
            <a:off x="389890" y="5089525"/>
            <a:ext cx="11088370" cy="1383665"/>
          </a:xfrm>
          <a:prstGeom prst="rect">
            <a:avLst/>
          </a:prstGeom>
          <a:solidFill>
            <a:schemeClr val="accent5">
              <a:lumMod val="20000"/>
              <a:lumOff val="80000"/>
            </a:schemeClr>
          </a:solidFill>
        </p:spPr>
        <p:txBody>
          <a:bodyPr wrap="square" rtlCol="0">
            <a:spAutoFit/>
          </a:bodyPr>
          <a:p>
            <a:pPr marL="457200" indent="-457200">
              <a:buFont typeface="Wingdings" panose="05000000000000000000" charset="0"/>
              <a:buChar char="p"/>
            </a:pPr>
            <a:r>
              <a:rPr lang="en-US" altLang="zh-CN" sz="2800">
                <a:latin typeface="Times New Roman" panose="02020603050405020304" pitchFamily="18" charset="0"/>
                <a:cs typeface="Times New Roman" panose="02020603050405020304" pitchFamily="18" charset="0"/>
              </a:rPr>
              <a:t>What were people’s reaction?(hailed by Mia &amp;Mrs. Larson and others)</a:t>
            </a:r>
            <a:endParaRPr lang="en-US" altLang="zh-CN" sz="2800">
              <a:latin typeface="Times New Roman" panose="02020603050405020304" pitchFamily="18" charset="0"/>
              <a:cs typeface="Times New Roman" panose="02020603050405020304" pitchFamily="18" charset="0"/>
            </a:endParaRPr>
          </a:p>
          <a:p>
            <a:pPr marL="457200" indent="-457200">
              <a:buFont typeface="Wingdings" panose="05000000000000000000" charset="0"/>
              <a:buChar char="p"/>
            </a:pPr>
            <a:r>
              <a:rPr lang="en-US" altLang="zh-CN" sz="2800">
                <a:latin typeface="Times New Roman" panose="02020603050405020304" pitchFamily="18" charset="0"/>
                <a:cs typeface="Times New Roman" panose="02020603050405020304" pitchFamily="18" charset="0"/>
              </a:rPr>
              <a:t>How did I feel? (a sense of pride+gratitude)</a:t>
            </a:r>
            <a:endParaRPr lang="en-US" altLang="zh-CN" sz="2800">
              <a:latin typeface="Times New Roman" panose="02020603050405020304" pitchFamily="18" charset="0"/>
              <a:cs typeface="Times New Roman" panose="02020603050405020304" pitchFamily="18" charset="0"/>
            </a:endParaRPr>
          </a:p>
          <a:p>
            <a:pPr marL="457200" indent="-457200">
              <a:buFont typeface="Wingdings" panose="05000000000000000000" charset="0"/>
              <a:buChar char="p"/>
            </a:pPr>
            <a:r>
              <a:rPr lang="en-US" altLang="zh-CN" sz="2800">
                <a:latin typeface="Times New Roman" panose="02020603050405020304" pitchFamily="18" charset="0"/>
                <a:cs typeface="Times New Roman" panose="02020603050405020304" pitchFamily="18" charset="0"/>
              </a:rPr>
              <a:t>What did I learn from the experience? (theme)</a:t>
            </a:r>
            <a:endParaRPr lang="en-US" altLang="zh-CN" sz="2800">
              <a:latin typeface="Times New Roman" panose="02020603050405020304" pitchFamily="18" charset="0"/>
              <a:cs typeface="Times New Roman" panose="02020603050405020304" pitchFamily="18" charset="0"/>
            </a:endParaRPr>
          </a:p>
        </p:txBody>
      </p:sp>
      <p:sp>
        <p:nvSpPr>
          <p:cNvPr id="16" name="文本框 15"/>
          <p:cNvSpPr txBox="1"/>
          <p:nvPr/>
        </p:nvSpPr>
        <p:spPr>
          <a:xfrm>
            <a:off x="471805" y="86360"/>
            <a:ext cx="10289540" cy="521970"/>
          </a:xfrm>
          <a:prstGeom prst="rect">
            <a:avLst/>
          </a:prstGeom>
          <a:solidFill>
            <a:schemeClr val="bg2">
              <a:lumMod val="90000"/>
            </a:schemeClr>
          </a:solidFill>
        </p:spPr>
        <p:txBody>
          <a:bodyPr wrap="square" rtlCol="0" anchor="t">
            <a:spAutoFit/>
          </a:bodyPr>
          <a:p>
            <a:r>
              <a:rPr lang="en-US" altLang="zh-CN" sz="2800">
                <a:solidFill>
                  <a:srgbClr val="000000"/>
                </a:solidFill>
                <a:latin typeface="Times New Roman" panose="02020603050405020304"/>
                <a:ea typeface="Times New Roman" panose="02020603050405020304"/>
                <a:sym typeface="+mn-ea"/>
              </a:rPr>
              <a:t> Taking a deep breath, I reached for the black paint.</a:t>
            </a:r>
            <a:endParaRPr lang="en-US" altLang="zh-CN" sz="2800">
              <a:solidFill>
                <a:srgbClr val="000000"/>
              </a:solidFill>
              <a:latin typeface="Times New Roman" panose="02020603050405020304"/>
              <a:ea typeface="Times New Roman" panose="02020603050405020304"/>
              <a:sym typeface="+mn-ea"/>
            </a:endParaRPr>
          </a:p>
        </p:txBody>
      </p:sp>
      <p:grpSp>
        <p:nvGrpSpPr>
          <p:cNvPr id="4" name="组合 3"/>
          <p:cNvGrpSpPr/>
          <p:nvPr/>
        </p:nvGrpSpPr>
        <p:grpSpPr>
          <a:xfrm>
            <a:off x="10006836" y="99695"/>
            <a:ext cx="3821311" cy="552223"/>
            <a:chOff x="9256" y="2348"/>
            <a:chExt cx="8124" cy="1370"/>
          </a:xfrm>
        </p:grpSpPr>
        <p:sp>
          <p:nvSpPr>
            <p:cNvPr id="230" name="六边形 229"/>
            <p:cNvSpPr/>
            <p:nvPr/>
          </p:nvSpPr>
          <p:spPr>
            <a:xfrm>
              <a:off x="9256" y="2348"/>
              <a:ext cx="4220" cy="1204"/>
            </a:xfrm>
            <a:prstGeom prst="hexagon">
              <a:avLst/>
            </a:prstGeom>
            <a:solidFill>
              <a:srgbClr val="80AD61"/>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9" name="文本框 228"/>
            <p:cNvSpPr txBox="1"/>
            <p:nvPr/>
          </p:nvSpPr>
          <p:spPr>
            <a:xfrm>
              <a:off x="9778" y="2423"/>
              <a:ext cx="7602" cy="1295"/>
            </a:xfrm>
            <a:prstGeom prst="rect">
              <a:avLst/>
            </a:prstGeom>
            <a:noFill/>
          </p:spPr>
          <p:txBody>
            <a:bodyPr wrap="square" rtlCol="0" anchor="t">
              <a:spAutoFit/>
            </a:bodyPr>
            <a:p>
              <a:pPr lvl="0" algn="l">
                <a:buClrTx/>
                <a:buSzTx/>
                <a:buFontTx/>
              </a:pPr>
              <a:r>
                <a:rPr lang="zh-CN" altLang="en-US" sz="2800" b="1">
                  <a:solidFill>
                    <a:schemeClr val="bg1"/>
                  </a:solidFill>
                  <a:latin typeface="汉仪雅酷黑简" panose="00020600040101010101" charset="-122"/>
                  <a:ea typeface="汉仪雅酷黑简" panose="00020600040101010101" charset="-122"/>
                  <a:cs typeface="汉仪劲楷简" panose="00020600040101010101" charset="-122"/>
                  <a:sym typeface="+mn-ea"/>
                </a:rPr>
                <a:t>推情节</a:t>
              </a:r>
              <a:endParaRPr lang="zh-CN" altLang="en-US" sz="2800" b="1">
                <a:solidFill>
                  <a:schemeClr val="bg1"/>
                </a:solidFill>
                <a:latin typeface="汉仪雅酷黑简" panose="00020600040101010101" charset="-122"/>
                <a:ea typeface="汉仪雅酷黑简" panose="00020600040101010101" charset="-122"/>
                <a:cs typeface="汉仪劲楷简" panose="0002060004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ox(in)">
                                      <p:cBhvr>
                                        <p:cTn id="19" dur="20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box(in)">
                                      <p:cBhvr>
                                        <p:cTn id="24" dur="20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box(in)">
                                      <p:cBhvr>
                                        <p:cTn id="29" dur="20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4" presetClass="entr" presetSubtype="16"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box(in)">
                                      <p:cBhvr>
                                        <p:cTn id="34" dur="20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4" presetClass="entr" presetSubtype="16"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box(in)">
                                      <p:cBhvr>
                                        <p:cTn id="39" dur="2000"/>
                                        <p:tgtEl>
                                          <p:spTgt spid="15"/>
                                        </p:tgtEl>
                                      </p:cBhvr>
                                    </p:animEffect>
                                  </p:childTnLst>
                                </p:cTn>
                              </p:par>
                            </p:childTnLst>
                          </p:cTn>
                        </p:par>
                      </p:childTnLst>
                    </p:cTn>
                  </p:par>
                  <p:par>
                    <p:cTn id="40" fill="hold">
                      <p:stCondLst>
                        <p:cond delay="indefinite"/>
                      </p:stCondLst>
                      <p:childTnLst>
                        <p:par>
                          <p:cTn id="41" fill="hold">
                            <p:stCondLst>
                              <p:cond delay="0"/>
                            </p:stCondLst>
                            <p:childTnLst>
                              <p:par>
                                <p:cTn id="42" presetID="4" presetClass="entr" presetSubtype="16" fill="hold"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box(in)">
                                      <p:cBhvr>
                                        <p:cTn id="44" dur="20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4" presetClass="entr" presetSubtype="16"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box(in)">
                                      <p:cBhvr>
                                        <p:cTn id="49"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ldLvl="0" animBg="1"/>
      <p:bldP spid="10" grpId="0" bldLvl="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sz="quarter" idx="10"/>
          </p:nvPr>
        </p:nvSpPr>
        <p:spPr>
          <a:xfrm>
            <a:off x="475615" y="300355"/>
            <a:ext cx="10515600" cy="4351338"/>
          </a:xfrm>
        </p:spPr>
        <p:txBody>
          <a:bodyPr/>
          <a:p>
            <a:r>
              <a:rPr lang="en-US" altLang="zh-CN" dirty="0">
                <a:latin typeface="方正楷体_GB2312" panose="02000000000000000000" charset="-122"/>
                <a:ea typeface="方正楷体_GB2312" panose="02000000000000000000" charset="-122"/>
                <a:cs typeface="方正楷体_GB2312" panose="02000000000000000000" charset="-122"/>
              </a:rPr>
              <a:t>para.1</a:t>
            </a:r>
            <a:r>
              <a:rPr lang="zh-CN" altLang="en-US" dirty="0">
                <a:latin typeface="方正楷体_GB2312" panose="02000000000000000000" charset="-122"/>
                <a:ea typeface="方正楷体_GB2312" panose="02000000000000000000" charset="-122"/>
                <a:cs typeface="方正楷体_GB2312" panose="02000000000000000000" charset="-122"/>
              </a:rPr>
              <a:t>语料补充之</a:t>
            </a:r>
            <a:r>
              <a:rPr lang="en-US" altLang="zh-CN" dirty="0">
                <a:latin typeface="方正楷体_GB2312" panose="02000000000000000000" charset="-122"/>
                <a:ea typeface="方正楷体_GB2312" panose="02000000000000000000" charset="-122"/>
                <a:cs typeface="方正楷体_GB2312" panose="02000000000000000000" charset="-122"/>
              </a:rPr>
              <a:t>“</a:t>
            </a:r>
            <a:r>
              <a:rPr lang="zh-CN" altLang="en-US" dirty="0">
                <a:effectLst>
                  <a:glow rad="228600">
                    <a:schemeClr val="accent6">
                      <a:satMod val="175000"/>
                      <a:alpha val="40000"/>
                    </a:schemeClr>
                  </a:glow>
                </a:effectLst>
                <a:latin typeface="方正楷体_GB2312" panose="02000000000000000000" charset="-122"/>
                <a:ea typeface="方正楷体_GB2312" panose="02000000000000000000" charset="-122"/>
                <a:cs typeface="方正楷体_GB2312" panose="02000000000000000000" charset="-122"/>
              </a:rPr>
              <a:t>看到了什么</a:t>
            </a:r>
            <a:r>
              <a:rPr lang="en-US" altLang="zh-CN" dirty="0">
                <a:latin typeface="方正楷体_GB2312" panose="02000000000000000000" charset="-122"/>
                <a:ea typeface="方正楷体_GB2312" panose="02000000000000000000" charset="-122"/>
                <a:cs typeface="方正楷体_GB2312" panose="02000000000000000000" charset="-122"/>
              </a:rPr>
              <a:t>”</a:t>
            </a:r>
            <a:endParaRPr lang="en-US" altLang="zh-CN" dirty="0">
              <a:latin typeface="方正楷体_GB2312" panose="02000000000000000000" charset="-122"/>
              <a:ea typeface="方正楷体_GB2312" panose="02000000000000000000" charset="-122"/>
              <a:cs typeface="方正楷体_GB2312" panose="02000000000000000000" charset="-122"/>
            </a:endParaRPr>
          </a:p>
          <a:p>
            <a:pPr marL="0" indent="0">
              <a:buNone/>
            </a:pPr>
            <a:endParaRPr lang="en-US" altLang="zh-CN" dirty="0"/>
          </a:p>
          <a:p>
            <a:pPr marL="0" indent="0">
              <a:buNone/>
            </a:pPr>
            <a:endParaRPr lang="en-US" altLang="zh-CN" dirty="0"/>
          </a:p>
        </p:txBody>
      </p:sp>
      <p:sp>
        <p:nvSpPr>
          <p:cNvPr id="5" name="文本框 4"/>
          <p:cNvSpPr txBox="1"/>
          <p:nvPr/>
        </p:nvSpPr>
        <p:spPr>
          <a:xfrm>
            <a:off x="378460" y="1109980"/>
            <a:ext cx="11813540" cy="4831080"/>
          </a:xfrm>
          <a:prstGeom prst="rect">
            <a:avLst/>
          </a:prstGeom>
        </p:spPr>
        <p:txBody>
          <a:bodyPr wrap="square">
            <a:spAutoFit/>
          </a:bodyPr>
          <a:p>
            <a:pPr marL="285750" indent="-285750">
              <a:spcBef>
                <a:spcPct val="0"/>
              </a:spcBef>
              <a:spcAft>
                <a:spcPct val="0"/>
              </a:spcAft>
              <a:buFont typeface="Wingdings" panose="05000000000000000000" charset="0"/>
              <a:buChar char="p"/>
            </a:pPr>
            <a:r>
              <a:rPr lang="en-US" altLang="zh-CN" sz="2800" b="1">
                <a:solidFill>
                  <a:srgbClr val="FF0000"/>
                </a:solidFill>
                <a:latin typeface="Times New Roman" panose="02020603050405020304" pitchFamily="18" charset="0"/>
                <a:cs typeface="Times New Roman" panose="02020603050405020304" pitchFamily="18" charset="0"/>
              </a:rPr>
              <a:t>What came into my view was</a:t>
            </a:r>
            <a:r>
              <a:rPr lang="en-US" altLang="zh-CN" sz="2800">
                <a:latin typeface="Times New Roman" panose="02020603050405020304" pitchFamily="18" charset="0"/>
                <a:cs typeface="Times New Roman" panose="02020603050405020304" pitchFamily="18" charset="0"/>
              </a:rPr>
              <a:t> a small yet determined figure in the middle.</a:t>
            </a:r>
            <a:endParaRPr lang="en-US" altLang="zh-CN" sz="2800">
              <a:latin typeface="Times New Roman" panose="02020603050405020304" pitchFamily="18" charset="0"/>
              <a:cs typeface="Times New Roman" panose="02020603050405020304" pitchFamily="18" charset="0"/>
            </a:endParaRPr>
          </a:p>
          <a:p>
            <a:pPr marL="285750" indent="-285750">
              <a:spcBef>
                <a:spcPct val="0"/>
              </a:spcBef>
              <a:spcAft>
                <a:spcPct val="0"/>
              </a:spcAft>
              <a:buFont typeface="Wingdings" panose="05000000000000000000" charset="0"/>
              <a:buChar char="p"/>
            </a:pPr>
            <a:r>
              <a:rPr lang="en-US" altLang="zh-CN" sz="2800" b="1">
                <a:solidFill>
                  <a:srgbClr val="FF0000"/>
                </a:solidFill>
                <a:latin typeface="Times New Roman" panose="02020603050405020304" pitchFamily="18" charset="0"/>
                <a:cs typeface="Times New Roman" panose="02020603050405020304" pitchFamily="18" charset="0"/>
              </a:rPr>
              <a:t>Right before me was</a:t>
            </a:r>
            <a:r>
              <a:rPr lang="en-US" altLang="zh-CN" sz="2800">
                <a:latin typeface="Times New Roman" panose="02020603050405020304" pitchFamily="18" charset="0"/>
                <a:cs typeface="Times New Roman" panose="02020603050405020304" pitchFamily="18" charset="0"/>
              </a:rPr>
              <a:t> a cloud of dark blues and grays gradually giving way to warm yellows and oranges.</a:t>
            </a:r>
            <a:endParaRPr lang="en-US" altLang="zh-CN" sz="2800">
              <a:latin typeface="Times New Roman" panose="02020603050405020304" pitchFamily="18" charset="0"/>
              <a:cs typeface="Times New Roman" panose="02020603050405020304" pitchFamily="18" charset="0"/>
            </a:endParaRPr>
          </a:p>
          <a:p>
            <a:pPr marL="285750" indent="-285750">
              <a:spcBef>
                <a:spcPct val="0"/>
              </a:spcBef>
              <a:spcAft>
                <a:spcPct val="0"/>
              </a:spcAft>
              <a:buFont typeface="Wingdings" panose="05000000000000000000" charset="0"/>
              <a:buChar char="p"/>
            </a:pPr>
            <a:r>
              <a:rPr lang="en-US" altLang="zh-CN" sz="2800" b="1">
                <a:solidFill>
                  <a:srgbClr val="FF0000"/>
                </a:solidFill>
                <a:latin typeface="Times New Roman" panose="02020603050405020304" pitchFamily="18" charset="0"/>
                <a:cs typeface="Times New Roman" panose="02020603050405020304" pitchFamily="18" charset="0"/>
              </a:rPr>
              <a:t>My eyes fell upon</a:t>
            </a:r>
            <a:r>
              <a:rPr lang="en-US" altLang="zh-CN" sz="2800">
                <a:latin typeface="Times New Roman" panose="02020603050405020304" pitchFamily="18" charset="0"/>
                <a:cs typeface="Times New Roman" panose="02020603050405020304" pitchFamily="18" charset="0"/>
              </a:rPr>
              <a:t> the dark and bright shades of colors on my painting.</a:t>
            </a:r>
            <a:endParaRPr lang="en-US" altLang="zh-CN" sz="2800">
              <a:latin typeface="Times New Roman" panose="02020603050405020304" pitchFamily="18" charset="0"/>
              <a:cs typeface="Times New Roman" panose="02020603050405020304" pitchFamily="18" charset="0"/>
            </a:endParaRPr>
          </a:p>
          <a:p>
            <a:pPr marL="285750" indent="-285750">
              <a:spcBef>
                <a:spcPct val="0"/>
              </a:spcBef>
              <a:spcAft>
                <a:spcPct val="0"/>
              </a:spcAft>
              <a:buFont typeface="Wingdings" panose="05000000000000000000" charset="0"/>
              <a:buChar char="p"/>
            </a:pPr>
            <a:r>
              <a:rPr lang="en-US" altLang="zh-CN" sz="2800" b="1">
                <a:solidFill>
                  <a:srgbClr val="FF0000"/>
                </a:solidFill>
                <a:latin typeface="Times New Roman" panose="02020603050405020304" pitchFamily="18" charset="0"/>
                <a:cs typeface="Times New Roman" panose="02020603050405020304" pitchFamily="18" charset="0"/>
              </a:rPr>
              <a:t>There stood before me a </a:t>
            </a:r>
            <a:r>
              <a:rPr lang="en-US" altLang="zh-CN" sz="2800">
                <a:latin typeface="Times New Roman" panose="02020603050405020304" pitchFamily="18" charset="0"/>
                <a:cs typeface="Times New Roman" panose="02020603050405020304" pitchFamily="18" charset="0"/>
              </a:rPr>
              <a:t>rainbow arching brightly over the distant mountains after the rain.</a:t>
            </a:r>
            <a:endParaRPr lang="en-US" altLang="zh-CN" sz="2800">
              <a:latin typeface="Times New Roman" panose="02020603050405020304" pitchFamily="18" charset="0"/>
              <a:cs typeface="Times New Roman" panose="02020603050405020304" pitchFamily="18" charset="0"/>
            </a:endParaRPr>
          </a:p>
          <a:p>
            <a:pPr marL="285750" indent="-285750">
              <a:spcBef>
                <a:spcPct val="0"/>
              </a:spcBef>
              <a:spcAft>
                <a:spcPct val="0"/>
              </a:spcAft>
              <a:buFont typeface="Wingdings" panose="05000000000000000000" charset="0"/>
              <a:buChar char="p"/>
            </a:pPr>
            <a:r>
              <a:rPr lang="en-US" altLang="zh-CN" sz="2800" b="1">
                <a:solidFill>
                  <a:srgbClr val="FF0000"/>
                </a:solidFill>
                <a:latin typeface="Times New Roman" panose="02020603050405020304" pitchFamily="18" charset="0"/>
                <a:cs typeface="Times New Roman" panose="02020603050405020304" pitchFamily="18" charset="0"/>
              </a:rPr>
              <a:t>I was greeted by the sight of</a:t>
            </a:r>
            <a:r>
              <a:rPr lang="en-US" altLang="zh-CN" sz="2800">
                <a:latin typeface="Times New Roman" panose="02020603050405020304" pitchFamily="18" charset="0"/>
                <a:cs typeface="Times New Roman" panose="02020603050405020304" pitchFamily="18" charset="0"/>
              </a:rPr>
              <a:t> </a:t>
            </a:r>
            <a:r>
              <a:rPr lang="en-US" altLang="zh-CN" sz="2800">
                <a:latin typeface="Times New Roman" panose="02020603050405020304" pitchFamily="18" charset="0"/>
                <a:cs typeface="Times New Roman" panose="02020603050405020304" pitchFamily="18" charset="0"/>
                <a:sym typeface="+mn-ea"/>
              </a:rPr>
              <a:t>a small yet determined figure appreciating the rainbow on the top of the mountain.</a:t>
            </a:r>
            <a:endParaRPr lang="en-US" altLang="zh-CN" sz="2800">
              <a:latin typeface="Times New Roman" panose="02020603050405020304" pitchFamily="18" charset="0"/>
              <a:cs typeface="Times New Roman" panose="02020603050405020304" pitchFamily="18" charset="0"/>
            </a:endParaRPr>
          </a:p>
          <a:p>
            <a:pPr marL="285750" indent="-285750">
              <a:spcBef>
                <a:spcPct val="0"/>
              </a:spcBef>
              <a:spcAft>
                <a:spcPct val="0"/>
              </a:spcAft>
              <a:buFont typeface="Wingdings" panose="05000000000000000000" charset="0"/>
              <a:buChar char="p"/>
            </a:pPr>
            <a:r>
              <a:rPr lang="en-US" altLang="zh-CN" sz="2800" b="1">
                <a:solidFill>
                  <a:srgbClr val="FF0000"/>
                </a:solidFill>
                <a:latin typeface="Times New Roman" panose="02020603050405020304" pitchFamily="18" charset="0"/>
                <a:cs typeface="Times New Roman" panose="02020603050405020304" pitchFamily="18" charset="0"/>
              </a:rPr>
              <a:t>Spreading out before me was</a:t>
            </a:r>
            <a:r>
              <a:rPr lang="en-US" altLang="zh-CN" sz="2800">
                <a:latin typeface="Times New Roman" panose="02020603050405020304" pitchFamily="18" charset="0"/>
                <a:cs typeface="Times New Roman" panose="02020603050405020304" pitchFamily="18" charset="0"/>
              </a:rPr>
              <a:t> a dark night dotted with starry sparks.</a:t>
            </a:r>
            <a:endParaRPr lang="en-US" altLang="zh-CN" sz="2800">
              <a:latin typeface="Times New Roman" panose="02020603050405020304" pitchFamily="18" charset="0"/>
              <a:cs typeface="Times New Roman" panose="02020603050405020304" pitchFamily="18" charset="0"/>
            </a:endParaRPr>
          </a:p>
          <a:p>
            <a:pPr marL="285750" indent="-285750">
              <a:spcBef>
                <a:spcPct val="0"/>
              </a:spcBef>
              <a:spcAft>
                <a:spcPct val="0"/>
              </a:spcAft>
              <a:buFont typeface="Wingdings" panose="05000000000000000000" charset="0"/>
              <a:buChar char="p"/>
            </a:pPr>
            <a:r>
              <a:rPr lang="en-US" altLang="zh-CN" sz="2800" b="1">
                <a:solidFill>
                  <a:srgbClr val="FF0000"/>
                </a:solidFill>
                <a:latin typeface="Times New Roman" panose="02020603050405020304" pitchFamily="18" charset="0"/>
                <a:cs typeface="Times New Roman" panose="02020603050405020304" pitchFamily="18" charset="0"/>
              </a:rPr>
              <a:t>Coming into view was </a:t>
            </a:r>
            <a:r>
              <a:rPr lang="en-US" altLang="zh-CN" sz="2800">
                <a:latin typeface="Times New Roman" panose="02020603050405020304" pitchFamily="18" charset="0"/>
                <a:cs typeface="Times New Roman" panose="02020603050405020304" pitchFamily="18" charset="0"/>
              </a:rPr>
              <a:t>the lonely painting room, illuminated by beams of sunlight.</a:t>
            </a:r>
            <a:endParaRPr lang="en-US" altLang="zh-CN" sz="2800">
              <a:latin typeface="Times New Roman" panose="02020603050405020304" pitchFamily="18" charset="0"/>
              <a:cs typeface="Times New Roman" panose="02020603050405020304" pitchFamily="18" charset="0"/>
            </a:endParaRPr>
          </a:p>
        </p:txBody>
      </p:sp>
      <p:grpSp>
        <p:nvGrpSpPr>
          <p:cNvPr id="2" name="组合 1"/>
          <p:cNvGrpSpPr/>
          <p:nvPr/>
        </p:nvGrpSpPr>
        <p:grpSpPr>
          <a:xfrm>
            <a:off x="10062081" y="130175"/>
            <a:ext cx="3821311" cy="552223"/>
            <a:chOff x="9256" y="2348"/>
            <a:chExt cx="8124" cy="1370"/>
          </a:xfrm>
        </p:grpSpPr>
        <p:sp>
          <p:nvSpPr>
            <p:cNvPr id="230" name="六边形 229"/>
            <p:cNvSpPr/>
            <p:nvPr/>
          </p:nvSpPr>
          <p:spPr>
            <a:xfrm>
              <a:off x="9256" y="2348"/>
              <a:ext cx="4220" cy="1204"/>
            </a:xfrm>
            <a:prstGeom prst="hexagon">
              <a:avLst/>
            </a:prstGeom>
            <a:solidFill>
              <a:srgbClr val="80AD61"/>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9" name="文本框 228"/>
            <p:cNvSpPr txBox="1"/>
            <p:nvPr/>
          </p:nvSpPr>
          <p:spPr>
            <a:xfrm>
              <a:off x="9778" y="2423"/>
              <a:ext cx="7602" cy="1295"/>
            </a:xfrm>
            <a:prstGeom prst="rect">
              <a:avLst/>
            </a:prstGeom>
            <a:noFill/>
          </p:spPr>
          <p:txBody>
            <a:bodyPr wrap="square" rtlCol="0" anchor="t">
              <a:spAutoFit/>
            </a:bodyPr>
            <a:p>
              <a:pPr lvl="0" algn="l">
                <a:buClrTx/>
                <a:buSzTx/>
                <a:buFontTx/>
              </a:pPr>
              <a:r>
                <a:rPr lang="zh-CN" altLang="en-US" sz="2800" b="1">
                  <a:solidFill>
                    <a:schemeClr val="bg1"/>
                  </a:solidFill>
                  <a:latin typeface="汉仪雅酷黑简" panose="00020600040101010101" charset="-122"/>
                  <a:ea typeface="汉仪雅酷黑简" panose="00020600040101010101" charset="-122"/>
                  <a:cs typeface="汉仪劲楷简" panose="00020600040101010101" charset="-122"/>
                  <a:sym typeface="+mn-ea"/>
                </a:rPr>
                <a:t>思语料</a:t>
              </a:r>
              <a:endParaRPr lang="zh-CN" altLang="en-US" sz="2800" b="1">
                <a:solidFill>
                  <a:schemeClr val="bg1"/>
                </a:solidFill>
                <a:latin typeface="汉仪雅酷黑简" panose="00020600040101010101" charset="-122"/>
                <a:ea typeface="汉仪雅酷黑简" panose="00020600040101010101" charset="-122"/>
                <a:cs typeface="汉仪劲楷简" panose="00020600040101010101" charset="-122"/>
                <a:sym typeface="+mn-ea"/>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sz="quarter" idx="10"/>
          </p:nvPr>
        </p:nvSpPr>
        <p:spPr>
          <a:xfrm>
            <a:off x="475615" y="300355"/>
            <a:ext cx="10515600" cy="4351338"/>
          </a:xfrm>
        </p:spPr>
        <p:txBody>
          <a:bodyPr/>
          <a:p>
            <a:r>
              <a:rPr lang="en-US" altLang="zh-CN" dirty="0">
                <a:latin typeface="方正楷体_GB2312" panose="02000000000000000000" charset="-122"/>
                <a:ea typeface="方正楷体_GB2312" panose="02000000000000000000" charset="-122"/>
                <a:cs typeface="方正楷体_GB2312" panose="02000000000000000000" charset="-122"/>
              </a:rPr>
              <a:t>para.2</a:t>
            </a:r>
            <a:r>
              <a:rPr lang="zh-CN" altLang="en-US" dirty="0">
                <a:latin typeface="方正楷体_GB2312" panose="02000000000000000000" charset="-122"/>
                <a:ea typeface="方正楷体_GB2312" panose="02000000000000000000" charset="-122"/>
                <a:cs typeface="方正楷体_GB2312" panose="02000000000000000000" charset="-122"/>
              </a:rPr>
              <a:t>语料补充之</a:t>
            </a:r>
            <a:r>
              <a:rPr lang="en-US" altLang="zh-CN" dirty="0">
                <a:latin typeface="方正楷体_GB2312" panose="02000000000000000000" charset="-122"/>
                <a:ea typeface="方正楷体_GB2312" panose="02000000000000000000" charset="-122"/>
                <a:cs typeface="方正楷体_GB2312" panose="02000000000000000000" charset="-122"/>
              </a:rPr>
              <a:t>“</a:t>
            </a:r>
            <a:r>
              <a:rPr lang="zh-CN" altLang="en-US" dirty="0">
                <a:effectLst>
                  <a:glow rad="228600">
                    <a:schemeClr val="accent6">
                      <a:satMod val="175000"/>
                      <a:alpha val="40000"/>
                    </a:schemeClr>
                  </a:glow>
                </a:effectLst>
                <a:latin typeface="方正楷体_GB2312" panose="02000000000000000000" charset="-122"/>
                <a:ea typeface="方正楷体_GB2312" panose="02000000000000000000" charset="-122"/>
                <a:cs typeface="方正楷体_GB2312" panose="02000000000000000000" charset="-122"/>
              </a:rPr>
              <a:t>顿悟</a:t>
            </a:r>
            <a:r>
              <a:rPr lang="en-US" altLang="zh-CN" dirty="0">
                <a:effectLst>
                  <a:glow rad="228600">
                    <a:schemeClr val="accent6">
                      <a:satMod val="175000"/>
                      <a:alpha val="40000"/>
                    </a:schemeClr>
                  </a:glow>
                </a:effectLst>
                <a:latin typeface="方正楷体_GB2312" panose="02000000000000000000" charset="-122"/>
                <a:ea typeface="方正楷体_GB2312" panose="02000000000000000000" charset="-122"/>
                <a:cs typeface="方正楷体_GB2312" panose="02000000000000000000" charset="-122"/>
              </a:rPr>
              <a:t>+</a:t>
            </a:r>
            <a:r>
              <a:rPr lang="zh-CN" altLang="en-US" dirty="0">
                <a:effectLst>
                  <a:glow rad="228600">
                    <a:schemeClr val="accent6">
                      <a:satMod val="175000"/>
                      <a:alpha val="40000"/>
                    </a:schemeClr>
                  </a:glow>
                </a:effectLst>
                <a:latin typeface="方正楷体_GB2312" panose="02000000000000000000" charset="-122"/>
                <a:ea typeface="方正楷体_GB2312" panose="02000000000000000000" charset="-122"/>
                <a:cs typeface="方正楷体_GB2312" panose="02000000000000000000" charset="-122"/>
              </a:rPr>
              <a:t>主题</a:t>
            </a:r>
            <a:r>
              <a:rPr lang="en-US" altLang="zh-CN" dirty="0">
                <a:latin typeface="方正楷体_GB2312" panose="02000000000000000000" charset="-122"/>
                <a:ea typeface="方正楷体_GB2312" panose="02000000000000000000" charset="-122"/>
                <a:cs typeface="方正楷体_GB2312" panose="02000000000000000000" charset="-122"/>
              </a:rPr>
              <a:t>”</a:t>
            </a:r>
            <a:endParaRPr lang="en-US" altLang="zh-CN" dirty="0">
              <a:latin typeface="方正楷体_GB2312" panose="02000000000000000000" charset="-122"/>
              <a:ea typeface="方正楷体_GB2312" panose="02000000000000000000" charset="-122"/>
              <a:cs typeface="方正楷体_GB2312" panose="02000000000000000000" charset="-122"/>
            </a:endParaRPr>
          </a:p>
          <a:p>
            <a:pPr marL="0" indent="0">
              <a:buNone/>
            </a:pPr>
            <a:endParaRPr lang="en-US" altLang="zh-CN" dirty="0"/>
          </a:p>
          <a:p>
            <a:pPr marL="0" indent="0">
              <a:buNone/>
            </a:pPr>
            <a:endParaRPr lang="en-US" altLang="zh-CN" dirty="0"/>
          </a:p>
        </p:txBody>
      </p:sp>
      <p:sp>
        <p:nvSpPr>
          <p:cNvPr id="2" name="文本框 1"/>
          <p:cNvSpPr txBox="1"/>
          <p:nvPr/>
        </p:nvSpPr>
        <p:spPr>
          <a:xfrm>
            <a:off x="598805" y="1252220"/>
            <a:ext cx="11318875" cy="5200650"/>
          </a:xfrm>
          <a:prstGeom prst="rect">
            <a:avLst/>
          </a:prstGeom>
        </p:spPr>
        <p:txBody>
          <a:bodyPr wrap="square">
            <a:spAutoFit/>
          </a:bodyPr>
          <a:p>
            <a:pPr marL="457200" indent="-457200">
              <a:buFont typeface="Wingdings" panose="05000000000000000000" charset="0"/>
              <a:buChar char="p"/>
            </a:pPr>
            <a:r>
              <a:rPr lang="en-US" altLang="zh-CN" sz="2800" b="1" i="0">
                <a:solidFill>
                  <a:srgbClr val="FF0000"/>
                </a:solidFill>
                <a:latin typeface="Times New Roman" panose="02020603050405020304" pitchFamily="18" charset="0"/>
                <a:cs typeface="Times New Roman" panose="02020603050405020304" pitchFamily="18" charset="0"/>
              </a:rPr>
              <a:t>It suddenly dawned on/occurred to me that </a:t>
            </a:r>
            <a:r>
              <a:rPr lang="en-US" altLang="zh-CN" sz="2800" b="1" i="0">
                <a:solidFill>
                  <a:schemeClr val="accent1">
                    <a:lumMod val="75000"/>
                  </a:schemeClr>
                </a:solidFill>
                <a:latin typeface="Times New Roman" panose="02020603050405020304" pitchFamily="18" charset="0"/>
                <a:cs typeface="Times New Roman" panose="02020603050405020304" pitchFamily="18" charset="0"/>
              </a:rPr>
              <a:t>sometimes </a:t>
            </a:r>
            <a:r>
              <a:rPr lang="en-US" altLang="zh-CN" sz="2800" b="1" i="0">
                <a:solidFill>
                  <a:schemeClr val="tx1"/>
                </a:solidFill>
                <a:effectLst>
                  <a:glow rad="101600">
                    <a:schemeClr val="accent6">
                      <a:satMod val="175000"/>
                      <a:alpha val="40000"/>
                    </a:schemeClr>
                  </a:glow>
                </a:effectLst>
                <a:latin typeface="Times New Roman" panose="02020603050405020304" pitchFamily="18" charset="0"/>
                <a:cs typeface="Times New Roman" panose="02020603050405020304" pitchFamily="18" charset="0"/>
              </a:rPr>
              <a:t>imperfection</a:t>
            </a:r>
            <a:r>
              <a:rPr lang="en-US" altLang="zh-CN" sz="2800" b="1" i="0">
                <a:solidFill>
                  <a:schemeClr val="accent1">
                    <a:lumMod val="75000"/>
                  </a:schemeClr>
                </a:solidFill>
                <a:latin typeface="Times New Roman" panose="02020603050405020304" pitchFamily="18" charset="0"/>
                <a:cs typeface="Times New Roman" panose="02020603050405020304" pitchFamily="18" charset="0"/>
              </a:rPr>
              <a:t> is what makes an </a:t>
            </a:r>
            <a:r>
              <a:rPr lang="en-US" altLang="zh-CN" sz="2800" b="1" i="0">
                <a:effectLst>
                  <a:glow rad="101600">
                    <a:schemeClr val="accent6">
                      <a:satMod val="175000"/>
                      <a:alpha val="40000"/>
                    </a:schemeClr>
                  </a:glow>
                </a:effectLst>
                <a:latin typeface="Times New Roman" panose="02020603050405020304" pitchFamily="18" charset="0"/>
                <a:cs typeface="Times New Roman" panose="02020603050405020304" pitchFamily="18" charset="0"/>
              </a:rPr>
              <a:t>expression</a:t>
            </a:r>
            <a:r>
              <a:rPr lang="en-US" altLang="zh-CN" sz="2800" b="1" i="0">
                <a:solidFill>
                  <a:schemeClr val="accent1">
                    <a:lumMod val="75000"/>
                  </a:schemeClr>
                </a:solidFill>
                <a:latin typeface="Times New Roman" panose="02020603050405020304" pitchFamily="18" charset="0"/>
                <a:cs typeface="Times New Roman" panose="02020603050405020304" pitchFamily="18" charset="0"/>
              </a:rPr>
              <a:t> strike a deeper chord with people.</a:t>
            </a:r>
            <a:endParaRPr lang="en-US" altLang="zh-CN" sz="2800" b="1" i="0">
              <a:solidFill>
                <a:schemeClr val="accent1">
                  <a:lumMod val="75000"/>
                </a:schemeClr>
              </a:solidFill>
              <a:latin typeface="Times New Roman" panose="02020603050405020304" pitchFamily="18" charset="0"/>
              <a:cs typeface="Times New Roman" panose="02020603050405020304" pitchFamily="18" charset="0"/>
            </a:endParaRPr>
          </a:p>
          <a:p>
            <a:pPr marL="457200" indent="-457200">
              <a:buFont typeface="Wingdings" panose="05000000000000000000" charset="0"/>
              <a:buChar char="p"/>
            </a:pPr>
            <a:r>
              <a:rPr lang="en-US" altLang="zh-CN" sz="2800" b="1" i="0">
                <a:solidFill>
                  <a:srgbClr val="FF0000"/>
                </a:solidFill>
                <a:latin typeface="Times New Roman" panose="02020603050405020304" pitchFamily="18" charset="0"/>
                <a:cs typeface="Times New Roman" panose="02020603050405020304" pitchFamily="18" charset="0"/>
              </a:rPr>
              <a:t>It suddenly hit/struck me that </a:t>
            </a:r>
            <a:r>
              <a:rPr lang="en-US" altLang="zh-CN" sz="2800" b="1" i="0">
                <a:solidFill>
                  <a:schemeClr val="accent1">
                    <a:lumMod val="75000"/>
                  </a:schemeClr>
                </a:solidFill>
                <a:latin typeface="Times New Roman" panose="02020603050405020304" pitchFamily="18" charset="0"/>
                <a:cs typeface="Times New Roman" panose="02020603050405020304" pitchFamily="18" charset="0"/>
              </a:rPr>
              <a:t>what brought my painting to life was not its </a:t>
            </a:r>
            <a:r>
              <a:rPr lang="en-US" altLang="zh-CN" sz="2800" b="1" i="0">
                <a:effectLst>
                  <a:glow rad="101600">
                    <a:schemeClr val="accent6">
                      <a:satMod val="175000"/>
                      <a:alpha val="40000"/>
                    </a:schemeClr>
                  </a:glow>
                </a:effectLst>
                <a:latin typeface="Times New Roman" panose="02020603050405020304" pitchFamily="18" charset="0"/>
                <a:cs typeface="Times New Roman" panose="02020603050405020304" pitchFamily="18" charset="0"/>
              </a:rPr>
              <a:t>perfection</a:t>
            </a:r>
            <a:r>
              <a:rPr lang="en-US" altLang="zh-CN" sz="2800" b="1" i="0">
                <a:solidFill>
                  <a:schemeClr val="accent1">
                    <a:lumMod val="75000"/>
                  </a:schemeClr>
                </a:solidFill>
                <a:latin typeface="Times New Roman" panose="02020603050405020304" pitchFamily="18" charset="0"/>
                <a:cs typeface="Times New Roman" panose="02020603050405020304" pitchFamily="18" charset="0"/>
              </a:rPr>
              <a:t>, but its genuine</a:t>
            </a:r>
            <a:r>
              <a:rPr lang="en-US" altLang="zh-CN" sz="2800" b="1" i="0">
                <a:effectLst>
                  <a:glow rad="101600">
                    <a:schemeClr val="accent6">
                      <a:satMod val="175000"/>
                      <a:alpha val="40000"/>
                    </a:schemeClr>
                  </a:glow>
                </a:effectLst>
                <a:latin typeface="Times New Roman" panose="02020603050405020304" pitchFamily="18" charset="0"/>
                <a:cs typeface="Times New Roman" panose="02020603050405020304" pitchFamily="18" charset="0"/>
              </a:rPr>
              <a:t> expression</a:t>
            </a:r>
            <a:r>
              <a:rPr lang="en-US" altLang="zh-CN" sz="2800" b="1" i="0">
                <a:solidFill>
                  <a:schemeClr val="accent1">
                    <a:lumMod val="75000"/>
                  </a:schemeClr>
                </a:solidFill>
                <a:latin typeface="Times New Roman" panose="02020603050405020304" pitchFamily="18" charset="0"/>
                <a:cs typeface="Times New Roman" panose="02020603050405020304" pitchFamily="18" charset="0"/>
              </a:rPr>
              <a:t>.</a:t>
            </a:r>
            <a:endParaRPr lang="en-US" altLang="zh-CN" sz="2800" b="1" i="0">
              <a:solidFill>
                <a:schemeClr val="accent1">
                  <a:lumMod val="75000"/>
                </a:schemeClr>
              </a:solidFill>
              <a:latin typeface="Times New Roman" panose="02020603050405020304" pitchFamily="18" charset="0"/>
              <a:cs typeface="Times New Roman" panose="02020603050405020304" pitchFamily="18" charset="0"/>
            </a:endParaRPr>
          </a:p>
          <a:p>
            <a:pPr marL="457200" indent="-457200">
              <a:buFont typeface="Wingdings" panose="05000000000000000000" charset="0"/>
              <a:buChar char="p"/>
            </a:pPr>
            <a:r>
              <a:rPr lang="en-US" altLang="zh-CN" sz="2800" b="1" i="0">
                <a:solidFill>
                  <a:srgbClr val="FF0000"/>
                </a:solidFill>
                <a:latin typeface="Times New Roman" panose="02020603050405020304" pitchFamily="18" charset="0"/>
                <a:cs typeface="Times New Roman" panose="02020603050405020304" pitchFamily="18" charset="0"/>
              </a:rPr>
              <a:t>...and suddenly it clicked</a:t>
            </a:r>
            <a:r>
              <a:rPr lang="zh-CN" altLang="en-US" sz="2800" b="1" i="0">
                <a:solidFill>
                  <a:srgbClr val="FF0000"/>
                </a:solidFill>
                <a:latin typeface="Times New Roman" panose="02020603050405020304" pitchFamily="18" charset="0"/>
                <a:cs typeface="Times New Roman" panose="02020603050405020304" pitchFamily="18" charset="0"/>
              </a:rPr>
              <a:t>：</a:t>
            </a:r>
            <a:r>
              <a:rPr lang="en-US" altLang="zh-CN" sz="2800" b="1" i="0">
                <a:solidFill>
                  <a:schemeClr val="accent1">
                    <a:lumMod val="75000"/>
                  </a:schemeClr>
                </a:solidFill>
                <a:latin typeface="Times New Roman" panose="02020603050405020304" pitchFamily="18" charset="0"/>
                <a:cs typeface="Times New Roman" panose="02020603050405020304" pitchFamily="18" charset="0"/>
              </a:rPr>
              <a:t> it was my genuine </a:t>
            </a:r>
            <a:r>
              <a:rPr lang="en-US" altLang="zh-CN" sz="2800" b="1" i="0">
                <a:effectLst>
                  <a:glow rad="101600">
                    <a:schemeClr val="accent6">
                      <a:satMod val="175000"/>
                      <a:alpha val="40000"/>
                    </a:schemeClr>
                  </a:glow>
                </a:effectLst>
                <a:latin typeface="Times New Roman" panose="02020603050405020304" pitchFamily="18" charset="0"/>
                <a:cs typeface="Times New Roman" panose="02020603050405020304" pitchFamily="18" charset="0"/>
              </a:rPr>
              <a:t>feeling </a:t>
            </a:r>
            <a:r>
              <a:rPr lang="en-US" altLang="zh-CN" sz="2800" b="1" i="0">
                <a:solidFill>
                  <a:schemeClr val="accent1">
                    <a:lumMod val="75000"/>
                  </a:schemeClr>
                </a:solidFill>
                <a:latin typeface="Times New Roman" panose="02020603050405020304" pitchFamily="18" charset="0"/>
                <a:cs typeface="Times New Roman" panose="02020603050405020304" pitchFamily="18" charset="0"/>
              </a:rPr>
              <a:t>poured into it that made the </a:t>
            </a:r>
            <a:r>
              <a:rPr lang="en-US" altLang="zh-CN" sz="2800" b="1" i="0">
                <a:effectLst>
                  <a:glow rad="101600">
                    <a:schemeClr val="accent6">
                      <a:satMod val="175000"/>
                      <a:alpha val="40000"/>
                    </a:schemeClr>
                  </a:glow>
                </a:effectLst>
                <a:latin typeface="Times New Roman" panose="02020603050405020304" pitchFamily="18" charset="0"/>
                <a:cs typeface="Times New Roman" panose="02020603050405020304" pitchFamily="18" charset="0"/>
              </a:rPr>
              <a:t>magic</a:t>
            </a:r>
            <a:r>
              <a:rPr lang="en-US" altLang="zh-CN" sz="2800" b="1" i="0">
                <a:solidFill>
                  <a:schemeClr val="accent1">
                    <a:lumMod val="75000"/>
                  </a:schemeClr>
                </a:solidFill>
                <a:latin typeface="Times New Roman" panose="02020603050405020304" pitchFamily="18" charset="0"/>
                <a:cs typeface="Times New Roman" panose="02020603050405020304" pitchFamily="18" charset="0"/>
              </a:rPr>
              <a:t> happen./if I feel with my heart, then I can make the magic happen.</a:t>
            </a:r>
            <a:endParaRPr lang="en-US" altLang="zh-CN" sz="2800" b="1" i="0">
              <a:solidFill>
                <a:schemeClr val="accent1">
                  <a:lumMod val="75000"/>
                </a:schemeClr>
              </a:solidFill>
              <a:latin typeface="Times New Roman" panose="02020603050405020304" pitchFamily="18" charset="0"/>
              <a:cs typeface="Times New Roman" panose="02020603050405020304" pitchFamily="18" charset="0"/>
            </a:endParaRPr>
          </a:p>
          <a:p>
            <a:pPr marL="457200" indent="-457200">
              <a:buFont typeface="Wingdings" panose="05000000000000000000" charset="0"/>
              <a:buChar char="p"/>
            </a:pPr>
            <a:r>
              <a:rPr lang="en-US" altLang="zh-CN" sz="2800" b="1" i="0">
                <a:solidFill>
                  <a:srgbClr val="FF0000"/>
                </a:solidFill>
                <a:latin typeface="Times New Roman" panose="02020603050405020304" pitchFamily="18" charset="0"/>
                <a:cs typeface="Times New Roman" panose="02020603050405020304" pitchFamily="18" charset="0"/>
              </a:rPr>
              <a:t>Understanding hit me like a bolt of lightning: </a:t>
            </a:r>
            <a:r>
              <a:rPr lang="zh-CN" altLang="en-US" sz="2400" b="0" i="0">
                <a:latin typeface="Inter"/>
                <a:ea typeface="Inter"/>
              </a:rPr>
              <a:t>理解的感觉就像一道闪电击中了我一样</a:t>
            </a:r>
            <a:r>
              <a:rPr lang="en-US" altLang="zh-CN" sz="2400" b="0" i="0">
                <a:latin typeface="Inter"/>
                <a:ea typeface="Inter"/>
              </a:rPr>
              <a:t>: </a:t>
            </a:r>
            <a:r>
              <a:rPr lang="en-US" altLang="zh-CN" sz="2800" b="1" i="0">
                <a:solidFill>
                  <a:schemeClr val="accent1">
                    <a:lumMod val="75000"/>
                  </a:schemeClr>
                </a:solidFill>
                <a:latin typeface="Times New Roman" panose="02020603050405020304" pitchFamily="18" charset="0"/>
                <a:cs typeface="Times New Roman" panose="02020603050405020304" pitchFamily="18" charset="0"/>
              </a:rPr>
              <a:t>art is not about </a:t>
            </a:r>
            <a:r>
              <a:rPr lang="en-US" altLang="zh-CN" sz="2800" b="1" i="0">
                <a:effectLst>
                  <a:glow rad="101600">
                    <a:schemeClr val="accent6">
                      <a:satMod val="175000"/>
                      <a:alpha val="40000"/>
                    </a:schemeClr>
                  </a:glow>
                </a:effectLst>
                <a:latin typeface="Times New Roman" panose="02020603050405020304" pitchFamily="18" charset="0"/>
                <a:cs typeface="Times New Roman" panose="02020603050405020304" pitchFamily="18" charset="0"/>
              </a:rPr>
              <a:t>perfection</a:t>
            </a:r>
            <a:r>
              <a:rPr lang="en-US" altLang="zh-CN" sz="2800" b="1" i="0">
                <a:solidFill>
                  <a:schemeClr val="accent1">
                    <a:lumMod val="75000"/>
                  </a:schemeClr>
                </a:solidFill>
                <a:latin typeface="Times New Roman" panose="02020603050405020304" pitchFamily="18" charset="0"/>
                <a:cs typeface="Times New Roman" panose="02020603050405020304" pitchFamily="18" charset="0"/>
              </a:rPr>
              <a:t>,but about the bravery to face my </a:t>
            </a:r>
            <a:r>
              <a:rPr lang="en-US" altLang="zh-CN" sz="2800" b="1" i="0">
                <a:effectLst>
                  <a:glow rad="101600">
                    <a:schemeClr val="accent6">
                      <a:satMod val="175000"/>
                      <a:alpha val="40000"/>
                    </a:schemeClr>
                  </a:glow>
                </a:effectLst>
                <a:latin typeface="Times New Roman" panose="02020603050405020304" pitchFamily="18" charset="0"/>
                <a:cs typeface="Times New Roman" panose="02020603050405020304" pitchFamily="18" charset="0"/>
              </a:rPr>
              <a:t>fear</a:t>
            </a:r>
            <a:r>
              <a:rPr lang="en-US" altLang="zh-CN" sz="2800" b="1" i="0">
                <a:solidFill>
                  <a:schemeClr val="accent1">
                    <a:lumMod val="75000"/>
                  </a:schemeClr>
                </a:solidFill>
                <a:latin typeface="Times New Roman" panose="02020603050405020304" pitchFamily="18" charset="0"/>
                <a:cs typeface="Times New Roman" panose="02020603050405020304" pitchFamily="18" charset="0"/>
              </a:rPr>
              <a:t>, the confidence to let my paintbrush move and the </a:t>
            </a:r>
            <a:r>
              <a:rPr lang="en-US" altLang="zh-CN" sz="2800" b="1" i="0">
                <a:effectLst>
                  <a:glow rad="101600">
                    <a:schemeClr val="accent6">
                      <a:satMod val="175000"/>
                      <a:alpha val="40000"/>
                    </a:schemeClr>
                  </a:glow>
                </a:effectLst>
                <a:latin typeface="Times New Roman" panose="02020603050405020304" pitchFamily="18" charset="0"/>
                <a:cs typeface="Times New Roman" panose="02020603050405020304" pitchFamily="18" charset="0"/>
              </a:rPr>
              <a:t>journey </a:t>
            </a:r>
            <a:r>
              <a:rPr lang="en-US" altLang="zh-CN" sz="2800" b="1" i="0">
                <a:solidFill>
                  <a:schemeClr val="accent1">
                    <a:lumMod val="75000"/>
                  </a:schemeClr>
                </a:solidFill>
                <a:latin typeface="Times New Roman" panose="02020603050405020304" pitchFamily="18" charset="0"/>
                <a:cs typeface="Times New Roman" panose="02020603050405020304" pitchFamily="18" charset="0"/>
              </a:rPr>
              <a:t>of discovering and showcasing the true me.</a:t>
            </a:r>
            <a:endParaRPr lang="zh-CN" altLang="en-US" sz="2400" b="0" i="0">
              <a:latin typeface="Inter"/>
              <a:ea typeface="Inter"/>
            </a:endParaRPr>
          </a:p>
          <a:p>
            <a:pPr marL="457200" indent="-457200">
              <a:buFont typeface="Wingdings" panose="05000000000000000000" charset="0"/>
              <a:buChar char="p"/>
            </a:pPr>
            <a:endParaRPr lang="zh-CN" altLang="en-US" sz="2400" b="0" i="0">
              <a:latin typeface="Inter"/>
              <a:ea typeface="Inte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2225" y="347980"/>
            <a:ext cx="11731625" cy="1195705"/>
          </a:xfrm>
          <a:prstGeom prst="rect">
            <a:avLst/>
          </a:prstGeom>
          <a:noFill/>
        </p:spPr>
        <p:txBody>
          <a:bodyPr wrap="square" rtlCol="0" anchor="t">
            <a:noAutofit/>
          </a:bodyPr>
          <a:p>
            <a:pPr marL="26035" indent="269240" algn="l" defTabSz="266700" eaLnBrk="0" fontAlgn="base">
              <a:lnSpc>
                <a:spcPct val="120000"/>
              </a:lnSpc>
              <a:spcBef>
                <a:spcPts val="300"/>
              </a:spcBef>
              <a:spcAft>
                <a:spcPct val="0"/>
              </a:spcAft>
            </a:pPr>
            <a:r>
              <a:rPr lang="en-US" altLang="zh-CN" sz="2800" b="1">
                <a:solidFill>
                  <a:srgbClr val="000000"/>
                </a:solidFill>
                <a:latin typeface="Times New Roman" panose="02020603050405020304"/>
                <a:ea typeface="Times New Roman" panose="02020603050405020304"/>
                <a:sym typeface="+mn-ea"/>
              </a:rPr>
              <a:t>Paragraph 1: </a:t>
            </a:r>
            <a:r>
              <a:rPr lang="en-US" altLang="zh-CN" sz="2800">
                <a:solidFill>
                  <a:srgbClr val="000000"/>
                </a:solidFill>
                <a:latin typeface="Times New Roman" panose="02020603050405020304"/>
                <a:ea typeface="Times New Roman" panose="02020603050405020304"/>
                <a:sym typeface="+mn-ea"/>
              </a:rPr>
              <a:t>The clock struck midnight as I finally stepped back from the painting stand.</a:t>
            </a:r>
            <a:endParaRPr lang="en-US" altLang="zh-CN" sz="2800">
              <a:solidFill>
                <a:srgbClr val="000000"/>
              </a:solidFill>
              <a:latin typeface="Times New Roman" panose="02020603050405020304"/>
              <a:ea typeface="Times New Roman" panose="02020603050405020304"/>
              <a:sym typeface="+mn-ea"/>
            </a:endParaRPr>
          </a:p>
          <a:p>
            <a:pPr marL="26035" indent="269240" algn="l" defTabSz="266700" eaLnBrk="0" fontAlgn="base">
              <a:lnSpc>
                <a:spcPct val="120000"/>
              </a:lnSpc>
              <a:spcBef>
                <a:spcPts val="300"/>
              </a:spcBef>
              <a:spcAft>
                <a:spcPct val="0"/>
              </a:spcAft>
            </a:pPr>
            <a:endParaRPr lang="en-US" altLang="zh-CN" sz="2800">
              <a:solidFill>
                <a:srgbClr val="000000"/>
              </a:solidFill>
              <a:latin typeface="Times New Roman" panose="02020603050405020304"/>
              <a:ea typeface="Times New Roman" panose="02020603050405020304"/>
              <a:sym typeface="+mn-ea"/>
            </a:endParaRPr>
          </a:p>
          <a:p>
            <a:pPr marL="26035" indent="269240" algn="l" defTabSz="266700" eaLnBrk="0" fontAlgn="base">
              <a:lnSpc>
                <a:spcPct val="120000"/>
              </a:lnSpc>
              <a:spcBef>
                <a:spcPts val="300"/>
              </a:spcBef>
              <a:spcAft>
                <a:spcPct val="0"/>
              </a:spcAft>
            </a:pPr>
            <a:endParaRPr lang="en-US" altLang="zh-CN" sz="2800" b="1">
              <a:solidFill>
                <a:srgbClr val="000000"/>
              </a:solidFill>
              <a:latin typeface="Times New Roman" panose="02020603050405020304"/>
              <a:ea typeface="Times New Roman" panose="02020603050405020304"/>
              <a:sym typeface="+mn-ea"/>
            </a:endParaRPr>
          </a:p>
          <a:p>
            <a:pPr marL="26035" indent="269240" algn="l" defTabSz="266700" eaLnBrk="0" fontAlgn="base">
              <a:lnSpc>
                <a:spcPct val="120000"/>
              </a:lnSpc>
              <a:spcBef>
                <a:spcPts val="300"/>
              </a:spcBef>
              <a:spcAft>
                <a:spcPct val="0"/>
              </a:spcAft>
            </a:pPr>
            <a:endParaRPr lang="en-US" altLang="zh-CN" sz="2800" b="1">
              <a:solidFill>
                <a:srgbClr val="000000"/>
              </a:solidFill>
              <a:latin typeface="Times New Roman" panose="02020603050405020304"/>
              <a:ea typeface="Times New Roman" panose="02020603050405020304"/>
              <a:sym typeface="+mn-ea"/>
            </a:endParaRPr>
          </a:p>
          <a:p>
            <a:pPr marL="26035" indent="269240" algn="l" defTabSz="266700" eaLnBrk="0" fontAlgn="base">
              <a:lnSpc>
                <a:spcPct val="120000"/>
              </a:lnSpc>
              <a:spcBef>
                <a:spcPts val="300"/>
              </a:spcBef>
              <a:spcAft>
                <a:spcPct val="0"/>
              </a:spcAft>
            </a:pPr>
            <a:endParaRPr lang="en-US" altLang="zh-CN" sz="2800" b="1">
              <a:solidFill>
                <a:srgbClr val="000000"/>
              </a:solidFill>
              <a:latin typeface="Times New Roman" panose="02020603050405020304"/>
              <a:ea typeface="Times New Roman" panose="02020603050405020304"/>
            </a:endParaRPr>
          </a:p>
          <a:p>
            <a:pPr marL="26035" indent="269240" algn="l" defTabSz="266700" eaLnBrk="0" fontAlgn="base">
              <a:lnSpc>
                <a:spcPct val="120000"/>
              </a:lnSpc>
              <a:spcBef>
                <a:spcPts val="300"/>
              </a:spcBef>
              <a:buClrTx/>
              <a:buSzTx/>
              <a:buNone/>
            </a:pPr>
            <a:endParaRPr lang="en-US" altLang="zh-CN" sz="2800">
              <a:solidFill>
                <a:srgbClr val="000000"/>
              </a:solidFill>
              <a:latin typeface="Times New Roman" panose="02020603050405020304"/>
              <a:ea typeface="Times New Roman" panose="02020603050405020304"/>
              <a:sym typeface="+mn-ea"/>
            </a:endParaRPr>
          </a:p>
        </p:txBody>
      </p:sp>
      <p:sp>
        <p:nvSpPr>
          <p:cNvPr id="7" name="文本框 6"/>
          <p:cNvSpPr txBox="1"/>
          <p:nvPr/>
        </p:nvSpPr>
        <p:spPr>
          <a:xfrm>
            <a:off x="0" y="1663700"/>
            <a:ext cx="12192635" cy="1198880"/>
          </a:xfrm>
          <a:prstGeom prst="rect">
            <a:avLst/>
          </a:prstGeom>
          <a:solidFill>
            <a:schemeClr val="accent5">
              <a:lumMod val="20000"/>
              <a:lumOff val="80000"/>
            </a:schemeClr>
          </a:solidFill>
        </p:spPr>
        <p:txBody>
          <a:bodyPr wrap="square" rtlCol="0">
            <a:spAutoFit/>
          </a:bodyPr>
          <a:p>
            <a:pPr marL="457200" indent="-457200">
              <a:buFont typeface="Wingdings" panose="05000000000000000000" charset="0"/>
              <a:buChar char="p"/>
            </a:pPr>
            <a:r>
              <a:rPr lang="en-US" altLang="zh-CN" sz="2400">
                <a:latin typeface="Times New Roman" panose="02020603050405020304" pitchFamily="18" charset="0"/>
                <a:cs typeface="Times New Roman" panose="02020603050405020304" pitchFamily="18" charset="0"/>
              </a:rPr>
              <a:t>What did I draw?(</a:t>
            </a:r>
            <a:r>
              <a:rPr lang="zh-CN" altLang="en-US" sz="2400">
                <a:latin typeface="Times New Roman" panose="02020603050405020304" pitchFamily="18" charset="0"/>
                <a:cs typeface="Times New Roman" panose="02020603050405020304" pitchFamily="18" charset="0"/>
              </a:rPr>
              <a:t>呼应</a:t>
            </a:r>
            <a:r>
              <a:rPr lang="en-US" altLang="zh-CN" sz="2400">
                <a:latin typeface="Times New Roman" panose="02020603050405020304" pitchFamily="18" charset="0"/>
                <a:cs typeface="Times New Roman" panose="02020603050405020304" pitchFamily="18" charset="0"/>
              </a:rPr>
              <a:t>black+negative space)</a:t>
            </a:r>
            <a:endParaRPr lang="en-US" altLang="zh-CN" sz="2400">
              <a:latin typeface="Times New Roman" panose="02020603050405020304" pitchFamily="18" charset="0"/>
              <a:cs typeface="Times New Roman" panose="02020603050405020304" pitchFamily="18" charset="0"/>
            </a:endParaRPr>
          </a:p>
          <a:p>
            <a:pPr marL="457200" indent="-457200">
              <a:buFont typeface="Wingdings" panose="05000000000000000000" charset="0"/>
              <a:buChar char="p"/>
            </a:pPr>
            <a:r>
              <a:rPr lang="en-US" altLang="zh-CN" sz="2400">
                <a:latin typeface="Times New Roman" panose="02020603050405020304" pitchFamily="18" charset="0"/>
                <a:cs typeface="Times New Roman" panose="02020603050405020304" pitchFamily="18" charset="0"/>
              </a:rPr>
              <a:t>How did I feel? (content)</a:t>
            </a:r>
            <a:endParaRPr lang="en-US" altLang="zh-CN" sz="2400">
              <a:latin typeface="Times New Roman" panose="02020603050405020304" pitchFamily="18" charset="0"/>
              <a:cs typeface="Times New Roman" panose="02020603050405020304" pitchFamily="18" charset="0"/>
            </a:endParaRPr>
          </a:p>
          <a:p>
            <a:pPr marL="457200" indent="-457200">
              <a:buFont typeface="Wingdings" panose="05000000000000000000" charset="0"/>
              <a:buChar char="p"/>
            </a:pPr>
            <a:r>
              <a:rPr lang="en-US" altLang="zh-CN" sz="2400">
                <a:latin typeface="Times New Roman" panose="02020603050405020304" pitchFamily="18" charset="0"/>
                <a:cs typeface="Times New Roman" panose="02020603050405020304" pitchFamily="18" charset="0"/>
              </a:rPr>
              <a:t>What did I do with my work? (handed in)</a:t>
            </a:r>
            <a:endParaRPr lang="en-US" altLang="zh-CN" sz="2400">
              <a:latin typeface="Times New Roman" panose="02020603050405020304" pitchFamily="18" charset="0"/>
              <a:cs typeface="Times New Roman" panose="02020603050405020304" pitchFamily="18" charset="0"/>
            </a:endParaRPr>
          </a:p>
        </p:txBody>
      </p:sp>
      <p:sp>
        <p:nvSpPr>
          <p:cNvPr id="3" name="文本框 2"/>
          <p:cNvSpPr txBox="1"/>
          <p:nvPr/>
        </p:nvSpPr>
        <p:spPr>
          <a:xfrm>
            <a:off x="285115" y="2862580"/>
            <a:ext cx="11117580" cy="991235"/>
          </a:xfrm>
          <a:prstGeom prst="rect">
            <a:avLst/>
          </a:prstGeom>
          <a:noFill/>
        </p:spPr>
        <p:txBody>
          <a:bodyPr wrap="square" rtlCol="0" anchor="t">
            <a:spAutoFit/>
          </a:bodyPr>
          <a:p>
            <a:pPr marL="483235" indent="-457200" algn="l" defTabSz="266700" eaLnBrk="0" fontAlgn="base">
              <a:lnSpc>
                <a:spcPct val="100000"/>
              </a:lnSpc>
              <a:spcBef>
                <a:spcPts val="300"/>
              </a:spcBef>
              <a:buClrTx/>
              <a:buSzTx/>
              <a:buFont typeface="Wingdings" panose="05000000000000000000" charset="0"/>
              <a:buChar char="p"/>
            </a:pPr>
            <a:r>
              <a:rPr lang="en-US" altLang="zh-CN" sz="2800">
                <a:solidFill>
                  <a:srgbClr val="000000"/>
                </a:solidFill>
                <a:latin typeface="Times New Roman" panose="02020603050405020304"/>
                <a:ea typeface="Times New Roman" panose="02020603050405020304"/>
                <a:sym typeface="+mn-ea"/>
              </a:rPr>
              <a:t>What did I draw?</a:t>
            </a:r>
            <a:endParaRPr lang="en-US" altLang="zh-CN" sz="2800">
              <a:solidFill>
                <a:srgbClr val="000000"/>
              </a:solidFill>
              <a:latin typeface="Times New Roman" panose="02020603050405020304"/>
              <a:ea typeface="Times New Roman" panose="02020603050405020304"/>
              <a:sym typeface="+mn-ea"/>
            </a:endParaRPr>
          </a:p>
          <a:p>
            <a:pPr marL="26035" indent="0" algn="l" defTabSz="266700" eaLnBrk="0" fontAlgn="base">
              <a:lnSpc>
                <a:spcPct val="100000"/>
              </a:lnSpc>
              <a:spcBef>
                <a:spcPts val="300"/>
              </a:spcBef>
              <a:buClrTx/>
              <a:buSzTx/>
              <a:buFont typeface="Wingdings" panose="05000000000000000000" charset="0"/>
              <a:buNone/>
            </a:pPr>
            <a:endParaRPr lang="en-US" altLang="zh-CN" sz="2800">
              <a:solidFill>
                <a:srgbClr val="FF0000"/>
              </a:solidFill>
              <a:highlight>
                <a:srgbClr val="FFFF00"/>
              </a:highlight>
              <a:latin typeface="Times New Roman" panose="02020603050405020304"/>
              <a:ea typeface="Times New Roman" panose="02020603050405020304"/>
              <a:sym typeface="+mn-ea"/>
            </a:endParaRPr>
          </a:p>
        </p:txBody>
      </p:sp>
      <p:sp>
        <p:nvSpPr>
          <p:cNvPr id="4" name="文本框 3"/>
          <p:cNvSpPr txBox="1"/>
          <p:nvPr/>
        </p:nvSpPr>
        <p:spPr>
          <a:xfrm>
            <a:off x="360680" y="3492500"/>
            <a:ext cx="11665585" cy="3145790"/>
          </a:xfrm>
          <a:prstGeom prst="rect">
            <a:avLst/>
          </a:prstGeom>
          <a:noFill/>
        </p:spPr>
        <p:txBody>
          <a:bodyPr wrap="square" rtlCol="0" anchor="t">
            <a:spAutoFit/>
          </a:bodyPr>
          <a:p>
            <a:pPr marL="26035" indent="0" algn="l" defTabSz="266700" eaLnBrk="0" fontAlgn="base">
              <a:lnSpc>
                <a:spcPct val="100000"/>
              </a:lnSpc>
              <a:spcBef>
                <a:spcPts val="300"/>
              </a:spcBef>
              <a:buClrTx/>
              <a:buSzTx/>
              <a:buFont typeface="Wingdings" panose="05000000000000000000" charset="0"/>
              <a:buNone/>
            </a:pPr>
            <a:r>
              <a:rPr lang="en-US" altLang="zh-CN" sz="2800">
                <a:solidFill>
                  <a:srgbClr val="000000"/>
                </a:solidFill>
                <a:effectLst>
                  <a:glow rad="228600">
                    <a:schemeClr val="accent3">
                      <a:satMod val="175000"/>
                      <a:alpha val="40000"/>
                    </a:schemeClr>
                  </a:glow>
                </a:effectLst>
                <a:latin typeface="Times New Roman" panose="02020603050405020304"/>
                <a:ea typeface="Times New Roman" panose="02020603050405020304"/>
                <a:sym typeface="+mn-ea"/>
              </a:rPr>
              <a:t>1-2 </a:t>
            </a:r>
            <a:r>
              <a:rPr lang="zh-CN" altLang="en-US" sz="2800">
                <a:solidFill>
                  <a:srgbClr val="000000"/>
                </a:solidFill>
                <a:effectLst>
                  <a:glow rad="228600">
                    <a:schemeClr val="accent3">
                      <a:satMod val="175000"/>
                      <a:alpha val="40000"/>
                    </a:schemeClr>
                  </a:glow>
                </a:effectLst>
                <a:latin typeface="Times New Roman" panose="02020603050405020304"/>
                <a:ea typeface="Times New Roman" panose="02020603050405020304"/>
                <a:sym typeface="+mn-ea"/>
              </a:rPr>
              <a:t>用倒装引出画作内容</a:t>
            </a:r>
            <a:r>
              <a:rPr lang="en-US" altLang="zh-CN" sz="2800">
                <a:solidFill>
                  <a:srgbClr val="000000"/>
                </a:solidFill>
                <a:effectLst>
                  <a:glow rad="228600">
                    <a:schemeClr val="accent3">
                      <a:satMod val="175000"/>
                      <a:alpha val="40000"/>
                    </a:schemeClr>
                  </a:glow>
                </a:effectLst>
                <a:latin typeface="Times New Roman" panose="02020603050405020304"/>
                <a:ea typeface="Times New Roman" panose="02020603050405020304"/>
                <a:sym typeface="+mn-ea"/>
              </a:rPr>
              <a:t>, </a:t>
            </a:r>
            <a:r>
              <a:rPr lang="zh-CN" altLang="en-US" sz="2800">
                <a:solidFill>
                  <a:srgbClr val="000000"/>
                </a:solidFill>
                <a:effectLst>
                  <a:glow rad="228600">
                    <a:schemeClr val="accent3">
                      <a:satMod val="175000"/>
                      <a:alpha val="40000"/>
                    </a:schemeClr>
                  </a:glow>
                </a:effectLst>
                <a:latin typeface="Times New Roman" panose="02020603050405020304"/>
                <a:ea typeface="Times New Roman" panose="02020603050405020304"/>
                <a:sym typeface="+mn-ea"/>
              </a:rPr>
              <a:t>用原词</a:t>
            </a:r>
            <a:r>
              <a:rPr lang="en-US" altLang="zh-CN" sz="2800">
                <a:solidFill>
                  <a:srgbClr val="000000"/>
                </a:solidFill>
                <a:effectLst>
                  <a:glow rad="228600">
                    <a:schemeClr val="accent3">
                      <a:satMod val="175000"/>
                      <a:alpha val="40000"/>
                    </a:schemeClr>
                  </a:glow>
                </a:effectLst>
                <a:latin typeface="Times New Roman" panose="02020603050405020304"/>
                <a:ea typeface="Times New Roman" panose="02020603050405020304"/>
                <a:sym typeface="+mn-ea"/>
              </a:rPr>
              <a:t>/</a:t>
            </a:r>
            <a:r>
              <a:rPr lang="zh-CN" altLang="en-US" sz="2800">
                <a:solidFill>
                  <a:srgbClr val="000000"/>
                </a:solidFill>
                <a:effectLst>
                  <a:glow rad="228600">
                    <a:schemeClr val="accent3">
                      <a:satMod val="175000"/>
                      <a:alpha val="40000"/>
                    </a:schemeClr>
                  </a:glow>
                </a:effectLst>
                <a:latin typeface="Times New Roman" panose="02020603050405020304"/>
                <a:ea typeface="Times New Roman" panose="02020603050405020304"/>
                <a:sym typeface="+mn-ea"/>
              </a:rPr>
              <a:t>近义词复现协同原文内容</a:t>
            </a:r>
            <a:endParaRPr lang="en-US" altLang="zh-CN" sz="2800">
              <a:solidFill>
                <a:srgbClr val="000000"/>
              </a:solidFill>
              <a:effectLst>
                <a:glow rad="228600">
                  <a:schemeClr val="accent3">
                    <a:satMod val="175000"/>
                    <a:alpha val="40000"/>
                  </a:schemeClr>
                </a:glow>
              </a:effectLst>
              <a:latin typeface="Times New Roman" panose="02020603050405020304"/>
              <a:ea typeface="Times New Roman" panose="02020603050405020304"/>
              <a:sym typeface="+mn-ea"/>
            </a:endParaRPr>
          </a:p>
          <a:p>
            <a:pPr marL="26035" indent="0" algn="l" defTabSz="266700" eaLnBrk="0" fontAlgn="base">
              <a:lnSpc>
                <a:spcPct val="100000"/>
              </a:lnSpc>
              <a:spcBef>
                <a:spcPts val="300"/>
              </a:spcBef>
              <a:buClrTx/>
              <a:buSzTx/>
              <a:buFont typeface="Wingdings" panose="05000000000000000000" charset="0"/>
              <a:buNone/>
            </a:pPr>
            <a:r>
              <a:rPr lang="en-US" altLang="zh-CN" sz="2800">
                <a:solidFill>
                  <a:srgbClr val="FF0000"/>
                </a:solidFill>
                <a:latin typeface="Times New Roman" panose="02020603050405020304"/>
                <a:ea typeface="Times New Roman" panose="02020603050405020304"/>
                <a:sym typeface="+mn-ea"/>
              </a:rPr>
              <a:t>Before me stood</a:t>
            </a:r>
            <a:r>
              <a:rPr lang="en-US" altLang="zh-CN" sz="2800">
                <a:solidFill>
                  <a:srgbClr val="000000"/>
                </a:solidFill>
                <a:latin typeface="Times New Roman" panose="02020603050405020304"/>
                <a:ea typeface="Times New Roman" panose="02020603050405020304"/>
                <a:sym typeface="+mn-ea"/>
              </a:rPr>
              <a:t> a not technically </a:t>
            </a:r>
            <a:r>
              <a:rPr lang="en-US" altLang="zh-CN" sz="2800">
                <a:solidFill>
                  <a:srgbClr val="FF0000"/>
                </a:solidFill>
                <a:highlight>
                  <a:srgbClr val="FFFF00"/>
                </a:highlight>
                <a:latin typeface="Times New Roman" panose="02020603050405020304"/>
                <a:ea typeface="Times New Roman" panose="02020603050405020304"/>
                <a:sym typeface="+mn-ea"/>
              </a:rPr>
              <a:t>perfect</a:t>
            </a:r>
            <a:r>
              <a:rPr lang="en-US" altLang="zh-CN" sz="2800">
                <a:solidFill>
                  <a:srgbClr val="000000"/>
                </a:solidFill>
                <a:latin typeface="Times New Roman" panose="02020603050405020304"/>
                <a:ea typeface="Times New Roman" panose="02020603050405020304"/>
                <a:sym typeface="+mn-ea"/>
              </a:rPr>
              <a:t> </a:t>
            </a:r>
            <a:r>
              <a:rPr lang="en-US" altLang="zh-CN" sz="2800">
                <a:solidFill>
                  <a:srgbClr val="00B0F0"/>
                </a:solidFill>
                <a:highlight>
                  <a:srgbClr val="FFFF00"/>
                </a:highlight>
                <a:latin typeface="Times New Roman" panose="02020603050405020304"/>
                <a:ea typeface="Times New Roman" panose="02020603050405020304"/>
                <a:sym typeface="+mn-ea"/>
              </a:rPr>
              <a:t>(呼应原文perfection)</a:t>
            </a:r>
            <a:r>
              <a:rPr lang="en-US" altLang="zh-CN" sz="2800">
                <a:solidFill>
                  <a:srgbClr val="000000"/>
                </a:solidFill>
                <a:latin typeface="Times New Roman" panose="02020603050405020304"/>
                <a:ea typeface="Times New Roman" panose="02020603050405020304"/>
                <a:sym typeface="+mn-ea"/>
              </a:rPr>
              <a:t>painting, but something far more honest  </a:t>
            </a:r>
            <a:r>
              <a:rPr lang="zh-CN" altLang="en-US" sz="2800">
                <a:solidFill>
                  <a:srgbClr val="000000"/>
                </a:solidFill>
                <a:latin typeface="Times New Roman" panose="02020603050405020304"/>
                <a:ea typeface="Times New Roman" panose="02020603050405020304"/>
                <a:sym typeface="+mn-ea"/>
              </a:rPr>
              <a:t>－</a:t>
            </a:r>
            <a:r>
              <a:rPr lang="en-US" altLang="zh-CN" sz="2800">
                <a:solidFill>
                  <a:srgbClr val="000000"/>
                </a:solidFill>
                <a:latin typeface="Times New Roman" panose="02020603050405020304"/>
                <a:ea typeface="Times New Roman" panose="02020603050405020304"/>
                <a:sym typeface="+mn-ea"/>
              </a:rPr>
              <a:t>a cloud of </a:t>
            </a:r>
            <a:r>
              <a:rPr lang="en-US" altLang="zh-CN" sz="2800">
                <a:solidFill>
                  <a:srgbClr val="FF0000"/>
                </a:solidFill>
                <a:highlight>
                  <a:srgbClr val="FFFF00"/>
                </a:highlight>
                <a:latin typeface="Times New Roman" panose="02020603050405020304"/>
                <a:ea typeface="Times New Roman" panose="02020603050405020304"/>
                <a:sym typeface="+mn-ea"/>
              </a:rPr>
              <a:t>dark</a:t>
            </a:r>
            <a:r>
              <a:rPr lang="en-US" altLang="zh-CN" sz="2800">
                <a:solidFill>
                  <a:srgbClr val="00B0F0"/>
                </a:solidFill>
                <a:highlight>
                  <a:srgbClr val="FFFF00"/>
                </a:highlight>
                <a:latin typeface="Times New Roman" panose="02020603050405020304"/>
                <a:ea typeface="Times New Roman" panose="02020603050405020304"/>
                <a:sym typeface="+mn-ea"/>
              </a:rPr>
              <a:t>(呼应原文the black paint) </a:t>
            </a:r>
            <a:r>
              <a:rPr lang="en-US" altLang="zh-CN" sz="2800">
                <a:solidFill>
                  <a:srgbClr val="000000"/>
                </a:solidFill>
                <a:latin typeface="Times New Roman" panose="02020603050405020304"/>
                <a:ea typeface="Times New Roman" panose="02020603050405020304"/>
                <a:sym typeface="+mn-ea"/>
              </a:rPr>
              <a:t>blues and grays gradually giving way to warm yellows and oranges. </a:t>
            </a:r>
            <a:r>
              <a:rPr lang="en-US" altLang="zh-CN" sz="2800">
                <a:solidFill>
                  <a:srgbClr val="FF0000"/>
                </a:solidFill>
                <a:latin typeface="Times New Roman" panose="02020603050405020304"/>
                <a:ea typeface="Times New Roman" panose="02020603050405020304"/>
                <a:sym typeface="+mn-ea"/>
              </a:rPr>
              <a:t>In the center</a:t>
            </a:r>
            <a:r>
              <a:rPr lang="en-US" altLang="zh-CN" sz="2800">
                <a:solidFill>
                  <a:srgbClr val="000000"/>
                </a:solidFill>
                <a:latin typeface="Times New Roman" panose="02020603050405020304"/>
                <a:ea typeface="Times New Roman" panose="02020603050405020304"/>
                <a:sym typeface="+mn-ea"/>
              </a:rPr>
              <a:t>, a small but determined figure emerged, her outline formed by the </a:t>
            </a:r>
            <a:r>
              <a:rPr lang="en-US" altLang="zh-CN" sz="2800">
                <a:solidFill>
                  <a:srgbClr val="FF0000"/>
                </a:solidFill>
                <a:highlight>
                  <a:srgbClr val="FFFF00"/>
                </a:highlight>
                <a:latin typeface="Times New Roman" panose="02020603050405020304"/>
                <a:ea typeface="Times New Roman" panose="02020603050405020304"/>
                <a:sym typeface="+mn-ea"/>
              </a:rPr>
              <a:t>negative space</a:t>
            </a:r>
            <a:r>
              <a:rPr lang="en-US" altLang="zh-CN" sz="2800">
                <a:solidFill>
                  <a:srgbClr val="000000"/>
                </a:solidFill>
                <a:latin typeface="Times New Roman" panose="02020603050405020304"/>
                <a:ea typeface="Times New Roman" panose="02020603050405020304"/>
                <a:sym typeface="+mn-ea"/>
              </a:rPr>
              <a:t> </a:t>
            </a:r>
            <a:r>
              <a:rPr lang="en-US" altLang="zh-CN" sz="2800">
                <a:solidFill>
                  <a:srgbClr val="FF0000"/>
                </a:solidFill>
                <a:highlight>
                  <a:srgbClr val="FFFF00"/>
                </a:highlight>
                <a:latin typeface="Times New Roman" panose="02020603050405020304"/>
                <a:ea typeface="Times New Roman" panose="02020603050405020304"/>
                <a:sym typeface="+mn-ea"/>
              </a:rPr>
              <a:t>Mia always praised me for noticing</a:t>
            </a:r>
            <a:r>
              <a:rPr lang="en-US" altLang="zh-CN" sz="2800">
                <a:solidFill>
                  <a:srgbClr val="00B0F0"/>
                </a:solidFill>
                <a:highlight>
                  <a:srgbClr val="FFFF00"/>
                </a:highlight>
                <a:latin typeface="Times New Roman" panose="02020603050405020304"/>
                <a:ea typeface="Times New Roman" panose="02020603050405020304"/>
                <a:sym typeface="+mn-ea"/>
              </a:rPr>
              <a:t>(呼应原文线索the way you play with negative space is amazing). </a:t>
            </a:r>
            <a:endParaRPr lang="en-US" altLang="zh-CN" sz="2800">
              <a:solidFill>
                <a:srgbClr val="00B0F0"/>
              </a:solidFill>
              <a:highlight>
                <a:srgbClr val="FFFF00"/>
              </a:highlight>
              <a:latin typeface="Times New Roman" panose="02020603050405020304"/>
              <a:ea typeface="Times New Roman" panose="02020603050405020304"/>
              <a:sym typeface="+mn-ea"/>
            </a:endParaRPr>
          </a:p>
        </p:txBody>
      </p:sp>
      <p:grpSp>
        <p:nvGrpSpPr>
          <p:cNvPr id="5" name="组合 4"/>
          <p:cNvGrpSpPr/>
          <p:nvPr/>
        </p:nvGrpSpPr>
        <p:grpSpPr>
          <a:xfrm>
            <a:off x="9779506" y="-30480"/>
            <a:ext cx="3821311" cy="552223"/>
            <a:chOff x="9256" y="2348"/>
            <a:chExt cx="8124" cy="1370"/>
          </a:xfrm>
        </p:grpSpPr>
        <p:sp>
          <p:nvSpPr>
            <p:cNvPr id="230" name="六边形 229"/>
            <p:cNvSpPr/>
            <p:nvPr/>
          </p:nvSpPr>
          <p:spPr>
            <a:xfrm>
              <a:off x="9256" y="2348"/>
              <a:ext cx="4220" cy="1204"/>
            </a:xfrm>
            <a:prstGeom prst="hexagon">
              <a:avLst/>
            </a:prstGeom>
            <a:solidFill>
              <a:srgbClr val="80AD61"/>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9" name="文本框 228"/>
            <p:cNvSpPr txBox="1"/>
            <p:nvPr/>
          </p:nvSpPr>
          <p:spPr>
            <a:xfrm>
              <a:off x="9778" y="2423"/>
              <a:ext cx="7602" cy="1295"/>
            </a:xfrm>
            <a:prstGeom prst="rect">
              <a:avLst/>
            </a:prstGeom>
            <a:noFill/>
          </p:spPr>
          <p:txBody>
            <a:bodyPr wrap="square" rtlCol="0" anchor="t">
              <a:spAutoFit/>
            </a:bodyPr>
            <a:p>
              <a:pPr lvl="0" algn="l">
                <a:buClrTx/>
                <a:buSzTx/>
                <a:buFontTx/>
              </a:pPr>
              <a:r>
                <a:rPr lang="zh-CN" altLang="en-US" sz="2800" b="1">
                  <a:solidFill>
                    <a:schemeClr val="bg1"/>
                  </a:solidFill>
                  <a:latin typeface="汉仪雅酷黑简" panose="00020600040101010101" charset="-122"/>
                  <a:ea typeface="汉仪雅酷黑简" panose="00020600040101010101" charset="-122"/>
                  <a:cs typeface="汉仪劲楷简" panose="00020600040101010101" charset="-122"/>
                  <a:sym typeface="+mn-ea"/>
                </a:rPr>
                <a:t>拓语言</a:t>
              </a:r>
              <a:endParaRPr lang="zh-CN" altLang="en-US" sz="2800" b="1">
                <a:solidFill>
                  <a:schemeClr val="bg1"/>
                </a:solidFill>
                <a:latin typeface="汉仪雅酷黑简" panose="00020600040101010101" charset="-122"/>
                <a:ea typeface="汉仪雅酷黑简" panose="00020600040101010101" charset="-122"/>
                <a:cs typeface="汉仪劲楷简" panose="00020600040101010101" charset="-122"/>
                <a:sym typeface="+mn-ea"/>
              </a:endParaRPr>
            </a:p>
          </p:txBody>
        </p:sp>
      </p:grpSp>
      <p:sp>
        <p:nvSpPr>
          <p:cNvPr id="6" name="矩形 5"/>
          <p:cNvSpPr/>
          <p:nvPr/>
        </p:nvSpPr>
        <p:spPr>
          <a:xfrm>
            <a:off x="5309235" y="4004310"/>
            <a:ext cx="1042035" cy="455295"/>
          </a:xfrm>
          <a:prstGeom prst="rect">
            <a:avLst/>
          </a:prstGeom>
          <a:solidFill>
            <a:schemeClr val="accent5">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6240145" y="4459605"/>
            <a:ext cx="808990" cy="455295"/>
          </a:xfrm>
          <a:prstGeom prst="rect">
            <a:avLst/>
          </a:prstGeom>
          <a:solidFill>
            <a:schemeClr val="accent5">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矩形 8"/>
          <p:cNvSpPr/>
          <p:nvPr/>
        </p:nvSpPr>
        <p:spPr>
          <a:xfrm>
            <a:off x="9578975" y="5296535"/>
            <a:ext cx="2054860" cy="455295"/>
          </a:xfrm>
          <a:prstGeom prst="rect">
            <a:avLst/>
          </a:prstGeom>
          <a:solidFill>
            <a:schemeClr val="accent5">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bldLvl="0" animBg="1"/>
      <p:bldP spid="9"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0330" y="67945"/>
            <a:ext cx="11731625" cy="1195705"/>
          </a:xfrm>
          <a:prstGeom prst="rect">
            <a:avLst/>
          </a:prstGeom>
          <a:noFill/>
        </p:spPr>
        <p:txBody>
          <a:bodyPr wrap="square" rtlCol="0" anchor="t">
            <a:noAutofit/>
          </a:bodyPr>
          <a:p>
            <a:pPr marL="26035" indent="269240" algn="l" defTabSz="266700" eaLnBrk="0" fontAlgn="base">
              <a:lnSpc>
                <a:spcPct val="120000"/>
              </a:lnSpc>
              <a:spcBef>
                <a:spcPts val="300"/>
              </a:spcBef>
              <a:spcAft>
                <a:spcPct val="0"/>
              </a:spcAft>
            </a:pPr>
            <a:r>
              <a:rPr lang="en-US" altLang="zh-CN" sz="2800" b="1">
                <a:solidFill>
                  <a:srgbClr val="000000"/>
                </a:solidFill>
                <a:latin typeface="Times New Roman" panose="02020603050405020304"/>
                <a:ea typeface="Times New Roman" panose="02020603050405020304"/>
                <a:sym typeface="+mn-ea"/>
              </a:rPr>
              <a:t>Paragraph 1: </a:t>
            </a:r>
            <a:r>
              <a:rPr lang="en-US" altLang="zh-CN" sz="2800">
                <a:solidFill>
                  <a:srgbClr val="000000"/>
                </a:solidFill>
                <a:latin typeface="Times New Roman" panose="02020603050405020304"/>
                <a:ea typeface="Times New Roman" panose="02020603050405020304"/>
                <a:sym typeface="+mn-ea"/>
              </a:rPr>
              <a:t>The clock struck midnight as I finally stepped back from the painting stand.</a:t>
            </a:r>
            <a:endParaRPr lang="en-US" altLang="zh-CN" sz="2800">
              <a:solidFill>
                <a:srgbClr val="000000"/>
              </a:solidFill>
              <a:latin typeface="Times New Roman" panose="02020603050405020304"/>
              <a:ea typeface="Times New Roman" panose="02020603050405020304"/>
              <a:sym typeface="+mn-ea"/>
            </a:endParaRPr>
          </a:p>
          <a:p>
            <a:pPr marL="26035" indent="269240" algn="l" defTabSz="266700" eaLnBrk="0" fontAlgn="base">
              <a:lnSpc>
                <a:spcPct val="120000"/>
              </a:lnSpc>
              <a:spcBef>
                <a:spcPts val="300"/>
              </a:spcBef>
              <a:spcAft>
                <a:spcPct val="0"/>
              </a:spcAft>
            </a:pPr>
            <a:endParaRPr lang="en-US" altLang="zh-CN" sz="2800">
              <a:solidFill>
                <a:srgbClr val="000000"/>
              </a:solidFill>
              <a:latin typeface="Times New Roman" panose="02020603050405020304"/>
              <a:ea typeface="Times New Roman" panose="02020603050405020304"/>
              <a:sym typeface="+mn-ea"/>
            </a:endParaRPr>
          </a:p>
          <a:p>
            <a:pPr marL="26035" indent="269240" algn="l" defTabSz="266700" eaLnBrk="0" fontAlgn="base">
              <a:lnSpc>
                <a:spcPct val="120000"/>
              </a:lnSpc>
              <a:spcBef>
                <a:spcPts val="300"/>
              </a:spcBef>
              <a:spcAft>
                <a:spcPct val="0"/>
              </a:spcAft>
            </a:pPr>
            <a:endParaRPr lang="en-US" altLang="zh-CN" sz="2800" b="1">
              <a:solidFill>
                <a:srgbClr val="000000"/>
              </a:solidFill>
              <a:latin typeface="Times New Roman" panose="02020603050405020304"/>
              <a:ea typeface="Times New Roman" panose="02020603050405020304"/>
              <a:sym typeface="+mn-ea"/>
            </a:endParaRPr>
          </a:p>
          <a:p>
            <a:pPr marL="26035" indent="269240" algn="l" defTabSz="266700" eaLnBrk="0" fontAlgn="base">
              <a:lnSpc>
                <a:spcPct val="120000"/>
              </a:lnSpc>
              <a:spcBef>
                <a:spcPts val="300"/>
              </a:spcBef>
              <a:spcAft>
                <a:spcPct val="0"/>
              </a:spcAft>
            </a:pPr>
            <a:endParaRPr lang="en-US" altLang="zh-CN" sz="2800" b="1">
              <a:solidFill>
                <a:srgbClr val="000000"/>
              </a:solidFill>
              <a:latin typeface="Times New Roman" panose="02020603050405020304"/>
              <a:ea typeface="Times New Roman" panose="02020603050405020304"/>
              <a:sym typeface="+mn-ea"/>
            </a:endParaRPr>
          </a:p>
          <a:p>
            <a:pPr marL="26035" indent="269240" algn="l" defTabSz="266700" eaLnBrk="0" fontAlgn="base">
              <a:lnSpc>
                <a:spcPct val="120000"/>
              </a:lnSpc>
              <a:spcBef>
                <a:spcPts val="300"/>
              </a:spcBef>
              <a:spcAft>
                <a:spcPct val="0"/>
              </a:spcAft>
            </a:pPr>
            <a:endParaRPr lang="en-US" altLang="zh-CN" sz="2800" b="1">
              <a:solidFill>
                <a:srgbClr val="000000"/>
              </a:solidFill>
              <a:latin typeface="Times New Roman" panose="02020603050405020304"/>
              <a:ea typeface="Times New Roman" panose="02020603050405020304"/>
            </a:endParaRPr>
          </a:p>
          <a:p>
            <a:pPr marL="26035" indent="269240" algn="l" defTabSz="266700" eaLnBrk="0" fontAlgn="base">
              <a:lnSpc>
                <a:spcPct val="120000"/>
              </a:lnSpc>
              <a:spcBef>
                <a:spcPts val="300"/>
              </a:spcBef>
              <a:buClrTx/>
              <a:buSzTx/>
              <a:buNone/>
            </a:pPr>
            <a:endParaRPr lang="en-US" altLang="zh-CN" sz="2800">
              <a:solidFill>
                <a:srgbClr val="000000"/>
              </a:solidFill>
              <a:latin typeface="Times New Roman" panose="02020603050405020304"/>
              <a:ea typeface="Times New Roman" panose="02020603050405020304"/>
              <a:sym typeface="+mn-ea"/>
            </a:endParaRPr>
          </a:p>
        </p:txBody>
      </p:sp>
      <p:sp>
        <p:nvSpPr>
          <p:cNvPr id="7" name="文本框 6"/>
          <p:cNvSpPr txBox="1"/>
          <p:nvPr/>
        </p:nvSpPr>
        <p:spPr>
          <a:xfrm>
            <a:off x="0" y="1206500"/>
            <a:ext cx="12192635" cy="1198880"/>
          </a:xfrm>
          <a:prstGeom prst="rect">
            <a:avLst/>
          </a:prstGeom>
          <a:solidFill>
            <a:schemeClr val="accent5">
              <a:lumMod val="20000"/>
              <a:lumOff val="80000"/>
            </a:schemeClr>
          </a:solidFill>
        </p:spPr>
        <p:txBody>
          <a:bodyPr wrap="square" rtlCol="0">
            <a:spAutoFit/>
          </a:bodyPr>
          <a:p>
            <a:pPr marL="457200" indent="-457200">
              <a:buFont typeface="Wingdings" panose="05000000000000000000" charset="0"/>
              <a:buChar char="p"/>
            </a:pPr>
            <a:r>
              <a:rPr lang="en-US" altLang="zh-CN" sz="2400">
                <a:latin typeface="Times New Roman" panose="02020603050405020304" pitchFamily="18" charset="0"/>
                <a:cs typeface="Times New Roman" panose="02020603050405020304" pitchFamily="18" charset="0"/>
              </a:rPr>
              <a:t>What did I draw?(</a:t>
            </a:r>
            <a:r>
              <a:rPr lang="zh-CN" altLang="en-US" sz="2400">
                <a:latin typeface="Times New Roman" panose="02020603050405020304" pitchFamily="18" charset="0"/>
                <a:cs typeface="Times New Roman" panose="02020603050405020304" pitchFamily="18" charset="0"/>
              </a:rPr>
              <a:t>呼应</a:t>
            </a:r>
            <a:r>
              <a:rPr lang="en-US" altLang="zh-CN" sz="2400">
                <a:latin typeface="Times New Roman" panose="02020603050405020304" pitchFamily="18" charset="0"/>
                <a:cs typeface="Times New Roman" panose="02020603050405020304" pitchFamily="18" charset="0"/>
              </a:rPr>
              <a:t>black+negative space)</a:t>
            </a:r>
            <a:endParaRPr lang="en-US" altLang="zh-CN" sz="2400">
              <a:latin typeface="Times New Roman" panose="02020603050405020304" pitchFamily="18" charset="0"/>
              <a:cs typeface="Times New Roman" panose="02020603050405020304" pitchFamily="18" charset="0"/>
            </a:endParaRPr>
          </a:p>
          <a:p>
            <a:pPr marL="457200" indent="-457200">
              <a:buFont typeface="Wingdings" panose="05000000000000000000" charset="0"/>
              <a:buChar char="p"/>
            </a:pPr>
            <a:r>
              <a:rPr lang="en-US" altLang="zh-CN" sz="2400">
                <a:latin typeface="Times New Roman" panose="02020603050405020304" pitchFamily="18" charset="0"/>
                <a:cs typeface="Times New Roman" panose="02020603050405020304" pitchFamily="18" charset="0"/>
              </a:rPr>
              <a:t>How did I feel? (confident/determined)</a:t>
            </a:r>
            <a:endParaRPr lang="en-US" altLang="zh-CN" sz="2400">
              <a:latin typeface="Times New Roman" panose="02020603050405020304" pitchFamily="18" charset="0"/>
              <a:cs typeface="Times New Roman" panose="02020603050405020304" pitchFamily="18" charset="0"/>
            </a:endParaRPr>
          </a:p>
          <a:p>
            <a:pPr marL="457200" indent="-457200">
              <a:buFont typeface="Wingdings" panose="05000000000000000000" charset="0"/>
              <a:buChar char="p"/>
            </a:pPr>
            <a:r>
              <a:rPr lang="en-US" altLang="zh-CN" sz="2400">
                <a:latin typeface="Times New Roman" panose="02020603050405020304" pitchFamily="18" charset="0"/>
                <a:cs typeface="Times New Roman" panose="02020603050405020304" pitchFamily="18" charset="0"/>
              </a:rPr>
              <a:t>What did I do with my work? (handed in)</a:t>
            </a:r>
            <a:endParaRPr lang="en-US" altLang="zh-CN" sz="2400">
              <a:latin typeface="Times New Roman" panose="02020603050405020304" pitchFamily="18" charset="0"/>
              <a:cs typeface="Times New Roman" panose="02020603050405020304" pitchFamily="18" charset="0"/>
            </a:endParaRPr>
          </a:p>
        </p:txBody>
      </p:sp>
      <p:sp>
        <p:nvSpPr>
          <p:cNvPr id="3" name="文本框 2"/>
          <p:cNvSpPr txBox="1"/>
          <p:nvPr/>
        </p:nvSpPr>
        <p:spPr>
          <a:xfrm>
            <a:off x="100330" y="2740025"/>
            <a:ext cx="11630660" cy="776605"/>
          </a:xfrm>
          <a:prstGeom prst="rect">
            <a:avLst/>
          </a:prstGeom>
          <a:noFill/>
        </p:spPr>
        <p:txBody>
          <a:bodyPr wrap="square" rtlCol="0" anchor="t">
            <a:noAutofit/>
          </a:bodyPr>
          <a:p>
            <a:pPr marL="483235" indent="-457200" algn="l" defTabSz="266700" eaLnBrk="0" fontAlgn="base">
              <a:lnSpc>
                <a:spcPct val="100000"/>
              </a:lnSpc>
              <a:spcBef>
                <a:spcPts val="300"/>
              </a:spcBef>
              <a:buClrTx/>
              <a:buSzTx/>
              <a:buFont typeface="Wingdings" panose="05000000000000000000" charset="0"/>
              <a:buChar char="p"/>
            </a:pPr>
            <a:r>
              <a:rPr lang="en-US" altLang="zh-CN" sz="2800">
                <a:latin typeface="Times New Roman" panose="02020603050405020304" pitchFamily="18" charset="0"/>
                <a:cs typeface="Times New Roman" panose="02020603050405020304" pitchFamily="18" charset="0"/>
                <a:sym typeface="+mn-ea"/>
              </a:rPr>
              <a:t>How did I feel?</a:t>
            </a:r>
            <a:endParaRPr lang="en-US" altLang="zh-CN" sz="2800">
              <a:latin typeface="Times New Roman" panose="02020603050405020304" pitchFamily="18" charset="0"/>
              <a:cs typeface="Times New Roman" panose="02020603050405020304" pitchFamily="18" charset="0"/>
              <a:sym typeface="+mn-ea"/>
            </a:endParaRPr>
          </a:p>
          <a:p>
            <a:pPr marL="26035" indent="0" algn="l" defTabSz="266700" eaLnBrk="0" fontAlgn="base">
              <a:lnSpc>
                <a:spcPct val="100000"/>
              </a:lnSpc>
              <a:spcBef>
                <a:spcPts val="300"/>
              </a:spcBef>
              <a:buClrTx/>
              <a:buSzTx/>
              <a:buFont typeface="Wingdings" panose="05000000000000000000" charset="0"/>
              <a:buNone/>
            </a:pPr>
            <a:r>
              <a:rPr lang="en-US" altLang="zh-CN" sz="2800">
                <a:latin typeface="Times New Roman" panose="02020603050405020304" pitchFamily="18" charset="0"/>
                <a:cs typeface="Times New Roman" panose="02020603050405020304" pitchFamily="18" charset="0"/>
                <a:sym typeface="+mn-ea"/>
              </a:rPr>
              <a:t>      </a:t>
            </a:r>
            <a:endParaRPr lang="en-US" altLang="zh-CN" sz="2800">
              <a:solidFill>
                <a:srgbClr val="000000"/>
              </a:solidFill>
              <a:latin typeface="Times New Roman" panose="02020603050405020304"/>
              <a:ea typeface="Times New Roman" panose="02020603050405020304"/>
              <a:sym typeface="+mn-ea"/>
            </a:endParaRPr>
          </a:p>
          <a:p>
            <a:pPr marL="26035" indent="269240" algn="l" defTabSz="266700" eaLnBrk="0" fontAlgn="base">
              <a:lnSpc>
                <a:spcPct val="100000"/>
              </a:lnSpc>
              <a:spcBef>
                <a:spcPts val="300"/>
              </a:spcBef>
              <a:buClrTx/>
              <a:buSzTx/>
              <a:buNone/>
            </a:pPr>
            <a:endParaRPr lang="en-US" altLang="zh-CN" sz="2800">
              <a:solidFill>
                <a:srgbClr val="000000"/>
              </a:solidFill>
              <a:latin typeface="Times New Roman" panose="02020603050405020304"/>
              <a:ea typeface="Times New Roman" panose="02020603050405020304"/>
              <a:sym typeface="+mn-ea"/>
            </a:endParaRPr>
          </a:p>
        </p:txBody>
      </p:sp>
      <p:sp>
        <p:nvSpPr>
          <p:cNvPr id="4" name="文本框 3"/>
          <p:cNvSpPr txBox="1"/>
          <p:nvPr/>
        </p:nvSpPr>
        <p:spPr>
          <a:xfrm>
            <a:off x="295910" y="3348990"/>
            <a:ext cx="11536045" cy="1852930"/>
          </a:xfrm>
          <a:prstGeom prst="rect">
            <a:avLst/>
          </a:prstGeom>
          <a:noFill/>
        </p:spPr>
        <p:txBody>
          <a:bodyPr wrap="square" rtlCol="0" anchor="t">
            <a:spAutoFit/>
          </a:bodyPr>
          <a:p>
            <a:pPr marL="26035" indent="269240" algn="l" defTabSz="266700" eaLnBrk="0" fontAlgn="base">
              <a:lnSpc>
                <a:spcPct val="100000"/>
              </a:lnSpc>
              <a:spcBef>
                <a:spcPts val="300"/>
              </a:spcBef>
              <a:buClrTx/>
              <a:buSzTx/>
              <a:buNone/>
            </a:pPr>
            <a:r>
              <a:rPr lang="en-US" altLang="zh-CN" sz="2800">
                <a:solidFill>
                  <a:srgbClr val="000000"/>
                </a:solidFill>
                <a:latin typeface="Times New Roman" panose="02020603050405020304"/>
                <a:ea typeface="Times New Roman" panose="02020603050405020304"/>
                <a:sym typeface="+mn-ea"/>
              </a:rPr>
              <a:t>3. </a:t>
            </a:r>
            <a:r>
              <a:rPr lang="zh-CN" altLang="en-US" sz="2800">
                <a:solidFill>
                  <a:srgbClr val="000000"/>
                </a:solidFill>
                <a:effectLst>
                  <a:glow rad="228600">
                    <a:schemeClr val="accent3">
                      <a:satMod val="175000"/>
                      <a:alpha val="40000"/>
                    </a:schemeClr>
                  </a:glow>
                </a:effectLst>
                <a:latin typeface="Times New Roman" panose="02020603050405020304"/>
                <a:ea typeface="Times New Roman" panose="02020603050405020304"/>
                <a:sym typeface="+mn-ea"/>
              </a:rPr>
              <a:t>用not...but...引出前后情感的对比</a:t>
            </a:r>
            <a:endParaRPr lang="zh-CN" altLang="en-US" sz="2800">
              <a:solidFill>
                <a:srgbClr val="000000"/>
              </a:solidFill>
              <a:effectLst>
                <a:glow rad="228600">
                  <a:schemeClr val="accent3">
                    <a:satMod val="175000"/>
                    <a:alpha val="40000"/>
                  </a:schemeClr>
                </a:glow>
              </a:effectLst>
              <a:latin typeface="Times New Roman" panose="02020603050405020304"/>
              <a:ea typeface="Times New Roman" panose="02020603050405020304"/>
              <a:sym typeface="+mn-ea"/>
            </a:endParaRPr>
          </a:p>
          <a:p>
            <a:pPr marL="26035" indent="269240" algn="l" defTabSz="266700" eaLnBrk="0" fontAlgn="base">
              <a:lnSpc>
                <a:spcPct val="100000"/>
              </a:lnSpc>
              <a:spcBef>
                <a:spcPts val="300"/>
              </a:spcBef>
              <a:buClrTx/>
              <a:buSzTx/>
              <a:buNone/>
            </a:pPr>
            <a:r>
              <a:rPr lang="en-US" altLang="zh-CN" sz="2800">
                <a:solidFill>
                  <a:srgbClr val="000000"/>
                </a:solidFill>
                <a:latin typeface="Times New Roman" panose="02020603050405020304"/>
                <a:ea typeface="Times New Roman" panose="02020603050405020304"/>
                <a:sym typeface="+mn-ea"/>
              </a:rPr>
              <a:t>My hands, now covered with every color on the board,</a:t>
            </a:r>
            <a:r>
              <a:rPr lang="en-US" altLang="zh-CN" sz="2800">
                <a:solidFill>
                  <a:srgbClr val="FF0000"/>
                </a:solidFill>
                <a:highlight>
                  <a:srgbClr val="FFFF00"/>
                </a:highlight>
                <a:latin typeface="Times New Roman" panose="02020603050405020304"/>
                <a:ea typeface="Times New Roman" panose="02020603050405020304"/>
                <a:sym typeface="+mn-ea"/>
              </a:rPr>
              <a:t> trembled</a:t>
            </a:r>
            <a:r>
              <a:rPr lang="en-US" altLang="zh-CN" sz="2800">
                <a:solidFill>
                  <a:srgbClr val="00B0F0"/>
                </a:solidFill>
                <a:highlight>
                  <a:srgbClr val="FFFF00"/>
                </a:highlight>
                <a:latin typeface="Times New Roman" panose="02020603050405020304"/>
                <a:ea typeface="Times New Roman" panose="02020603050405020304"/>
                <a:sym typeface="+mn-ea"/>
              </a:rPr>
              <a:t>(para.1原词再现)</a:t>
            </a:r>
            <a:r>
              <a:rPr lang="en-US" altLang="zh-CN" sz="2800">
                <a:solidFill>
                  <a:srgbClr val="000000"/>
                </a:solidFill>
                <a:latin typeface="Times New Roman" panose="02020603050405020304"/>
                <a:ea typeface="Times New Roman" panose="02020603050405020304"/>
                <a:sym typeface="+mn-ea"/>
              </a:rPr>
              <a:t> not from nervousness but from the </a:t>
            </a:r>
            <a:r>
              <a:rPr lang="en-US" altLang="zh-CN" sz="2800">
                <a:solidFill>
                  <a:srgbClr val="FF0000"/>
                </a:solidFill>
                <a:highlight>
                  <a:srgbClr val="FFFF00"/>
                </a:highlight>
                <a:latin typeface="Times New Roman" panose="02020603050405020304"/>
                <a:ea typeface="Times New Roman" panose="02020603050405020304"/>
                <a:sym typeface="+mn-ea"/>
              </a:rPr>
              <a:t>genuine emotion</a:t>
            </a:r>
            <a:r>
              <a:rPr lang="en-US" altLang="zh-CN" sz="2800">
                <a:solidFill>
                  <a:srgbClr val="00B0F0"/>
                </a:solidFill>
                <a:highlight>
                  <a:srgbClr val="FFFF00"/>
                </a:highlight>
                <a:latin typeface="Times New Roman" panose="02020603050405020304"/>
                <a:ea typeface="Times New Roman" panose="02020603050405020304"/>
                <a:sym typeface="+mn-ea"/>
              </a:rPr>
              <a:t>(para.4 expression, how you feel)</a:t>
            </a:r>
            <a:r>
              <a:rPr lang="en-US" altLang="zh-CN" sz="2800">
                <a:solidFill>
                  <a:srgbClr val="000000"/>
                </a:solidFill>
                <a:latin typeface="Times New Roman" panose="02020603050405020304"/>
                <a:ea typeface="Times New Roman" panose="02020603050405020304"/>
                <a:sym typeface="+mn-ea"/>
              </a:rPr>
              <a:t>I’d poured onto that canvas.</a:t>
            </a:r>
            <a:endParaRPr lang="en-US" altLang="zh-CN" sz="2800">
              <a:solidFill>
                <a:srgbClr val="000000"/>
              </a:solidFill>
              <a:latin typeface="Times New Roman" panose="02020603050405020304"/>
              <a:ea typeface="Times New Roman" panose="02020603050405020304"/>
              <a:sym typeface="+mn-ea"/>
            </a:endParaRPr>
          </a:p>
        </p:txBody>
      </p:sp>
      <p:sp>
        <p:nvSpPr>
          <p:cNvPr id="5" name="圆角矩形标注 4"/>
          <p:cNvSpPr/>
          <p:nvPr/>
        </p:nvSpPr>
        <p:spPr>
          <a:xfrm>
            <a:off x="5756275" y="4871720"/>
            <a:ext cx="5244465" cy="1002665"/>
          </a:xfrm>
          <a:prstGeom prst="wedgeRoundRectCallout">
            <a:avLst>
              <a:gd name="adj1" fmla="val 29753"/>
              <a:gd name="adj2" fmla="val 66700"/>
              <a:gd name="adj3" fmla="val 16667"/>
            </a:avLst>
          </a:prstGeom>
          <a:solidFill>
            <a:schemeClr val="tx1">
              <a:alpha val="54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3200">
                <a:latin typeface="方正楷体_GB2312" panose="02000000000000000000" charset="-122"/>
                <a:ea typeface="方正楷体_GB2312" panose="02000000000000000000" charset="-122"/>
              </a:rPr>
              <a:t>2. </a:t>
            </a:r>
            <a:r>
              <a:rPr lang="zh-CN" altLang="en-US" sz="3200">
                <a:latin typeface="方正楷体_GB2312" panose="02000000000000000000" charset="-122"/>
                <a:ea typeface="方正楷体_GB2312" panose="02000000000000000000" charset="-122"/>
              </a:rPr>
              <a:t>利用角色转变推进故事</a:t>
            </a:r>
            <a:endParaRPr lang="zh-CN" altLang="en-US" sz="3200">
              <a:latin typeface="方正楷体_GB2312" panose="02000000000000000000" charset="-122"/>
              <a:ea typeface="方正楷体_GB2312" panose="02000000000000000000" charset="-122"/>
            </a:endParaRPr>
          </a:p>
        </p:txBody>
      </p:sp>
      <p:sp>
        <p:nvSpPr>
          <p:cNvPr id="9" name="矩形 8"/>
          <p:cNvSpPr/>
          <p:nvPr/>
        </p:nvSpPr>
        <p:spPr>
          <a:xfrm>
            <a:off x="8435340" y="3851275"/>
            <a:ext cx="1376045" cy="455295"/>
          </a:xfrm>
          <a:prstGeom prst="rect">
            <a:avLst/>
          </a:prstGeom>
          <a:solidFill>
            <a:schemeClr val="accent5">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6333490" y="4306570"/>
            <a:ext cx="2399030" cy="455295"/>
          </a:xfrm>
          <a:prstGeom prst="rect">
            <a:avLst/>
          </a:prstGeom>
          <a:solidFill>
            <a:schemeClr val="accent5">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6" grpId="0" bldLvl="0" animBg="1"/>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0330" y="67945"/>
            <a:ext cx="11731625" cy="1195705"/>
          </a:xfrm>
          <a:prstGeom prst="rect">
            <a:avLst/>
          </a:prstGeom>
          <a:noFill/>
        </p:spPr>
        <p:txBody>
          <a:bodyPr wrap="square" rtlCol="0" anchor="t">
            <a:noAutofit/>
          </a:bodyPr>
          <a:p>
            <a:pPr marL="26035" indent="269240" algn="l" defTabSz="266700" eaLnBrk="0" fontAlgn="base">
              <a:lnSpc>
                <a:spcPct val="120000"/>
              </a:lnSpc>
              <a:spcBef>
                <a:spcPts val="300"/>
              </a:spcBef>
              <a:spcAft>
                <a:spcPct val="0"/>
              </a:spcAft>
            </a:pPr>
            <a:r>
              <a:rPr lang="en-US" altLang="zh-CN" sz="2800" b="1">
                <a:solidFill>
                  <a:srgbClr val="000000"/>
                </a:solidFill>
                <a:latin typeface="Times New Roman" panose="02020603050405020304"/>
                <a:ea typeface="Times New Roman" panose="02020603050405020304"/>
                <a:sym typeface="+mn-ea"/>
              </a:rPr>
              <a:t>Paragraph 1: </a:t>
            </a:r>
            <a:r>
              <a:rPr lang="en-US" altLang="zh-CN" sz="2800">
                <a:solidFill>
                  <a:srgbClr val="000000"/>
                </a:solidFill>
                <a:latin typeface="Times New Roman" panose="02020603050405020304"/>
                <a:ea typeface="Times New Roman" panose="02020603050405020304"/>
                <a:sym typeface="+mn-ea"/>
              </a:rPr>
              <a:t>The clock struck midnight as I finally stepped back from the painting stand.</a:t>
            </a:r>
            <a:endParaRPr lang="en-US" altLang="zh-CN" sz="2800">
              <a:solidFill>
                <a:srgbClr val="000000"/>
              </a:solidFill>
              <a:latin typeface="Times New Roman" panose="02020603050405020304"/>
              <a:ea typeface="Times New Roman" panose="02020603050405020304"/>
              <a:sym typeface="+mn-ea"/>
            </a:endParaRPr>
          </a:p>
          <a:p>
            <a:pPr marL="26035" indent="269240" algn="l" defTabSz="266700" eaLnBrk="0" fontAlgn="base">
              <a:lnSpc>
                <a:spcPct val="120000"/>
              </a:lnSpc>
              <a:spcBef>
                <a:spcPts val="300"/>
              </a:spcBef>
              <a:spcAft>
                <a:spcPct val="0"/>
              </a:spcAft>
            </a:pPr>
            <a:endParaRPr lang="en-US" altLang="zh-CN" sz="2800">
              <a:solidFill>
                <a:srgbClr val="000000"/>
              </a:solidFill>
              <a:latin typeface="Times New Roman" panose="02020603050405020304"/>
              <a:ea typeface="Times New Roman" panose="02020603050405020304"/>
              <a:sym typeface="+mn-ea"/>
            </a:endParaRPr>
          </a:p>
          <a:p>
            <a:pPr marL="26035" indent="269240" algn="l" defTabSz="266700" eaLnBrk="0" fontAlgn="base">
              <a:lnSpc>
                <a:spcPct val="120000"/>
              </a:lnSpc>
              <a:spcBef>
                <a:spcPts val="300"/>
              </a:spcBef>
              <a:spcAft>
                <a:spcPct val="0"/>
              </a:spcAft>
            </a:pPr>
            <a:endParaRPr lang="en-US" altLang="zh-CN" sz="2800" b="1">
              <a:solidFill>
                <a:srgbClr val="000000"/>
              </a:solidFill>
              <a:latin typeface="Times New Roman" panose="02020603050405020304"/>
              <a:ea typeface="Times New Roman" panose="02020603050405020304"/>
              <a:sym typeface="+mn-ea"/>
            </a:endParaRPr>
          </a:p>
          <a:p>
            <a:pPr marL="26035" indent="269240" algn="l" defTabSz="266700" eaLnBrk="0" fontAlgn="base">
              <a:lnSpc>
                <a:spcPct val="120000"/>
              </a:lnSpc>
              <a:spcBef>
                <a:spcPts val="300"/>
              </a:spcBef>
              <a:spcAft>
                <a:spcPct val="0"/>
              </a:spcAft>
            </a:pPr>
            <a:endParaRPr lang="en-US" altLang="zh-CN" sz="2800" b="1">
              <a:solidFill>
                <a:srgbClr val="000000"/>
              </a:solidFill>
              <a:latin typeface="Times New Roman" panose="02020603050405020304"/>
              <a:ea typeface="Times New Roman" panose="02020603050405020304"/>
              <a:sym typeface="+mn-ea"/>
            </a:endParaRPr>
          </a:p>
          <a:p>
            <a:pPr marL="26035" indent="269240" algn="l" defTabSz="266700" eaLnBrk="0" fontAlgn="base">
              <a:lnSpc>
                <a:spcPct val="120000"/>
              </a:lnSpc>
              <a:spcBef>
                <a:spcPts val="300"/>
              </a:spcBef>
              <a:spcAft>
                <a:spcPct val="0"/>
              </a:spcAft>
            </a:pPr>
            <a:endParaRPr lang="en-US" altLang="zh-CN" sz="2800" b="1">
              <a:solidFill>
                <a:srgbClr val="000000"/>
              </a:solidFill>
              <a:latin typeface="Times New Roman" panose="02020603050405020304"/>
              <a:ea typeface="Times New Roman" panose="02020603050405020304"/>
            </a:endParaRPr>
          </a:p>
          <a:p>
            <a:pPr marL="26035" indent="269240" algn="l" defTabSz="266700" eaLnBrk="0" fontAlgn="base">
              <a:lnSpc>
                <a:spcPct val="120000"/>
              </a:lnSpc>
              <a:spcBef>
                <a:spcPts val="300"/>
              </a:spcBef>
              <a:buClrTx/>
              <a:buSzTx/>
              <a:buNone/>
            </a:pPr>
            <a:endParaRPr lang="en-US" altLang="zh-CN" sz="2800">
              <a:solidFill>
                <a:srgbClr val="000000"/>
              </a:solidFill>
              <a:latin typeface="Times New Roman" panose="02020603050405020304"/>
              <a:ea typeface="Times New Roman" panose="02020603050405020304"/>
              <a:sym typeface="+mn-ea"/>
            </a:endParaRPr>
          </a:p>
        </p:txBody>
      </p:sp>
      <p:sp>
        <p:nvSpPr>
          <p:cNvPr id="3" name="文本框 2"/>
          <p:cNvSpPr txBox="1"/>
          <p:nvPr/>
        </p:nvSpPr>
        <p:spPr>
          <a:xfrm>
            <a:off x="0" y="1206500"/>
            <a:ext cx="12192635" cy="1198880"/>
          </a:xfrm>
          <a:prstGeom prst="rect">
            <a:avLst/>
          </a:prstGeom>
          <a:solidFill>
            <a:schemeClr val="accent5">
              <a:lumMod val="20000"/>
              <a:lumOff val="80000"/>
            </a:schemeClr>
          </a:solidFill>
        </p:spPr>
        <p:txBody>
          <a:bodyPr wrap="square" rtlCol="0">
            <a:spAutoFit/>
          </a:bodyPr>
          <a:p>
            <a:pPr marL="457200" indent="-457200">
              <a:buFont typeface="Wingdings" panose="05000000000000000000" charset="0"/>
              <a:buChar char="p"/>
            </a:pPr>
            <a:r>
              <a:rPr lang="en-US" altLang="zh-CN" sz="2400">
                <a:latin typeface="Times New Roman" panose="02020603050405020304" pitchFamily="18" charset="0"/>
                <a:cs typeface="Times New Roman" panose="02020603050405020304" pitchFamily="18" charset="0"/>
              </a:rPr>
              <a:t>What did I draw?(</a:t>
            </a:r>
            <a:r>
              <a:rPr lang="zh-CN" altLang="en-US" sz="2400">
                <a:latin typeface="Times New Roman" panose="02020603050405020304" pitchFamily="18" charset="0"/>
                <a:cs typeface="Times New Roman" panose="02020603050405020304" pitchFamily="18" charset="0"/>
              </a:rPr>
              <a:t>呼应</a:t>
            </a:r>
            <a:r>
              <a:rPr lang="en-US" altLang="zh-CN" sz="2400">
                <a:latin typeface="Times New Roman" panose="02020603050405020304" pitchFamily="18" charset="0"/>
                <a:cs typeface="Times New Roman" panose="02020603050405020304" pitchFamily="18" charset="0"/>
              </a:rPr>
              <a:t>black+negative space)</a:t>
            </a:r>
            <a:endParaRPr lang="en-US" altLang="zh-CN" sz="2400">
              <a:latin typeface="Times New Roman" panose="02020603050405020304" pitchFamily="18" charset="0"/>
              <a:cs typeface="Times New Roman" panose="02020603050405020304" pitchFamily="18" charset="0"/>
            </a:endParaRPr>
          </a:p>
          <a:p>
            <a:pPr marL="457200" indent="-457200">
              <a:buFont typeface="Wingdings" panose="05000000000000000000" charset="0"/>
              <a:buChar char="p"/>
            </a:pPr>
            <a:r>
              <a:rPr lang="en-US" altLang="zh-CN" sz="2400">
                <a:latin typeface="Times New Roman" panose="02020603050405020304" pitchFamily="18" charset="0"/>
                <a:cs typeface="Times New Roman" panose="02020603050405020304" pitchFamily="18" charset="0"/>
              </a:rPr>
              <a:t>How did I feel? (confident/determined)</a:t>
            </a:r>
            <a:endParaRPr lang="en-US" altLang="zh-CN" sz="2400">
              <a:latin typeface="Times New Roman" panose="02020603050405020304" pitchFamily="18" charset="0"/>
              <a:cs typeface="Times New Roman" panose="02020603050405020304" pitchFamily="18" charset="0"/>
            </a:endParaRPr>
          </a:p>
          <a:p>
            <a:pPr marL="457200" indent="-457200">
              <a:buFont typeface="Wingdings" panose="05000000000000000000" charset="0"/>
              <a:buChar char="p"/>
            </a:pPr>
            <a:r>
              <a:rPr lang="en-US" altLang="zh-CN" sz="2400">
                <a:latin typeface="Times New Roman" panose="02020603050405020304" pitchFamily="18" charset="0"/>
                <a:cs typeface="Times New Roman" panose="02020603050405020304" pitchFamily="18" charset="0"/>
              </a:rPr>
              <a:t>What did I do with my work? (handed in)</a:t>
            </a:r>
            <a:endParaRPr lang="en-US" altLang="zh-CN" sz="2400">
              <a:latin typeface="Times New Roman" panose="02020603050405020304" pitchFamily="18" charset="0"/>
              <a:cs typeface="Times New Roman" panose="02020603050405020304" pitchFamily="18" charset="0"/>
            </a:endParaRPr>
          </a:p>
        </p:txBody>
      </p:sp>
      <p:sp>
        <p:nvSpPr>
          <p:cNvPr id="4" name="文本框 3"/>
          <p:cNvSpPr txBox="1"/>
          <p:nvPr/>
        </p:nvSpPr>
        <p:spPr>
          <a:xfrm>
            <a:off x="100330" y="2740025"/>
            <a:ext cx="11945620" cy="991235"/>
          </a:xfrm>
          <a:prstGeom prst="rect">
            <a:avLst/>
          </a:prstGeom>
          <a:noFill/>
        </p:spPr>
        <p:txBody>
          <a:bodyPr wrap="square" rtlCol="0" anchor="t">
            <a:spAutoFit/>
          </a:bodyPr>
          <a:p>
            <a:pPr marL="483235" indent="-457200" algn="l" defTabSz="266700" eaLnBrk="0" fontAlgn="base">
              <a:lnSpc>
                <a:spcPct val="100000"/>
              </a:lnSpc>
              <a:spcBef>
                <a:spcPts val="300"/>
              </a:spcBef>
              <a:buClrTx/>
              <a:buSzTx/>
              <a:buFont typeface="Wingdings" panose="05000000000000000000" charset="0"/>
              <a:buChar char="p"/>
            </a:pPr>
            <a:r>
              <a:rPr lang="en-US" altLang="zh-CN" sz="2800">
                <a:latin typeface="Times New Roman" panose="02020603050405020304" pitchFamily="18" charset="0"/>
                <a:cs typeface="Times New Roman" panose="02020603050405020304" pitchFamily="18" charset="0"/>
                <a:sym typeface="+mn-ea"/>
              </a:rPr>
              <a:t>What did I do with my work? </a:t>
            </a:r>
            <a:endParaRPr lang="en-US" altLang="zh-CN" sz="2800">
              <a:latin typeface="Times New Roman" panose="02020603050405020304" pitchFamily="18" charset="0"/>
              <a:cs typeface="Times New Roman" panose="02020603050405020304" pitchFamily="18" charset="0"/>
            </a:endParaRPr>
          </a:p>
          <a:p>
            <a:pPr marL="26035" indent="269240" algn="l" defTabSz="266700" eaLnBrk="0" fontAlgn="base">
              <a:lnSpc>
                <a:spcPct val="100000"/>
              </a:lnSpc>
              <a:spcBef>
                <a:spcPts val="300"/>
              </a:spcBef>
              <a:buClrTx/>
              <a:buSzTx/>
              <a:buNone/>
            </a:pPr>
            <a:endParaRPr lang="en-US" altLang="zh-CN" sz="2800">
              <a:solidFill>
                <a:srgbClr val="000000"/>
              </a:solidFill>
              <a:latin typeface="Times New Roman" panose="02020603050405020304"/>
              <a:ea typeface="Times New Roman" panose="02020603050405020304"/>
              <a:sym typeface="+mn-ea"/>
            </a:endParaRPr>
          </a:p>
        </p:txBody>
      </p:sp>
      <p:sp>
        <p:nvSpPr>
          <p:cNvPr id="5" name="文本框 4"/>
          <p:cNvSpPr txBox="1"/>
          <p:nvPr/>
        </p:nvSpPr>
        <p:spPr>
          <a:xfrm>
            <a:off x="285750" y="3429000"/>
            <a:ext cx="10736580" cy="2715260"/>
          </a:xfrm>
          <a:prstGeom prst="rect">
            <a:avLst/>
          </a:prstGeom>
          <a:noFill/>
        </p:spPr>
        <p:txBody>
          <a:bodyPr wrap="square" rtlCol="0" anchor="t">
            <a:spAutoFit/>
          </a:bodyPr>
          <a:p>
            <a:pPr marL="26035" indent="269240" algn="l" defTabSz="266700" eaLnBrk="0" fontAlgn="base">
              <a:lnSpc>
                <a:spcPct val="100000"/>
              </a:lnSpc>
              <a:spcBef>
                <a:spcPts val="300"/>
              </a:spcBef>
              <a:buClrTx/>
              <a:buSzTx/>
              <a:buNone/>
            </a:pPr>
            <a:r>
              <a:rPr lang="en-US" altLang="zh-CN" sz="2800">
                <a:solidFill>
                  <a:srgbClr val="000000"/>
                </a:solidFill>
                <a:latin typeface="Times New Roman" panose="02020603050405020304"/>
                <a:ea typeface="Times New Roman" panose="02020603050405020304"/>
                <a:sym typeface="+mn-ea"/>
              </a:rPr>
              <a:t> </a:t>
            </a:r>
            <a:r>
              <a:rPr lang="zh-CN" altLang="en-US" sz="2800">
                <a:solidFill>
                  <a:srgbClr val="000000"/>
                </a:solidFill>
                <a:effectLst>
                  <a:glow rad="228600">
                    <a:schemeClr val="accent3">
                      <a:satMod val="175000"/>
                      <a:alpha val="40000"/>
                    </a:schemeClr>
                  </a:glow>
                </a:effectLst>
                <a:latin typeface="Times New Roman" panose="02020603050405020304"/>
                <a:ea typeface="Times New Roman" panose="02020603050405020304"/>
                <a:sym typeface="+mn-ea"/>
              </a:rPr>
              <a:t>4-5用形容词短语作主补表达人物情感。</a:t>
            </a:r>
            <a:endParaRPr lang="zh-CN" altLang="en-US" sz="2800">
              <a:solidFill>
                <a:srgbClr val="000000"/>
              </a:solidFill>
              <a:effectLst>
                <a:glow rad="228600">
                  <a:schemeClr val="accent3">
                    <a:satMod val="175000"/>
                    <a:alpha val="40000"/>
                  </a:schemeClr>
                </a:glow>
              </a:effectLst>
              <a:latin typeface="Times New Roman" panose="02020603050405020304"/>
              <a:ea typeface="Times New Roman" panose="02020603050405020304"/>
              <a:sym typeface="+mn-ea"/>
            </a:endParaRPr>
          </a:p>
          <a:p>
            <a:pPr marL="26035" indent="269240" algn="l" defTabSz="266700" eaLnBrk="0" fontAlgn="base">
              <a:lnSpc>
                <a:spcPct val="100000"/>
              </a:lnSpc>
              <a:spcBef>
                <a:spcPts val="300"/>
              </a:spcBef>
              <a:buClrTx/>
              <a:buSzTx/>
              <a:buNone/>
            </a:pPr>
            <a:r>
              <a:rPr lang="en-US" altLang="zh-CN" sz="2800">
                <a:solidFill>
                  <a:srgbClr val="000000"/>
                </a:solidFill>
                <a:latin typeface="Times New Roman" panose="02020603050405020304"/>
                <a:ea typeface="Times New Roman" panose="02020603050405020304"/>
                <a:sym typeface="+mn-ea"/>
              </a:rPr>
              <a:t> For the first time, I understood what Mrs. Larson meant by </a:t>
            </a:r>
            <a:r>
              <a:rPr lang="en-US" altLang="zh-CN" sz="2800">
                <a:solidFill>
                  <a:srgbClr val="FF0000"/>
                </a:solidFill>
                <a:highlight>
                  <a:srgbClr val="FFFF00"/>
                </a:highlight>
                <a:latin typeface="Times New Roman" panose="02020603050405020304"/>
                <a:ea typeface="Times New Roman" panose="02020603050405020304"/>
                <a:sym typeface="+mn-ea"/>
              </a:rPr>
              <a:t>“personal journey. ”</a:t>
            </a:r>
            <a:r>
              <a:rPr lang="en-US" altLang="zh-CN" sz="2800">
                <a:solidFill>
                  <a:srgbClr val="00B0F0"/>
                </a:solidFill>
                <a:highlight>
                  <a:srgbClr val="FFFF00"/>
                </a:highlight>
                <a:latin typeface="Times New Roman" panose="02020603050405020304"/>
                <a:ea typeface="Times New Roman" panose="02020603050405020304"/>
                <a:sym typeface="+mn-ea"/>
              </a:rPr>
              <a:t>(呼应para1.“your final project should reflect your personal journey )</a:t>
            </a:r>
            <a:r>
              <a:rPr lang="en-US" altLang="zh-CN" sz="2800">
                <a:solidFill>
                  <a:srgbClr val="FF0000"/>
                </a:solidFill>
                <a:highlight>
                  <a:srgbClr val="FFFF00"/>
                </a:highlight>
                <a:latin typeface="Times New Roman" panose="02020603050405020304"/>
                <a:ea typeface="Times New Roman" panose="02020603050405020304"/>
                <a:sym typeface="+mn-ea"/>
              </a:rPr>
              <a:t>.</a:t>
            </a:r>
            <a:r>
              <a:rPr lang="en-US" altLang="zh-CN" sz="2800">
                <a:solidFill>
                  <a:srgbClr val="000000"/>
                </a:solidFill>
                <a:effectLst>
                  <a:glow rad="139700">
                    <a:schemeClr val="accent6">
                      <a:satMod val="175000"/>
                      <a:alpha val="40000"/>
                    </a:schemeClr>
                  </a:glow>
                </a:effectLst>
                <a:latin typeface="Times New Roman" panose="02020603050405020304"/>
                <a:ea typeface="Times New Roman" panose="02020603050405020304"/>
                <a:sym typeface="+mn-ea"/>
              </a:rPr>
              <a:t>Relieved and lighthearted(</a:t>
            </a:r>
            <a:r>
              <a:rPr lang="zh-CN" altLang="en-US" sz="2800">
                <a:solidFill>
                  <a:srgbClr val="000000"/>
                </a:solidFill>
                <a:effectLst>
                  <a:glow rad="139700">
                    <a:schemeClr val="accent6">
                      <a:satMod val="175000"/>
                      <a:alpha val="40000"/>
                    </a:schemeClr>
                  </a:glow>
                </a:effectLst>
                <a:latin typeface="Times New Roman" panose="02020603050405020304"/>
                <a:ea typeface="Times New Roman" panose="02020603050405020304"/>
                <a:sym typeface="+mn-ea"/>
              </a:rPr>
              <a:t>轻松的</a:t>
            </a:r>
            <a:r>
              <a:rPr lang="en-US" altLang="zh-CN" sz="2800">
                <a:solidFill>
                  <a:srgbClr val="000000"/>
                </a:solidFill>
                <a:effectLst>
                  <a:glow rad="139700">
                    <a:schemeClr val="accent6">
                      <a:satMod val="175000"/>
                      <a:alpha val="40000"/>
                    </a:schemeClr>
                  </a:glow>
                </a:effectLst>
                <a:latin typeface="Times New Roman" panose="02020603050405020304"/>
                <a:ea typeface="Times New Roman" panose="02020603050405020304"/>
                <a:sym typeface="+mn-ea"/>
              </a:rPr>
              <a:t>=with a load off my shoulder)</a:t>
            </a:r>
            <a:r>
              <a:rPr lang="en-US" altLang="zh-CN" sz="2800">
                <a:solidFill>
                  <a:srgbClr val="000000"/>
                </a:solidFill>
                <a:latin typeface="Times New Roman" panose="02020603050405020304"/>
                <a:ea typeface="Times New Roman" panose="02020603050405020304"/>
                <a:sym typeface="+mn-ea"/>
              </a:rPr>
              <a:t>, I handed it in for </a:t>
            </a:r>
            <a:r>
              <a:rPr lang="en-US" altLang="zh-CN" sz="2800">
                <a:solidFill>
                  <a:srgbClr val="FF0000"/>
                </a:solidFill>
                <a:highlight>
                  <a:srgbClr val="FFFF00"/>
                </a:highlight>
                <a:latin typeface="Times New Roman" panose="02020603050405020304"/>
                <a:ea typeface="Times New Roman" panose="02020603050405020304"/>
                <a:sym typeface="+mn-ea"/>
              </a:rPr>
              <a:t>the Spring Art Exhibition</a:t>
            </a:r>
            <a:r>
              <a:rPr lang="en-US" altLang="zh-CN" sz="2800">
                <a:solidFill>
                  <a:srgbClr val="00B0F0"/>
                </a:solidFill>
                <a:highlight>
                  <a:srgbClr val="FFFF00"/>
                </a:highlight>
                <a:latin typeface="Times New Roman" panose="02020603050405020304"/>
                <a:ea typeface="Times New Roman" panose="02020603050405020304"/>
                <a:sym typeface="+mn-ea"/>
              </a:rPr>
              <a:t>(呼应para3.The Spring Art Exhibition was just two days away).</a:t>
            </a:r>
            <a:endParaRPr lang="en-US" altLang="zh-CN" sz="2800">
              <a:solidFill>
                <a:srgbClr val="00B0F0"/>
              </a:solidFill>
              <a:highlight>
                <a:srgbClr val="FFFF00"/>
              </a:highlight>
              <a:latin typeface="Times New Roman" panose="02020603050405020304"/>
              <a:ea typeface="Times New Roman" panose="02020603050405020304"/>
              <a:sym typeface="+mn-ea"/>
            </a:endParaRPr>
          </a:p>
        </p:txBody>
      </p:sp>
      <p:sp>
        <p:nvSpPr>
          <p:cNvPr id="9" name="矩形 8"/>
          <p:cNvSpPr/>
          <p:nvPr/>
        </p:nvSpPr>
        <p:spPr>
          <a:xfrm>
            <a:off x="9197340" y="3938905"/>
            <a:ext cx="2054860" cy="455295"/>
          </a:xfrm>
          <a:prstGeom prst="rect">
            <a:avLst/>
          </a:prstGeom>
          <a:solidFill>
            <a:schemeClr val="accent5">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186055" y="4394200"/>
            <a:ext cx="2054860" cy="455295"/>
          </a:xfrm>
          <a:prstGeom prst="rect">
            <a:avLst/>
          </a:prstGeom>
          <a:solidFill>
            <a:schemeClr val="accent5">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矩形 6"/>
          <p:cNvSpPr/>
          <p:nvPr/>
        </p:nvSpPr>
        <p:spPr>
          <a:xfrm>
            <a:off x="3813175" y="4849495"/>
            <a:ext cx="1626870" cy="455295"/>
          </a:xfrm>
          <a:prstGeom prst="rect">
            <a:avLst/>
          </a:prstGeom>
          <a:solidFill>
            <a:schemeClr val="accent5">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2827655" y="5207635"/>
            <a:ext cx="3672840" cy="455295"/>
          </a:xfrm>
          <a:prstGeom prst="rect">
            <a:avLst/>
          </a:prstGeom>
          <a:solidFill>
            <a:schemeClr val="accent5">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6" grpId="0" bldLvl="0" animBg="1"/>
      <p:bldP spid="7" grpId="0" bldLvl="0" animBg="1"/>
      <p:bldP spid="8"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12090" y="198120"/>
            <a:ext cx="11731625" cy="1195705"/>
          </a:xfrm>
          <a:prstGeom prst="rect">
            <a:avLst/>
          </a:prstGeom>
          <a:noFill/>
        </p:spPr>
        <p:txBody>
          <a:bodyPr wrap="square" rtlCol="0" anchor="t">
            <a:noAutofit/>
          </a:bodyPr>
          <a:p>
            <a:pPr marL="26035" indent="269240" algn="l" defTabSz="266700" eaLnBrk="0" fontAlgn="base">
              <a:lnSpc>
                <a:spcPct val="120000"/>
              </a:lnSpc>
              <a:spcBef>
                <a:spcPts val="300"/>
              </a:spcBef>
              <a:spcAft>
                <a:spcPct val="0"/>
              </a:spcAft>
            </a:pPr>
            <a:r>
              <a:rPr lang="en-US" altLang="zh-CN" sz="2800" b="1">
                <a:solidFill>
                  <a:srgbClr val="000000"/>
                </a:solidFill>
                <a:latin typeface="Times New Roman" panose="02020603050405020304"/>
                <a:ea typeface="Times New Roman" panose="02020603050405020304"/>
                <a:sym typeface="+mn-ea"/>
              </a:rPr>
              <a:t>Paragraph 2: </a:t>
            </a:r>
            <a:r>
              <a:rPr lang="en-US" altLang="zh-CN" sz="2800">
                <a:solidFill>
                  <a:srgbClr val="000000"/>
                </a:solidFill>
                <a:latin typeface="Times New Roman" panose="02020603050405020304"/>
                <a:ea typeface="Times New Roman" panose="02020603050405020304"/>
                <a:sym typeface="+mn-ea"/>
              </a:rPr>
              <a:t>Two days later, I was surprised to see so many people gathering around my work at the exhibition.</a:t>
            </a:r>
            <a:endParaRPr lang="en-US" altLang="zh-CN" sz="2800">
              <a:solidFill>
                <a:srgbClr val="000000"/>
              </a:solidFill>
              <a:latin typeface="Times New Roman" panose="02020603050405020304"/>
              <a:ea typeface="Times New Roman" panose="02020603050405020304"/>
              <a:sym typeface="+mn-ea"/>
            </a:endParaRPr>
          </a:p>
          <a:p>
            <a:pPr marL="26035" indent="269240" algn="l" defTabSz="266700" eaLnBrk="0" fontAlgn="base">
              <a:lnSpc>
                <a:spcPct val="120000"/>
              </a:lnSpc>
              <a:spcBef>
                <a:spcPts val="300"/>
              </a:spcBef>
              <a:spcAft>
                <a:spcPct val="0"/>
              </a:spcAft>
            </a:pPr>
            <a:endParaRPr lang="en-US" altLang="zh-CN" sz="2800">
              <a:solidFill>
                <a:srgbClr val="000000"/>
              </a:solidFill>
              <a:latin typeface="Times New Roman" panose="02020603050405020304"/>
              <a:ea typeface="Times New Roman" panose="02020603050405020304"/>
              <a:sym typeface="+mn-ea"/>
            </a:endParaRPr>
          </a:p>
          <a:p>
            <a:pPr marL="26035" indent="269240" algn="l" defTabSz="266700" eaLnBrk="0" fontAlgn="base">
              <a:lnSpc>
                <a:spcPct val="120000"/>
              </a:lnSpc>
              <a:spcBef>
                <a:spcPts val="300"/>
              </a:spcBef>
              <a:spcAft>
                <a:spcPct val="0"/>
              </a:spcAft>
            </a:pPr>
            <a:endParaRPr lang="en-US" altLang="zh-CN" sz="2800" b="1">
              <a:solidFill>
                <a:srgbClr val="000000"/>
              </a:solidFill>
              <a:latin typeface="Times New Roman" panose="02020603050405020304"/>
              <a:ea typeface="Times New Roman" panose="02020603050405020304"/>
              <a:sym typeface="+mn-ea"/>
            </a:endParaRPr>
          </a:p>
          <a:p>
            <a:pPr marL="26035" indent="269240" algn="l" defTabSz="266700" eaLnBrk="0" fontAlgn="base">
              <a:lnSpc>
                <a:spcPct val="120000"/>
              </a:lnSpc>
              <a:spcBef>
                <a:spcPts val="300"/>
              </a:spcBef>
              <a:spcAft>
                <a:spcPct val="0"/>
              </a:spcAft>
            </a:pPr>
            <a:endParaRPr lang="en-US" altLang="zh-CN" sz="2800" b="1">
              <a:solidFill>
                <a:srgbClr val="000000"/>
              </a:solidFill>
              <a:latin typeface="Times New Roman" panose="02020603050405020304"/>
              <a:ea typeface="Times New Roman" panose="02020603050405020304"/>
              <a:sym typeface="+mn-ea"/>
            </a:endParaRPr>
          </a:p>
          <a:p>
            <a:pPr marL="26035" indent="269240" algn="l" defTabSz="266700" eaLnBrk="0" fontAlgn="base">
              <a:lnSpc>
                <a:spcPct val="120000"/>
              </a:lnSpc>
              <a:spcBef>
                <a:spcPts val="300"/>
              </a:spcBef>
              <a:spcAft>
                <a:spcPct val="0"/>
              </a:spcAft>
            </a:pPr>
            <a:endParaRPr lang="en-US" altLang="zh-CN" sz="2800" b="1">
              <a:solidFill>
                <a:srgbClr val="000000"/>
              </a:solidFill>
              <a:latin typeface="Times New Roman" panose="02020603050405020304"/>
              <a:ea typeface="Times New Roman" panose="02020603050405020304"/>
            </a:endParaRPr>
          </a:p>
          <a:p>
            <a:pPr marL="26035" indent="269240" algn="l" defTabSz="266700" eaLnBrk="0" fontAlgn="base">
              <a:lnSpc>
                <a:spcPct val="120000"/>
              </a:lnSpc>
              <a:spcBef>
                <a:spcPts val="300"/>
              </a:spcBef>
              <a:buClrTx/>
              <a:buSzTx/>
              <a:buNone/>
            </a:pPr>
            <a:endParaRPr lang="en-US" altLang="zh-CN" sz="2800">
              <a:solidFill>
                <a:srgbClr val="000000"/>
              </a:solidFill>
              <a:latin typeface="Times New Roman" panose="02020603050405020304"/>
              <a:ea typeface="Times New Roman" panose="02020603050405020304"/>
              <a:sym typeface="+mn-ea"/>
            </a:endParaRPr>
          </a:p>
        </p:txBody>
      </p:sp>
      <p:sp>
        <p:nvSpPr>
          <p:cNvPr id="10" name="文本框 9"/>
          <p:cNvSpPr txBox="1"/>
          <p:nvPr/>
        </p:nvSpPr>
        <p:spPr>
          <a:xfrm>
            <a:off x="0" y="1393825"/>
            <a:ext cx="12191365" cy="1198880"/>
          </a:xfrm>
          <a:prstGeom prst="rect">
            <a:avLst/>
          </a:prstGeom>
          <a:solidFill>
            <a:schemeClr val="accent5">
              <a:lumMod val="20000"/>
              <a:lumOff val="80000"/>
            </a:schemeClr>
          </a:solidFill>
        </p:spPr>
        <p:txBody>
          <a:bodyPr wrap="square" rtlCol="0">
            <a:spAutoFit/>
          </a:bodyPr>
          <a:p>
            <a:pPr marL="457200" indent="-457200">
              <a:buFont typeface="Wingdings" panose="05000000000000000000" charset="0"/>
              <a:buChar char="p"/>
            </a:pPr>
            <a:r>
              <a:rPr lang="en-US" altLang="zh-CN" sz="2400">
                <a:latin typeface="Times New Roman" panose="02020603050405020304" pitchFamily="18" charset="0"/>
                <a:cs typeface="Times New Roman" panose="02020603050405020304" pitchFamily="18" charset="0"/>
              </a:rPr>
              <a:t>What were people’s reaction?(hailed by Mia &amp;Mrs. Larson and others)</a:t>
            </a:r>
            <a:endParaRPr lang="en-US" altLang="zh-CN" sz="2400">
              <a:latin typeface="Times New Roman" panose="02020603050405020304" pitchFamily="18" charset="0"/>
              <a:cs typeface="Times New Roman" panose="02020603050405020304" pitchFamily="18" charset="0"/>
            </a:endParaRPr>
          </a:p>
          <a:p>
            <a:pPr marL="457200" indent="-457200">
              <a:buFont typeface="Wingdings" panose="05000000000000000000" charset="0"/>
              <a:buChar char="p"/>
            </a:pPr>
            <a:r>
              <a:rPr lang="en-US" altLang="zh-CN" sz="2400">
                <a:latin typeface="Times New Roman" panose="02020603050405020304" pitchFamily="18" charset="0"/>
                <a:cs typeface="Times New Roman" panose="02020603050405020304" pitchFamily="18" charset="0"/>
              </a:rPr>
              <a:t>How did I feel? (a sense of pride+gratitude)</a:t>
            </a:r>
            <a:endParaRPr lang="en-US" altLang="zh-CN" sz="2400">
              <a:latin typeface="Times New Roman" panose="02020603050405020304" pitchFamily="18" charset="0"/>
              <a:cs typeface="Times New Roman" panose="02020603050405020304" pitchFamily="18" charset="0"/>
            </a:endParaRPr>
          </a:p>
          <a:p>
            <a:pPr marL="457200" indent="-457200">
              <a:buFont typeface="Wingdings" panose="05000000000000000000" charset="0"/>
              <a:buChar char="p"/>
            </a:pPr>
            <a:r>
              <a:rPr lang="en-US" altLang="zh-CN" sz="2400">
                <a:latin typeface="Times New Roman" panose="02020603050405020304" pitchFamily="18" charset="0"/>
                <a:cs typeface="Times New Roman" panose="02020603050405020304" pitchFamily="18" charset="0"/>
              </a:rPr>
              <a:t>What did I learn from the experience? (theme)</a:t>
            </a:r>
            <a:endParaRPr lang="en-US" altLang="zh-CN" sz="2400">
              <a:latin typeface="Times New Roman" panose="02020603050405020304" pitchFamily="18" charset="0"/>
              <a:cs typeface="Times New Roman" panose="02020603050405020304" pitchFamily="18" charset="0"/>
            </a:endParaRPr>
          </a:p>
        </p:txBody>
      </p:sp>
      <p:sp>
        <p:nvSpPr>
          <p:cNvPr id="3" name="文本框 2"/>
          <p:cNvSpPr txBox="1"/>
          <p:nvPr/>
        </p:nvSpPr>
        <p:spPr>
          <a:xfrm>
            <a:off x="100330" y="2740025"/>
            <a:ext cx="11630660" cy="991235"/>
          </a:xfrm>
          <a:prstGeom prst="rect">
            <a:avLst/>
          </a:prstGeom>
          <a:noFill/>
        </p:spPr>
        <p:txBody>
          <a:bodyPr wrap="square" rtlCol="0" anchor="t">
            <a:spAutoFit/>
          </a:bodyPr>
          <a:p>
            <a:pPr marL="483235" indent="-457200" algn="l" defTabSz="266700" eaLnBrk="0" fontAlgn="base">
              <a:lnSpc>
                <a:spcPct val="100000"/>
              </a:lnSpc>
              <a:spcBef>
                <a:spcPts val="300"/>
              </a:spcBef>
              <a:buClrTx/>
              <a:buSzTx/>
              <a:buFont typeface="Wingdings" panose="05000000000000000000" charset="0"/>
              <a:buChar char="p"/>
            </a:pPr>
            <a:r>
              <a:rPr lang="en-US" altLang="zh-CN" sz="2800">
                <a:latin typeface="Times New Roman" panose="02020603050405020304" pitchFamily="18" charset="0"/>
                <a:cs typeface="Times New Roman" panose="02020603050405020304" pitchFamily="18" charset="0"/>
                <a:sym typeface="+mn-ea"/>
              </a:rPr>
              <a:t>What were people’s reaction? </a:t>
            </a:r>
            <a:endParaRPr lang="en-US" altLang="zh-CN" sz="2800">
              <a:solidFill>
                <a:srgbClr val="000000"/>
              </a:solidFill>
              <a:latin typeface="Times New Roman" panose="02020603050405020304"/>
              <a:ea typeface="Times New Roman" panose="02020603050405020304"/>
              <a:sym typeface="+mn-ea"/>
            </a:endParaRPr>
          </a:p>
          <a:p>
            <a:pPr marL="26035" indent="269240" algn="l" defTabSz="266700" eaLnBrk="0" fontAlgn="base">
              <a:lnSpc>
                <a:spcPct val="100000"/>
              </a:lnSpc>
              <a:spcBef>
                <a:spcPts val="300"/>
              </a:spcBef>
              <a:buClrTx/>
              <a:buSzTx/>
              <a:buNone/>
            </a:pPr>
            <a:endParaRPr lang="zh-CN" altLang="en-US" sz="2800">
              <a:solidFill>
                <a:srgbClr val="000000"/>
              </a:solidFill>
              <a:effectLst>
                <a:glow rad="228600">
                  <a:schemeClr val="accent3">
                    <a:satMod val="175000"/>
                    <a:alpha val="40000"/>
                  </a:schemeClr>
                </a:glow>
              </a:effectLst>
              <a:latin typeface="Times New Roman" panose="02020603050405020304"/>
              <a:ea typeface="Times New Roman" panose="02020603050405020304"/>
              <a:sym typeface="+mn-ea"/>
            </a:endParaRPr>
          </a:p>
        </p:txBody>
      </p:sp>
      <p:sp>
        <p:nvSpPr>
          <p:cNvPr id="5" name="文本框 4"/>
          <p:cNvSpPr txBox="1"/>
          <p:nvPr/>
        </p:nvSpPr>
        <p:spPr>
          <a:xfrm>
            <a:off x="273050" y="3373120"/>
            <a:ext cx="11229340" cy="2715260"/>
          </a:xfrm>
          <a:prstGeom prst="rect">
            <a:avLst/>
          </a:prstGeom>
          <a:noFill/>
        </p:spPr>
        <p:txBody>
          <a:bodyPr wrap="square" rtlCol="0" anchor="t">
            <a:spAutoFit/>
          </a:bodyPr>
          <a:p>
            <a:pPr marL="26035" indent="269240" algn="l" defTabSz="266700" eaLnBrk="0" fontAlgn="base">
              <a:lnSpc>
                <a:spcPct val="100000"/>
              </a:lnSpc>
              <a:spcBef>
                <a:spcPts val="300"/>
              </a:spcBef>
              <a:buClrTx/>
              <a:buSzTx/>
              <a:buNone/>
            </a:pPr>
            <a:r>
              <a:rPr lang="zh-CN" altLang="en-US" sz="2800">
                <a:solidFill>
                  <a:srgbClr val="000000"/>
                </a:solidFill>
                <a:effectLst>
                  <a:glow rad="228600">
                    <a:schemeClr val="accent3">
                      <a:satMod val="175000"/>
                      <a:alpha val="40000"/>
                    </a:schemeClr>
                  </a:glow>
                </a:effectLst>
                <a:latin typeface="Times New Roman" panose="02020603050405020304"/>
                <a:ea typeface="Times New Roman" panose="02020603050405020304"/>
                <a:sym typeface="+mn-ea"/>
              </a:rPr>
              <a:t>1-3 用</a:t>
            </a:r>
            <a:r>
              <a:rPr lang="en-US" altLang="zh-CN" sz="2800">
                <a:solidFill>
                  <a:srgbClr val="000000"/>
                </a:solidFill>
                <a:effectLst>
                  <a:glow rad="228600">
                    <a:schemeClr val="accent3">
                      <a:satMod val="175000"/>
                      <a:alpha val="40000"/>
                    </a:schemeClr>
                  </a:glow>
                </a:effectLst>
                <a:latin typeface="Times New Roman" panose="02020603050405020304"/>
                <a:ea typeface="Times New Roman" panose="02020603050405020304"/>
                <a:sym typeface="+mn-ea"/>
              </a:rPr>
              <a:t>“</a:t>
            </a:r>
            <a:r>
              <a:rPr lang="zh-CN" altLang="en-US" sz="2800">
                <a:solidFill>
                  <a:srgbClr val="000000"/>
                </a:solidFill>
                <a:effectLst>
                  <a:glow rad="228600">
                    <a:schemeClr val="accent3">
                      <a:satMod val="175000"/>
                      <a:alpha val="40000"/>
                    </a:schemeClr>
                  </a:glow>
                </a:effectLst>
                <a:latin typeface="Times New Roman" panose="02020603050405020304"/>
                <a:ea typeface="Times New Roman" panose="02020603050405020304"/>
                <a:sym typeface="+mn-ea"/>
              </a:rPr>
              <a:t>群众</a:t>
            </a:r>
            <a:r>
              <a:rPr lang="en-US" altLang="zh-CN" sz="2800">
                <a:solidFill>
                  <a:srgbClr val="000000"/>
                </a:solidFill>
                <a:effectLst>
                  <a:glow rad="228600">
                    <a:schemeClr val="accent3">
                      <a:satMod val="175000"/>
                      <a:alpha val="40000"/>
                    </a:schemeClr>
                  </a:glow>
                </a:effectLst>
                <a:latin typeface="Times New Roman" panose="02020603050405020304"/>
                <a:ea typeface="Times New Roman" panose="02020603050405020304"/>
                <a:sym typeface="+mn-ea"/>
              </a:rPr>
              <a:t>”</a:t>
            </a:r>
            <a:r>
              <a:rPr lang="zh-CN" altLang="en-US" sz="2800">
                <a:solidFill>
                  <a:srgbClr val="000000"/>
                </a:solidFill>
                <a:effectLst>
                  <a:glow rad="228600">
                    <a:schemeClr val="accent3">
                      <a:satMod val="175000"/>
                      <a:alpha val="40000"/>
                    </a:schemeClr>
                  </a:glow>
                </a:effectLst>
                <a:latin typeface="Times New Roman" panose="02020603050405020304"/>
                <a:ea typeface="Times New Roman" panose="02020603050405020304"/>
                <a:sym typeface="+mn-ea"/>
              </a:rPr>
              <a:t>反映衬托画作的“震撼”(/广受好评/引起共情)</a:t>
            </a:r>
            <a:endParaRPr lang="zh-CN" altLang="en-US" sz="2800">
              <a:solidFill>
                <a:srgbClr val="000000"/>
              </a:solidFill>
              <a:effectLst>
                <a:glow rad="228600">
                  <a:schemeClr val="accent3">
                    <a:satMod val="175000"/>
                    <a:alpha val="40000"/>
                  </a:schemeClr>
                </a:glow>
              </a:effectLst>
              <a:latin typeface="Times New Roman" panose="02020603050405020304"/>
              <a:ea typeface="Times New Roman" panose="02020603050405020304"/>
              <a:sym typeface="+mn-ea"/>
            </a:endParaRPr>
          </a:p>
          <a:p>
            <a:pPr marL="26035" indent="269240" algn="l" defTabSz="266700" eaLnBrk="0" fontAlgn="base">
              <a:lnSpc>
                <a:spcPct val="100000"/>
              </a:lnSpc>
              <a:spcBef>
                <a:spcPts val="300"/>
              </a:spcBef>
              <a:buClrTx/>
              <a:buSzTx/>
              <a:buNone/>
            </a:pPr>
            <a:r>
              <a:rPr lang="en-US" altLang="zh-CN" sz="2800" b="1">
                <a:solidFill>
                  <a:srgbClr val="FF0000"/>
                </a:solidFill>
                <a:latin typeface="Times New Roman" panose="02020603050405020304"/>
                <a:ea typeface="Times New Roman" panose="02020603050405020304"/>
                <a:sym typeface="+mn-ea"/>
              </a:rPr>
              <a:t>A  freshman  girl  </a:t>
            </a:r>
            <a:r>
              <a:rPr lang="en-US" altLang="zh-CN" sz="2800">
                <a:solidFill>
                  <a:srgbClr val="000000"/>
                </a:solidFill>
                <a:latin typeface="Times New Roman" panose="02020603050405020304"/>
                <a:ea typeface="Times New Roman" panose="02020603050405020304"/>
                <a:sym typeface="+mn-ea"/>
              </a:rPr>
              <a:t>pointed  excitedly,  “It’s</a:t>
            </a:r>
            <a:r>
              <a:rPr lang="en-US" altLang="zh-CN" sz="2800">
                <a:solidFill>
                  <a:srgbClr val="FF0000"/>
                </a:solidFill>
                <a:highlight>
                  <a:srgbClr val="FFFF00"/>
                </a:highlight>
                <a:latin typeface="Times New Roman" panose="02020603050405020304"/>
                <a:ea typeface="Times New Roman" panose="02020603050405020304"/>
                <a:sym typeface="+mn-ea"/>
              </a:rPr>
              <a:t>  like  </a:t>
            </a:r>
            <a:r>
              <a:rPr lang="en-US" altLang="zh-CN" sz="2800">
                <a:solidFill>
                  <a:srgbClr val="000000"/>
                </a:solidFill>
                <a:latin typeface="Times New Roman" panose="02020603050405020304"/>
                <a:ea typeface="Times New Roman" panose="02020603050405020304"/>
                <a:sym typeface="+mn-ea"/>
              </a:rPr>
              <a:t>watching  sunrise  after  a  storm!</a:t>
            </a:r>
            <a:r>
              <a:rPr lang="en-US" altLang="zh-CN" sz="2800">
                <a:solidFill>
                  <a:srgbClr val="00B0F0"/>
                </a:solidFill>
                <a:highlight>
                  <a:srgbClr val="FFFF00"/>
                </a:highlight>
                <a:latin typeface="Times New Roman" panose="02020603050405020304"/>
                <a:ea typeface="Times New Roman" panose="02020603050405020304"/>
                <a:sym typeface="+mn-ea"/>
              </a:rPr>
              <a:t>(协同原文</a:t>
            </a:r>
            <a:r>
              <a:rPr lang="zh-CN" altLang="en-US" sz="2800">
                <a:solidFill>
                  <a:srgbClr val="00B0F0"/>
                </a:solidFill>
                <a:highlight>
                  <a:srgbClr val="FFFF00"/>
                </a:highlight>
                <a:latin typeface="Times New Roman" panose="02020603050405020304"/>
                <a:ea typeface="Times New Roman" panose="02020603050405020304"/>
                <a:sym typeface="+mn-ea"/>
              </a:rPr>
              <a:t>明喻</a:t>
            </a:r>
            <a:r>
              <a:rPr lang="en-US" altLang="zh-CN" sz="2800">
                <a:solidFill>
                  <a:srgbClr val="00B0F0"/>
                </a:solidFill>
                <a:highlight>
                  <a:srgbClr val="FFFF00"/>
                </a:highlight>
                <a:latin typeface="Times New Roman" panose="02020603050405020304"/>
                <a:ea typeface="Times New Roman" panose="02020603050405020304"/>
                <a:sym typeface="+mn-ea"/>
              </a:rPr>
              <a:t>写作手法) </a:t>
            </a:r>
            <a:r>
              <a:rPr lang="en-US" altLang="zh-CN" sz="2800">
                <a:solidFill>
                  <a:srgbClr val="000000"/>
                </a:solidFill>
                <a:latin typeface="Times New Roman" panose="02020603050405020304"/>
                <a:ea typeface="Times New Roman" panose="02020603050405020304"/>
                <a:sym typeface="+mn-ea"/>
              </a:rPr>
              <a:t> ”</a:t>
            </a:r>
            <a:r>
              <a:rPr lang="en-US" altLang="zh-CN" sz="2800" b="1">
                <a:solidFill>
                  <a:srgbClr val="FF0000"/>
                </a:solidFill>
                <a:latin typeface="Times New Roman" panose="02020603050405020304"/>
                <a:ea typeface="Times New Roman" panose="02020603050405020304"/>
                <a:sym typeface="+mn-ea"/>
              </a:rPr>
              <a:t>Mrs .  Larson</a:t>
            </a:r>
            <a:r>
              <a:rPr lang="en-US" altLang="zh-CN" sz="2800">
                <a:solidFill>
                  <a:srgbClr val="000000"/>
                </a:solidFill>
                <a:latin typeface="Times New Roman" panose="02020603050405020304"/>
                <a:ea typeface="Times New Roman" panose="02020603050405020304"/>
                <a:sym typeface="+mn-ea"/>
              </a:rPr>
              <a:t>  nodded thoughtfully,  murmuring  something  about  “</a:t>
            </a:r>
            <a:r>
              <a:rPr lang="zh-CN" altLang="en-US" sz="2800">
                <a:solidFill>
                  <a:srgbClr val="FF0000"/>
                </a:solidFill>
                <a:highlight>
                  <a:srgbClr val="FFFF00"/>
                </a:highlight>
                <a:latin typeface="Times New Roman" panose="02020603050405020304"/>
                <a:ea typeface="Times New Roman" panose="02020603050405020304"/>
                <a:sym typeface="+mn-ea"/>
              </a:rPr>
              <a:t>authentic  emotional  expression</a:t>
            </a:r>
            <a:r>
              <a:rPr lang="en-US" altLang="zh-CN" sz="2800">
                <a:solidFill>
                  <a:srgbClr val="000000"/>
                </a:solidFill>
                <a:latin typeface="Times New Roman" panose="02020603050405020304"/>
                <a:ea typeface="Times New Roman" panose="02020603050405020304"/>
                <a:sym typeface="+mn-ea"/>
              </a:rPr>
              <a:t>”  to  the  principal</a:t>
            </a:r>
            <a:r>
              <a:rPr lang="en-US" altLang="zh-CN" sz="2800">
                <a:solidFill>
                  <a:srgbClr val="00B0F0"/>
                </a:solidFill>
                <a:highlight>
                  <a:srgbClr val="FFFF00"/>
                </a:highlight>
                <a:latin typeface="Times New Roman" panose="02020603050405020304"/>
                <a:ea typeface="Times New Roman" panose="02020603050405020304"/>
                <a:sym typeface="+mn-ea"/>
              </a:rPr>
              <a:t>(呼应para.4just paint how you feel) </a:t>
            </a:r>
            <a:r>
              <a:rPr lang="en-US" altLang="zh-CN" sz="2800">
                <a:solidFill>
                  <a:srgbClr val="000000"/>
                </a:solidFill>
                <a:latin typeface="Times New Roman" panose="02020603050405020304"/>
                <a:ea typeface="Times New Roman" panose="02020603050405020304"/>
                <a:sym typeface="+mn-ea"/>
              </a:rPr>
              <a:t>. Then  I noticed </a:t>
            </a:r>
            <a:r>
              <a:rPr lang="en-US" altLang="zh-CN" sz="2800" b="1">
                <a:solidFill>
                  <a:srgbClr val="FF0000"/>
                </a:solidFill>
                <a:latin typeface="Times New Roman" panose="02020603050405020304"/>
                <a:ea typeface="Times New Roman" panose="02020603050405020304"/>
                <a:sym typeface="+mn-ea"/>
              </a:rPr>
              <a:t>Mia</a:t>
            </a:r>
            <a:r>
              <a:rPr lang="en-US" altLang="zh-CN" sz="2800">
                <a:solidFill>
                  <a:srgbClr val="000000"/>
                </a:solidFill>
                <a:latin typeface="Times New Roman" panose="02020603050405020304"/>
                <a:ea typeface="Times New Roman" panose="02020603050405020304"/>
                <a:sym typeface="+mn-ea"/>
              </a:rPr>
              <a:t> in the back, wiping her eyes while giving me a thumb-up.</a:t>
            </a:r>
            <a:endParaRPr lang="en-US" altLang="zh-CN" sz="2800">
              <a:solidFill>
                <a:srgbClr val="000000"/>
              </a:solidFill>
              <a:latin typeface="Times New Roman" panose="02020603050405020304"/>
              <a:ea typeface="Times New Roman" panose="02020603050405020304"/>
              <a:sym typeface="+mn-ea"/>
            </a:endParaRPr>
          </a:p>
        </p:txBody>
      </p:sp>
      <p:sp>
        <p:nvSpPr>
          <p:cNvPr id="9" name="矩形 8"/>
          <p:cNvSpPr/>
          <p:nvPr/>
        </p:nvSpPr>
        <p:spPr>
          <a:xfrm>
            <a:off x="6918960" y="3878580"/>
            <a:ext cx="846455" cy="455295"/>
          </a:xfrm>
          <a:prstGeom prst="rect">
            <a:avLst/>
          </a:prstGeom>
          <a:solidFill>
            <a:schemeClr val="accent5">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5464175" y="4333875"/>
            <a:ext cx="2110740" cy="455295"/>
          </a:xfrm>
          <a:prstGeom prst="rect">
            <a:avLst/>
          </a:prstGeom>
          <a:solidFill>
            <a:schemeClr val="accent5">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4860290" y="4789170"/>
            <a:ext cx="4760595" cy="455295"/>
          </a:xfrm>
          <a:prstGeom prst="rect">
            <a:avLst/>
          </a:prstGeom>
          <a:solidFill>
            <a:schemeClr val="accent5">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矩形 6"/>
          <p:cNvSpPr/>
          <p:nvPr/>
        </p:nvSpPr>
        <p:spPr>
          <a:xfrm>
            <a:off x="9239885" y="5151755"/>
            <a:ext cx="631825" cy="455295"/>
          </a:xfrm>
          <a:prstGeom prst="rect">
            <a:avLst/>
          </a:prstGeom>
          <a:solidFill>
            <a:schemeClr val="accent5">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4" grpId="0" bldLvl="0" animBg="1"/>
      <p:bldP spid="6" grpId="0" bldLvl="0" animBg="1"/>
      <p:bldP spid="7"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12090" y="198120"/>
            <a:ext cx="11731625" cy="1195705"/>
          </a:xfrm>
          <a:prstGeom prst="rect">
            <a:avLst/>
          </a:prstGeom>
          <a:noFill/>
        </p:spPr>
        <p:txBody>
          <a:bodyPr wrap="square" rtlCol="0" anchor="t">
            <a:noAutofit/>
          </a:bodyPr>
          <a:p>
            <a:pPr marL="26035" indent="269240" algn="l" defTabSz="266700" eaLnBrk="0" fontAlgn="base">
              <a:lnSpc>
                <a:spcPct val="120000"/>
              </a:lnSpc>
              <a:spcBef>
                <a:spcPts val="300"/>
              </a:spcBef>
              <a:spcAft>
                <a:spcPct val="0"/>
              </a:spcAft>
            </a:pPr>
            <a:r>
              <a:rPr lang="en-US" altLang="zh-CN" sz="2800" b="1">
                <a:solidFill>
                  <a:srgbClr val="000000"/>
                </a:solidFill>
                <a:latin typeface="Times New Roman" panose="02020603050405020304"/>
                <a:ea typeface="Times New Roman" panose="02020603050405020304"/>
                <a:sym typeface="+mn-ea"/>
              </a:rPr>
              <a:t>Paragraph 2: </a:t>
            </a:r>
            <a:r>
              <a:rPr lang="en-US" altLang="zh-CN" sz="2800">
                <a:solidFill>
                  <a:srgbClr val="000000"/>
                </a:solidFill>
                <a:latin typeface="Times New Roman" panose="02020603050405020304"/>
                <a:ea typeface="Times New Roman" panose="02020603050405020304"/>
                <a:sym typeface="+mn-ea"/>
              </a:rPr>
              <a:t>Two days later, I was surprised to see so many people gathering around my work at the exhibition.</a:t>
            </a:r>
            <a:endParaRPr lang="en-US" altLang="zh-CN" sz="2800">
              <a:solidFill>
                <a:srgbClr val="000000"/>
              </a:solidFill>
              <a:latin typeface="Times New Roman" panose="02020603050405020304"/>
              <a:ea typeface="Times New Roman" panose="02020603050405020304"/>
              <a:sym typeface="+mn-ea"/>
            </a:endParaRPr>
          </a:p>
          <a:p>
            <a:pPr marL="26035" indent="269240" algn="l" defTabSz="266700" eaLnBrk="0" fontAlgn="base">
              <a:lnSpc>
                <a:spcPct val="120000"/>
              </a:lnSpc>
              <a:spcBef>
                <a:spcPts val="300"/>
              </a:spcBef>
              <a:spcAft>
                <a:spcPct val="0"/>
              </a:spcAft>
            </a:pPr>
            <a:endParaRPr lang="en-US" altLang="zh-CN" sz="2800">
              <a:solidFill>
                <a:srgbClr val="000000"/>
              </a:solidFill>
              <a:latin typeface="Times New Roman" panose="02020603050405020304"/>
              <a:ea typeface="Times New Roman" panose="02020603050405020304"/>
              <a:sym typeface="+mn-ea"/>
            </a:endParaRPr>
          </a:p>
          <a:p>
            <a:pPr marL="26035" indent="269240" algn="l" defTabSz="266700" eaLnBrk="0" fontAlgn="base">
              <a:lnSpc>
                <a:spcPct val="120000"/>
              </a:lnSpc>
              <a:spcBef>
                <a:spcPts val="300"/>
              </a:spcBef>
              <a:spcAft>
                <a:spcPct val="0"/>
              </a:spcAft>
            </a:pPr>
            <a:endParaRPr lang="en-US" altLang="zh-CN" sz="2800" b="1">
              <a:solidFill>
                <a:srgbClr val="000000"/>
              </a:solidFill>
              <a:latin typeface="Times New Roman" panose="02020603050405020304"/>
              <a:ea typeface="Times New Roman" panose="02020603050405020304"/>
              <a:sym typeface="+mn-ea"/>
            </a:endParaRPr>
          </a:p>
          <a:p>
            <a:pPr marL="26035" indent="269240" algn="l" defTabSz="266700" eaLnBrk="0" fontAlgn="base">
              <a:lnSpc>
                <a:spcPct val="120000"/>
              </a:lnSpc>
              <a:spcBef>
                <a:spcPts val="300"/>
              </a:spcBef>
              <a:spcAft>
                <a:spcPct val="0"/>
              </a:spcAft>
            </a:pPr>
            <a:endParaRPr lang="en-US" altLang="zh-CN" sz="2800" b="1">
              <a:solidFill>
                <a:srgbClr val="000000"/>
              </a:solidFill>
              <a:latin typeface="Times New Roman" panose="02020603050405020304"/>
              <a:ea typeface="Times New Roman" panose="02020603050405020304"/>
              <a:sym typeface="+mn-ea"/>
            </a:endParaRPr>
          </a:p>
          <a:p>
            <a:pPr marL="26035" indent="269240" algn="l" defTabSz="266700" eaLnBrk="0" fontAlgn="base">
              <a:lnSpc>
                <a:spcPct val="120000"/>
              </a:lnSpc>
              <a:spcBef>
                <a:spcPts val="300"/>
              </a:spcBef>
              <a:spcAft>
                <a:spcPct val="0"/>
              </a:spcAft>
            </a:pPr>
            <a:endParaRPr lang="en-US" altLang="zh-CN" sz="2800" b="1">
              <a:solidFill>
                <a:srgbClr val="000000"/>
              </a:solidFill>
              <a:latin typeface="Times New Roman" panose="02020603050405020304"/>
              <a:ea typeface="Times New Roman" panose="02020603050405020304"/>
            </a:endParaRPr>
          </a:p>
          <a:p>
            <a:pPr marL="26035" indent="269240" algn="l" defTabSz="266700" eaLnBrk="0" fontAlgn="base">
              <a:lnSpc>
                <a:spcPct val="120000"/>
              </a:lnSpc>
              <a:spcBef>
                <a:spcPts val="300"/>
              </a:spcBef>
              <a:buClrTx/>
              <a:buSzTx/>
              <a:buNone/>
            </a:pPr>
            <a:endParaRPr lang="en-US" altLang="zh-CN" sz="2800">
              <a:solidFill>
                <a:srgbClr val="000000"/>
              </a:solidFill>
              <a:latin typeface="Times New Roman" panose="02020603050405020304"/>
              <a:ea typeface="Times New Roman" panose="02020603050405020304"/>
              <a:sym typeface="+mn-ea"/>
            </a:endParaRPr>
          </a:p>
        </p:txBody>
      </p:sp>
      <p:sp>
        <p:nvSpPr>
          <p:cNvPr id="10" name="文本框 9"/>
          <p:cNvSpPr txBox="1"/>
          <p:nvPr/>
        </p:nvSpPr>
        <p:spPr>
          <a:xfrm>
            <a:off x="0" y="1393825"/>
            <a:ext cx="12191365" cy="1198880"/>
          </a:xfrm>
          <a:prstGeom prst="rect">
            <a:avLst/>
          </a:prstGeom>
          <a:solidFill>
            <a:schemeClr val="accent5">
              <a:lumMod val="20000"/>
              <a:lumOff val="80000"/>
            </a:schemeClr>
          </a:solidFill>
        </p:spPr>
        <p:txBody>
          <a:bodyPr wrap="square" rtlCol="0">
            <a:spAutoFit/>
          </a:bodyPr>
          <a:p>
            <a:pPr marL="457200" indent="-457200">
              <a:buFont typeface="Wingdings" panose="05000000000000000000" charset="0"/>
              <a:buChar char="p"/>
            </a:pPr>
            <a:r>
              <a:rPr lang="en-US" altLang="zh-CN" sz="2400">
                <a:latin typeface="Times New Roman" panose="02020603050405020304" pitchFamily="18" charset="0"/>
                <a:cs typeface="Times New Roman" panose="02020603050405020304" pitchFamily="18" charset="0"/>
              </a:rPr>
              <a:t>What were people’s reaction?(hailed by Mia &amp;Mrs. Larson and others)</a:t>
            </a:r>
            <a:endParaRPr lang="en-US" altLang="zh-CN" sz="2400">
              <a:latin typeface="Times New Roman" panose="02020603050405020304" pitchFamily="18" charset="0"/>
              <a:cs typeface="Times New Roman" panose="02020603050405020304" pitchFamily="18" charset="0"/>
            </a:endParaRPr>
          </a:p>
          <a:p>
            <a:pPr marL="457200" indent="-457200">
              <a:buFont typeface="Wingdings" panose="05000000000000000000" charset="0"/>
              <a:buChar char="p"/>
            </a:pPr>
            <a:r>
              <a:rPr lang="en-US" altLang="zh-CN" sz="2400">
                <a:latin typeface="Times New Roman" panose="02020603050405020304" pitchFamily="18" charset="0"/>
                <a:cs typeface="Times New Roman" panose="02020603050405020304" pitchFamily="18" charset="0"/>
              </a:rPr>
              <a:t>How did I feel? (a sense of pride+gratitude)</a:t>
            </a:r>
            <a:endParaRPr lang="en-US" altLang="zh-CN" sz="2400">
              <a:latin typeface="Times New Roman" panose="02020603050405020304" pitchFamily="18" charset="0"/>
              <a:cs typeface="Times New Roman" panose="02020603050405020304" pitchFamily="18" charset="0"/>
            </a:endParaRPr>
          </a:p>
          <a:p>
            <a:pPr marL="457200" indent="-457200">
              <a:buFont typeface="Wingdings" panose="05000000000000000000" charset="0"/>
              <a:buChar char="p"/>
            </a:pPr>
            <a:r>
              <a:rPr lang="en-US" altLang="zh-CN" sz="2400">
                <a:latin typeface="Times New Roman" panose="02020603050405020304" pitchFamily="18" charset="0"/>
                <a:cs typeface="Times New Roman" panose="02020603050405020304" pitchFamily="18" charset="0"/>
              </a:rPr>
              <a:t>What did I learn from the experience? (theme)</a:t>
            </a:r>
            <a:endParaRPr lang="en-US" altLang="zh-CN" sz="2400">
              <a:latin typeface="Times New Roman" panose="02020603050405020304" pitchFamily="18" charset="0"/>
              <a:cs typeface="Times New Roman" panose="02020603050405020304" pitchFamily="18" charset="0"/>
            </a:endParaRPr>
          </a:p>
        </p:txBody>
      </p:sp>
      <p:sp>
        <p:nvSpPr>
          <p:cNvPr id="3" name="文本框 2"/>
          <p:cNvSpPr txBox="1"/>
          <p:nvPr/>
        </p:nvSpPr>
        <p:spPr>
          <a:xfrm>
            <a:off x="100330" y="2740025"/>
            <a:ext cx="11630660" cy="991235"/>
          </a:xfrm>
          <a:prstGeom prst="rect">
            <a:avLst/>
          </a:prstGeom>
          <a:noFill/>
        </p:spPr>
        <p:txBody>
          <a:bodyPr wrap="square" rtlCol="0" anchor="t">
            <a:spAutoFit/>
          </a:bodyPr>
          <a:p>
            <a:pPr marL="483235" indent="-457200" algn="l" defTabSz="266700" eaLnBrk="0" fontAlgn="base">
              <a:lnSpc>
                <a:spcPct val="100000"/>
              </a:lnSpc>
              <a:spcBef>
                <a:spcPts val="300"/>
              </a:spcBef>
              <a:buClrTx/>
              <a:buSzTx/>
              <a:buFont typeface="Wingdings" panose="05000000000000000000" charset="0"/>
              <a:buChar char="p"/>
            </a:pPr>
            <a:r>
              <a:rPr lang="en-US" altLang="zh-CN" sz="2800">
                <a:latin typeface="Times New Roman" panose="02020603050405020304" pitchFamily="18" charset="0"/>
                <a:cs typeface="Times New Roman" panose="02020603050405020304" pitchFamily="18" charset="0"/>
                <a:sym typeface="+mn-ea"/>
              </a:rPr>
              <a:t>How did I feel? </a:t>
            </a:r>
            <a:endParaRPr lang="en-US" altLang="zh-CN" sz="2800">
              <a:latin typeface="Times New Roman" panose="02020603050405020304" pitchFamily="18" charset="0"/>
              <a:cs typeface="Times New Roman" panose="02020603050405020304" pitchFamily="18" charset="0"/>
              <a:sym typeface="+mn-ea"/>
            </a:endParaRPr>
          </a:p>
          <a:p>
            <a:pPr marL="483235" indent="-457200" algn="l" defTabSz="266700" eaLnBrk="0" fontAlgn="base">
              <a:lnSpc>
                <a:spcPct val="100000"/>
              </a:lnSpc>
              <a:spcBef>
                <a:spcPts val="300"/>
              </a:spcBef>
              <a:buClrTx/>
              <a:buSzTx/>
              <a:buFont typeface="Wingdings" panose="05000000000000000000" charset="0"/>
              <a:buChar char="p"/>
            </a:pPr>
            <a:r>
              <a:rPr lang="en-US" altLang="zh-CN" sz="2800">
                <a:latin typeface="Times New Roman" panose="02020603050405020304" pitchFamily="18" charset="0"/>
                <a:cs typeface="Times New Roman" panose="02020603050405020304" pitchFamily="18" charset="0"/>
                <a:sym typeface="+mn-ea"/>
              </a:rPr>
              <a:t>What did I learn from the experience? </a:t>
            </a:r>
            <a:endParaRPr lang="en-US" altLang="zh-CN" sz="2800">
              <a:latin typeface="Times New Roman" panose="02020603050405020304" pitchFamily="18" charset="0"/>
              <a:cs typeface="Times New Roman" panose="02020603050405020304" pitchFamily="18" charset="0"/>
              <a:sym typeface="+mn-ea"/>
            </a:endParaRPr>
          </a:p>
        </p:txBody>
      </p:sp>
      <p:sp>
        <p:nvSpPr>
          <p:cNvPr id="5" name="文本框 4"/>
          <p:cNvSpPr txBox="1"/>
          <p:nvPr/>
        </p:nvSpPr>
        <p:spPr>
          <a:xfrm>
            <a:off x="273050" y="3801110"/>
            <a:ext cx="11229340" cy="3653790"/>
          </a:xfrm>
          <a:prstGeom prst="rect">
            <a:avLst/>
          </a:prstGeom>
          <a:noFill/>
        </p:spPr>
        <p:txBody>
          <a:bodyPr wrap="square" rtlCol="0" anchor="t">
            <a:spAutoFit/>
          </a:bodyPr>
          <a:p>
            <a:pPr marL="26035" indent="269240" algn="l" defTabSz="266700" eaLnBrk="0" fontAlgn="base">
              <a:lnSpc>
                <a:spcPct val="100000"/>
              </a:lnSpc>
              <a:spcBef>
                <a:spcPts val="300"/>
              </a:spcBef>
              <a:buClrTx/>
              <a:buSzTx/>
              <a:buNone/>
            </a:pPr>
            <a:r>
              <a:rPr lang="zh-CN" altLang="en-US" sz="2800">
                <a:solidFill>
                  <a:srgbClr val="000000"/>
                </a:solidFill>
                <a:effectLst>
                  <a:glow rad="228600">
                    <a:schemeClr val="accent3">
                      <a:satMod val="175000"/>
                      <a:alpha val="40000"/>
                    </a:schemeClr>
                  </a:glow>
                </a:effectLst>
                <a:latin typeface="Times New Roman" panose="02020603050405020304"/>
                <a:ea typeface="Times New Roman" panose="02020603050405020304"/>
                <a:sym typeface="+mn-ea"/>
              </a:rPr>
              <a:t>4-5用无灵主语</a:t>
            </a:r>
            <a:r>
              <a:rPr lang="en-US" altLang="zh-CN" sz="2800">
                <a:solidFill>
                  <a:srgbClr val="000000"/>
                </a:solidFill>
                <a:effectLst>
                  <a:glow rad="228600">
                    <a:schemeClr val="accent3">
                      <a:satMod val="175000"/>
                      <a:alpha val="40000"/>
                    </a:schemeClr>
                  </a:glow>
                </a:effectLst>
                <a:latin typeface="Times New Roman" panose="02020603050405020304"/>
                <a:ea typeface="Times New Roman" panose="02020603050405020304"/>
                <a:sym typeface="+mn-ea"/>
              </a:rPr>
              <a:t>/</a:t>
            </a:r>
            <a:r>
              <a:rPr lang="zh-CN" altLang="en-US" sz="2800">
                <a:solidFill>
                  <a:srgbClr val="000000"/>
                </a:solidFill>
                <a:effectLst>
                  <a:glow rad="228600">
                    <a:schemeClr val="accent3">
                      <a:satMod val="175000"/>
                      <a:alpha val="40000"/>
                    </a:schemeClr>
                  </a:glow>
                </a:effectLst>
                <a:latin typeface="Times New Roman" panose="02020603050405020304"/>
                <a:ea typeface="Times New Roman" panose="02020603050405020304"/>
                <a:sym typeface="+mn-ea"/>
              </a:rPr>
              <a:t>夸张手法表达情感</a:t>
            </a:r>
            <a:endParaRPr lang="zh-CN" altLang="en-US" sz="2800">
              <a:solidFill>
                <a:srgbClr val="000000"/>
              </a:solidFill>
              <a:effectLst>
                <a:glow rad="228600">
                  <a:schemeClr val="accent3">
                    <a:satMod val="175000"/>
                    <a:alpha val="40000"/>
                  </a:schemeClr>
                </a:glow>
              </a:effectLst>
              <a:latin typeface="Times New Roman" panose="02020603050405020304"/>
              <a:ea typeface="Times New Roman" panose="02020603050405020304"/>
              <a:sym typeface="+mn-ea"/>
            </a:endParaRPr>
          </a:p>
          <a:p>
            <a:pPr marL="26035" indent="269240" algn="l" defTabSz="266700" eaLnBrk="0" fontAlgn="base">
              <a:lnSpc>
                <a:spcPct val="100000"/>
              </a:lnSpc>
              <a:spcBef>
                <a:spcPts val="300"/>
              </a:spcBef>
              <a:buClrTx/>
              <a:buSzTx/>
              <a:buNone/>
            </a:pPr>
            <a:r>
              <a:rPr lang="en-US" sz="2800">
                <a:solidFill>
                  <a:srgbClr val="000000"/>
                </a:solidFill>
                <a:latin typeface="Times New Roman" panose="02020603050405020304"/>
                <a:ea typeface="Times New Roman" panose="02020603050405020304"/>
                <a:sym typeface="+mn-ea"/>
              </a:rPr>
              <a:t> </a:t>
            </a:r>
            <a:r>
              <a:rPr lang="en-US" altLang="zh-CN" sz="2800">
                <a:latin typeface="Times New Roman" panose="02020603050405020304"/>
                <a:ea typeface="Times New Roman" panose="02020603050405020304"/>
                <a:sym typeface="+mn-ea"/>
              </a:rPr>
              <a:t>I couldn</a:t>
            </a:r>
            <a:r>
              <a:rPr lang="en-US" altLang="zh-CN" sz="2800">
                <a:latin typeface="Times New Roman" panose="02020603050405020304"/>
                <a:ea typeface="宋体" panose="02010600030101010101" pitchFamily="2" charset="-122"/>
                <a:sym typeface="+mn-ea"/>
              </a:rPr>
              <a:t>’</a:t>
            </a:r>
            <a:r>
              <a:rPr lang="en-US" altLang="zh-CN" sz="2800">
                <a:latin typeface="Times New Roman" panose="02020603050405020304"/>
                <a:ea typeface="Times New Roman" panose="02020603050405020304"/>
                <a:sym typeface="+mn-ea"/>
              </a:rPr>
              <a:t>t help </a:t>
            </a:r>
            <a:r>
              <a:rPr lang="en-US" altLang="zh-CN" sz="2800" b="1">
                <a:solidFill>
                  <a:srgbClr val="0000FF"/>
                </a:solidFill>
                <a:latin typeface="Times New Roman" panose="02020603050405020304"/>
                <a:ea typeface="Times New Roman" panose="02020603050405020304"/>
                <a:sym typeface="+mn-ea"/>
              </a:rPr>
              <a:t>feeling a glow of pride </a:t>
            </a:r>
            <a:r>
              <a:rPr lang="en-US" altLang="zh-CN" sz="2800">
                <a:latin typeface="Times New Roman" panose="02020603050405020304"/>
                <a:ea typeface="Times New Roman" panose="02020603050405020304"/>
                <a:sym typeface="+mn-ea"/>
              </a:rPr>
              <a:t>at that moment. /I </a:t>
            </a:r>
            <a:r>
              <a:rPr lang="en-US" altLang="zh-CN" sz="2800" b="1">
                <a:solidFill>
                  <a:srgbClr val="FF0000"/>
                </a:solidFill>
                <a:latin typeface="Times New Roman" panose="02020603050405020304"/>
                <a:ea typeface="Times New Roman" panose="02020603050405020304"/>
                <a:sym typeface="+mn-ea"/>
              </a:rPr>
              <a:t>felt myself over the moon</a:t>
            </a:r>
            <a:r>
              <a:rPr lang="en-US" altLang="zh-CN" sz="2800">
                <a:latin typeface="Times New Roman" panose="02020603050405020304"/>
                <a:ea typeface="Times New Roman" panose="02020603050405020304"/>
                <a:sym typeface="+mn-ea"/>
              </a:rPr>
              <a:t> at that moment.</a:t>
            </a:r>
            <a:r>
              <a:rPr lang="en-US" altLang="zh-CN" sz="2800">
                <a:latin typeface="Times New Roman" panose="02020603050405020304"/>
                <a:ea typeface="Times New Roman" panose="02020603050405020304"/>
              </a:rPr>
              <a:t> Surrounded by</a:t>
            </a:r>
            <a:r>
              <a:rPr lang="zh-CN" altLang="en-US" sz="2800">
                <a:solidFill>
                  <a:srgbClr val="FF0000"/>
                </a:solidFill>
                <a:highlight>
                  <a:srgbClr val="FFFF00"/>
                </a:highlight>
                <a:latin typeface="Times New Roman" panose="02020603050405020304"/>
                <a:ea typeface="Times New Roman" panose="02020603050405020304"/>
              </a:rPr>
              <a:t> murmurs of appreciation</a:t>
            </a:r>
            <a:r>
              <a:rPr lang="en-US" altLang="zh-CN" sz="2800">
                <a:solidFill>
                  <a:srgbClr val="00B0F0"/>
                </a:solidFill>
                <a:highlight>
                  <a:srgbClr val="FFFF00"/>
                </a:highlight>
                <a:latin typeface="Times New Roman" panose="02020603050405020304"/>
                <a:ea typeface="Times New Roman" panose="02020603050405020304"/>
              </a:rPr>
              <a:t>(呼应续文para.2群众反应)</a:t>
            </a:r>
            <a:r>
              <a:rPr lang="en-US" altLang="zh-CN" sz="2800">
                <a:latin typeface="Times New Roman" panose="02020603050405020304"/>
                <a:ea typeface="Times New Roman" panose="02020603050405020304"/>
              </a:rPr>
              <a:t>, I came to a sudden realization that art wasn’t about </a:t>
            </a:r>
            <a:r>
              <a:rPr lang="en-US" altLang="zh-CN" sz="2800">
                <a:solidFill>
                  <a:srgbClr val="FF0000"/>
                </a:solidFill>
                <a:highlight>
                  <a:srgbClr val="FFFF00"/>
                </a:highlight>
                <a:latin typeface="Times New Roman" panose="02020603050405020304"/>
                <a:ea typeface="Times New Roman" panose="02020603050405020304"/>
              </a:rPr>
              <a:t>perfection</a:t>
            </a:r>
            <a:r>
              <a:rPr lang="en-US" altLang="zh-CN" sz="2800">
                <a:solidFill>
                  <a:srgbClr val="00B0F0"/>
                </a:solidFill>
                <a:highlight>
                  <a:srgbClr val="FFFF00"/>
                </a:highlight>
                <a:latin typeface="Times New Roman" panose="02020603050405020304"/>
                <a:ea typeface="Times New Roman" panose="02020603050405020304"/>
              </a:rPr>
              <a:t>(para.3 原词复现)</a:t>
            </a:r>
            <a:r>
              <a:rPr lang="en-US" altLang="zh-CN" sz="2800">
                <a:latin typeface="Times New Roman" panose="02020603050405020304"/>
                <a:ea typeface="Times New Roman" panose="02020603050405020304"/>
              </a:rPr>
              <a:t> －it was about finding the courage to share your unique perspective and true feelings with the world. </a:t>
            </a:r>
            <a:endParaRPr lang="en-US" altLang="zh-CN" sz="2800" b="1">
              <a:solidFill>
                <a:srgbClr val="0000FF"/>
              </a:solidFill>
              <a:latin typeface="Times New Roman" panose="02020603050405020304"/>
              <a:ea typeface="Times New Roman" panose="02020603050405020304"/>
            </a:endParaRPr>
          </a:p>
          <a:p>
            <a:pPr marL="26035" indent="269240" algn="l" defTabSz="266700" eaLnBrk="0" fontAlgn="base">
              <a:lnSpc>
                <a:spcPct val="100000"/>
              </a:lnSpc>
              <a:spcBef>
                <a:spcPts val="300"/>
              </a:spcBef>
              <a:buClrTx/>
              <a:buSzTx/>
              <a:buNone/>
            </a:pPr>
            <a:endParaRPr lang="en-US" altLang="zh-CN" sz="2800" b="1">
              <a:solidFill>
                <a:srgbClr val="0000FF"/>
              </a:solidFill>
              <a:latin typeface="Times New Roman" panose="02020603050405020304"/>
              <a:ea typeface="Times New Roman" panose="02020603050405020304"/>
            </a:endParaRPr>
          </a:p>
          <a:p>
            <a:pPr marL="26035" indent="269240" algn="l" defTabSz="266700" eaLnBrk="0" fontAlgn="base">
              <a:lnSpc>
                <a:spcPct val="100000"/>
              </a:lnSpc>
              <a:spcBef>
                <a:spcPts val="300"/>
              </a:spcBef>
              <a:buClrTx/>
              <a:buSzTx/>
              <a:buNone/>
            </a:pPr>
            <a:endParaRPr lang="en-US" sz="2800">
              <a:solidFill>
                <a:srgbClr val="000000"/>
              </a:solidFill>
              <a:latin typeface="Times New Roman" panose="02020603050405020304"/>
              <a:ea typeface="Times New Roman" panose="02020603050405020304"/>
              <a:sym typeface="+mn-ea"/>
            </a:endParaRPr>
          </a:p>
        </p:txBody>
      </p:sp>
      <p:sp>
        <p:nvSpPr>
          <p:cNvPr id="4" name="圆角矩形标注 3"/>
          <p:cNvSpPr/>
          <p:nvPr/>
        </p:nvSpPr>
        <p:spPr>
          <a:xfrm>
            <a:off x="5895975" y="2985770"/>
            <a:ext cx="5244465" cy="1002665"/>
          </a:xfrm>
          <a:prstGeom prst="wedgeRoundRectCallout">
            <a:avLst>
              <a:gd name="adj1" fmla="val 29753"/>
              <a:gd name="adj2" fmla="val 66700"/>
              <a:gd name="adj3" fmla="val 16667"/>
            </a:avLst>
          </a:prstGeom>
          <a:solidFill>
            <a:schemeClr val="tx1">
              <a:alpha val="54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3200">
                <a:latin typeface="方正楷体_GB2312" panose="02000000000000000000" charset="-122"/>
                <a:ea typeface="方正楷体_GB2312" panose="02000000000000000000" charset="-122"/>
              </a:rPr>
              <a:t>3. </a:t>
            </a:r>
            <a:r>
              <a:rPr lang="zh-CN" altLang="en-US" sz="3200">
                <a:latin typeface="方正楷体_GB2312" panose="02000000000000000000" charset="-122"/>
                <a:ea typeface="方正楷体_GB2312" panose="02000000000000000000" charset="-122"/>
              </a:rPr>
              <a:t>利用角色转变丰富人物</a:t>
            </a:r>
            <a:endParaRPr lang="zh-CN" altLang="en-US" sz="3200">
              <a:latin typeface="方正楷体_GB2312" panose="02000000000000000000" charset="-122"/>
              <a:ea typeface="方正楷体_GB2312" panose="02000000000000000000" charset="-122"/>
            </a:endParaRPr>
          </a:p>
        </p:txBody>
      </p:sp>
      <p:sp>
        <p:nvSpPr>
          <p:cNvPr id="9" name="矩形 8"/>
          <p:cNvSpPr/>
          <p:nvPr/>
        </p:nvSpPr>
        <p:spPr>
          <a:xfrm>
            <a:off x="5520055" y="4381500"/>
            <a:ext cx="735330" cy="455295"/>
          </a:xfrm>
          <a:prstGeom prst="rect">
            <a:avLst/>
          </a:prstGeom>
          <a:solidFill>
            <a:schemeClr val="accent5">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10662920" y="4269740"/>
            <a:ext cx="735330" cy="455295"/>
          </a:xfrm>
          <a:prstGeom prst="rect">
            <a:avLst/>
          </a:prstGeom>
          <a:solidFill>
            <a:schemeClr val="accent5">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矩形 6"/>
          <p:cNvSpPr/>
          <p:nvPr/>
        </p:nvSpPr>
        <p:spPr>
          <a:xfrm>
            <a:off x="212090" y="4725035"/>
            <a:ext cx="735330" cy="455295"/>
          </a:xfrm>
          <a:prstGeom prst="rect">
            <a:avLst/>
          </a:prstGeom>
          <a:solidFill>
            <a:schemeClr val="accent5">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8150860" y="4836795"/>
            <a:ext cx="1776730" cy="455295"/>
          </a:xfrm>
          <a:prstGeom prst="rect">
            <a:avLst/>
          </a:prstGeom>
          <a:solidFill>
            <a:schemeClr val="accent5">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矩形 10"/>
          <p:cNvSpPr/>
          <p:nvPr/>
        </p:nvSpPr>
        <p:spPr>
          <a:xfrm>
            <a:off x="100330" y="5581015"/>
            <a:ext cx="1776730" cy="455295"/>
          </a:xfrm>
          <a:prstGeom prst="rect">
            <a:avLst/>
          </a:prstGeom>
          <a:solidFill>
            <a:schemeClr val="accent5">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box(in)">
                                      <p:cBhvr>
                                        <p:cTn id="3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6" grpId="0" bldLvl="0" animBg="1"/>
      <p:bldP spid="7" grpId="0" bldLvl="0" animBg="1"/>
      <p:bldP spid="8" grpId="0" bldLvl="0" animBg="1"/>
      <p:bldP spid="11" grpId="0" bldLvl="0" animBg="1"/>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0173841" y="332740"/>
            <a:ext cx="3821311" cy="552223"/>
            <a:chOff x="9256" y="2348"/>
            <a:chExt cx="8124" cy="1370"/>
          </a:xfrm>
        </p:grpSpPr>
        <p:sp>
          <p:nvSpPr>
            <p:cNvPr id="230" name="六边形 229"/>
            <p:cNvSpPr/>
            <p:nvPr/>
          </p:nvSpPr>
          <p:spPr>
            <a:xfrm>
              <a:off x="9256" y="2348"/>
              <a:ext cx="4220" cy="1204"/>
            </a:xfrm>
            <a:prstGeom prst="hexagon">
              <a:avLst/>
            </a:prstGeom>
            <a:solidFill>
              <a:srgbClr val="80AD61"/>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9" name="文本框 228"/>
            <p:cNvSpPr txBox="1"/>
            <p:nvPr/>
          </p:nvSpPr>
          <p:spPr>
            <a:xfrm>
              <a:off x="9778" y="2423"/>
              <a:ext cx="7602" cy="1295"/>
            </a:xfrm>
            <a:prstGeom prst="rect">
              <a:avLst/>
            </a:prstGeom>
            <a:noFill/>
          </p:spPr>
          <p:txBody>
            <a:bodyPr wrap="square" rtlCol="0" anchor="t">
              <a:spAutoFit/>
            </a:bodyPr>
            <a:p>
              <a:pPr lvl="0" algn="l">
                <a:buClrTx/>
                <a:buSzTx/>
                <a:buFontTx/>
              </a:pPr>
              <a:r>
                <a:rPr lang="zh-CN" altLang="en-US" sz="2800" b="1">
                  <a:solidFill>
                    <a:schemeClr val="bg1"/>
                  </a:solidFill>
                  <a:latin typeface="汉仪雅酷黑简" panose="00020600040101010101" charset="-122"/>
                  <a:ea typeface="汉仪雅酷黑简" panose="00020600040101010101" charset="-122"/>
                  <a:cs typeface="汉仪劲楷简" panose="00020600040101010101" charset="-122"/>
                  <a:sym typeface="+mn-ea"/>
                </a:rPr>
                <a:t>提模式</a:t>
              </a:r>
              <a:endParaRPr lang="zh-CN" altLang="en-US" sz="2800" b="1">
                <a:solidFill>
                  <a:schemeClr val="bg1"/>
                </a:solidFill>
                <a:latin typeface="汉仪雅酷黑简" panose="00020600040101010101" charset="-122"/>
                <a:ea typeface="汉仪雅酷黑简" panose="00020600040101010101" charset="-122"/>
                <a:cs typeface="汉仪劲楷简" panose="00020600040101010101" charset="-122"/>
                <a:sym typeface="+mn-ea"/>
              </a:endParaRPr>
            </a:p>
          </p:txBody>
        </p:sp>
      </p:grpSp>
      <p:sp>
        <p:nvSpPr>
          <p:cNvPr id="4" name="文本框 3"/>
          <p:cNvSpPr txBox="1"/>
          <p:nvPr/>
        </p:nvSpPr>
        <p:spPr>
          <a:xfrm>
            <a:off x="222885" y="1009650"/>
            <a:ext cx="11280140" cy="5507990"/>
          </a:xfrm>
          <a:prstGeom prst="rect">
            <a:avLst/>
          </a:prstGeom>
          <a:noFill/>
        </p:spPr>
        <p:txBody>
          <a:bodyPr wrap="square" rtlCol="0">
            <a:spAutoFit/>
          </a:bodyPr>
          <a:p>
            <a:pPr marL="457200" indent="-457200">
              <a:buFont typeface="Wingdings" panose="05000000000000000000" charset="0"/>
              <a:buChar char="p"/>
            </a:pPr>
            <a:r>
              <a:rPr lang="zh-CN" altLang="en-US" sz="3200">
                <a:latin typeface="方正楷体_GB2312" panose="02000000000000000000" charset="-122"/>
                <a:ea typeface="方正楷体_GB2312" panose="02000000000000000000" charset="-122"/>
                <a:cs typeface="方正楷体_GB2312" panose="02000000000000000000" charset="-122"/>
              </a:rPr>
              <a:t>人物挣扎</a:t>
            </a:r>
            <a:endParaRPr lang="zh-CN" altLang="en-US" sz="3200">
              <a:latin typeface="方正楷体_GB2312" panose="02000000000000000000" charset="-122"/>
              <a:ea typeface="方正楷体_GB2312" panose="02000000000000000000" charset="-122"/>
              <a:cs typeface="方正楷体_GB2312" panose="02000000000000000000" charset="-122"/>
            </a:endParaRPr>
          </a:p>
          <a:p>
            <a:pPr indent="0">
              <a:buFont typeface="Wingdings" panose="05000000000000000000" charset="0"/>
              <a:buNone/>
            </a:pPr>
            <a:r>
              <a:rPr lang="zh-CN" altLang="en-US" sz="3200">
                <a:highlight>
                  <a:srgbClr val="FFFF00"/>
                </a:highlight>
                <a:latin typeface="方正楷体_GB2312" panose="02000000000000000000" charset="-122"/>
                <a:ea typeface="方正楷体_GB2312" panose="02000000000000000000" charset="-122"/>
                <a:cs typeface="方正楷体_GB2312" panose="02000000000000000000" charset="-122"/>
                <a:sym typeface="+mn-ea"/>
              </a:rPr>
              <a:t>陷入迷茫：</a:t>
            </a:r>
            <a:r>
              <a:rPr lang="en-US" altLang="zh-CN" sz="3200">
                <a:latin typeface="Times New Roman" panose="02020603050405020304" pitchFamily="18" charset="0"/>
                <a:ea typeface="方正楷体_GB2312" panose="02000000000000000000" charset="-122"/>
                <a:cs typeface="Times New Roman" panose="02020603050405020304" pitchFamily="18" charset="0"/>
                <a:sym typeface="+mn-ea"/>
              </a:rPr>
              <a:t>I stared at the empty page, my mind as blank as the paper. </a:t>
            </a:r>
            <a:r>
              <a:rPr lang="en-US" altLang="zh-CN" sz="3200">
                <a:solidFill>
                  <a:srgbClr val="FF0000"/>
                </a:solidFill>
                <a:latin typeface="Times New Roman" panose="02020603050405020304" pitchFamily="18" charset="0"/>
                <a:ea typeface="方正楷体_GB2312" panose="02000000000000000000" charset="-122"/>
                <a:cs typeface="Times New Roman" panose="02020603050405020304" pitchFamily="18" charset="0"/>
                <a:sym typeface="+mn-ea"/>
              </a:rPr>
              <a:t>Doubts swarmed in</a:t>
            </a:r>
            <a:r>
              <a:rPr lang="en-US" altLang="zh-CN" sz="3200">
                <a:latin typeface="Times New Roman" panose="02020603050405020304" pitchFamily="18" charset="0"/>
                <a:ea typeface="方正楷体_GB2312" panose="02000000000000000000" charset="-122"/>
                <a:cs typeface="Times New Roman" panose="02020603050405020304" pitchFamily="18" charset="0"/>
                <a:sym typeface="+mn-ea"/>
              </a:rPr>
              <a:t>—was I even capable of finishing this? </a:t>
            </a:r>
            <a:r>
              <a:rPr lang="en-US" altLang="zh-CN" sz="3200">
                <a:solidFill>
                  <a:srgbClr val="FF0000"/>
                </a:solidFill>
                <a:latin typeface="Times New Roman" panose="02020603050405020304" pitchFamily="18" charset="0"/>
                <a:ea typeface="方正楷体_GB2312" panose="02000000000000000000" charset="-122"/>
                <a:cs typeface="Times New Roman" panose="02020603050405020304" pitchFamily="18" charset="0"/>
                <a:sym typeface="+mn-ea"/>
              </a:rPr>
              <a:t>Panic crept up</a:t>
            </a:r>
            <a:r>
              <a:rPr lang="en-US" altLang="zh-CN" sz="3200">
                <a:latin typeface="Times New Roman" panose="02020603050405020304" pitchFamily="18" charset="0"/>
                <a:ea typeface="方正楷体_GB2312" panose="02000000000000000000" charset="-122"/>
                <a:cs typeface="Times New Roman" panose="02020603050405020304" pitchFamily="18" charset="0"/>
                <a:sym typeface="+mn-ea"/>
              </a:rPr>
              <a:t>, making my hands shake.</a:t>
            </a:r>
            <a:r>
              <a:rPr lang="zh-CN" altLang="en-US" sz="3200">
                <a:latin typeface="方正楷体_GB2312" panose="02000000000000000000" charset="-122"/>
                <a:ea typeface="方正楷体_GB2312" panose="02000000000000000000" charset="-122"/>
                <a:cs typeface="方正楷体_GB2312" panose="02000000000000000000" charset="-122"/>
              </a:rPr>
              <a:t>质疑蜂拥而至</a:t>
            </a:r>
            <a:r>
              <a:rPr lang="en-US" sz="3200">
                <a:latin typeface="方正楷体_GB2312" panose="02000000000000000000" charset="-122"/>
                <a:ea typeface="方正楷体_GB2312" panose="02000000000000000000" charset="-122"/>
                <a:cs typeface="方正楷体_GB2312" panose="02000000000000000000" charset="-122"/>
              </a:rPr>
              <a:t>+</a:t>
            </a:r>
            <a:r>
              <a:rPr lang="zh-CN" altLang="en-US" sz="3200">
                <a:latin typeface="方正楷体_GB2312" panose="02000000000000000000" charset="-122"/>
                <a:ea typeface="方正楷体_GB2312" panose="02000000000000000000" charset="-122"/>
                <a:cs typeface="方正楷体_GB2312" panose="02000000000000000000" charset="-122"/>
              </a:rPr>
              <a:t>恐慌袭来</a:t>
            </a:r>
            <a:endParaRPr lang="zh-CN" altLang="en-US" sz="3200">
              <a:latin typeface="方正楷体_GB2312" panose="02000000000000000000" charset="-122"/>
              <a:ea typeface="方正楷体_GB2312" panose="02000000000000000000" charset="-122"/>
              <a:cs typeface="方正楷体_GB2312" panose="02000000000000000000" charset="-122"/>
            </a:endParaRPr>
          </a:p>
          <a:p>
            <a:pPr indent="0">
              <a:buFont typeface="Wingdings" panose="05000000000000000000" charset="0"/>
              <a:buNone/>
            </a:pPr>
            <a:r>
              <a:rPr lang="zh-CN" altLang="en-US" sz="3200">
                <a:highlight>
                  <a:srgbClr val="FFFF00"/>
                </a:highlight>
                <a:latin typeface="方正楷体_GB2312" panose="02000000000000000000" charset="-122"/>
                <a:ea typeface="方正楷体_GB2312" panose="02000000000000000000" charset="-122"/>
                <a:cs typeface="方正楷体_GB2312" panose="02000000000000000000" charset="-122"/>
              </a:rPr>
              <a:t>陷入悲伤</a:t>
            </a:r>
            <a:r>
              <a:rPr lang="zh-CN" altLang="en-US" sz="3200">
                <a:highlight>
                  <a:srgbClr val="FFFF00"/>
                </a:highlight>
                <a:latin typeface="方正楷体_GB2312" panose="02000000000000000000" charset="-122"/>
                <a:ea typeface="方正楷体_GB2312" panose="02000000000000000000" charset="-122"/>
                <a:cs typeface="方正楷体_GB2312" panose="02000000000000000000" charset="-122"/>
                <a:sym typeface="+mn-ea"/>
              </a:rPr>
              <a:t>：</a:t>
            </a:r>
            <a:r>
              <a:rPr lang="en-US" altLang="zh-CN" sz="3200">
                <a:solidFill>
                  <a:srgbClr val="FF0000"/>
                </a:solidFill>
                <a:latin typeface="Times New Roman" panose="02020603050405020304" pitchFamily="18" charset="0"/>
                <a:ea typeface="方正楷体_GB2312" panose="02000000000000000000" charset="-122"/>
                <a:cs typeface="Times New Roman" panose="02020603050405020304" pitchFamily="18" charset="0"/>
              </a:rPr>
              <a:t>My heart sank</a:t>
            </a:r>
            <a:r>
              <a:rPr lang="en-US" altLang="zh-CN" sz="3200">
                <a:latin typeface="Times New Roman" panose="02020603050405020304" pitchFamily="18" charset="0"/>
                <a:ea typeface="方正楷体_GB2312" panose="02000000000000000000" charset="-122"/>
                <a:cs typeface="Times New Roman" panose="02020603050405020304" pitchFamily="18" charset="0"/>
              </a:rPr>
              <a:t>.</a:t>
            </a:r>
            <a:endParaRPr lang="en-US" altLang="zh-CN" sz="3200">
              <a:latin typeface="Times New Roman" panose="02020603050405020304" pitchFamily="18" charset="0"/>
              <a:ea typeface="方正楷体_GB2312" panose="02000000000000000000" charset="-122"/>
              <a:cs typeface="Times New Roman" panose="02020603050405020304" pitchFamily="18" charset="0"/>
            </a:endParaRPr>
          </a:p>
          <a:p>
            <a:pPr indent="0">
              <a:buFont typeface="Wingdings" panose="05000000000000000000" charset="0"/>
              <a:buNone/>
            </a:pPr>
            <a:r>
              <a:rPr lang="en-US" altLang="zh-CN" sz="3200">
                <a:latin typeface="Times New Roman" panose="02020603050405020304" pitchFamily="18" charset="0"/>
                <a:ea typeface="方正楷体_GB2312" panose="02000000000000000000" charset="-122"/>
                <a:cs typeface="Times New Roman" panose="02020603050405020304" pitchFamily="18" charset="0"/>
              </a:rPr>
              <a:t>                  /Sadness </a:t>
            </a:r>
            <a:r>
              <a:rPr lang="en-US" altLang="zh-CN" sz="3200">
                <a:solidFill>
                  <a:srgbClr val="FF0000"/>
                </a:solidFill>
                <a:latin typeface="Times New Roman" panose="02020603050405020304" pitchFamily="18" charset="0"/>
                <a:ea typeface="方正楷体_GB2312" panose="02000000000000000000" charset="-122"/>
                <a:cs typeface="Times New Roman" panose="02020603050405020304" pitchFamily="18" charset="0"/>
              </a:rPr>
              <a:t>overwhelmed</a:t>
            </a:r>
            <a:r>
              <a:rPr lang="en-US" altLang="zh-CN" sz="3200">
                <a:latin typeface="Times New Roman" panose="02020603050405020304" pitchFamily="18" charset="0"/>
                <a:ea typeface="方正楷体_GB2312" panose="02000000000000000000" charset="-122"/>
                <a:cs typeface="Times New Roman" panose="02020603050405020304" pitchFamily="18" charset="0"/>
              </a:rPr>
              <a:t> him</a:t>
            </a:r>
            <a:endParaRPr lang="en-US" altLang="zh-CN" sz="3200">
              <a:latin typeface="方正楷体_GB2312" panose="02000000000000000000" charset="-122"/>
              <a:ea typeface="方正楷体_GB2312" panose="02000000000000000000" charset="-122"/>
              <a:cs typeface="方正楷体_GB2312" panose="02000000000000000000" charset="-122"/>
            </a:endParaRPr>
          </a:p>
          <a:p>
            <a:pPr indent="0">
              <a:buFont typeface="Wingdings" panose="05000000000000000000" charset="0"/>
              <a:buNone/>
            </a:pPr>
            <a:r>
              <a:rPr lang="zh-CN" altLang="en-US" sz="3200">
                <a:highlight>
                  <a:srgbClr val="FFFF00"/>
                </a:highlight>
                <a:latin typeface="方正楷体_GB2312" panose="02000000000000000000" charset="-122"/>
                <a:ea typeface="方正楷体_GB2312" panose="02000000000000000000" charset="-122"/>
                <a:cs typeface="方正楷体_GB2312" panose="02000000000000000000" charset="-122"/>
              </a:rPr>
              <a:t>陷入绝望：</a:t>
            </a:r>
            <a:r>
              <a:rPr lang="en-US" altLang="zh-CN" sz="3200">
                <a:latin typeface="Times New Roman" panose="02020603050405020304" pitchFamily="18" charset="0"/>
                <a:ea typeface="方正楷体_GB2312" panose="02000000000000000000" charset="-122"/>
                <a:cs typeface="Times New Roman" panose="02020603050405020304" pitchFamily="18" charset="0"/>
              </a:rPr>
              <a:t>The weight of repeated failures pressed down on me, </a:t>
            </a:r>
            <a:r>
              <a:rPr lang="en-US" altLang="zh-CN" sz="3200">
                <a:solidFill>
                  <a:srgbClr val="FF0000"/>
                </a:solidFill>
                <a:latin typeface="Times New Roman" panose="02020603050405020304" pitchFamily="18" charset="0"/>
                <a:ea typeface="方正楷体_GB2312" panose="02000000000000000000" charset="-122"/>
                <a:cs typeface="Times New Roman" panose="02020603050405020304" pitchFamily="18" charset="0"/>
              </a:rPr>
              <a:t>like a heavy fog</a:t>
            </a:r>
            <a:r>
              <a:rPr lang="en-US" altLang="zh-CN" sz="3200">
                <a:latin typeface="Times New Roman" panose="02020603050405020304" pitchFamily="18" charset="0"/>
                <a:ea typeface="方正楷体_GB2312" panose="02000000000000000000" charset="-122"/>
                <a:cs typeface="Times New Roman" panose="02020603050405020304" pitchFamily="18" charset="0"/>
              </a:rPr>
              <a:t> I couldn’t break through. I wanted to give up, to let the darkness </a:t>
            </a:r>
            <a:r>
              <a:rPr lang="en-US" altLang="zh-CN" sz="3200">
                <a:solidFill>
                  <a:srgbClr val="FF0000"/>
                </a:solidFill>
                <a:latin typeface="Times New Roman" panose="02020603050405020304" pitchFamily="18" charset="0"/>
                <a:ea typeface="方正楷体_GB2312" panose="02000000000000000000" charset="-122"/>
                <a:cs typeface="Times New Roman" panose="02020603050405020304" pitchFamily="18" charset="0"/>
              </a:rPr>
              <a:t>swallow </a:t>
            </a:r>
            <a:r>
              <a:rPr lang="en-US" altLang="zh-CN" sz="3200">
                <a:latin typeface="Times New Roman" panose="02020603050405020304" pitchFamily="18" charset="0"/>
                <a:ea typeface="方正楷体_GB2312" panose="02000000000000000000" charset="-122"/>
                <a:cs typeface="Times New Roman" panose="02020603050405020304" pitchFamily="18" charset="0"/>
              </a:rPr>
              <a:t>me whole.</a:t>
            </a:r>
            <a:endParaRPr lang="en-US" altLang="zh-CN" sz="3200">
              <a:latin typeface="Times New Roman" panose="02020603050405020304" pitchFamily="18" charset="0"/>
              <a:ea typeface="方正楷体_GB2312" panose="02000000000000000000" charset="-122"/>
              <a:cs typeface="Times New Roman" panose="02020603050405020304" pitchFamily="18" charset="0"/>
            </a:endParaRPr>
          </a:p>
          <a:p>
            <a:pPr indent="0">
              <a:buFont typeface="Wingdings" panose="05000000000000000000" charset="0"/>
              <a:buNone/>
            </a:pPr>
            <a:r>
              <a:rPr lang="en-US" altLang="zh-CN" sz="3200">
                <a:latin typeface="Times New Roman" panose="02020603050405020304" pitchFamily="18" charset="0"/>
                <a:ea typeface="方正楷体_GB2312" panose="02000000000000000000" charset="-122"/>
                <a:cs typeface="Times New Roman" panose="02020603050405020304" pitchFamily="18" charset="0"/>
              </a:rPr>
              <a:t>                / I was almost</a:t>
            </a:r>
            <a:r>
              <a:rPr lang="en-US" altLang="zh-CN" sz="3200">
                <a:solidFill>
                  <a:srgbClr val="FF0000"/>
                </a:solidFill>
                <a:latin typeface="Times New Roman" panose="02020603050405020304" pitchFamily="18" charset="0"/>
                <a:ea typeface="方正楷体_GB2312" panose="02000000000000000000" charset="-122"/>
                <a:cs typeface="Times New Roman" panose="02020603050405020304" pitchFamily="18" charset="0"/>
              </a:rPr>
              <a:t> on the edge of breaking down</a:t>
            </a:r>
            <a:r>
              <a:rPr lang="en-US" altLang="zh-CN" sz="3200">
                <a:latin typeface="Times New Roman" panose="02020603050405020304" pitchFamily="18" charset="0"/>
                <a:ea typeface="方正楷体_GB2312" panose="02000000000000000000" charset="-122"/>
                <a:cs typeface="Times New Roman" panose="02020603050405020304" pitchFamily="18" charset="0"/>
              </a:rPr>
              <a:t>.</a:t>
            </a:r>
            <a:endParaRPr lang="en-US" altLang="zh-CN" sz="3200">
              <a:latin typeface="方正楷体_GB2312" panose="02000000000000000000" charset="-122"/>
              <a:ea typeface="方正楷体_GB2312" panose="02000000000000000000" charset="-122"/>
              <a:cs typeface="方正楷体_GB2312" panose="02000000000000000000" charset="-122"/>
            </a:endParaRPr>
          </a:p>
          <a:p>
            <a:pPr indent="0">
              <a:buFont typeface="Wingdings" panose="05000000000000000000" charset="0"/>
              <a:buNone/>
            </a:pPr>
            <a:endParaRPr lang="en-US" altLang="zh-CN" sz="3200">
              <a:latin typeface="方正楷体_GB2312" panose="02000000000000000000" charset="-122"/>
              <a:ea typeface="方正楷体_GB2312" panose="02000000000000000000" charset="-122"/>
              <a:cs typeface="方正楷体_GB2312" panose="02000000000000000000" charset="-122"/>
            </a:endParaRPr>
          </a:p>
        </p:txBody>
      </p:sp>
      <p:sp>
        <p:nvSpPr>
          <p:cNvPr id="2" name="文本框 1"/>
          <p:cNvSpPr txBox="1"/>
          <p:nvPr/>
        </p:nvSpPr>
        <p:spPr>
          <a:xfrm>
            <a:off x="66040" y="301625"/>
            <a:ext cx="10445750" cy="521970"/>
          </a:xfrm>
          <a:prstGeom prst="rect">
            <a:avLst/>
          </a:prstGeom>
        </p:spPr>
        <p:txBody>
          <a:bodyPr wrap="square">
            <a:spAutoFit/>
          </a:bodyPr>
          <a:p>
            <a:pPr marL="0" indent="0" algn="just" defTabSz="266700">
              <a:spcBef>
                <a:spcPct val="0"/>
              </a:spcBef>
              <a:spcAft>
                <a:spcPct val="0"/>
              </a:spcAft>
            </a:pPr>
            <a:r>
              <a:rPr lang="zh-CN" altLang="en-US" sz="2800">
                <a:effectLst>
                  <a:glow rad="139700">
                    <a:schemeClr val="accent6">
                      <a:satMod val="175000"/>
                      <a:alpha val="40000"/>
                    </a:schemeClr>
                  </a:glow>
                </a:effectLst>
                <a:latin typeface="Calibri" panose="020F0502020204030204"/>
                <a:ea typeface="宋体" panose="02010600030101010101" pitchFamily="2" charset="-122"/>
              </a:rPr>
              <a:t>总结模式：人物成长类</a:t>
            </a:r>
            <a:r>
              <a:rPr lang="en-US" altLang="zh-CN" sz="2800">
                <a:effectLst>
                  <a:glow rad="139700">
                    <a:schemeClr val="accent6">
                      <a:satMod val="175000"/>
                      <a:alpha val="40000"/>
                    </a:schemeClr>
                  </a:glow>
                </a:effectLst>
                <a:latin typeface="Calibri" panose="020F0502020204030204"/>
                <a:ea typeface="Calibri" panose="020F0502020204030204"/>
              </a:rPr>
              <a:t>=</a:t>
            </a:r>
            <a:r>
              <a:rPr lang="zh-CN" altLang="en-US" sz="2800">
                <a:effectLst>
                  <a:glow rad="139700">
                    <a:schemeClr val="accent6">
                      <a:satMod val="175000"/>
                      <a:alpha val="40000"/>
                    </a:schemeClr>
                  </a:glow>
                </a:effectLst>
                <a:latin typeface="Calibri" panose="020F0502020204030204"/>
                <a:ea typeface="宋体" panose="02010600030101010101" pitchFamily="2" charset="-122"/>
              </a:rPr>
              <a:t>人物挣扎</a:t>
            </a:r>
            <a:r>
              <a:rPr lang="en-US" altLang="zh-CN" sz="2800">
                <a:effectLst>
                  <a:glow rad="139700">
                    <a:schemeClr val="accent6">
                      <a:satMod val="175000"/>
                      <a:alpha val="40000"/>
                    </a:schemeClr>
                  </a:glow>
                </a:effectLst>
                <a:latin typeface="Calibri" panose="020F0502020204030204"/>
                <a:ea typeface="Calibri" panose="020F0502020204030204"/>
              </a:rPr>
              <a:t>+</a:t>
            </a:r>
            <a:r>
              <a:rPr lang="zh-CN" altLang="en-US" sz="2800">
                <a:effectLst>
                  <a:glow rad="139700">
                    <a:schemeClr val="accent6">
                      <a:satMod val="175000"/>
                      <a:alpha val="40000"/>
                    </a:schemeClr>
                  </a:glow>
                </a:effectLst>
                <a:latin typeface="Calibri" panose="020F0502020204030204"/>
                <a:ea typeface="宋体" panose="02010600030101010101" pitchFamily="2" charset="-122"/>
              </a:rPr>
              <a:t>人物努力</a:t>
            </a:r>
            <a:r>
              <a:rPr lang="en-US" altLang="zh-CN" sz="2800">
                <a:effectLst>
                  <a:glow rad="139700">
                    <a:schemeClr val="accent6">
                      <a:satMod val="175000"/>
                      <a:alpha val="40000"/>
                    </a:schemeClr>
                  </a:glow>
                </a:effectLst>
                <a:latin typeface="Calibri" panose="020F0502020204030204"/>
                <a:ea typeface="Calibri" panose="020F0502020204030204"/>
              </a:rPr>
              <a:t>/</a:t>
            </a:r>
            <a:r>
              <a:rPr lang="zh-CN" altLang="en-US" sz="2800">
                <a:effectLst>
                  <a:glow rad="139700">
                    <a:schemeClr val="accent6">
                      <a:satMod val="175000"/>
                      <a:alpha val="40000"/>
                    </a:schemeClr>
                  </a:glow>
                </a:effectLst>
                <a:latin typeface="Calibri" panose="020F0502020204030204"/>
                <a:ea typeface="宋体" panose="02010600030101010101" pitchFamily="2" charset="-122"/>
              </a:rPr>
              <a:t>抗争</a:t>
            </a:r>
            <a:r>
              <a:rPr lang="en-US" altLang="zh-CN" sz="2800">
                <a:effectLst>
                  <a:glow rad="139700">
                    <a:schemeClr val="accent6">
                      <a:satMod val="175000"/>
                      <a:alpha val="40000"/>
                    </a:schemeClr>
                  </a:glow>
                </a:effectLst>
                <a:latin typeface="Calibri" panose="020F0502020204030204"/>
                <a:ea typeface="Calibri" panose="020F0502020204030204"/>
              </a:rPr>
              <a:t>+</a:t>
            </a:r>
            <a:r>
              <a:rPr lang="zh-CN" altLang="en-US" sz="2800">
                <a:effectLst>
                  <a:glow rad="139700">
                    <a:schemeClr val="accent6">
                      <a:satMod val="175000"/>
                      <a:alpha val="40000"/>
                    </a:schemeClr>
                  </a:glow>
                </a:effectLst>
                <a:latin typeface="Calibri" panose="020F0502020204030204"/>
                <a:ea typeface="宋体" panose="02010600030101010101" pitchFamily="2" charset="-122"/>
              </a:rPr>
              <a:t>人物觉醒</a:t>
            </a:r>
            <a:r>
              <a:rPr lang="en-US" altLang="zh-CN" sz="2800">
                <a:effectLst>
                  <a:glow rad="139700">
                    <a:schemeClr val="accent6">
                      <a:satMod val="175000"/>
                      <a:alpha val="40000"/>
                    </a:schemeClr>
                  </a:glow>
                </a:effectLst>
                <a:latin typeface="Calibri" panose="020F0502020204030204"/>
                <a:ea typeface="Calibri" panose="020F0502020204030204"/>
              </a:rPr>
              <a:t>/</a:t>
            </a:r>
            <a:r>
              <a:rPr lang="zh-CN" altLang="en-US" sz="2800">
                <a:effectLst>
                  <a:glow rad="139700">
                    <a:schemeClr val="accent6">
                      <a:satMod val="175000"/>
                      <a:alpha val="40000"/>
                    </a:schemeClr>
                  </a:glow>
                </a:effectLst>
                <a:latin typeface="Calibri" panose="020F0502020204030204"/>
                <a:ea typeface="宋体" panose="02010600030101010101" pitchFamily="2" charset="-122"/>
              </a:rPr>
              <a:t>转变</a:t>
            </a:r>
            <a:endParaRPr lang="zh-CN" altLang="en-US" sz="2800">
              <a:effectLst>
                <a:glow rad="139700">
                  <a:schemeClr val="accent6">
                    <a:satMod val="175000"/>
                    <a:alpha val="40000"/>
                  </a:schemeClr>
                </a:glow>
              </a:effectLst>
              <a:latin typeface="Calibri" panose="020F0502020204030204"/>
              <a:ea typeface="宋体" panose="02010600030101010101"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0117961" y="167640"/>
            <a:ext cx="3821311" cy="552223"/>
            <a:chOff x="9256" y="2348"/>
            <a:chExt cx="8124" cy="1370"/>
          </a:xfrm>
        </p:grpSpPr>
        <p:sp>
          <p:nvSpPr>
            <p:cNvPr id="230" name="六边形 229"/>
            <p:cNvSpPr/>
            <p:nvPr/>
          </p:nvSpPr>
          <p:spPr>
            <a:xfrm>
              <a:off x="9256" y="2348"/>
              <a:ext cx="4220" cy="1204"/>
            </a:xfrm>
            <a:prstGeom prst="hexagon">
              <a:avLst/>
            </a:prstGeom>
            <a:solidFill>
              <a:srgbClr val="80AD61"/>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9" name="文本框 228"/>
            <p:cNvSpPr txBox="1"/>
            <p:nvPr/>
          </p:nvSpPr>
          <p:spPr>
            <a:xfrm>
              <a:off x="9778" y="2423"/>
              <a:ext cx="7602" cy="1295"/>
            </a:xfrm>
            <a:prstGeom prst="rect">
              <a:avLst/>
            </a:prstGeom>
            <a:noFill/>
          </p:spPr>
          <p:txBody>
            <a:bodyPr wrap="square" rtlCol="0" anchor="t">
              <a:spAutoFit/>
            </a:bodyPr>
            <a:p>
              <a:pPr lvl="0" algn="l">
                <a:buClrTx/>
                <a:buSzTx/>
                <a:buFontTx/>
              </a:pPr>
              <a:r>
                <a:rPr lang="zh-CN" altLang="en-US" sz="2800" b="1">
                  <a:solidFill>
                    <a:schemeClr val="bg1"/>
                  </a:solidFill>
                  <a:latin typeface="汉仪雅酷黑简" panose="00020600040101010101" charset="-122"/>
                  <a:ea typeface="汉仪雅酷黑简" panose="00020600040101010101" charset="-122"/>
                  <a:cs typeface="汉仪劲楷简" panose="00020600040101010101" charset="-122"/>
                  <a:sym typeface="+mn-ea"/>
                </a:rPr>
                <a:t>提模式</a:t>
              </a:r>
              <a:endParaRPr lang="zh-CN" altLang="en-US" sz="2800" b="1">
                <a:solidFill>
                  <a:schemeClr val="bg1"/>
                </a:solidFill>
                <a:latin typeface="汉仪雅酷黑简" panose="00020600040101010101" charset="-122"/>
                <a:ea typeface="汉仪雅酷黑简" panose="00020600040101010101" charset="-122"/>
                <a:cs typeface="汉仪劲楷简" panose="00020600040101010101" charset="-122"/>
                <a:sym typeface="+mn-ea"/>
              </a:endParaRPr>
            </a:p>
          </p:txBody>
        </p:sp>
      </p:grpSp>
      <p:sp>
        <p:nvSpPr>
          <p:cNvPr id="4" name="文本框 3"/>
          <p:cNvSpPr txBox="1"/>
          <p:nvPr/>
        </p:nvSpPr>
        <p:spPr>
          <a:xfrm>
            <a:off x="222885" y="581660"/>
            <a:ext cx="11670030" cy="5851525"/>
          </a:xfrm>
          <a:prstGeom prst="rect">
            <a:avLst/>
          </a:prstGeom>
          <a:noFill/>
        </p:spPr>
        <p:txBody>
          <a:bodyPr wrap="square" rtlCol="0">
            <a:spAutoFit/>
          </a:bodyPr>
          <a:p>
            <a:pPr marL="457200" indent="-457200" algn="l">
              <a:lnSpc>
                <a:spcPct val="90000"/>
              </a:lnSpc>
              <a:spcBef>
                <a:spcPts val="0"/>
              </a:spcBef>
              <a:spcAft>
                <a:spcPts val="0"/>
              </a:spcAft>
              <a:buClrTx/>
              <a:buSzTx/>
              <a:buFont typeface="Wingdings" panose="05000000000000000000" charset="0"/>
              <a:buChar char="p"/>
            </a:pPr>
            <a:r>
              <a:rPr lang="zh-CN" altLang="en-US" sz="3200">
                <a:latin typeface="方正楷体_GB2312" panose="02000000000000000000" charset="-122"/>
                <a:ea typeface="方正楷体_GB2312" panose="02000000000000000000" charset="-122"/>
                <a:cs typeface="方正楷体_GB2312" panose="02000000000000000000" charset="-122"/>
              </a:rPr>
              <a:t>人物努力/抗争</a:t>
            </a:r>
            <a:endParaRPr lang="zh-CN" altLang="en-US" sz="3200">
              <a:latin typeface="方正楷体_GB2312" panose="02000000000000000000" charset="-122"/>
              <a:ea typeface="方正楷体_GB2312" panose="02000000000000000000" charset="-122"/>
              <a:cs typeface="方正楷体_GB2312" panose="02000000000000000000" charset="-122"/>
            </a:endParaRPr>
          </a:p>
          <a:p>
            <a:pPr indent="0">
              <a:lnSpc>
                <a:spcPct val="90000"/>
              </a:lnSpc>
              <a:spcBef>
                <a:spcPts val="0"/>
              </a:spcBef>
              <a:spcAft>
                <a:spcPts val="0"/>
              </a:spcAft>
              <a:buFont typeface="Wingdings" panose="05000000000000000000" charset="0"/>
              <a:buNone/>
            </a:pPr>
            <a:r>
              <a:rPr lang="zh-CN" altLang="en-US" sz="3200">
                <a:highlight>
                  <a:srgbClr val="FFFF00"/>
                </a:highlight>
                <a:latin typeface="方正楷体_GB2312" panose="02000000000000000000" charset="-122"/>
                <a:ea typeface="方正楷体_GB2312" panose="02000000000000000000" charset="-122"/>
                <a:cs typeface="方正楷体_GB2312" panose="02000000000000000000" charset="-122"/>
              </a:rPr>
              <a:t>对抗迷茫：</a:t>
            </a:r>
            <a:r>
              <a:rPr lang="en-US" altLang="zh-CN" sz="3200">
                <a:solidFill>
                  <a:srgbClr val="FF0000"/>
                </a:solidFill>
                <a:latin typeface="Times New Roman" panose="02020603050405020304" pitchFamily="18" charset="0"/>
                <a:ea typeface="方正楷体_GB2312" panose="02000000000000000000" charset="-122"/>
                <a:cs typeface="Times New Roman" panose="02020603050405020304" pitchFamily="18" charset="0"/>
              </a:rPr>
              <a:t>I forced myself to take a deep breath</a:t>
            </a:r>
            <a:r>
              <a:rPr lang="en-US" altLang="zh-CN" sz="3200">
                <a:latin typeface="Times New Roman" panose="02020603050405020304" pitchFamily="18" charset="0"/>
                <a:ea typeface="方正楷体_GB2312" panose="02000000000000000000" charset="-122"/>
                <a:cs typeface="Times New Roman" panose="02020603050405020304" pitchFamily="18" charset="0"/>
              </a:rPr>
              <a:t>, flipping through old notes to find a spark. Even if the path was unclear, I told myself, "One small step at a time."</a:t>
            </a:r>
            <a:endParaRPr lang="en-US" altLang="zh-CN" sz="3200">
              <a:latin typeface="Times New Roman" panose="02020603050405020304" pitchFamily="18" charset="0"/>
              <a:ea typeface="方正楷体_GB2312" panose="02000000000000000000" charset="-122"/>
              <a:cs typeface="Times New Roman" panose="02020603050405020304" pitchFamily="18" charset="0"/>
            </a:endParaRPr>
          </a:p>
          <a:p>
            <a:pPr indent="0">
              <a:lnSpc>
                <a:spcPct val="90000"/>
              </a:lnSpc>
              <a:spcBef>
                <a:spcPts val="0"/>
              </a:spcBef>
              <a:spcAft>
                <a:spcPts val="0"/>
              </a:spcAft>
              <a:buFont typeface="Wingdings" panose="05000000000000000000" charset="0"/>
              <a:buNone/>
            </a:pPr>
            <a:r>
              <a:rPr lang="zh-CN" altLang="en-US" sz="3200">
                <a:highlight>
                  <a:srgbClr val="FFFF00"/>
                </a:highlight>
                <a:latin typeface="方正楷体_GB2312" panose="02000000000000000000" charset="-122"/>
                <a:ea typeface="方正楷体_GB2312" panose="02000000000000000000" charset="-122"/>
                <a:cs typeface="方正楷体_GB2312" panose="02000000000000000000" charset="-122"/>
              </a:rPr>
              <a:t>击碎怀疑：</a:t>
            </a:r>
            <a:r>
              <a:rPr lang="en-US" altLang="zh-CN" sz="3200">
                <a:solidFill>
                  <a:srgbClr val="FF0000"/>
                </a:solidFill>
                <a:latin typeface="Times New Roman" panose="02020603050405020304" pitchFamily="18" charset="0"/>
                <a:ea typeface="方正楷体_GB2312" panose="02000000000000000000" charset="-122"/>
                <a:cs typeface="Times New Roman" panose="02020603050405020304" pitchFamily="18" charset="0"/>
              </a:rPr>
              <a:t>I started listing my small wins</a:t>
            </a:r>
            <a:r>
              <a:rPr lang="en-US" altLang="zh-CN" sz="3200">
                <a:latin typeface="Times New Roman" panose="02020603050405020304" pitchFamily="18" charset="0"/>
                <a:ea typeface="方正楷体_GB2312" panose="02000000000000000000" charset="-122"/>
                <a:cs typeface="Times New Roman" panose="02020603050405020304" pitchFamily="18" charset="0"/>
              </a:rPr>
              <a:t>—every task completed, every obstacle I’d already overcome. "You’ve come this far," I whispered, standing a little taller. </a:t>
            </a:r>
            <a:endParaRPr lang="en-US" altLang="zh-CN" sz="3200">
              <a:latin typeface="Times New Roman" panose="02020603050405020304" pitchFamily="18" charset="0"/>
              <a:ea typeface="方正楷体_GB2312" panose="02000000000000000000" charset="-122"/>
              <a:cs typeface="Times New Roman" panose="02020603050405020304" pitchFamily="18" charset="0"/>
            </a:endParaRPr>
          </a:p>
          <a:p>
            <a:pPr indent="0">
              <a:lnSpc>
                <a:spcPct val="90000"/>
              </a:lnSpc>
              <a:spcBef>
                <a:spcPts val="0"/>
              </a:spcBef>
              <a:spcAft>
                <a:spcPts val="0"/>
              </a:spcAft>
              <a:buFont typeface="Wingdings" panose="05000000000000000000" charset="0"/>
              <a:buNone/>
            </a:pPr>
            <a:r>
              <a:rPr lang="zh-CN" altLang="en-US" sz="3200">
                <a:highlight>
                  <a:srgbClr val="FFFF00"/>
                </a:highlight>
                <a:latin typeface="方正楷体_GB2312" panose="02000000000000000000" charset="-122"/>
                <a:ea typeface="方正楷体_GB2312" panose="02000000000000000000" charset="-122"/>
                <a:cs typeface="方正楷体_GB2312" panose="02000000000000000000" charset="-122"/>
              </a:rPr>
              <a:t>直面困境：</a:t>
            </a:r>
            <a:r>
              <a:rPr lang="en-US" altLang="zh-CN" sz="3200">
                <a:latin typeface="Times New Roman" panose="02020603050405020304" pitchFamily="18" charset="0"/>
                <a:ea typeface="方正楷体_GB2312" panose="02000000000000000000" charset="-122"/>
                <a:cs typeface="Times New Roman" panose="02020603050405020304" pitchFamily="18" charset="0"/>
              </a:rPr>
              <a:t>The storm raged on, but </a:t>
            </a:r>
            <a:r>
              <a:rPr lang="en-US" altLang="zh-CN" sz="3200">
                <a:solidFill>
                  <a:srgbClr val="FF0000"/>
                </a:solidFill>
                <a:latin typeface="Times New Roman" panose="02020603050405020304" pitchFamily="18" charset="0"/>
                <a:ea typeface="方正楷体_GB2312" panose="02000000000000000000" charset="-122"/>
                <a:cs typeface="Times New Roman" panose="02020603050405020304" pitchFamily="18" charset="0"/>
              </a:rPr>
              <a:t>I clung to the belief </a:t>
            </a:r>
            <a:r>
              <a:rPr lang="en-US" altLang="zh-CN" sz="3200">
                <a:latin typeface="Times New Roman" panose="02020603050405020304" pitchFamily="18" charset="0"/>
                <a:ea typeface="方正楷体_GB2312" panose="02000000000000000000" charset="-122"/>
                <a:cs typeface="Times New Roman" panose="02020603050405020304" pitchFamily="18" charset="0"/>
              </a:rPr>
              <a:t>that calm would come. I stayed up late, reworking plans, asking for help when I needed it, and wiping away tears when I didn’t. Giving up was easy, but I chose the hard thing—persistence.</a:t>
            </a:r>
            <a:endParaRPr lang="en-US" altLang="zh-CN" sz="3200">
              <a:latin typeface="Times New Roman" panose="02020603050405020304" pitchFamily="18" charset="0"/>
              <a:ea typeface="方正楷体_GB2312" panose="02000000000000000000" charset="-122"/>
              <a:cs typeface="Times New Roman" panose="02020603050405020304" pitchFamily="18" charset="0"/>
            </a:endParaRPr>
          </a:p>
          <a:p>
            <a:pPr indent="0">
              <a:lnSpc>
                <a:spcPct val="90000"/>
              </a:lnSpc>
              <a:spcBef>
                <a:spcPts val="0"/>
              </a:spcBef>
              <a:spcAft>
                <a:spcPts val="0"/>
              </a:spcAft>
              <a:buFont typeface="Wingdings" panose="05000000000000000000" charset="0"/>
              <a:buNone/>
            </a:pPr>
            <a:r>
              <a:rPr lang="zh-CN" altLang="en-US" sz="3200">
                <a:highlight>
                  <a:srgbClr val="FFFF00"/>
                </a:highlight>
                <a:latin typeface="方正楷体_GB2312" panose="02000000000000000000" charset="-122"/>
                <a:ea typeface="方正楷体_GB2312" panose="02000000000000000000" charset="-122"/>
                <a:cs typeface="方正楷体_GB2312" panose="02000000000000000000" charset="-122"/>
              </a:rPr>
              <a:t>鼓起勇气：</a:t>
            </a:r>
            <a:r>
              <a:rPr lang="en-US" altLang="zh-CN" sz="3200">
                <a:latin typeface="Times New Roman" panose="02020603050405020304" pitchFamily="18" charset="0"/>
                <a:ea typeface="方正楷体_GB2312" panose="02000000000000000000" charset="-122"/>
                <a:cs typeface="Times New Roman" panose="02020603050405020304" pitchFamily="18" charset="0"/>
              </a:rPr>
              <a:t>I picked/mustered/ summoned up my courage to start painting. </a:t>
            </a:r>
            <a:endParaRPr lang="en-US" altLang="zh-CN" sz="3200">
              <a:latin typeface="Times New Roman" panose="02020603050405020304" pitchFamily="18" charset="0"/>
              <a:ea typeface="方正楷体_GB2312" panose="02000000000000000000" charset="-122"/>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rcRect l="10640" b="7302"/>
          <a:stretch>
            <a:fillRect/>
          </a:stretch>
        </p:blipFill>
        <p:spPr>
          <a:xfrm>
            <a:off x="5343525" y="1684020"/>
            <a:ext cx="6700520" cy="3910330"/>
          </a:xfrm>
          <a:prstGeom prst="rect">
            <a:avLst/>
          </a:prstGeom>
        </p:spPr>
      </p:pic>
      <p:sp>
        <p:nvSpPr>
          <p:cNvPr id="9" name="矩形: 圆角 8"/>
          <p:cNvSpPr/>
          <p:nvPr/>
        </p:nvSpPr>
        <p:spPr>
          <a:xfrm>
            <a:off x="355651" y="1956267"/>
            <a:ext cx="6184767" cy="2150459"/>
          </a:xfrm>
          <a:prstGeom prst="roundRect">
            <a:avLst>
              <a:gd name="adj" fmla="val 0"/>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4400" rtl="0" eaLnBrk="1" fontAlgn="auto" latinLnBrk="0" hangingPunct="1">
              <a:lnSpc>
                <a:spcPct val="150000"/>
              </a:lnSpc>
              <a:spcBef>
                <a:spcPts val="0"/>
              </a:spcBef>
              <a:spcAft>
                <a:spcPts val="0"/>
              </a:spcAft>
              <a:buClrTx/>
              <a:buSzTx/>
              <a:buFont typeface="Arial" panose="020B0604020202020204" pitchFamily="34" charset="0"/>
              <a:buNone/>
              <a:defRPr/>
            </a:pPr>
            <a:r>
              <a:rPr lang="zh-CN" altLang="en-US" sz="4400" b="1" spc="300" dirty="0">
                <a:solidFill>
                  <a:schemeClr val="tx1"/>
                </a:solidFill>
              </a:rPr>
              <a:t>高二名校协作体</a:t>
            </a:r>
            <a:endParaRPr lang="zh-CN" altLang="en-US" sz="4400" b="1" spc="300" dirty="0">
              <a:solidFill>
                <a:schemeClr val="tx1"/>
              </a:solidFill>
            </a:endParaRPr>
          </a:p>
          <a:p>
            <a:pPr marL="0" marR="0" lvl="0" indent="0" defTabSz="914400" rtl="0" eaLnBrk="1" fontAlgn="auto" latinLnBrk="0" hangingPunct="1">
              <a:lnSpc>
                <a:spcPct val="150000"/>
              </a:lnSpc>
              <a:spcBef>
                <a:spcPts val="0"/>
              </a:spcBef>
              <a:spcAft>
                <a:spcPts val="0"/>
              </a:spcAft>
              <a:buClrTx/>
              <a:buSzTx/>
              <a:buFont typeface="Arial" panose="020B0604020202020204" pitchFamily="34" charset="0"/>
              <a:buNone/>
              <a:defRPr/>
            </a:pPr>
            <a:r>
              <a:rPr lang="en-US" altLang="zh-CN" sz="4400" b="1" spc="300" dirty="0">
                <a:solidFill>
                  <a:schemeClr val="tx1"/>
                </a:solidFill>
              </a:rPr>
              <a:t>  </a:t>
            </a:r>
            <a:r>
              <a:rPr lang="en-US" altLang="zh-CN" sz="3600" b="1" spc="300" dirty="0">
                <a:solidFill>
                  <a:schemeClr val="tx1"/>
                </a:solidFill>
              </a:rPr>
              <a:t> </a:t>
            </a:r>
            <a:r>
              <a:rPr lang="zh-CN" altLang="en-US" sz="3600" b="1" spc="300" dirty="0">
                <a:solidFill>
                  <a:schemeClr val="tx1"/>
                </a:solidFill>
              </a:rPr>
              <a:t>人物转变类续写</a:t>
            </a:r>
            <a:endParaRPr lang="zh-CN" altLang="en-US" sz="3600" b="1" spc="300" dirty="0">
              <a:solidFill>
                <a:schemeClr val="tx1"/>
              </a:solidFill>
            </a:endParaRPr>
          </a:p>
        </p:txBody>
      </p:sp>
      <p:grpSp>
        <p:nvGrpSpPr>
          <p:cNvPr id="5" name="组合 4"/>
          <p:cNvGrpSpPr/>
          <p:nvPr/>
        </p:nvGrpSpPr>
        <p:grpSpPr>
          <a:xfrm>
            <a:off x="857301" y="4805614"/>
            <a:ext cx="3520440" cy="540000"/>
            <a:chOff x="1149730" y="4076137"/>
            <a:chExt cx="3520440" cy="540000"/>
          </a:xfrm>
        </p:grpSpPr>
        <p:sp>
          <p:nvSpPr>
            <p:cNvPr id="6" name="矩形: 圆角 5"/>
            <p:cNvSpPr/>
            <p:nvPr userDrawn="1"/>
          </p:nvSpPr>
          <p:spPr>
            <a:xfrm>
              <a:off x="1149730" y="4076137"/>
              <a:ext cx="1606171" cy="540000"/>
            </a:xfrm>
            <a:prstGeom prst="roundRect">
              <a:avLst>
                <a:gd name="adj" fmla="val 50000"/>
              </a:avLst>
            </a:prstGeom>
            <a:solidFill>
              <a:schemeClr val="bg1"/>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zh-CN" altLang="en-US" sz="2400" b="1" kern="1200" cap="none" spc="500" baseline="0" dirty="0">
                <a:solidFill>
                  <a:schemeClr val="bg1"/>
                </a:solidFill>
                <a:effectLst/>
                <a:latin typeface="Arial" panose="020B0604020202020204" pitchFamily="34" charset="0"/>
                <a:ea typeface="+mn-ea"/>
                <a:cs typeface="Arial" panose="020B0604020202020204" pitchFamily="34" charset="0"/>
              </a:endParaRPr>
            </a:p>
          </p:txBody>
        </p:sp>
        <p:sp>
          <p:nvSpPr>
            <p:cNvPr id="10" name="矩形: 圆角 9"/>
            <p:cNvSpPr/>
            <p:nvPr userDrawn="1"/>
          </p:nvSpPr>
          <p:spPr>
            <a:xfrm>
              <a:off x="1159255" y="4076137"/>
              <a:ext cx="3510915" cy="539750"/>
            </a:xfrm>
            <a:prstGeom prst="roundRect">
              <a:avLst>
                <a:gd name="adj" fmla="val 50000"/>
              </a:avLst>
            </a:prstGeom>
            <a:solidFill>
              <a:srgbClr val="FCEA9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2400" b="1" spc="500" dirty="0">
                  <a:solidFill>
                    <a:schemeClr val="tx1"/>
                  </a:solidFill>
                  <a:latin typeface="Arial" panose="020B0604020202020204" pitchFamily="34" charset="0"/>
                  <a:cs typeface="Arial" panose="020B0604020202020204" pitchFamily="34" charset="0"/>
                </a:rPr>
                <a:t>apple 2025.9.5</a:t>
              </a:r>
              <a:endParaRPr lang="en-US" altLang="zh-CN" sz="2400" b="1" spc="500" dirty="0">
                <a:solidFill>
                  <a:schemeClr val="tx1"/>
                </a:solidFill>
                <a:latin typeface="Arial" panose="020B0604020202020204" pitchFamily="34" charset="0"/>
                <a:cs typeface="Arial" panose="020B0604020202020204" pitchFamily="34" charset="0"/>
              </a:endParaRPr>
            </a:p>
          </p:txBody>
        </p:sp>
      </p:grpSp>
      <p:sp>
        <p:nvSpPr>
          <p:cNvPr id="2" name="文本框 1"/>
          <p:cNvSpPr txBox="1"/>
          <p:nvPr/>
        </p:nvSpPr>
        <p:spPr>
          <a:xfrm>
            <a:off x="355600" y="4106228"/>
            <a:ext cx="5080000" cy="460375"/>
          </a:xfrm>
          <a:prstGeom prst="rect">
            <a:avLst/>
          </a:prstGeom>
        </p:spPr>
        <p:txBody>
          <a:bodyPr>
            <a:spAutoFit/>
          </a:bodyPr>
          <a:p>
            <a:pPr indent="0" algn="l" defTabSz="266700" fontAlgn="auto">
              <a:spcBef>
                <a:spcPct val="0"/>
              </a:spcBef>
              <a:spcAft>
                <a:spcPct val="0"/>
              </a:spcAft>
            </a:pPr>
            <a:r>
              <a:rPr lang="zh-CN" altLang="en-US" sz="2400">
                <a:latin typeface="Calibri" panose="020F0502020204030204"/>
                <a:ea typeface="宋体" panose="02010600030101010101" pitchFamily="2" charset="-122"/>
              </a:rPr>
              <a:t>绘画与成长</a:t>
            </a:r>
            <a:r>
              <a:rPr lang="en-US" altLang="zh-CN" sz="2400">
                <a:latin typeface="Calibri" panose="020F0502020204030204"/>
                <a:ea typeface="宋体" panose="02010600030101010101" pitchFamily="2" charset="-122"/>
              </a:rPr>
              <a:t>——</a:t>
            </a:r>
            <a:r>
              <a:rPr lang="en-US" altLang="zh-CN" sz="2400">
                <a:latin typeface="Calibri" panose="020F0502020204030204"/>
                <a:ea typeface="Calibri" panose="020F0502020204030204"/>
              </a:rPr>
              <a:t>Lily </a:t>
            </a:r>
            <a:r>
              <a:rPr lang="zh-CN" altLang="en-US" sz="2400">
                <a:latin typeface="Calibri" panose="020F0502020204030204"/>
                <a:ea typeface="宋体" panose="02010600030101010101" pitchFamily="2" charset="-122"/>
              </a:rPr>
              <a:t>的艺术觉醒之旅</a:t>
            </a:r>
            <a:endParaRPr lang="zh-CN" altLang="en-US" sz="2400">
              <a:latin typeface="Calibri" panose="020F0502020204030204"/>
              <a:ea typeface="宋体" panose="0201060003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17170" y="244475"/>
            <a:ext cx="11831320" cy="18027015"/>
          </a:xfrm>
          <a:prstGeom prst="rect">
            <a:avLst/>
          </a:prstGeom>
        </p:spPr>
        <p:txBody>
          <a:bodyPr>
            <a:noAutofit/>
          </a:bodyPr>
          <a:p>
            <a:pPr marL="457200" indent="-457200" algn="l">
              <a:lnSpc>
                <a:spcPct val="100000"/>
              </a:lnSpc>
              <a:spcBef>
                <a:spcPts val="400"/>
              </a:spcBef>
              <a:buClrTx/>
              <a:buSzTx/>
              <a:buFont typeface="Wingdings" panose="05000000000000000000" charset="0"/>
              <a:buChar char="p"/>
            </a:pPr>
            <a:r>
              <a:rPr lang="zh-CN" altLang="en-US" sz="3200">
                <a:latin typeface="方正楷体_GB2312" panose="02000000000000000000" charset="-122"/>
                <a:ea typeface="方正楷体_GB2312" panose="02000000000000000000" charset="-122"/>
                <a:cs typeface="方正楷体_GB2312" panose="02000000000000000000" charset="-122"/>
                <a:sym typeface="+mn-ea"/>
              </a:rPr>
              <a:t>人物觉醒/转变</a:t>
            </a:r>
            <a:endParaRPr lang="en-US" altLang="zh-CN" sz="2400" b="0" i="0">
              <a:latin typeface="Times New Roman" panose="02020603050405020304" pitchFamily="18" charset="0"/>
              <a:ea typeface="方正楷体_GB2312" panose="02000000000000000000" charset="-122"/>
              <a:cs typeface="Times New Roman" panose="02020603050405020304" pitchFamily="18" charset="0"/>
            </a:endParaRPr>
          </a:p>
          <a:p>
            <a:pPr marL="0" indent="0" algn="l">
              <a:lnSpc>
                <a:spcPct val="100000"/>
              </a:lnSpc>
              <a:spcBef>
                <a:spcPts val="400"/>
              </a:spcBef>
              <a:buClrTx/>
              <a:buSzTx/>
              <a:buNone/>
            </a:pPr>
            <a:r>
              <a:rPr lang="zh-CN" altLang="en-US" sz="2800" b="0" i="0">
                <a:highlight>
                  <a:srgbClr val="FFFF00"/>
                </a:highlight>
                <a:latin typeface="方正楷体_GB2312" panose="02000000000000000000" charset="-122"/>
                <a:ea typeface="方正楷体_GB2312" panose="02000000000000000000" charset="-122"/>
                <a:cs typeface="方正楷体_GB2312" panose="02000000000000000000" charset="-122"/>
              </a:rPr>
              <a:t>1. 从依赖到自立：</a:t>
            </a:r>
            <a:r>
              <a:rPr lang="en-US" altLang="zh-CN" sz="2400" b="0" i="0">
                <a:latin typeface="Times New Roman" panose="02020603050405020304" pitchFamily="18" charset="0"/>
                <a:ea typeface="方正楷体_GB2312" panose="02000000000000000000" charset="-122"/>
                <a:cs typeface="Times New Roman" panose="02020603050405020304" pitchFamily="18" charset="0"/>
              </a:rPr>
              <a:t>Undoubtedly, </a:t>
            </a:r>
            <a:r>
              <a:rPr lang="en-US" altLang="zh-CN" sz="2400" b="0" i="0">
                <a:solidFill>
                  <a:srgbClr val="FF0000"/>
                </a:solidFill>
                <a:latin typeface="Times New Roman" panose="02020603050405020304" pitchFamily="18" charset="0"/>
                <a:ea typeface="方正楷体_GB2312" panose="02000000000000000000" charset="-122"/>
                <a:cs typeface="Times New Roman" panose="02020603050405020304" pitchFamily="18" charset="0"/>
              </a:rPr>
              <a:t>God helps those who help themselves</a:t>
            </a:r>
            <a:r>
              <a:rPr lang="en-US" altLang="zh-CN" sz="2400" b="0" i="0">
                <a:latin typeface="Times New Roman" panose="02020603050405020304" pitchFamily="18" charset="0"/>
                <a:ea typeface="方正楷体_GB2312" panose="02000000000000000000" charset="-122"/>
                <a:cs typeface="Times New Roman" panose="02020603050405020304" pitchFamily="18" charset="0"/>
              </a:rPr>
              <a:t>. What made the difference was their spirit of perseverance in the face of odds. I finally understood: no one would carry me across the finish line. My own hands, my own will, were the only tools I needed.</a:t>
            </a:r>
            <a:endParaRPr lang="en-US" altLang="zh-CN" sz="2400" b="0" i="0">
              <a:latin typeface="Times New Roman" panose="02020603050405020304" pitchFamily="18" charset="0"/>
              <a:ea typeface="方正楷体_GB2312" panose="02000000000000000000" charset="-122"/>
              <a:cs typeface="Times New Roman" panose="02020603050405020304" pitchFamily="18" charset="0"/>
            </a:endParaRPr>
          </a:p>
          <a:p>
            <a:pPr marL="0" indent="0" algn="l">
              <a:lnSpc>
                <a:spcPct val="100000"/>
              </a:lnSpc>
              <a:spcBef>
                <a:spcPts val="400"/>
              </a:spcBef>
              <a:buClrTx/>
              <a:buSzTx/>
              <a:buNone/>
            </a:pPr>
            <a:r>
              <a:rPr lang="zh-CN" altLang="en-US" sz="2800" b="0" i="0">
                <a:highlight>
                  <a:srgbClr val="FFFF00"/>
                </a:highlight>
                <a:latin typeface="方正楷体_GB2312" panose="02000000000000000000" charset="-122"/>
                <a:ea typeface="方正楷体_GB2312" panose="02000000000000000000" charset="-122"/>
                <a:cs typeface="方正楷体_GB2312" panose="02000000000000000000" charset="-122"/>
              </a:rPr>
              <a:t>2. 从恐惧失败到拥抱成长：</a:t>
            </a:r>
            <a:r>
              <a:rPr lang="en-US" altLang="zh-CN" sz="2400" b="0" i="0">
                <a:solidFill>
                  <a:srgbClr val="FF0000"/>
                </a:solidFill>
                <a:latin typeface="Times New Roman" panose="02020603050405020304" pitchFamily="18" charset="0"/>
                <a:ea typeface="方正楷体_GB2312" panose="02000000000000000000" charset="-122"/>
                <a:cs typeface="Times New Roman" panose="02020603050405020304" pitchFamily="18" charset="0"/>
              </a:rPr>
              <a:t>Failure is not the end, but a necessary path to success. </a:t>
            </a:r>
            <a:r>
              <a:rPr lang="en-US" altLang="zh-CN" sz="2400" b="0" i="0">
                <a:latin typeface="Times New Roman" panose="02020603050405020304" pitchFamily="18" charset="0"/>
                <a:ea typeface="方正楷体_GB2312" panose="02000000000000000000" charset="-122"/>
                <a:cs typeface="Times New Roman" panose="02020603050405020304" pitchFamily="18" charset="0"/>
              </a:rPr>
              <a:t>Accepting failure and learning from it is our ladder to growth. That fall taught me more than any victory—how to get up, dust off, and try again with wiser eyes.</a:t>
            </a:r>
            <a:endParaRPr lang="en-US" altLang="zh-CN" sz="2400" b="0" i="0">
              <a:latin typeface="Times New Roman" panose="02020603050405020304" pitchFamily="18" charset="0"/>
              <a:ea typeface="方正楷体_GB2312" panose="02000000000000000000" charset="-122"/>
              <a:cs typeface="Times New Roman" panose="02020603050405020304" pitchFamily="18" charset="0"/>
            </a:endParaRPr>
          </a:p>
          <a:p>
            <a:pPr marL="0" indent="0" algn="l">
              <a:lnSpc>
                <a:spcPct val="100000"/>
              </a:lnSpc>
              <a:spcBef>
                <a:spcPts val="400"/>
              </a:spcBef>
              <a:buClrTx/>
              <a:buSzTx/>
              <a:buNone/>
            </a:pPr>
            <a:r>
              <a:rPr lang="zh-CN" altLang="en-US" sz="2800" b="0" i="0">
                <a:highlight>
                  <a:srgbClr val="FFFF00"/>
                </a:highlight>
                <a:latin typeface="方正楷体_GB2312" panose="02000000000000000000" charset="-122"/>
                <a:ea typeface="方正楷体_GB2312" panose="02000000000000000000" charset="-122"/>
                <a:cs typeface="方正楷体_GB2312" panose="02000000000000000000" charset="-122"/>
              </a:rPr>
              <a:t>3. 从被动到主动：</a:t>
            </a:r>
            <a:r>
              <a:rPr lang="en-US" altLang="zh-CN" sz="2400" b="0" i="0">
                <a:latin typeface="Times New Roman" panose="02020603050405020304" pitchFamily="18" charset="0"/>
                <a:ea typeface="方正楷体_GB2312" panose="02000000000000000000" charset="-122"/>
                <a:cs typeface="Times New Roman" panose="02020603050405020304" pitchFamily="18" charset="0"/>
              </a:rPr>
              <a:t>The experience was</a:t>
            </a:r>
            <a:r>
              <a:rPr lang="en-US" altLang="zh-CN" sz="2400" b="0" i="0">
                <a:solidFill>
                  <a:srgbClr val="FF0000"/>
                </a:solidFill>
                <a:latin typeface="Times New Roman" panose="02020603050405020304" pitchFamily="18" charset="0"/>
                <a:ea typeface="方正楷体_GB2312" panose="02000000000000000000" charset="-122"/>
                <a:cs typeface="Times New Roman" panose="02020603050405020304" pitchFamily="18" charset="0"/>
              </a:rPr>
              <a:t> a reminder to me that hope, combined with action, can lead to miracles.</a:t>
            </a:r>
            <a:r>
              <a:rPr lang="en-US" altLang="zh-CN" sz="2400" b="0" i="0">
                <a:latin typeface="Times New Roman" panose="02020603050405020304" pitchFamily="18" charset="0"/>
                <a:ea typeface="方正楷体_GB2312" panose="02000000000000000000" charset="-122"/>
                <a:cs typeface="Times New Roman" panose="02020603050405020304" pitchFamily="18" charset="0"/>
              </a:rPr>
              <a:t> I stopped waiting for things to get better and started making them better. Even the smallest effort, when rooted in hope, grows into something unshakable.</a:t>
            </a:r>
            <a:endParaRPr lang="en-US" altLang="zh-CN" sz="2400" b="0" i="0">
              <a:latin typeface="Times New Roman" panose="02020603050405020304" pitchFamily="18" charset="0"/>
              <a:ea typeface="方正楷体_GB2312" panose="02000000000000000000" charset="-122"/>
              <a:cs typeface="Times New Roman" panose="02020603050405020304" pitchFamily="18" charset="0"/>
            </a:endParaRPr>
          </a:p>
          <a:p>
            <a:pPr marL="0" indent="0" algn="l">
              <a:lnSpc>
                <a:spcPct val="100000"/>
              </a:lnSpc>
              <a:spcBef>
                <a:spcPts val="400"/>
              </a:spcBef>
              <a:buClrTx/>
              <a:buSzTx/>
              <a:buNone/>
            </a:pPr>
            <a:r>
              <a:rPr lang="zh-CN" altLang="en-US" sz="2800" b="0" i="0">
                <a:highlight>
                  <a:srgbClr val="FFFF00"/>
                </a:highlight>
                <a:latin typeface="方正楷体_GB2312" panose="02000000000000000000" charset="-122"/>
                <a:ea typeface="方正楷体_GB2312" panose="02000000000000000000" charset="-122"/>
                <a:cs typeface="方正楷体_GB2312" panose="02000000000000000000" charset="-122"/>
              </a:rPr>
              <a:t>4. 从否定自我到接纳：</a:t>
            </a:r>
            <a:r>
              <a:rPr lang="en-US" altLang="zh-CN" sz="2400" b="0" i="0">
                <a:latin typeface="Times New Roman" panose="02020603050405020304" pitchFamily="18" charset="0"/>
                <a:ea typeface="方正楷体_GB2312" panose="02000000000000000000" charset="-122"/>
                <a:cs typeface="Times New Roman" panose="02020603050405020304" pitchFamily="18" charset="0"/>
              </a:rPr>
              <a:t>I once believed that strength lay in the pursuit of perfection, but now I understand—strength is the courage to brave struggles head-on. The scars, the doubts, the imperfection are proof that I have fought, and I shall never shrink back.</a:t>
            </a:r>
            <a:endParaRPr lang="en-US" altLang="zh-CN" sz="2400" b="0" i="0">
              <a:latin typeface="Times New Roman" panose="02020603050405020304" pitchFamily="18" charset="0"/>
              <a:ea typeface="方正楷体_GB2312" panose="02000000000000000000" charset="-122"/>
              <a:cs typeface="Times New Roman" panose="02020603050405020304" pitchFamily="18" charset="0"/>
            </a:endParaRPr>
          </a:p>
        </p:txBody>
      </p:sp>
      <p:grpSp>
        <p:nvGrpSpPr>
          <p:cNvPr id="5" name="组合 4"/>
          <p:cNvGrpSpPr/>
          <p:nvPr/>
        </p:nvGrpSpPr>
        <p:grpSpPr>
          <a:xfrm>
            <a:off x="10117961" y="167640"/>
            <a:ext cx="3821311" cy="552223"/>
            <a:chOff x="9256" y="2348"/>
            <a:chExt cx="8124" cy="1370"/>
          </a:xfrm>
        </p:grpSpPr>
        <p:sp>
          <p:nvSpPr>
            <p:cNvPr id="230" name="六边形 229"/>
            <p:cNvSpPr/>
            <p:nvPr/>
          </p:nvSpPr>
          <p:spPr>
            <a:xfrm>
              <a:off x="9256" y="2348"/>
              <a:ext cx="4220" cy="1204"/>
            </a:xfrm>
            <a:prstGeom prst="hexagon">
              <a:avLst/>
            </a:prstGeom>
            <a:solidFill>
              <a:srgbClr val="80AD61"/>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9" name="文本框 228"/>
            <p:cNvSpPr txBox="1"/>
            <p:nvPr/>
          </p:nvSpPr>
          <p:spPr>
            <a:xfrm>
              <a:off x="9778" y="2423"/>
              <a:ext cx="7602" cy="1295"/>
            </a:xfrm>
            <a:prstGeom prst="rect">
              <a:avLst/>
            </a:prstGeom>
            <a:noFill/>
          </p:spPr>
          <p:txBody>
            <a:bodyPr wrap="square" rtlCol="0" anchor="t">
              <a:spAutoFit/>
            </a:bodyPr>
            <a:p>
              <a:pPr lvl="0" algn="l">
                <a:buClrTx/>
                <a:buSzTx/>
                <a:buFontTx/>
              </a:pPr>
              <a:r>
                <a:rPr lang="zh-CN" altLang="en-US" sz="2800" b="1">
                  <a:solidFill>
                    <a:schemeClr val="bg1"/>
                  </a:solidFill>
                  <a:latin typeface="汉仪雅酷黑简" panose="00020600040101010101" charset="-122"/>
                  <a:ea typeface="汉仪雅酷黑简" panose="00020600040101010101" charset="-122"/>
                  <a:cs typeface="汉仪劲楷简" panose="00020600040101010101" charset="-122"/>
                  <a:sym typeface="+mn-ea"/>
                </a:rPr>
                <a:t>提模式</a:t>
              </a:r>
              <a:endParaRPr lang="zh-CN" altLang="en-US" sz="2800" b="1">
                <a:solidFill>
                  <a:schemeClr val="bg1"/>
                </a:solidFill>
                <a:latin typeface="汉仪雅酷黑简" panose="00020600040101010101" charset="-122"/>
                <a:ea typeface="汉仪雅酷黑简" panose="00020600040101010101" charset="-122"/>
                <a:cs typeface="汉仪劲楷简" panose="00020600040101010101" charset="-122"/>
                <a:sym typeface="+mn-ea"/>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556000" y="3260408"/>
            <a:ext cx="5080000" cy="337185"/>
          </a:xfrm>
          <a:prstGeom prst="rect">
            <a:avLst/>
          </a:prstGeom>
        </p:spPr>
        <p:txBody>
          <a:bodyPr>
            <a:spAutoFit/>
          </a:bodyPr>
          <a:p>
            <a:pPr marL="0" indent="0" algn="just" defTabSz="266700">
              <a:spcBef>
                <a:spcPct val="0"/>
              </a:spcBef>
              <a:spcAft>
                <a:spcPct val="0"/>
              </a:spcAft>
            </a:pPr>
            <a:r>
              <a:rPr lang="en-US" altLang="zh-CN" sz="1600">
                <a:latin typeface="Times New Roman" panose="02020603050405020304"/>
                <a:ea typeface="宋体" panose="02010600030101010101" pitchFamily="2" charset="-122"/>
              </a:rPr>
              <a:t> </a:t>
            </a:r>
            <a:endParaRPr lang="en-US" altLang="zh-CN" sz="1600" b="1">
              <a:solidFill>
                <a:srgbClr val="0000FF"/>
              </a:solidFill>
              <a:latin typeface="Times New Roman" panose="02020603050405020304"/>
              <a:ea typeface="Times New Roman" panose="02020603050405020304"/>
            </a:endParaRPr>
          </a:p>
        </p:txBody>
      </p:sp>
      <p:pic>
        <p:nvPicPr>
          <p:cNvPr id="2" name="图片 1"/>
          <p:cNvPicPr>
            <a:picLocks noChangeAspect="1"/>
          </p:cNvPicPr>
          <p:nvPr/>
        </p:nvPicPr>
        <p:blipFill>
          <a:blip r:embed="rId1"/>
          <a:srcRect l="14840" t="814" r="21142" b="28388"/>
          <a:stretch>
            <a:fillRect/>
          </a:stretch>
        </p:blipFill>
        <p:spPr>
          <a:xfrm>
            <a:off x="0" y="227330"/>
            <a:ext cx="12156440" cy="6201410"/>
          </a:xfrm>
          <a:prstGeom prst="rect">
            <a:avLst/>
          </a:prstGeom>
        </p:spPr>
      </p:pic>
      <p:grpSp>
        <p:nvGrpSpPr>
          <p:cNvPr id="5" name="组合 4"/>
          <p:cNvGrpSpPr/>
          <p:nvPr/>
        </p:nvGrpSpPr>
        <p:grpSpPr>
          <a:xfrm>
            <a:off x="10117961" y="400050"/>
            <a:ext cx="3821311" cy="552223"/>
            <a:chOff x="9256" y="2348"/>
            <a:chExt cx="8124" cy="1370"/>
          </a:xfrm>
        </p:grpSpPr>
        <p:sp>
          <p:nvSpPr>
            <p:cNvPr id="230" name="六边形 229"/>
            <p:cNvSpPr/>
            <p:nvPr/>
          </p:nvSpPr>
          <p:spPr>
            <a:xfrm>
              <a:off x="9256" y="2348"/>
              <a:ext cx="4220" cy="1204"/>
            </a:xfrm>
            <a:prstGeom prst="hexagon">
              <a:avLst/>
            </a:prstGeom>
            <a:solidFill>
              <a:srgbClr val="80AD61"/>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9" name="文本框 228"/>
            <p:cNvSpPr txBox="1"/>
            <p:nvPr/>
          </p:nvSpPr>
          <p:spPr>
            <a:xfrm>
              <a:off x="9778" y="2423"/>
              <a:ext cx="7602" cy="1295"/>
            </a:xfrm>
            <a:prstGeom prst="rect">
              <a:avLst/>
            </a:prstGeom>
            <a:noFill/>
          </p:spPr>
          <p:txBody>
            <a:bodyPr wrap="square" rtlCol="0" anchor="t">
              <a:spAutoFit/>
            </a:bodyPr>
            <a:p>
              <a:pPr lvl="0" algn="l">
                <a:buClrTx/>
                <a:buSzTx/>
                <a:buFontTx/>
              </a:pPr>
              <a:r>
                <a:rPr lang="zh-CN" altLang="en-US" sz="2800" b="1">
                  <a:solidFill>
                    <a:schemeClr val="bg1"/>
                  </a:solidFill>
                  <a:latin typeface="汉仪雅酷黑简" panose="00020600040101010101" charset="-122"/>
                  <a:ea typeface="汉仪雅酷黑简" panose="00020600040101010101" charset="-122"/>
                  <a:cs typeface="汉仪劲楷简" panose="00020600040101010101" charset="-122"/>
                  <a:sym typeface="+mn-ea"/>
                </a:rPr>
                <a:t>赏美文</a:t>
              </a:r>
              <a:endParaRPr lang="zh-CN" altLang="en-US" sz="2800" b="1">
                <a:solidFill>
                  <a:schemeClr val="bg1"/>
                </a:solidFill>
                <a:latin typeface="汉仪雅酷黑简" panose="00020600040101010101" charset="-122"/>
                <a:ea typeface="汉仪雅酷黑简" panose="00020600040101010101" charset="-122"/>
                <a:cs typeface="汉仪劲楷简" panose="00020600040101010101" charset="-122"/>
                <a:sym typeface="+mn-ea"/>
              </a:endParaRPr>
            </a:p>
          </p:txBody>
        </p:sp>
      </p:grpSp>
      <p:sp>
        <p:nvSpPr>
          <p:cNvPr id="3" name="文本框 2"/>
          <p:cNvSpPr txBox="1"/>
          <p:nvPr/>
        </p:nvSpPr>
        <p:spPr>
          <a:xfrm>
            <a:off x="5324475" y="3075940"/>
            <a:ext cx="1543685" cy="521970"/>
          </a:xfrm>
          <a:prstGeom prst="rect">
            <a:avLst/>
          </a:prstGeom>
          <a:noFill/>
        </p:spPr>
        <p:txBody>
          <a:bodyPr wrap="square" rtlCol="0">
            <a:spAutoFit/>
          </a:bodyPr>
          <a:p>
            <a:r>
              <a:rPr lang="en-US" altLang="zh-CN" sz="2800" b="1">
                <a:solidFill>
                  <a:srgbClr val="FF0000"/>
                </a:solidFill>
              </a:rPr>
              <a:t>cast cast</a:t>
            </a:r>
            <a:endParaRPr lang="en-US" altLang="zh-CN" sz="2800" b="1">
              <a:solidFill>
                <a:srgbClr val="FF0000"/>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556000" y="3260408"/>
            <a:ext cx="5080000" cy="337185"/>
          </a:xfrm>
          <a:prstGeom prst="rect">
            <a:avLst/>
          </a:prstGeom>
        </p:spPr>
        <p:txBody>
          <a:bodyPr>
            <a:spAutoFit/>
          </a:bodyPr>
          <a:p>
            <a:pPr marL="0" indent="0" algn="just" defTabSz="266700">
              <a:spcBef>
                <a:spcPct val="0"/>
              </a:spcBef>
              <a:spcAft>
                <a:spcPct val="0"/>
              </a:spcAft>
            </a:pPr>
            <a:r>
              <a:rPr lang="en-US" altLang="zh-CN" sz="1600">
                <a:latin typeface="Times New Roman" panose="02020603050405020304"/>
                <a:ea typeface="宋体" panose="02010600030101010101" pitchFamily="2" charset="-122"/>
              </a:rPr>
              <a:t> </a:t>
            </a:r>
            <a:endParaRPr lang="en-US" altLang="zh-CN" sz="1600" b="1">
              <a:solidFill>
                <a:srgbClr val="0000FF"/>
              </a:solidFill>
              <a:latin typeface="Times New Roman" panose="02020603050405020304"/>
              <a:ea typeface="Times New Roman" panose="02020603050405020304"/>
            </a:endParaRPr>
          </a:p>
        </p:txBody>
      </p:sp>
      <p:pic>
        <p:nvPicPr>
          <p:cNvPr id="2" name="图片 1"/>
          <p:cNvPicPr>
            <a:picLocks noChangeAspect="1"/>
          </p:cNvPicPr>
          <p:nvPr/>
        </p:nvPicPr>
        <p:blipFill>
          <a:blip r:embed="rId1"/>
          <a:srcRect l="16616" t="20315" r="21381" b="11001"/>
          <a:stretch>
            <a:fillRect/>
          </a:stretch>
        </p:blipFill>
        <p:spPr>
          <a:xfrm>
            <a:off x="171450" y="517525"/>
            <a:ext cx="11849100" cy="6054725"/>
          </a:xfrm>
          <a:prstGeom prst="rect">
            <a:avLst/>
          </a:prstGeom>
        </p:spPr>
      </p:pic>
      <p:sp>
        <p:nvSpPr>
          <p:cNvPr id="3" name="文本框 2"/>
          <p:cNvSpPr txBox="1"/>
          <p:nvPr/>
        </p:nvSpPr>
        <p:spPr>
          <a:xfrm>
            <a:off x="4105910" y="2211070"/>
            <a:ext cx="1543685" cy="521970"/>
          </a:xfrm>
          <a:prstGeom prst="rect">
            <a:avLst/>
          </a:prstGeom>
          <a:noFill/>
        </p:spPr>
        <p:txBody>
          <a:bodyPr wrap="square" rtlCol="0">
            <a:spAutoFit/>
          </a:bodyPr>
          <a:p>
            <a:r>
              <a:rPr lang="en-US" altLang="zh-CN" sz="2800" b="1">
                <a:solidFill>
                  <a:srgbClr val="FF0000"/>
                </a:solidFill>
              </a:rPr>
              <a:t>plays</a:t>
            </a:r>
            <a:endParaRPr lang="en-US" altLang="zh-CN" sz="2800" b="1">
              <a:solidFill>
                <a:srgbClr val="FF0000"/>
              </a:solidFill>
            </a:endParaRPr>
          </a:p>
        </p:txBody>
      </p:sp>
      <p:sp>
        <p:nvSpPr>
          <p:cNvPr id="5" name="文本框 4"/>
          <p:cNvSpPr txBox="1"/>
          <p:nvPr/>
        </p:nvSpPr>
        <p:spPr>
          <a:xfrm>
            <a:off x="1455420" y="3284220"/>
            <a:ext cx="2361565" cy="521970"/>
          </a:xfrm>
          <a:prstGeom prst="rect">
            <a:avLst/>
          </a:prstGeom>
          <a:noFill/>
        </p:spPr>
        <p:txBody>
          <a:bodyPr wrap="square" rtlCol="0">
            <a:spAutoFit/>
          </a:bodyPr>
          <a:p>
            <a:r>
              <a:rPr lang="en-US" altLang="zh-CN" sz="2800" b="1">
                <a:solidFill>
                  <a:srgbClr val="FF0000"/>
                </a:solidFill>
              </a:rPr>
              <a:t>overwhelmed </a:t>
            </a:r>
            <a:endParaRPr lang="en-US" altLang="zh-CN" sz="2800" b="1">
              <a:solidFill>
                <a:srgbClr val="FF0000"/>
              </a:solidFill>
            </a:endParaRPr>
          </a:p>
        </p:txBody>
      </p:sp>
      <p:sp>
        <p:nvSpPr>
          <p:cNvPr id="6" name="文本框 5"/>
          <p:cNvSpPr txBox="1"/>
          <p:nvPr/>
        </p:nvSpPr>
        <p:spPr>
          <a:xfrm>
            <a:off x="8404860" y="2480310"/>
            <a:ext cx="7872095" cy="1014730"/>
          </a:xfrm>
          <a:prstGeom prst="rect">
            <a:avLst/>
          </a:prstGeom>
          <a:noFill/>
        </p:spPr>
        <p:txBody>
          <a:bodyPr wrap="square" rtlCol="0" anchor="t">
            <a:spAutoFit/>
          </a:bodyPr>
          <a:p>
            <a:endParaRPr lang="en-US" altLang="zh-CN" sz="2000">
              <a:solidFill>
                <a:srgbClr val="FF0000"/>
              </a:solidFill>
            </a:endParaRPr>
          </a:p>
          <a:p>
            <a:r>
              <a:rPr lang="en-US" altLang="zh-CN" sz="2000">
                <a:solidFill>
                  <a:schemeClr val="accent1"/>
                </a:solidFill>
              </a:rPr>
              <a:t>enthuse   v. /</a:t>
            </a:r>
            <a:r>
              <a:rPr lang="en-US" altLang="en-US" sz="2000">
                <a:solidFill>
                  <a:schemeClr val="accent1"/>
                </a:solidFill>
              </a:rPr>
              <a:t>ɪ</a:t>
            </a:r>
            <a:r>
              <a:rPr lang="en-US" altLang="zh-CN" sz="2000">
                <a:solidFill>
                  <a:schemeClr val="accent1"/>
                </a:solidFill>
              </a:rPr>
              <a:t>n</a:t>
            </a:r>
            <a:r>
              <a:rPr lang="en-US" altLang="en-US" sz="2000">
                <a:solidFill>
                  <a:schemeClr val="accent1"/>
                </a:solidFill>
              </a:rPr>
              <a:t>ˈ</a:t>
            </a:r>
            <a:r>
              <a:rPr lang="en-US" altLang="zh-CN" sz="2000">
                <a:solidFill>
                  <a:schemeClr val="accent1"/>
                </a:solidFill>
              </a:rPr>
              <a:t>θju</a:t>
            </a:r>
            <a:r>
              <a:rPr lang="en-US" altLang="en-US" sz="2000">
                <a:solidFill>
                  <a:schemeClr val="accent1"/>
                </a:solidFill>
              </a:rPr>
              <a:t>ː</a:t>
            </a:r>
            <a:r>
              <a:rPr lang="en-US" altLang="zh-CN" sz="2000">
                <a:solidFill>
                  <a:schemeClr val="accent1"/>
                </a:solidFill>
              </a:rPr>
              <a:t>z/</a:t>
            </a:r>
            <a:r>
              <a:rPr lang="zh-CN" altLang="en-US" sz="2000">
                <a:solidFill>
                  <a:schemeClr val="accent1"/>
                </a:solidFill>
              </a:rPr>
              <a:t>充满热情地说</a:t>
            </a:r>
            <a:endParaRPr lang="zh-CN" altLang="en-US" sz="2000">
              <a:solidFill>
                <a:schemeClr val="accent1"/>
              </a:solidFill>
            </a:endParaRPr>
          </a:p>
          <a:p>
            <a:endParaRPr lang="zh-CN" altLang="en-US" sz="2000">
              <a:solidFill>
                <a:schemeClr val="accent1"/>
              </a:solidFill>
            </a:endParaRPr>
          </a:p>
        </p:txBody>
      </p:sp>
      <p:sp>
        <p:nvSpPr>
          <p:cNvPr id="7" name="文本框 6"/>
          <p:cNvSpPr txBox="1"/>
          <p:nvPr/>
        </p:nvSpPr>
        <p:spPr>
          <a:xfrm>
            <a:off x="8086090" y="4418965"/>
            <a:ext cx="2361565" cy="521970"/>
          </a:xfrm>
          <a:prstGeom prst="rect">
            <a:avLst/>
          </a:prstGeom>
          <a:noFill/>
        </p:spPr>
        <p:txBody>
          <a:bodyPr wrap="square" rtlCol="0">
            <a:spAutoFit/>
          </a:bodyPr>
          <a:p>
            <a:r>
              <a:rPr lang="en-US" altLang="zh-CN" sz="2800" b="1">
                <a:solidFill>
                  <a:srgbClr val="FF0000"/>
                </a:solidFill>
              </a:rPr>
              <a:t>for</a:t>
            </a:r>
            <a:endParaRPr lang="en-US" altLang="zh-CN" sz="2800" b="1">
              <a:solidFill>
                <a:srgbClr val="FF0000"/>
              </a:solidFill>
            </a:endParaRPr>
          </a:p>
        </p:txBody>
      </p:sp>
      <p:sp>
        <p:nvSpPr>
          <p:cNvPr id="8" name="文本框 7"/>
          <p:cNvSpPr txBox="1"/>
          <p:nvPr/>
        </p:nvSpPr>
        <p:spPr>
          <a:xfrm>
            <a:off x="434975" y="622935"/>
            <a:ext cx="10336530" cy="521970"/>
          </a:xfrm>
          <a:prstGeom prst="rect">
            <a:avLst/>
          </a:prstGeom>
          <a:noFill/>
        </p:spPr>
        <p:txBody>
          <a:bodyPr wrap="square" rtlCol="0" anchor="t">
            <a:spAutoFit/>
          </a:bodyPr>
          <a:p>
            <a:r>
              <a:rPr lang="en-US" sz="2800" b="1">
                <a:solidFill>
                  <a:srgbClr val="FF0000"/>
                </a:solidFill>
              </a:rPr>
              <a:t>heave into one’s sight/view </a:t>
            </a:r>
            <a:r>
              <a:rPr lang="zh-CN" altLang="en-US" sz="2800" b="1">
                <a:solidFill>
                  <a:srgbClr val="FF0000"/>
                </a:solidFill>
              </a:rPr>
              <a:t>从远处出现</a:t>
            </a:r>
            <a:r>
              <a:rPr lang="en-US" sz="2800" b="1">
                <a:solidFill>
                  <a:srgbClr val="FF0000"/>
                </a:solidFill>
              </a:rPr>
              <a:t> </a:t>
            </a:r>
            <a:endParaRPr lang="en-US" sz="2800" b="1">
              <a:solidFill>
                <a:srgbClr val="FF0000"/>
              </a:solidFill>
            </a:endParaRPr>
          </a:p>
        </p:txBody>
      </p:sp>
      <p:sp>
        <p:nvSpPr>
          <p:cNvPr id="9" name="文本框 8"/>
          <p:cNvSpPr txBox="1"/>
          <p:nvPr/>
        </p:nvSpPr>
        <p:spPr>
          <a:xfrm>
            <a:off x="367030" y="1144905"/>
            <a:ext cx="1543685" cy="521970"/>
          </a:xfrm>
          <a:prstGeom prst="rect">
            <a:avLst/>
          </a:prstGeom>
          <a:noFill/>
        </p:spPr>
        <p:txBody>
          <a:bodyPr wrap="square" rtlCol="0">
            <a:spAutoFit/>
          </a:bodyPr>
          <a:p>
            <a:r>
              <a:rPr lang="en-US" altLang="zh-CN" sz="2800" b="1">
                <a:solidFill>
                  <a:srgbClr val="FF0000"/>
                </a:solidFill>
              </a:rPr>
              <a:t>Coming</a:t>
            </a:r>
            <a:endParaRPr lang="en-US" altLang="zh-CN" sz="2800" b="1">
              <a:solidFill>
                <a:srgbClr val="FF0000"/>
              </a:solidFill>
            </a:endParaRPr>
          </a:p>
        </p:txBody>
      </p:sp>
      <p:sp>
        <p:nvSpPr>
          <p:cNvPr id="11" name="文本框 10"/>
          <p:cNvSpPr txBox="1"/>
          <p:nvPr/>
        </p:nvSpPr>
        <p:spPr>
          <a:xfrm>
            <a:off x="7874635" y="1794510"/>
            <a:ext cx="6096000" cy="675640"/>
          </a:xfrm>
          <a:prstGeom prst="rect">
            <a:avLst/>
          </a:prstGeom>
          <a:noFill/>
        </p:spPr>
        <p:txBody>
          <a:bodyPr wrap="square" rtlCol="0" anchor="t">
            <a:spAutoFit/>
          </a:bodyPr>
          <a:p>
            <a:r>
              <a:rPr lang="en-US" altLang="zh-CN" sz="2000">
                <a:solidFill>
                  <a:schemeClr val="accent1"/>
                </a:solidFill>
              </a:rPr>
              <a:t>extol v. /ɪkˈstəʊl/ ~sb/sth</a:t>
            </a:r>
            <a:r>
              <a:rPr lang="zh-CN" altLang="en-US" sz="2000">
                <a:solidFill>
                  <a:schemeClr val="accent1"/>
                </a:solidFill>
              </a:rPr>
              <a:t>赞扬</a:t>
            </a:r>
            <a:endParaRPr lang="en-US" altLang="zh-CN" sz="2000">
              <a:solidFill>
                <a:schemeClr val="accent1"/>
              </a:solidFill>
            </a:endParaRPr>
          </a:p>
          <a:p>
            <a:endParaRPr lang="zh-CN" altLang="en-US"/>
          </a:p>
        </p:txBody>
      </p:sp>
      <p:grpSp>
        <p:nvGrpSpPr>
          <p:cNvPr id="12" name="组合 11"/>
          <p:cNvGrpSpPr/>
          <p:nvPr/>
        </p:nvGrpSpPr>
        <p:grpSpPr>
          <a:xfrm>
            <a:off x="1520190" y="517525"/>
            <a:ext cx="10671810" cy="6151880"/>
            <a:chOff x="2394" y="815"/>
            <a:chExt cx="16806" cy="9688"/>
          </a:xfrm>
        </p:grpSpPr>
        <p:sp>
          <p:nvSpPr>
            <p:cNvPr id="10" name="圆角矩形标注 9"/>
            <p:cNvSpPr/>
            <p:nvPr/>
          </p:nvSpPr>
          <p:spPr>
            <a:xfrm>
              <a:off x="2394" y="815"/>
              <a:ext cx="13618" cy="6381"/>
            </a:xfrm>
            <a:prstGeom prst="wedgeRoundRectCallout">
              <a:avLst>
                <a:gd name="adj1" fmla="val 41584"/>
                <a:gd name="adj2" fmla="val 56832"/>
                <a:gd name="adj3" fmla="val 16667"/>
              </a:avLst>
            </a:prstGeom>
            <a:solidFill>
              <a:schemeClr val="tx1">
                <a:alpha val="81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marL="457200" indent="-457200" algn="l">
                <a:buFont typeface="Wingdings" panose="05000000000000000000" charset="0"/>
                <a:buChar char="p"/>
              </a:pPr>
              <a:r>
                <a:rPr lang="zh-CN" altLang="en-US" sz="3200">
                  <a:latin typeface="方正楷体_GB2312" panose="02000000000000000000" charset="-122"/>
                  <a:ea typeface="方正楷体_GB2312" panose="02000000000000000000" charset="-122"/>
                </a:rPr>
                <a:t>情节：</a:t>
              </a:r>
              <a:r>
                <a:rPr lang="en-US" altLang="zh-CN" sz="3200">
                  <a:latin typeface="方正楷体_GB2312" panose="02000000000000000000" charset="-122"/>
                  <a:ea typeface="方正楷体_GB2312" panose="02000000000000000000" charset="-122"/>
                </a:rPr>
                <a:t>1.</a:t>
              </a:r>
              <a:r>
                <a:rPr lang="zh-CN" altLang="en-US" sz="3200">
                  <a:latin typeface="方正楷体_GB2312" panose="02000000000000000000" charset="-122"/>
                  <a:ea typeface="方正楷体_GB2312" panose="02000000000000000000" charset="-122"/>
                </a:rPr>
                <a:t>协同度高。原文线索有多处呼应；</a:t>
              </a:r>
              <a:r>
                <a:rPr lang="en-US" altLang="zh-CN" sz="3200">
                  <a:latin typeface="方正楷体_GB2312" panose="02000000000000000000" charset="-122"/>
                  <a:ea typeface="方正楷体_GB2312" panose="02000000000000000000" charset="-122"/>
                </a:rPr>
                <a:t>2. </a:t>
              </a:r>
              <a:r>
                <a:rPr lang="zh-CN" altLang="en-US" sz="3200">
                  <a:latin typeface="方正楷体_GB2312" panose="02000000000000000000" charset="-122"/>
                  <a:ea typeface="方正楷体_GB2312" panose="02000000000000000000" charset="-122"/>
                </a:rPr>
                <a:t>衔接处理妥当，尤其是两段之间；</a:t>
              </a:r>
              <a:endParaRPr lang="zh-CN" altLang="en-US" sz="3200">
                <a:latin typeface="方正楷体_GB2312" panose="02000000000000000000" charset="-122"/>
                <a:ea typeface="方正楷体_GB2312" panose="02000000000000000000" charset="-122"/>
              </a:endParaRPr>
            </a:p>
            <a:p>
              <a:pPr marL="457200" indent="-457200" algn="l">
                <a:buFont typeface="Wingdings" panose="05000000000000000000" charset="0"/>
                <a:buChar char="p"/>
              </a:pPr>
              <a:r>
                <a:rPr lang="zh-CN" altLang="en-US" sz="3200">
                  <a:latin typeface="方正楷体_GB2312" panose="02000000000000000000" charset="-122"/>
                  <a:ea typeface="方正楷体_GB2312" panose="02000000000000000000" charset="-122"/>
                </a:rPr>
                <a:t>语言：词汇和句式表达丰富多样，如如</a:t>
              </a:r>
              <a:r>
                <a:rPr lang="en-US" altLang="zh-CN" sz="3200">
                  <a:latin typeface="方正楷体_GB2312" panose="02000000000000000000" charset="-122"/>
                  <a:ea typeface="方正楷体_GB2312" panose="02000000000000000000" charset="-122"/>
                </a:rPr>
                <a:t> “extol”</a:t>
              </a:r>
              <a:r>
                <a:rPr lang="zh-CN" altLang="en-US" sz="3200">
                  <a:latin typeface="方正楷体_GB2312" panose="02000000000000000000" charset="-122"/>
                  <a:ea typeface="方正楷体_GB2312" panose="02000000000000000000" charset="-122"/>
                </a:rPr>
                <a:t>（赞美）、</a:t>
              </a:r>
              <a:r>
                <a:rPr lang="en-US" altLang="zh-CN" sz="3200">
                  <a:latin typeface="方正楷体_GB2312" panose="02000000000000000000" charset="-122"/>
                  <a:ea typeface="方正楷体_GB2312" panose="02000000000000000000" charset="-122"/>
                </a:rPr>
                <a:t>“ecstasy”</a:t>
              </a:r>
              <a:r>
                <a:rPr lang="zh-CN" altLang="en-US" sz="3200">
                  <a:latin typeface="方正楷体_GB2312" panose="02000000000000000000" charset="-122"/>
                  <a:ea typeface="方正楷体_GB2312" panose="02000000000000000000" charset="-122"/>
                </a:rPr>
                <a:t>（狂喜）、</a:t>
              </a:r>
              <a:r>
                <a:rPr lang="en-US" altLang="zh-CN" sz="3200">
                  <a:latin typeface="方正楷体_GB2312" panose="02000000000000000000" charset="-122"/>
                  <a:ea typeface="方正楷体_GB2312" panose="02000000000000000000" charset="-122"/>
                </a:rPr>
                <a:t>“muse”</a:t>
              </a:r>
              <a:r>
                <a:rPr lang="zh-CN" altLang="en-US" sz="3200">
                  <a:latin typeface="方正楷体_GB2312" panose="02000000000000000000" charset="-122"/>
                  <a:ea typeface="方正楷体_GB2312" panose="02000000000000000000" charset="-122"/>
                </a:rPr>
                <a:t>（灵感源泉）；还有倒装、非谓语等结构。</a:t>
              </a:r>
              <a:endParaRPr lang="zh-CN" altLang="en-US" sz="3200">
                <a:latin typeface="方正楷体_GB2312" panose="02000000000000000000" charset="-122"/>
                <a:ea typeface="方正楷体_GB2312" panose="02000000000000000000" charset="-122"/>
              </a:endParaRPr>
            </a:p>
            <a:p>
              <a:pPr marL="457200" indent="-457200" algn="l">
                <a:buFont typeface="Wingdings" panose="05000000000000000000" charset="0"/>
                <a:buChar char="p"/>
              </a:pPr>
              <a:r>
                <a:rPr lang="zh-CN" altLang="en-US" sz="3200">
                  <a:latin typeface="方正楷体_GB2312" panose="02000000000000000000" charset="-122"/>
                  <a:ea typeface="方正楷体_GB2312" panose="02000000000000000000" charset="-122"/>
                </a:rPr>
                <a:t>书写：整体清楚、美观。</a:t>
              </a:r>
              <a:endParaRPr lang="zh-CN" altLang="en-US" sz="3200">
                <a:latin typeface="方正楷体_GB2312" panose="02000000000000000000" charset="-122"/>
                <a:ea typeface="方正楷体_GB2312" panose="02000000000000000000" charset="-122"/>
              </a:endParaRPr>
            </a:p>
          </p:txBody>
        </p:sp>
        <p:pic>
          <p:nvPicPr>
            <p:cNvPr id="69769" name="图形 69768"/>
            <p:cNvPicPr>
              <a:picLocks noChangeAspect="1"/>
            </p:cNvPicPr>
            <p:nvPr userDrawn="1"/>
          </p:nvPicPr>
          <p:blipFill>
            <a:blip r:embed="rId2"/>
            <a:srcRect l="42409" t="27435" r="13216" b="13472"/>
            <a:stretch>
              <a:fillRect/>
            </a:stretch>
          </p:blipFill>
          <p:spPr>
            <a:xfrm>
              <a:off x="16110" y="7781"/>
              <a:ext cx="3090" cy="2723"/>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ox(in)">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803400" y="1993900"/>
            <a:ext cx="2057400" cy="292100"/>
            <a:chOff x="1803400" y="1993900"/>
            <a:chExt cx="2057400" cy="292100"/>
          </a:xfrm>
        </p:grpSpPr>
        <p:cxnSp>
          <p:nvCxnSpPr>
            <p:cNvPr id="10" name="直接连接符 9"/>
            <p:cNvCxnSpPr/>
            <p:nvPr/>
          </p:nvCxnSpPr>
          <p:spPr>
            <a:xfrm>
              <a:off x="1816100" y="1993900"/>
              <a:ext cx="2044700" cy="0"/>
            </a:xfrm>
            <a:prstGeom prst="line">
              <a:avLst/>
            </a:prstGeom>
            <a:ln w="2540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803400" y="2286000"/>
              <a:ext cx="889000" cy="0"/>
            </a:xfrm>
            <a:prstGeom prst="line">
              <a:avLst/>
            </a:prstGeom>
            <a:ln w="2540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cxnSp>
        <p:nvCxnSpPr>
          <p:cNvPr id="24" name="直接连接符 23"/>
          <p:cNvCxnSpPr/>
          <p:nvPr/>
        </p:nvCxnSpPr>
        <p:spPr>
          <a:xfrm>
            <a:off x="4013200" y="1727200"/>
            <a:ext cx="889000" cy="0"/>
          </a:xfrm>
          <a:prstGeom prst="line">
            <a:avLst/>
          </a:prstGeom>
          <a:ln w="2540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5486400" y="1695450"/>
            <a:ext cx="2933700" cy="292100"/>
            <a:chOff x="5486400" y="1727200"/>
            <a:chExt cx="2933700" cy="292100"/>
          </a:xfrm>
        </p:grpSpPr>
        <p:cxnSp>
          <p:nvCxnSpPr>
            <p:cNvPr id="25" name="直接连接符 24"/>
            <p:cNvCxnSpPr/>
            <p:nvPr/>
          </p:nvCxnSpPr>
          <p:spPr>
            <a:xfrm>
              <a:off x="6096000" y="1727200"/>
              <a:ext cx="2324100" cy="0"/>
            </a:xfrm>
            <a:prstGeom prst="line">
              <a:avLst/>
            </a:prstGeom>
            <a:ln w="2540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486400" y="2019300"/>
              <a:ext cx="266700" cy="0"/>
            </a:xfrm>
            <a:prstGeom prst="line">
              <a:avLst/>
            </a:prstGeom>
            <a:ln w="2540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8724900" y="1701800"/>
            <a:ext cx="2654300" cy="279400"/>
            <a:chOff x="8724900" y="1714500"/>
            <a:chExt cx="2654300" cy="279400"/>
          </a:xfrm>
        </p:grpSpPr>
        <p:cxnSp>
          <p:nvCxnSpPr>
            <p:cNvPr id="29" name="直接连接符 28"/>
            <p:cNvCxnSpPr/>
            <p:nvPr/>
          </p:nvCxnSpPr>
          <p:spPr>
            <a:xfrm>
              <a:off x="8724900" y="1714500"/>
              <a:ext cx="2654300" cy="12700"/>
            </a:xfrm>
            <a:prstGeom prst="line">
              <a:avLst/>
            </a:prstGeom>
            <a:ln w="2540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8724900" y="1993900"/>
              <a:ext cx="266700" cy="0"/>
            </a:xfrm>
            <a:prstGeom prst="line">
              <a:avLst/>
            </a:prstGeom>
            <a:ln w="2540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6" name="文本占位符 5"/>
          <p:cNvSpPr>
            <a:spLocks noGrp="1"/>
          </p:cNvSpPr>
          <p:nvPr>
            <p:ph type="body" sz="quarter" idx="10"/>
          </p:nvPr>
        </p:nvSpPr>
        <p:spPr/>
        <p:txBody>
          <a:bodyPr/>
          <a:lstStyle/>
          <a:p>
            <a:r>
              <a:rPr lang="zh-CN" altLang="en-US" dirty="0"/>
              <a:t>读后续写 评分标准</a:t>
            </a:r>
            <a:endParaRPr lang="zh-CN" altLang="en-US" dirty="0"/>
          </a:p>
        </p:txBody>
      </p:sp>
      <p:graphicFrame>
        <p:nvGraphicFramePr>
          <p:cNvPr id="4" name="表格 3"/>
          <p:cNvGraphicFramePr>
            <a:graphicFrameLocks noGrp="1"/>
          </p:cNvGraphicFramePr>
          <p:nvPr/>
        </p:nvGraphicFramePr>
        <p:xfrm>
          <a:off x="695326" y="1128938"/>
          <a:ext cx="10801350" cy="5255982"/>
        </p:xfrm>
        <a:graphic>
          <a:graphicData uri="http://schemas.openxmlformats.org/drawingml/2006/table">
            <a:tbl>
              <a:tblPr>
                <a:tableStyleId>{5FD0F851-EC5A-4D38-B0AD-8093EC10F338}</a:tableStyleId>
              </a:tblPr>
              <a:tblGrid>
                <a:gridCol w="1048892"/>
                <a:gridCol w="2242991"/>
                <a:gridCol w="1450448"/>
                <a:gridCol w="3195980"/>
                <a:gridCol w="2863039"/>
              </a:tblGrid>
              <a:tr h="351623">
                <a:tc>
                  <a:txBody>
                    <a:bodyPr/>
                    <a:lstStyle/>
                    <a:p>
                      <a:pPr marL="0" marR="0" algn="ctr">
                        <a:lnSpc>
                          <a:spcPct val="120000"/>
                        </a:lnSpc>
                        <a:spcBef>
                          <a:spcPts val="0"/>
                        </a:spcBef>
                        <a:spcAft>
                          <a:spcPts val="0"/>
                        </a:spcAft>
                      </a:pPr>
                      <a:r>
                        <a:rPr lang="zh-CN" altLang="en-US" sz="1600" b="1" kern="100" dirty="0">
                          <a:solidFill>
                            <a:schemeClr val="tx1"/>
                          </a:solidFill>
                          <a:effectLst/>
                        </a:rPr>
                        <a:t>评分档次</a:t>
                      </a:r>
                      <a:endParaRPr lang="zh-CN" altLang="en-US" sz="1600" b="1" kern="100" dirty="0">
                        <a:solidFill>
                          <a:schemeClr val="tx1"/>
                        </a:solidFill>
                        <a:effectLst/>
                        <a:latin typeface="+mn-ea"/>
                        <a:ea typeface="+mn-ea"/>
                        <a:cs typeface="Times New Roman" panose="02020603050405020304" pitchFamily="18" charset="0"/>
                      </a:endParaRPr>
                    </a:p>
                  </a:txBody>
                  <a:tcPr marL="90357" marR="90357" marT="60237" marB="60237" anchor="ctr">
                    <a:lnT w="28575" cap="flat" cmpd="sng" algn="ctr">
                      <a:solidFill>
                        <a:schemeClr val="accent5"/>
                      </a:solidFill>
                      <a:prstDash val="solid"/>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c>
                  <a:txBody>
                    <a:bodyPr/>
                    <a:lstStyle/>
                    <a:p>
                      <a:pPr marL="0" marR="0" algn="ctr">
                        <a:lnSpc>
                          <a:spcPct val="120000"/>
                        </a:lnSpc>
                        <a:spcBef>
                          <a:spcPts val="0"/>
                        </a:spcBef>
                        <a:spcAft>
                          <a:spcPts val="0"/>
                        </a:spcAft>
                      </a:pPr>
                      <a:r>
                        <a:rPr lang="zh-CN" altLang="en-US" sz="1600" b="1" kern="100" dirty="0">
                          <a:solidFill>
                            <a:schemeClr val="tx1"/>
                          </a:solidFill>
                          <a:effectLst/>
                        </a:rPr>
                        <a:t>第一项</a:t>
                      </a:r>
                      <a:endParaRPr lang="zh-CN" altLang="en-US" sz="1600" b="1" kern="100" dirty="0">
                        <a:solidFill>
                          <a:schemeClr val="tx1"/>
                        </a:solidFill>
                        <a:effectLst/>
                        <a:latin typeface="+mn-ea"/>
                        <a:ea typeface="+mn-ea"/>
                        <a:cs typeface="Times New Roman" panose="02020603050405020304" pitchFamily="18" charset="0"/>
                      </a:endParaRPr>
                    </a:p>
                  </a:txBody>
                  <a:tcPr marL="90357" marR="90357" marT="60237" marB="60237" anchor="ctr">
                    <a:lnT w="28575" cap="flat" cmpd="sng" algn="ctr">
                      <a:solidFill>
                        <a:schemeClr val="accent5"/>
                      </a:solidFill>
                      <a:prstDash val="solid"/>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20000"/>
                        </a:lnSpc>
                        <a:spcBef>
                          <a:spcPts val="0"/>
                        </a:spcBef>
                        <a:spcAft>
                          <a:spcPts val="0"/>
                        </a:spcAft>
                        <a:buClrTx/>
                        <a:buSzTx/>
                        <a:buFontTx/>
                        <a:buNone/>
                        <a:defRPr/>
                      </a:pPr>
                      <a:r>
                        <a:rPr lang="zh-CN" altLang="en-US" sz="1600" b="1" kern="100" dirty="0">
                          <a:solidFill>
                            <a:schemeClr val="tx1"/>
                          </a:solidFill>
                          <a:effectLst/>
                        </a:rPr>
                        <a:t>第二项</a:t>
                      </a:r>
                      <a:endParaRPr lang="zh-CN" altLang="en-US" sz="1600" b="1" kern="100" dirty="0">
                        <a:solidFill>
                          <a:schemeClr val="tx1"/>
                        </a:solidFill>
                        <a:effectLst/>
                        <a:latin typeface="+mn-ea"/>
                        <a:ea typeface="+mn-ea"/>
                        <a:cs typeface="Times New Roman" panose="02020603050405020304" pitchFamily="18" charset="0"/>
                      </a:endParaRPr>
                    </a:p>
                  </a:txBody>
                  <a:tcPr marL="90357" marR="90357" marT="60237" marB="60237" anchor="ctr">
                    <a:lnT w="28575" cap="flat" cmpd="sng" algn="ctr">
                      <a:solidFill>
                        <a:schemeClr val="accent5"/>
                      </a:solidFill>
                      <a:prstDash val="solid"/>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20000"/>
                        </a:lnSpc>
                        <a:spcBef>
                          <a:spcPts val="0"/>
                        </a:spcBef>
                        <a:spcAft>
                          <a:spcPts val="0"/>
                        </a:spcAft>
                        <a:buClrTx/>
                        <a:buSzTx/>
                        <a:buFontTx/>
                        <a:buNone/>
                        <a:defRPr/>
                      </a:pPr>
                      <a:r>
                        <a:rPr lang="zh-CN" altLang="en-US" sz="1600" b="1" kern="100" dirty="0">
                          <a:solidFill>
                            <a:schemeClr val="tx1"/>
                          </a:solidFill>
                          <a:effectLst/>
                        </a:rPr>
                        <a:t>第三项</a:t>
                      </a:r>
                      <a:endParaRPr lang="zh-CN" altLang="en-US" sz="1600" b="1" kern="100" dirty="0">
                        <a:solidFill>
                          <a:schemeClr val="tx1"/>
                        </a:solidFill>
                        <a:effectLst/>
                        <a:latin typeface="+mn-ea"/>
                        <a:ea typeface="+mn-ea"/>
                        <a:cs typeface="Times New Roman" panose="02020603050405020304" pitchFamily="18" charset="0"/>
                      </a:endParaRPr>
                    </a:p>
                  </a:txBody>
                  <a:tcPr marL="90357" marR="90357" marT="60237" marB="60237" anchor="ctr">
                    <a:lnT w="28575" cap="flat" cmpd="sng" algn="ctr">
                      <a:solidFill>
                        <a:schemeClr val="accent5"/>
                      </a:solidFill>
                      <a:prstDash val="solid"/>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20000"/>
                        </a:lnSpc>
                        <a:spcBef>
                          <a:spcPts val="0"/>
                        </a:spcBef>
                        <a:spcAft>
                          <a:spcPts val="0"/>
                        </a:spcAft>
                        <a:buClrTx/>
                        <a:buSzTx/>
                        <a:buFontTx/>
                        <a:buNone/>
                        <a:defRPr/>
                      </a:pPr>
                      <a:r>
                        <a:rPr lang="zh-CN" altLang="en-US" sz="1600" b="1" kern="100" dirty="0">
                          <a:solidFill>
                            <a:schemeClr val="tx1"/>
                          </a:solidFill>
                          <a:effectLst/>
                        </a:rPr>
                        <a:t>第四项</a:t>
                      </a:r>
                      <a:endParaRPr lang="zh-CN" altLang="en-US" sz="1600" b="1" kern="100" dirty="0">
                        <a:solidFill>
                          <a:schemeClr val="tx1"/>
                        </a:solidFill>
                        <a:effectLst/>
                        <a:latin typeface="+mn-ea"/>
                        <a:ea typeface="+mn-ea"/>
                        <a:cs typeface="Times New Roman" panose="02020603050405020304" pitchFamily="18" charset="0"/>
                      </a:endParaRPr>
                    </a:p>
                  </a:txBody>
                  <a:tcPr marL="90357" marR="90357" marT="60237" marB="60237" anchor="ctr">
                    <a:lnT w="28575" cap="flat" cmpd="sng" algn="ctr">
                      <a:solidFill>
                        <a:schemeClr val="accent5"/>
                      </a:solidFill>
                      <a:prstDash val="solid"/>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r>
              <a:tr h="881540">
                <a:tc>
                  <a:txBody>
                    <a:bodyPr/>
                    <a:lstStyle/>
                    <a:p>
                      <a:pPr marL="0" marR="0" algn="ctr">
                        <a:lnSpc>
                          <a:spcPct val="120000"/>
                        </a:lnSpc>
                        <a:spcBef>
                          <a:spcPts val="0"/>
                        </a:spcBef>
                        <a:spcAft>
                          <a:spcPts val="0"/>
                        </a:spcAft>
                      </a:pPr>
                      <a:r>
                        <a:rPr lang="zh-CN" altLang="en-US" sz="1600" b="1" kern="100" dirty="0">
                          <a:solidFill>
                            <a:schemeClr val="tx1"/>
                          </a:solidFill>
                          <a:effectLst/>
                        </a:rPr>
                        <a:t>第五档</a:t>
                      </a:r>
                      <a:endParaRPr lang="zh-CN" altLang="en-US" sz="1600" b="1" kern="100" dirty="0">
                        <a:solidFill>
                          <a:schemeClr val="tx1"/>
                        </a:solidFill>
                        <a:effectLst/>
                      </a:endParaRPr>
                    </a:p>
                    <a:p>
                      <a:pPr marL="0" marR="0" algn="ctr">
                        <a:lnSpc>
                          <a:spcPct val="120000"/>
                        </a:lnSpc>
                        <a:spcBef>
                          <a:spcPts val="0"/>
                        </a:spcBef>
                        <a:spcAft>
                          <a:spcPts val="0"/>
                        </a:spcAft>
                      </a:pPr>
                      <a:r>
                        <a:rPr lang="en-US" altLang="zh-CN" sz="1600" b="1" kern="100" dirty="0">
                          <a:solidFill>
                            <a:schemeClr val="tx1"/>
                          </a:solidFill>
                          <a:effectLst/>
                        </a:rPr>
                        <a:t>(21-25</a:t>
                      </a:r>
                      <a:r>
                        <a:rPr lang="zh-CN" altLang="en-US" sz="1600" b="1" kern="100" dirty="0">
                          <a:solidFill>
                            <a:schemeClr val="tx1"/>
                          </a:solidFill>
                          <a:effectLst/>
                        </a:rPr>
                        <a:t>分</a:t>
                      </a:r>
                      <a:r>
                        <a:rPr lang="en-US" altLang="zh-CN" sz="1600" b="1" kern="100" dirty="0">
                          <a:solidFill>
                            <a:schemeClr val="tx1"/>
                          </a:solidFill>
                          <a:effectLst/>
                        </a:rPr>
                        <a:t>)</a:t>
                      </a:r>
                      <a:endParaRPr lang="zh-CN" altLang="en-US" sz="1600" b="1" kern="100" dirty="0">
                        <a:solidFill>
                          <a:schemeClr val="tx1"/>
                        </a:solidFill>
                        <a:effectLst/>
                        <a:latin typeface="+mn-ea"/>
                        <a:ea typeface="+mn-ea"/>
                      </a:endParaRPr>
                    </a:p>
                  </a:txBody>
                  <a:tcPr marL="90357" marR="90357" marT="60237" marB="60237" anchor="ct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c>
                  <a:txBody>
                    <a:bodyPr/>
                    <a:lstStyle/>
                    <a:p>
                      <a:pPr marL="0" marR="0" lvl="0" indent="0" algn="l">
                        <a:lnSpc>
                          <a:spcPct val="120000"/>
                        </a:lnSpc>
                        <a:spcBef>
                          <a:spcPts val="0"/>
                        </a:spcBef>
                        <a:spcAft>
                          <a:spcPts val="0"/>
                        </a:spcAft>
                        <a:buFont typeface="Wingdings" panose="05000000000000000000" pitchFamily="2" charset="2"/>
                        <a:buNone/>
                      </a:pPr>
                      <a:r>
                        <a:rPr lang="zh-CN" altLang="en-US" sz="1600" kern="100" dirty="0">
                          <a:solidFill>
                            <a:schemeClr val="tx1"/>
                          </a:solidFill>
                          <a:effectLst/>
                        </a:rPr>
                        <a:t>与所给短文</a:t>
                      </a:r>
                      <a:r>
                        <a:rPr lang="zh-CN" altLang="en-US" sz="1600" b="1" kern="100" dirty="0">
                          <a:solidFill>
                            <a:schemeClr val="tx1"/>
                          </a:solidFill>
                          <a:effectLst/>
                        </a:rPr>
                        <a:t>融洽度高</a:t>
                      </a:r>
                      <a:r>
                        <a:rPr lang="zh-CN" altLang="en-US" sz="1600" kern="100" dirty="0">
                          <a:solidFill>
                            <a:schemeClr val="tx1"/>
                          </a:solidFill>
                          <a:effectLst/>
                        </a:rPr>
                        <a:t>，与所提供各段落开头语</a:t>
                      </a:r>
                      <a:r>
                        <a:rPr lang="zh-CN" altLang="en-US" sz="1600" b="1" kern="100" dirty="0">
                          <a:solidFill>
                            <a:schemeClr val="tx1"/>
                          </a:solidFill>
                          <a:effectLst/>
                        </a:rPr>
                        <a:t>衔接合理</a:t>
                      </a:r>
                      <a:r>
                        <a:rPr lang="zh-CN" altLang="en-US" sz="1600" kern="100" dirty="0">
                          <a:solidFill>
                            <a:schemeClr val="tx1"/>
                          </a:solidFill>
                          <a:effectLst/>
                        </a:rPr>
                        <a:t>。</a:t>
                      </a:r>
                      <a:endParaRPr lang="zh-CN" altLang="en-US" sz="1600" kern="100" dirty="0">
                        <a:solidFill>
                          <a:schemeClr val="tx1"/>
                        </a:solidFill>
                        <a:effectLst/>
                        <a:latin typeface="+mn-ea"/>
                        <a:ea typeface="+mn-ea"/>
                        <a:cs typeface="Times New Roman" panose="02020603050405020304" pitchFamily="18" charset="0"/>
                      </a:endParaRPr>
                    </a:p>
                  </a:txBody>
                  <a:tcPr marL="90357" marR="90357" marT="60237" marB="60237">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c>
                  <a:txBody>
                    <a:bodyPr/>
                    <a:lstStyle/>
                    <a:p>
                      <a:pPr marL="0" marR="0" lvl="0" indent="0" algn="l">
                        <a:lnSpc>
                          <a:spcPct val="120000"/>
                        </a:lnSpc>
                        <a:spcBef>
                          <a:spcPts val="0"/>
                        </a:spcBef>
                        <a:spcAft>
                          <a:spcPts val="0"/>
                        </a:spcAft>
                        <a:buFont typeface="Wingdings" panose="05000000000000000000" pitchFamily="2" charset="2"/>
                        <a:buNone/>
                      </a:pPr>
                      <a:r>
                        <a:rPr lang="zh-CN" altLang="en-US" sz="1600" b="1" kern="100" dirty="0">
                          <a:solidFill>
                            <a:schemeClr val="tx1"/>
                          </a:solidFill>
                          <a:effectLst/>
                        </a:rPr>
                        <a:t>内容丰富</a:t>
                      </a:r>
                      <a:endParaRPr lang="zh-CN" altLang="en-US" sz="1600" b="1" kern="100" dirty="0">
                        <a:solidFill>
                          <a:schemeClr val="tx1"/>
                        </a:solidFill>
                        <a:effectLst/>
                      </a:endParaRPr>
                    </a:p>
                    <a:p>
                      <a:pPr marL="0" marR="0" lvl="0" indent="0" algn="l">
                        <a:lnSpc>
                          <a:spcPct val="120000"/>
                        </a:lnSpc>
                        <a:spcBef>
                          <a:spcPts val="0"/>
                        </a:spcBef>
                        <a:spcAft>
                          <a:spcPts val="0"/>
                        </a:spcAft>
                        <a:buFont typeface="Wingdings" panose="05000000000000000000" pitchFamily="2" charset="2"/>
                        <a:buNone/>
                      </a:pPr>
                      <a:endParaRPr lang="zh-CN" altLang="en-US" sz="1600" kern="100" dirty="0">
                        <a:solidFill>
                          <a:schemeClr val="tx1"/>
                        </a:solidFill>
                        <a:effectLst/>
                        <a:latin typeface="+mn-ea"/>
                        <a:ea typeface="+mn-ea"/>
                        <a:cs typeface="Times New Roman" panose="02020603050405020304" pitchFamily="18" charset="0"/>
                      </a:endParaRPr>
                    </a:p>
                  </a:txBody>
                  <a:tcPr marL="90357" marR="90357" marT="60237" marB="60237">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c>
                  <a:txBody>
                    <a:bodyPr/>
                    <a:lstStyle/>
                    <a:p>
                      <a:pPr marL="0" marR="0" lvl="0" indent="0" algn="l">
                        <a:lnSpc>
                          <a:spcPct val="120000"/>
                        </a:lnSpc>
                        <a:spcBef>
                          <a:spcPts val="0"/>
                        </a:spcBef>
                        <a:spcAft>
                          <a:spcPts val="0"/>
                        </a:spcAft>
                        <a:buFont typeface="Wingdings" panose="05000000000000000000" pitchFamily="2" charset="2"/>
                        <a:buNone/>
                      </a:pPr>
                      <a:r>
                        <a:rPr lang="zh-CN" altLang="en-US" sz="1600" kern="100" dirty="0">
                          <a:solidFill>
                            <a:schemeClr val="tx1"/>
                          </a:solidFill>
                          <a:effectLst/>
                        </a:rPr>
                        <a:t>所使用</a:t>
                      </a:r>
                      <a:r>
                        <a:rPr lang="zh-CN" altLang="en-US" sz="1600" b="1" kern="100" dirty="0">
                          <a:solidFill>
                            <a:schemeClr val="tx1"/>
                          </a:solidFill>
                          <a:effectLst/>
                        </a:rPr>
                        <a:t>语法结构和词汇丰富、准确</a:t>
                      </a:r>
                      <a:r>
                        <a:rPr lang="zh-CN" altLang="en-US" sz="1600" kern="100" dirty="0">
                          <a:solidFill>
                            <a:schemeClr val="tx1"/>
                          </a:solidFill>
                          <a:effectLst/>
                        </a:rPr>
                        <a:t>，可能有</a:t>
                      </a:r>
                      <a:r>
                        <a:rPr lang="zh-CN" altLang="en-US" sz="1600" b="1" kern="100" dirty="0">
                          <a:solidFill>
                            <a:schemeClr val="tx1"/>
                          </a:solidFill>
                          <a:effectLst/>
                        </a:rPr>
                        <a:t>些许错误</a:t>
                      </a:r>
                      <a:r>
                        <a:rPr lang="zh-CN" altLang="en-US" sz="1600" kern="100" dirty="0">
                          <a:solidFill>
                            <a:schemeClr val="tx1"/>
                          </a:solidFill>
                          <a:effectLst/>
                        </a:rPr>
                        <a:t>，但完全</a:t>
                      </a:r>
                      <a:r>
                        <a:rPr lang="zh-CN" altLang="en-US" sz="1600" b="1" kern="100" dirty="0">
                          <a:solidFill>
                            <a:schemeClr val="tx1"/>
                          </a:solidFill>
                          <a:effectLst/>
                        </a:rPr>
                        <a:t>不影响意义的表达</a:t>
                      </a:r>
                      <a:r>
                        <a:rPr lang="zh-CN" altLang="en-US" sz="1600" kern="100" dirty="0">
                          <a:solidFill>
                            <a:schemeClr val="tx1"/>
                          </a:solidFill>
                          <a:effectLst/>
                        </a:rPr>
                        <a:t>。    </a:t>
                      </a:r>
                      <a:endParaRPr lang="zh-CN" altLang="en-US" sz="1600" kern="100" dirty="0">
                        <a:solidFill>
                          <a:schemeClr val="tx1"/>
                        </a:solidFill>
                        <a:effectLst/>
                        <a:latin typeface="+mn-ea"/>
                        <a:ea typeface="+mn-ea"/>
                      </a:endParaRPr>
                    </a:p>
                  </a:txBody>
                  <a:tcPr marL="90357" marR="90357" marT="60237" marB="60237">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c>
                  <a:txBody>
                    <a:bodyPr/>
                    <a:lstStyle/>
                    <a:p>
                      <a:pPr marL="0" marR="0" lvl="0" indent="0" algn="l" defTabSz="914400" rtl="0" eaLnBrk="1" fontAlgn="auto" latinLnBrk="0" hangingPunct="1">
                        <a:lnSpc>
                          <a:spcPct val="120000"/>
                        </a:lnSpc>
                        <a:spcBef>
                          <a:spcPts val="0"/>
                        </a:spcBef>
                        <a:spcAft>
                          <a:spcPts val="0"/>
                        </a:spcAft>
                        <a:buClrTx/>
                        <a:buSzTx/>
                        <a:buFont typeface="Wingdings" panose="05000000000000000000" pitchFamily="2" charset="2"/>
                        <a:buNone/>
                        <a:defRPr/>
                      </a:pPr>
                      <a:r>
                        <a:rPr lang="zh-CN" altLang="en-US" sz="1600" b="1" kern="100" dirty="0">
                          <a:solidFill>
                            <a:schemeClr val="tx1"/>
                          </a:solidFill>
                          <a:effectLst/>
                        </a:rPr>
                        <a:t>有效</a:t>
                      </a:r>
                      <a:r>
                        <a:rPr lang="zh-CN" altLang="en-US" sz="1600" kern="100" dirty="0">
                          <a:solidFill>
                            <a:schemeClr val="tx1"/>
                          </a:solidFill>
                          <a:effectLst/>
                        </a:rPr>
                        <a:t>地使用了语句间的</a:t>
                      </a:r>
                      <a:r>
                        <a:rPr lang="zh-CN" altLang="en-US" sz="1600" b="1" kern="100" dirty="0">
                          <a:solidFill>
                            <a:schemeClr val="tx1"/>
                          </a:solidFill>
                          <a:effectLst/>
                        </a:rPr>
                        <a:t>连接成分</a:t>
                      </a:r>
                      <a:r>
                        <a:rPr lang="zh-CN" altLang="en-US" sz="1600" kern="100" dirty="0">
                          <a:solidFill>
                            <a:schemeClr val="tx1"/>
                          </a:solidFill>
                          <a:effectLst/>
                        </a:rPr>
                        <a:t>，使所续写短文</a:t>
                      </a:r>
                      <a:r>
                        <a:rPr lang="zh-CN" altLang="en-US" sz="1600" b="1" kern="100" dirty="0">
                          <a:solidFill>
                            <a:schemeClr val="tx1"/>
                          </a:solidFill>
                          <a:effectLst/>
                        </a:rPr>
                        <a:t>结构紧凑</a:t>
                      </a:r>
                      <a:r>
                        <a:rPr lang="zh-CN" altLang="en-US" sz="1600" kern="100" dirty="0">
                          <a:solidFill>
                            <a:schemeClr val="tx1"/>
                          </a:solidFill>
                          <a:effectLst/>
                        </a:rPr>
                        <a:t>。</a:t>
                      </a:r>
                      <a:endParaRPr lang="zh-CN" altLang="en-US" sz="1600" kern="100" dirty="0">
                        <a:solidFill>
                          <a:schemeClr val="tx1"/>
                        </a:solidFill>
                        <a:effectLst/>
                        <a:latin typeface="+mn-ea"/>
                        <a:ea typeface="+mn-ea"/>
                        <a:cs typeface="Times New Roman" panose="02020603050405020304" pitchFamily="18" charset="0"/>
                      </a:endParaRPr>
                    </a:p>
                  </a:txBody>
                  <a:tcPr marL="90357" marR="90357" marT="60237" marB="60237">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r>
              <a:tr h="881540">
                <a:tc>
                  <a:txBody>
                    <a:bodyPr/>
                    <a:lstStyle/>
                    <a:p>
                      <a:pPr marL="0" marR="0" algn="ctr">
                        <a:lnSpc>
                          <a:spcPct val="120000"/>
                        </a:lnSpc>
                        <a:spcBef>
                          <a:spcPts val="0"/>
                        </a:spcBef>
                        <a:spcAft>
                          <a:spcPts val="0"/>
                        </a:spcAft>
                      </a:pPr>
                      <a:r>
                        <a:rPr lang="zh-CN" altLang="en-US" sz="1600" b="1" kern="100" dirty="0">
                          <a:solidFill>
                            <a:schemeClr val="tx1"/>
                          </a:solidFill>
                          <a:effectLst/>
                        </a:rPr>
                        <a:t>第四档</a:t>
                      </a:r>
                      <a:endParaRPr lang="zh-CN" altLang="en-US" sz="1600" b="1" kern="100" dirty="0">
                        <a:solidFill>
                          <a:schemeClr val="tx1"/>
                        </a:solidFill>
                        <a:effectLst/>
                      </a:endParaRPr>
                    </a:p>
                    <a:p>
                      <a:pPr marL="0" marR="0" algn="ctr">
                        <a:lnSpc>
                          <a:spcPct val="120000"/>
                        </a:lnSpc>
                        <a:spcBef>
                          <a:spcPts val="0"/>
                        </a:spcBef>
                        <a:spcAft>
                          <a:spcPts val="0"/>
                        </a:spcAft>
                      </a:pPr>
                      <a:r>
                        <a:rPr lang="en-US" altLang="zh-CN" sz="1600" b="1" kern="100" dirty="0">
                          <a:solidFill>
                            <a:schemeClr val="tx1"/>
                          </a:solidFill>
                          <a:effectLst/>
                        </a:rPr>
                        <a:t>(16-20</a:t>
                      </a:r>
                      <a:r>
                        <a:rPr lang="zh-CN" altLang="en-US" sz="1600" b="1" kern="100" dirty="0">
                          <a:solidFill>
                            <a:schemeClr val="tx1"/>
                          </a:solidFill>
                          <a:effectLst/>
                        </a:rPr>
                        <a:t>分</a:t>
                      </a:r>
                      <a:r>
                        <a:rPr lang="en-US" altLang="zh-CN" sz="1600" b="1" kern="100" dirty="0">
                          <a:solidFill>
                            <a:schemeClr val="tx1"/>
                          </a:solidFill>
                          <a:effectLst/>
                        </a:rPr>
                        <a:t>)</a:t>
                      </a:r>
                      <a:endParaRPr lang="zh-CN" altLang="en-US" sz="1600" b="1" kern="100" dirty="0">
                        <a:solidFill>
                          <a:schemeClr val="tx1"/>
                        </a:solidFill>
                        <a:effectLst/>
                        <a:latin typeface="+mn-ea"/>
                        <a:ea typeface="+mn-ea"/>
                      </a:endParaRPr>
                    </a:p>
                  </a:txBody>
                  <a:tcPr marL="90357" marR="90357" marT="60237" marB="60237" anchor="ct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c>
                  <a:txBody>
                    <a:bodyPr/>
                    <a:lstStyle/>
                    <a:p>
                      <a:pPr marL="0" marR="0" lvl="0" indent="0" algn="l">
                        <a:lnSpc>
                          <a:spcPct val="120000"/>
                        </a:lnSpc>
                        <a:spcBef>
                          <a:spcPts val="0"/>
                        </a:spcBef>
                        <a:spcAft>
                          <a:spcPts val="0"/>
                        </a:spcAft>
                        <a:buFont typeface="Wingdings" panose="05000000000000000000" pitchFamily="2" charset="2"/>
                        <a:buNone/>
                      </a:pPr>
                      <a:r>
                        <a:rPr lang="zh-CN" altLang="en-US" sz="1600" kern="100" dirty="0">
                          <a:solidFill>
                            <a:schemeClr val="tx1"/>
                          </a:solidFill>
                          <a:effectLst/>
                        </a:rPr>
                        <a:t>与所给短文融洽度高，与所提供各段落开头语</a:t>
                      </a:r>
                      <a:r>
                        <a:rPr lang="zh-CN" altLang="en-US" sz="1600" b="1" kern="100" dirty="0">
                          <a:solidFill>
                            <a:schemeClr val="tx1"/>
                          </a:solidFill>
                          <a:effectLst/>
                        </a:rPr>
                        <a:t>衔接较合理</a:t>
                      </a:r>
                      <a:r>
                        <a:rPr lang="zh-CN" altLang="en-US" sz="1600" kern="100" dirty="0">
                          <a:solidFill>
                            <a:schemeClr val="tx1"/>
                          </a:solidFill>
                          <a:effectLst/>
                        </a:rPr>
                        <a:t>。</a:t>
                      </a:r>
                      <a:endParaRPr lang="zh-CN" altLang="en-US" sz="1600" kern="100" dirty="0">
                        <a:solidFill>
                          <a:schemeClr val="tx1"/>
                        </a:solidFill>
                        <a:effectLst/>
                        <a:latin typeface="+mn-ea"/>
                        <a:ea typeface="+mn-ea"/>
                        <a:cs typeface="Times New Roman" panose="02020603050405020304" pitchFamily="18" charset="0"/>
                      </a:endParaRPr>
                    </a:p>
                  </a:txBody>
                  <a:tcPr marL="90357" marR="90357" marT="60237" marB="60237">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c>
                  <a:txBody>
                    <a:bodyPr/>
                    <a:lstStyle/>
                    <a:p>
                      <a:pPr marL="0" marR="0" lvl="0" indent="0" algn="l">
                        <a:lnSpc>
                          <a:spcPct val="120000"/>
                        </a:lnSpc>
                        <a:spcBef>
                          <a:spcPts val="0"/>
                        </a:spcBef>
                        <a:spcAft>
                          <a:spcPts val="0"/>
                        </a:spcAft>
                        <a:buFont typeface="Wingdings" panose="05000000000000000000" pitchFamily="2" charset="2"/>
                        <a:buNone/>
                      </a:pPr>
                      <a:endParaRPr lang="zh-CN" altLang="en-US" sz="1600" kern="100" dirty="0">
                        <a:solidFill>
                          <a:schemeClr val="tx1"/>
                        </a:solidFill>
                        <a:effectLst/>
                      </a:endParaRPr>
                    </a:p>
                    <a:p>
                      <a:pPr marL="0" marR="0" lvl="0" indent="0" algn="l">
                        <a:lnSpc>
                          <a:spcPct val="120000"/>
                        </a:lnSpc>
                        <a:spcBef>
                          <a:spcPts val="0"/>
                        </a:spcBef>
                        <a:spcAft>
                          <a:spcPts val="0"/>
                        </a:spcAft>
                        <a:buFont typeface="Wingdings" panose="05000000000000000000" pitchFamily="2" charset="2"/>
                        <a:buNone/>
                      </a:pPr>
                      <a:r>
                        <a:rPr lang="zh-CN" altLang="en-US" sz="1600" kern="100" dirty="0">
                          <a:solidFill>
                            <a:schemeClr val="tx1"/>
                          </a:solidFill>
                          <a:effectLst/>
                        </a:rPr>
                        <a:t>内容</a:t>
                      </a:r>
                      <a:r>
                        <a:rPr lang="zh-CN" altLang="en-US" sz="1600" b="1" kern="100" dirty="0">
                          <a:solidFill>
                            <a:schemeClr val="tx1"/>
                          </a:solidFill>
                          <a:effectLst/>
                        </a:rPr>
                        <a:t>比较丰富</a:t>
                      </a:r>
                      <a:endParaRPr lang="zh-CN" altLang="en-US" sz="1600" b="1" kern="100" dirty="0">
                        <a:solidFill>
                          <a:schemeClr val="tx1"/>
                        </a:solidFill>
                        <a:effectLst/>
                        <a:latin typeface="+mn-ea"/>
                        <a:ea typeface="+mn-ea"/>
                        <a:cs typeface="Times New Roman" panose="02020603050405020304" pitchFamily="18" charset="0"/>
                      </a:endParaRPr>
                    </a:p>
                  </a:txBody>
                  <a:tcPr marL="90357" marR="90357" marT="60237" marB="60237">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c>
                  <a:txBody>
                    <a:bodyPr/>
                    <a:lstStyle/>
                    <a:p>
                      <a:pPr marL="0" marR="0" lvl="0" indent="0" algn="l">
                        <a:lnSpc>
                          <a:spcPct val="120000"/>
                        </a:lnSpc>
                        <a:spcBef>
                          <a:spcPts val="0"/>
                        </a:spcBef>
                        <a:spcAft>
                          <a:spcPts val="0"/>
                        </a:spcAft>
                        <a:buFont typeface="Wingdings" panose="05000000000000000000" pitchFamily="2" charset="2"/>
                        <a:buNone/>
                      </a:pPr>
                      <a:r>
                        <a:rPr lang="zh-CN" altLang="en-US" sz="1600" kern="100" dirty="0">
                          <a:solidFill>
                            <a:schemeClr val="tx1"/>
                          </a:solidFill>
                          <a:effectLst/>
                        </a:rPr>
                        <a:t>所使用语法结构和词汇</a:t>
                      </a:r>
                      <a:r>
                        <a:rPr lang="zh-CN" altLang="en-US" sz="1600" b="1" kern="100" dirty="0">
                          <a:solidFill>
                            <a:schemeClr val="tx1"/>
                          </a:solidFill>
                          <a:effectLst/>
                        </a:rPr>
                        <a:t>较为丰富、准确</a:t>
                      </a:r>
                      <a:r>
                        <a:rPr lang="zh-CN" altLang="en-US" sz="1600" kern="100" dirty="0">
                          <a:solidFill>
                            <a:schemeClr val="tx1"/>
                          </a:solidFill>
                          <a:effectLst/>
                        </a:rPr>
                        <a:t>，可能有些许错误，但</a:t>
                      </a:r>
                      <a:r>
                        <a:rPr lang="zh-CN" altLang="en-US" sz="1600" b="1" kern="100" dirty="0">
                          <a:solidFill>
                            <a:schemeClr val="tx1"/>
                          </a:solidFill>
                          <a:effectLst/>
                        </a:rPr>
                        <a:t>不影响意义的表达</a:t>
                      </a:r>
                      <a:r>
                        <a:rPr lang="zh-CN" altLang="en-US" sz="1600" kern="100" dirty="0">
                          <a:solidFill>
                            <a:schemeClr val="tx1"/>
                          </a:solidFill>
                          <a:effectLst/>
                        </a:rPr>
                        <a:t>。</a:t>
                      </a:r>
                      <a:endParaRPr lang="zh-CN" altLang="en-US" sz="1600" kern="100" dirty="0">
                        <a:solidFill>
                          <a:schemeClr val="tx1"/>
                        </a:solidFill>
                        <a:effectLst/>
                        <a:latin typeface="+mn-ea"/>
                        <a:ea typeface="+mn-ea"/>
                        <a:cs typeface="Times New Roman" panose="02020603050405020304" pitchFamily="18" charset="0"/>
                      </a:endParaRPr>
                    </a:p>
                  </a:txBody>
                  <a:tcPr marL="90357" marR="90357" marT="60237" marB="60237">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c>
                  <a:txBody>
                    <a:bodyPr/>
                    <a:lstStyle/>
                    <a:p>
                      <a:pPr marL="0" marR="0" lvl="0" indent="0" algn="l">
                        <a:lnSpc>
                          <a:spcPct val="120000"/>
                        </a:lnSpc>
                        <a:spcBef>
                          <a:spcPts val="0"/>
                        </a:spcBef>
                        <a:spcAft>
                          <a:spcPts val="0"/>
                        </a:spcAft>
                        <a:buFont typeface="Wingdings" panose="05000000000000000000" pitchFamily="2" charset="2"/>
                        <a:buNone/>
                      </a:pPr>
                      <a:r>
                        <a:rPr lang="zh-CN" altLang="en-US" sz="1600" b="1" kern="100" dirty="0">
                          <a:solidFill>
                            <a:schemeClr val="tx1"/>
                          </a:solidFill>
                          <a:effectLst/>
                        </a:rPr>
                        <a:t>比较有效</a:t>
                      </a:r>
                      <a:r>
                        <a:rPr lang="zh-CN" altLang="en-US" sz="1600" kern="100" dirty="0">
                          <a:solidFill>
                            <a:schemeClr val="tx1"/>
                          </a:solidFill>
                          <a:effectLst/>
                        </a:rPr>
                        <a:t>地使用了语句间的</a:t>
                      </a:r>
                      <a:r>
                        <a:rPr lang="zh-CN" altLang="en-US" sz="1600" b="1" kern="100" dirty="0">
                          <a:solidFill>
                            <a:schemeClr val="tx1"/>
                          </a:solidFill>
                          <a:effectLst/>
                        </a:rPr>
                        <a:t>连接成分</a:t>
                      </a:r>
                      <a:r>
                        <a:rPr lang="zh-CN" altLang="en-US" sz="1600" kern="100" dirty="0">
                          <a:solidFill>
                            <a:schemeClr val="tx1"/>
                          </a:solidFill>
                          <a:effectLst/>
                        </a:rPr>
                        <a:t>，使所续写</a:t>
                      </a:r>
                      <a:r>
                        <a:rPr lang="zh-CN" altLang="en-US" sz="1600" b="1" kern="100" dirty="0">
                          <a:solidFill>
                            <a:schemeClr val="tx1"/>
                          </a:solidFill>
                          <a:effectLst/>
                        </a:rPr>
                        <a:t>短文结构紧凑</a:t>
                      </a:r>
                      <a:r>
                        <a:rPr lang="zh-CN" altLang="en-US" sz="1600" kern="100" dirty="0">
                          <a:solidFill>
                            <a:schemeClr val="tx1"/>
                          </a:solidFill>
                          <a:effectLst/>
                        </a:rPr>
                        <a:t>。  </a:t>
                      </a:r>
                      <a:endParaRPr lang="zh-CN" altLang="en-US" sz="1600" kern="100" dirty="0">
                        <a:solidFill>
                          <a:schemeClr val="tx1"/>
                        </a:solidFill>
                        <a:effectLst/>
                        <a:latin typeface="+mn-ea"/>
                        <a:ea typeface="+mn-ea"/>
                        <a:cs typeface="Times New Roman" panose="02020603050405020304" pitchFamily="18" charset="0"/>
                      </a:endParaRPr>
                    </a:p>
                  </a:txBody>
                  <a:tcPr marL="90357" marR="90357" marT="60237" marB="60237">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r>
              <a:tr h="881540">
                <a:tc>
                  <a:txBody>
                    <a:bodyPr/>
                    <a:lstStyle/>
                    <a:p>
                      <a:pPr marL="0" marR="0" algn="ctr">
                        <a:lnSpc>
                          <a:spcPct val="120000"/>
                        </a:lnSpc>
                        <a:spcBef>
                          <a:spcPts val="0"/>
                        </a:spcBef>
                        <a:spcAft>
                          <a:spcPts val="0"/>
                        </a:spcAft>
                      </a:pPr>
                      <a:r>
                        <a:rPr lang="zh-CN" altLang="en-US" sz="1600" b="1" kern="100" dirty="0">
                          <a:solidFill>
                            <a:schemeClr val="tx1"/>
                          </a:solidFill>
                          <a:effectLst/>
                        </a:rPr>
                        <a:t>第三档</a:t>
                      </a:r>
                      <a:endParaRPr lang="zh-CN" altLang="en-US" sz="1600" b="1" kern="100" dirty="0">
                        <a:solidFill>
                          <a:schemeClr val="tx1"/>
                        </a:solidFill>
                        <a:effectLst/>
                      </a:endParaRPr>
                    </a:p>
                    <a:p>
                      <a:pPr marL="0" marR="0" algn="ctr">
                        <a:lnSpc>
                          <a:spcPct val="120000"/>
                        </a:lnSpc>
                        <a:spcBef>
                          <a:spcPts val="0"/>
                        </a:spcBef>
                        <a:spcAft>
                          <a:spcPts val="0"/>
                        </a:spcAft>
                      </a:pPr>
                      <a:r>
                        <a:rPr lang="en-US" altLang="zh-CN" sz="1600" b="1" kern="100" dirty="0">
                          <a:solidFill>
                            <a:schemeClr val="tx1"/>
                          </a:solidFill>
                          <a:effectLst/>
                        </a:rPr>
                        <a:t>(11—15</a:t>
                      </a:r>
                      <a:r>
                        <a:rPr lang="zh-CN" altLang="en-US" sz="1600" b="1" kern="100" dirty="0">
                          <a:solidFill>
                            <a:schemeClr val="tx1"/>
                          </a:solidFill>
                          <a:effectLst/>
                        </a:rPr>
                        <a:t>分</a:t>
                      </a:r>
                      <a:r>
                        <a:rPr lang="en-US" altLang="zh-CN" sz="1600" b="1" kern="100" dirty="0">
                          <a:solidFill>
                            <a:schemeClr val="tx1"/>
                          </a:solidFill>
                          <a:effectLst/>
                        </a:rPr>
                        <a:t>)</a:t>
                      </a:r>
                      <a:endParaRPr lang="zh-CN" altLang="en-US" sz="1600" b="1" kern="100" dirty="0">
                        <a:solidFill>
                          <a:schemeClr val="tx1"/>
                        </a:solidFill>
                        <a:effectLst/>
                        <a:latin typeface="+mn-ea"/>
                        <a:ea typeface="+mn-ea"/>
                      </a:endParaRPr>
                    </a:p>
                  </a:txBody>
                  <a:tcPr marL="90357" marR="90357" marT="60237" marB="60237" anchor="ct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c>
                  <a:txBody>
                    <a:bodyPr/>
                    <a:lstStyle/>
                    <a:p>
                      <a:pPr marL="0" marR="0" lvl="0" indent="0" algn="l">
                        <a:lnSpc>
                          <a:spcPct val="120000"/>
                        </a:lnSpc>
                        <a:spcBef>
                          <a:spcPts val="0"/>
                        </a:spcBef>
                        <a:spcAft>
                          <a:spcPts val="0"/>
                        </a:spcAft>
                        <a:buFont typeface="Wingdings" panose="05000000000000000000" pitchFamily="2" charset="2"/>
                        <a:buNone/>
                      </a:pPr>
                      <a:r>
                        <a:rPr lang="zh-CN" altLang="en-US" sz="1600" kern="100" dirty="0">
                          <a:solidFill>
                            <a:schemeClr val="tx1"/>
                          </a:solidFill>
                          <a:effectLst/>
                        </a:rPr>
                        <a:t>与所给短文关系较为密切，与所提供各段落开头语有</a:t>
                      </a:r>
                      <a:r>
                        <a:rPr lang="zh-CN" altLang="en-US" sz="1600" b="1" kern="100" dirty="0">
                          <a:solidFill>
                            <a:schemeClr val="tx1"/>
                          </a:solidFill>
                          <a:effectLst/>
                        </a:rPr>
                        <a:t>一定程度的衔接。</a:t>
                      </a:r>
                      <a:endParaRPr lang="zh-CN" altLang="en-US" sz="1600" b="1" kern="100" dirty="0">
                        <a:solidFill>
                          <a:schemeClr val="tx1"/>
                        </a:solidFill>
                        <a:effectLst/>
                        <a:latin typeface="+mn-ea"/>
                        <a:ea typeface="+mn-ea"/>
                        <a:cs typeface="Times New Roman" panose="02020603050405020304" pitchFamily="18" charset="0"/>
                      </a:endParaRPr>
                    </a:p>
                  </a:txBody>
                  <a:tcPr marL="90357" marR="90357" marT="60237" marB="60237">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c>
                  <a:txBody>
                    <a:bodyPr/>
                    <a:lstStyle/>
                    <a:p>
                      <a:pPr marL="0" marR="0" lvl="0" indent="0" algn="l">
                        <a:lnSpc>
                          <a:spcPct val="120000"/>
                        </a:lnSpc>
                        <a:spcBef>
                          <a:spcPts val="0"/>
                        </a:spcBef>
                        <a:spcAft>
                          <a:spcPts val="0"/>
                        </a:spcAft>
                        <a:buFont typeface="Wingdings" panose="05000000000000000000" pitchFamily="2" charset="2"/>
                        <a:buNone/>
                      </a:pPr>
                      <a:endParaRPr lang="zh-CN" altLang="en-US" sz="1600" kern="100" dirty="0">
                        <a:solidFill>
                          <a:schemeClr val="tx1"/>
                        </a:solidFill>
                        <a:effectLst/>
                      </a:endParaRPr>
                    </a:p>
                    <a:p>
                      <a:pPr marL="0" marR="0" lvl="0" indent="0" algn="l">
                        <a:lnSpc>
                          <a:spcPct val="120000"/>
                        </a:lnSpc>
                        <a:spcBef>
                          <a:spcPts val="0"/>
                        </a:spcBef>
                        <a:spcAft>
                          <a:spcPts val="0"/>
                        </a:spcAft>
                        <a:buFont typeface="Wingdings" panose="05000000000000000000" pitchFamily="2" charset="2"/>
                        <a:buNone/>
                      </a:pPr>
                      <a:r>
                        <a:rPr lang="zh-CN" altLang="en-US" sz="1600" kern="100" dirty="0">
                          <a:solidFill>
                            <a:schemeClr val="tx1"/>
                          </a:solidFill>
                          <a:effectLst/>
                        </a:rPr>
                        <a:t>写出了</a:t>
                      </a:r>
                      <a:r>
                        <a:rPr lang="zh-CN" altLang="en-US" sz="1600" b="1" kern="100" dirty="0">
                          <a:solidFill>
                            <a:schemeClr val="tx1"/>
                          </a:solidFill>
                          <a:effectLst/>
                        </a:rPr>
                        <a:t>若干有关内容</a:t>
                      </a:r>
                      <a:endParaRPr lang="zh-CN" altLang="en-US" sz="1600" b="1" kern="100" dirty="0">
                        <a:solidFill>
                          <a:schemeClr val="tx1"/>
                        </a:solidFill>
                        <a:effectLst/>
                        <a:latin typeface="+mn-ea"/>
                        <a:ea typeface="+mn-ea"/>
                        <a:cs typeface="Times New Roman" panose="02020603050405020304" pitchFamily="18" charset="0"/>
                      </a:endParaRPr>
                    </a:p>
                  </a:txBody>
                  <a:tcPr marL="90357" marR="90357" marT="60237" marB="60237">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c>
                  <a:txBody>
                    <a:bodyPr/>
                    <a:lstStyle/>
                    <a:p>
                      <a:pPr marL="0" marR="0" lvl="0" indent="0" algn="l">
                        <a:lnSpc>
                          <a:spcPct val="120000"/>
                        </a:lnSpc>
                        <a:spcBef>
                          <a:spcPts val="0"/>
                        </a:spcBef>
                        <a:spcAft>
                          <a:spcPts val="0"/>
                        </a:spcAft>
                        <a:buFont typeface="Wingdings" panose="05000000000000000000" pitchFamily="2" charset="2"/>
                        <a:buNone/>
                      </a:pPr>
                      <a:r>
                        <a:rPr lang="zh-CN" altLang="en-US" sz="1600" kern="100" dirty="0">
                          <a:solidFill>
                            <a:schemeClr val="tx1"/>
                          </a:solidFill>
                          <a:effectLst/>
                        </a:rPr>
                        <a:t>应用的语法结构和词汇</a:t>
                      </a:r>
                      <a:r>
                        <a:rPr lang="zh-CN" altLang="en-US" sz="1600" b="1" kern="100" dirty="0">
                          <a:solidFill>
                            <a:schemeClr val="tx1"/>
                          </a:solidFill>
                          <a:effectLst/>
                        </a:rPr>
                        <a:t>能够满足任务的要求</a:t>
                      </a:r>
                      <a:r>
                        <a:rPr lang="zh-CN" altLang="en-US" sz="1600" kern="100" dirty="0">
                          <a:solidFill>
                            <a:schemeClr val="tx1"/>
                          </a:solidFill>
                          <a:effectLst/>
                        </a:rPr>
                        <a:t>，虽</a:t>
                      </a:r>
                      <a:r>
                        <a:rPr lang="zh-CN" altLang="en-US" sz="1600" b="1" kern="100" dirty="0">
                          <a:solidFill>
                            <a:schemeClr val="tx1"/>
                          </a:solidFill>
                          <a:effectLst/>
                        </a:rPr>
                        <a:t>有一些错误</a:t>
                      </a:r>
                      <a:r>
                        <a:rPr lang="zh-CN" altLang="en-US" sz="1600" kern="100" dirty="0">
                          <a:solidFill>
                            <a:schemeClr val="tx1"/>
                          </a:solidFill>
                          <a:effectLst/>
                        </a:rPr>
                        <a:t>，但</a:t>
                      </a:r>
                      <a:r>
                        <a:rPr lang="zh-CN" altLang="en-US" sz="1600" b="1" kern="100" dirty="0">
                          <a:solidFill>
                            <a:schemeClr val="tx1"/>
                          </a:solidFill>
                          <a:effectLst/>
                        </a:rPr>
                        <a:t>不影响意义表达</a:t>
                      </a:r>
                      <a:r>
                        <a:rPr lang="zh-CN" altLang="en-US" sz="1600" kern="100" dirty="0">
                          <a:solidFill>
                            <a:schemeClr val="tx1"/>
                          </a:solidFill>
                          <a:effectLst/>
                        </a:rPr>
                        <a:t>。</a:t>
                      </a:r>
                      <a:endParaRPr lang="zh-CN" altLang="en-US" sz="1600" kern="100" dirty="0">
                        <a:solidFill>
                          <a:schemeClr val="tx1"/>
                        </a:solidFill>
                        <a:effectLst/>
                        <a:latin typeface="+mn-ea"/>
                        <a:ea typeface="+mn-ea"/>
                      </a:endParaRPr>
                    </a:p>
                  </a:txBody>
                  <a:tcPr marL="90357" marR="90357" marT="60237" marB="60237">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c>
                  <a:txBody>
                    <a:bodyPr/>
                    <a:lstStyle/>
                    <a:p>
                      <a:pPr marL="0" marR="0" lvl="0" indent="0" algn="l" defTabSz="914400" rtl="0" eaLnBrk="1" fontAlgn="auto" latinLnBrk="0" hangingPunct="1">
                        <a:lnSpc>
                          <a:spcPct val="120000"/>
                        </a:lnSpc>
                        <a:spcBef>
                          <a:spcPts val="0"/>
                        </a:spcBef>
                        <a:spcAft>
                          <a:spcPts val="0"/>
                        </a:spcAft>
                        <a:buClrTx/>
                        <a:buSzTx/>
                        <a:buFont typeface="Wingdings" panose="05000000000000000000" pitchFamily="2" charset="2"/>
                        <a:buNone/>
                        <a:defRPr/>
                      </a:pPr>
                      <a:r>
                        <a:rPr lang="zh-CN" altLang="en-US" sz="1600" kern="100" dirty="0">
                          <a:solidFill>
                            <a:schemeClr val="tx1"/>
                          </a:solidFill>
                          <a:effectLst/>
                        </a:rPr>
                        <a:t>应用</a:t>
                      </a:r>
                      <a:r>
                        <a:rPr lang="zh-CN" altLang="en-US" sz="1600" b="1" kern="100" dirty="0">
                          <a:solidFill>
                            <a:schemeClr val="tx1"/>
                          </a:solidFill>
                          <a:effectLst/>
                        </a:rPr>
                        <a:t>简单的语句连接成分</a:t>
                      </a:r>
                      <a:r>
                        <a:rPr lang="zh-CN" altLang="en-US" sz="1600" kern="100" dirty="0">
                          <a:solidFill>
                            <a:schemeClr val="tx1"/>
                          </a:solidFill>
                          <a:effectLst/>
                        </a:rPr>
                        <a:t>，使所续写的</a:t>
                      </a:r>
                      <a:r>
                        <a:rPr lang="zh-CN" altLang="en-US" sz="1600" b="1" kern="100" dirty="0">
                          <a:solidFill>
                            <a:schemeClr val="tx1"/>
                          </a:solidFill>
                          <a:effectLst/>
                        </a:rPr>
                        <a:t>短文结构紧凑。</a:t>
                      </a:r>
                      <a:endParaRPr lang="zh-CN" altLang="en-US" sz="1600" b="1" kern="100" dirty="0">
                        <a:solidFill>
                          <a:schemeClr val="tx1"/>
                        </a:solidFill>
                        <a:effectLst/>
                        <a:latin typeface="+mn-ea"/>
                        <a:ea typeface="+mn-ea"/>
                        <a:cs typeface="Times New Roman" panose="02020603050405020304" pitchFamily="18" charset="0"/>
                      </a:endParaRPr>
                    </a:p>
                  </a:txBody>
                  <a:tcPr marL="90357" marR="90357" marT="60237" marB="60237">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r>
              <a:tr h="881540">
                <a:tc>
                  <a:txBody>
                    <a:bodyPr/>
                    <a:lstStyle/>
                    <a:p>
                      <a:pPr marL="0" marR="0" algn="ctr">
                        <a:lnSpc>
                          <a:spcPct val="120000"/>
                        </a:lnSpc>
                        <a:spcBef>
                          <a:spcPts val="0"/>
                        </a:spcBef>
                        <a:spcAft>
                          <a:spcPts val="0"/>
                        </a:spcAft>
                      </a:pPr>
                      <a:r>
                        <a:rPr lang="zh-CN" altLang="en-US" sz="1600" b="1" kern="100" dirty="0">
                          <a:solidFill>
                            <a:schemeClr val="tx1"/>
                          </a:solidFill>
                          <a:effectLst/>
                        </a:rPr>
                        <a:t>第二档</a:t>
                      </a:r>
                      <a:endParaRPr lang="zh-CN" altLang="en-US" sz="1600" b="1" kern="100" dirty="0">
                        <a:solidFill>
                          <a:schemeClr val="tx1"/>
                        </a:solidFill>
                        <a:effectLst/>
                      </a:endParaRPr>
                    </a:p>
                    <a:p>
                      <a:pPr marL="0" marR="0" algn="ctr">
                        <a:lnSpc>
                          <a:spcPct val="120000"/>
                        </a:lnSpc>
                        <a:spcBef>
                          <a:spcPts val="0"/>
                        </a:spcBef>
                        <a:spcAft>
                          <a:spcPts val="0"/>
                        </a:spcAft>
                      </a:pPr>
                      <a:r>
                        <a:rPr lang="en-US" altLang="zh-CN" sz="1600" b="1" kern="100" dirty="0">
                          <a:solidFill>
                            <a:schemeClr val="tx1"/>
                          </a:solidFill>
                          <a:effectLst/>
                        </a:rPr>
                        <a:t>(6—10</a:t>
                      </a:r>
                      <a:r>
                        <a:rPr lang="zh-CN" altLang="en-US" sz="1600" b="1" kern="100" dirty="0">
                          <a:solidFill>
                            <a:schemeClr val="tx1"/>
                          </a:solidFill>
                          <a:effectLst/>
                        </a:rPr>
                        <a:t>分</a:t>
                      </a:r>
                      <a:r>
                        <a:rPr lang="en-US" altLang="zh-CN" sz="1600" b="1" kern="100" dirty="0">
                          <a:solidFill>
                            <a:schemeClr val="tx1"/>
                          </a:solidFill>
                          <a:effectLst/>
                        </a:rPr>
                        <a:t>)</a:t>
                      </a:r>
                      <a:endParaRPr lang="zh-CN" altLang="en-US" sz="1600" b="1" kern="100" dirty="0">
                        <a:solidFill>
                          <a:schemeClr val="tx1"/>
                        </a:solidFill>
                        <a:effectLst/>
                        <a:latin typeface="+mn-ea"/>
                        <a:ea typeface="+mn-ea"/>
                      </a:endParaRPr>
                    </a:p>
                  </a:txBody>
                  <a:tcPr marL="90357" marR="90357" marT="60237" marB="60237" anchor="ct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c>
                  <a:txBody>
                    <a:bodyPr/>
                    <a:lstStyle/>
                    <a:p>
                      <a:pPr marL="0" marR="0" lvl="0" indent="0" algn="l">
                        <a:lnSpc>
                          <a:spcPct val="120000"/>
                        </a:lnSpc>
                        <a:spcBef>
                          <a:spcPts val="0"/>
                        </a:spcBef>
                        <a:spcAft>
                          <a:spcPts val="0"/>
                        </a:spcAft>
                        <a:buFont typeface="Wingdings" panose="05000000000000000000" pitchFamily="2" charset="2"/>
                        <a:buNone/>
                      </a:pPr>
                      <a:r>
                        <a:rPr lang="zh-CN" altLang="en-US" sz="1600" kern="100" dirty="0">
                          <a:solidFill>
                            <a:schemeClr val="tx1"/>
                          </a:solidFill>
                          <a:effectLst/>
                        </a:rPr>
                        <a:t>与所给短文</a:t>
                      </a:r>
                      <a:r>
                        <a:rPr lang="zh-CN" altLang="en-US" sz="1600" b="1" kern="100" dirty="0">
                          <a:solidFill>
                            <a:schemeClr val="tx1"/>
                          </a:solidFill>
                          <a:effectLst/>
                        </a:rPr>
                        <a:t>有一定关系</a:t>
                      </a:r>
                      <a:r>
                        <a:rPr lang="zh-CN" altLang="en-US" sz="1600" kern="100" dirty="0">
                          <a:solidFill>
                            <a:schemeClr val="tx1"/>
                          </a:solidFill>
                          <a:effectLst/>
                        </a:rPr>
                        <a:t>，与所提供各段落开头语</a:t>
                      </a:r>
                      <a:r>
                        <a:rPr lang="zh-CN" altLang="en-US" sz="1600" b="1" kern="100" dirty="0">
                          <a:solidFill>
                            <a:schemeClr val="tx1"/>
                          </a:solidFill>
                          <a:effectLst/>
                        </a:rPr>
                        <a:t>有一定衔接。</a:t>
                      </a:r>
                      <a:endParaRPr lang="zh-CN" altLang="en-US" sz="1600" b="1" kern="100" dirty="0">
                        <a:solidFill>
                          <a:schemeClr val="tx1"/>
                        </a:solidFill>
                        <a:effectLst/>
                        <a:latin typeface="+mn-ea"/>
                        <a:ea typeface="+mn-ea"/>
                        <a:cs typeface="Times New Roman" panose="02020603050405020304" pitchFamily="18" charset="0"/>
                      </a:endParaRPr>
                    </a:p>
                  </a:txBody>
                  <a:tcPr marL="90357" marR="90357" marT="60237" marB="60237">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c>
                  <a:txBody>
                    <a:bodyPr/>
                    <a:lstStyle/>
                    <a:p>
                      <a:pPr marL="0" marR="0" lvl="0" indent="0" algn="l">
                        <a:lnSpc>
                          <a:spcPct val="120000"/>
                        </a:lnSpc>
                        <a:spcBef>
                          <a:spcPts val="0"/>
                        </a:spcBef>
                        <a:spcAft>
                          <a:spcPts val="0"/>
                        </a:spcAft>
                        <a:buFont typeface="Wingdings" panose="05000000000000000000" pitchFamily="2" charset="2"/>
                        <a:buNone/>
                      </a:pPr>
                      <a:endParaRPr lang="zh-CN" altLang="en-US" sz="1600" kern="100" dirty="0">
                        <a:solidFill>
                          <a:schemeClr val="tx1"/>
                        </a:solidFill>
                        <a:effectLst/>
                      </a:endParaRPr>
                    </a:p>
                    <a:p>
                      <a:pPr marL="0" marR="0" lvl="0" indent="0" algn="l">
                        <a:lnSpc>
                          <a:spcPct val="120000"/>
                        </a:lnSpc>
                        <a:spcBef>
                          <a:spcPts val="0"/>
                        </a:spcBef>
                        <a:spcAft>
                          <a:spcPts val="0"/>
                        </a:spcAft>
                        <a:buFont typeface="Wingdings" panose="05000000000000000000" pitchFamily="2" charset="2"/>
                        <a:buNone/>
                      </a:pPr>
                      <a:r>
                        <a:rPr lang="zh-CN" altLang="en-US" sz="1600" kern="100" dirty="0">
                          <a:solidFill>
                            <a:schemeClr val="tx1"/>
                          </a:solidFill>
                          <a:effectLst/>
                        </a:rPr>
                        <a:t>写出了</a:t>
                      </a:r>
                      <a:r>
                        <a:rPr lang="zh-CN" altLang="en-US" sz="1600" b="1" kern="100" dirty="0">
                          <a:solidFill>
                            <a:schemeClr val="tx1"/>
                          </a:solidFill>
                          <a:effectLst/>
                        </a:rPr>
                        <a:t>少数相关内容</a:t>
                      </a:r>
                      <a:endParaRPr lang="zh-CN" altLang="en-US" sz="1600" b="1" kern="100" dirty="0">
                        <a:solidFill>
                          <a:schemeClr val="tx1"/>
                        </a:solidFill>
                        <a:effectLst/>
                        <a:latin typeface="+mn-ea"/>
                        <a:ea typeface="+mn-ea"/>
                        <a:cs typeface="Times New Roman" panose="02020603050405020304" pitchFamily="18" charset="0"/>
                      </a:endParaRPr>
                    </a:p>
                  </a:txBody>
                  <a:tcPr marL="90357" marR="90357" marT="60237" marB="60237">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c>
                  <a:txBody>
                    <a:bodyPr/>
                    <a:lstStyle/>
                    <a:p>
                      <a:pPr marL="0" marR="0" lvl="0" indent="0" algn="l" defTabSz="914400" rtl="0" eaLnBrk="1" fontAlgn="auto" latinLnBrk="0" hangingPunct="1">
                        <a:lnSpc>
                          <a:spcPct val="120000"/>
                        </a:lnSpc>
                        <a:spcBef>
                          <a:spcPts val="0"/>
                        </a:spcBef>
                        <a:spcAft>
                          <a:spcPts val="0"/>
                        </a:spcAft>
                        <a:buClrTx/>
                        <a:buSzTx/>
                        <a:buFont typeface="Wingdings" panose="05000000000000000000" pitchFamily="2" charset="2"/>
                        <a:buNone/>
                        <a:defRPr/>
                      </a:pPr>
                      <a:r>
                        <a:rPr lang="zh-CN" altLang="en-US" sz="1600" kern="100" dirty="0">
                          <a:solidFill>
                            <a:schemeClr val="tx1"/>
                          </a:solidFill>
                          <a:effectLst/>
                        </a:rPr>
                        <a:t>语法</a:t>
                      </a:r>
                      <a:r>
                        <a:rPr lang="zh-CN" altLang="en-US" sz="1600" b="1" kern="100" dirty="0">
                          <a:solidFill>
                            <a:schemeClr val="tx1"/>
                          </a:solidFill>
                          <a:effectLst/>
                        </a:rPr>
                        <a:t>结构单调</a:t>
                      </a:r>
                      <a:r>
                        <a:rPr lang="zh-CN" altLang="en-US" sz="1600" kern="100" dirty="0">
                          <a:solidFill>
                            <a:schemeClr val="tx1"/>
                          </a:solidFill>
                          <a:effectLst/>
                        </a:rPr>
                        <a:t>，应用</a:t>
                      </a:r>
                      <a:r>
                        <a:rPr lang="zh-CN" altLang="en-US" sz="1600" b="1" kern="100" dirty="0">
                          <a:solidFill>
                            <a:schemeClr val="tx1"/>
                          </a:solidFill>
                          <a:effectLst/>
                        </a:rPr>
                        <a:t>词汇有限</a:t>
                      </a:r>
                      <a:r>
                        <a:rPr lang="zh-CN" altLang="en-US" sz="1600" kern="100" dirty="0">
                          <a:solidFill>
                            <a:schemeClr val="tx1"/>
                          </a:solidFill>
                          <a:effectLst/>
                        </a:rPr>
                        <a:t>，有些</a:t>
                      </a:r>
                      <a:r>
                        <a:rPr lang="zh-CN" altLang="en-US" sz="1600" b="1" kern="100" dirty="0">
                          <a:solidFill>
                            <a:schemeClr val="tx1"/>
                          </a:solidFill>
                          <a:effectLst/>
                        </a:rPr>
                        <a:t>语法结构与词汇错误</a:t>
                      </a:r>
                      <a:r>
                        <a:rPr lang="zh-CN" altLang="en-US" sz="1600" kern="100" dirty="0">
                          <a:solidFill>
                            <a:schemeClr val="tx1"/>
                          </a:solidFill>
                          <a:effectLst/>
                        </a:rPr>
                        <a:t>，</a:t>
                      </a:r>
                      <a:r>
                        <a:rPr lang="zh-CN" altLang="en-US" sz="1600" b="1" kern="100" dirty="0">
                          <a:solidFill>
                            <a:schemeClr val="tx1"/>
                          </a:solidFill>
                          <a:effectLst/>
                        </a:rPr>
                        <a:t>影响了意义的表达</a:t>
                      </a:r>
                      <a:r>
                        <a:rPr lang="zh-CN" altLang="en-US" sz="1600" kern="100" dirty="0">
                          <a:solidFill>
                            <a:schemeClr val="tx1"/>
                          </a:solidFill>
                          <a:effectLst/>
                        </a:rPr>
                        <a:t>。</a:t>
                      </a:r>
                      <a:endParaRPr lang="zh-CN" altLang="en-US" sz="1600" kern="100" dirty="0">
                        <a:solidFill>
                          <a:schemeClr val="tx1"/>
                        </a:solidFill>
                        <a:effectLst/>
                        <a:latin typeface="+mn-ea"/>
                        <a:ea typeface="+mn-ea"/>
                      </a:endParaRPr>
                    </a:p>
                  </a:txBody>
                  <a:tcPr marL="90357" marR="90357" marT="60237" marB="60237">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c>
                  <a:txBody>
                    <a:bodyPr/>
                    <a:lstStyle/>
                    <a:p>
                      <a:pPr marL="0" marR="0" lvl="0" indent="0" algn="l">
                        <a:lnSpc>
                          <a:spcPct val="120000"/>
                        </a:lnSpc>
                        <a:spcBef>
                          <a:spcPts val="0"/>
                        </a:spcBef>
                        <a:spcAft>
                          <a:spcPts val="0"/>
                        </a:spcAft>
                        <a:buFont typeface="Wingdings" panose="05000000000000000000" pitchFamily="2" charset="2"/>
                        <a:buNone/>
                      </a:pPr>
                      <a:r>
                        <a:rPr lang="zh-CN" altLang="en-US" sz="1600" b="1" kern="100" dirty="0">
                          <a:solidFill>
                            <a:schemeClr val="tx1"/>
                          </a:solidFill>
                          <a:effectLst/>
                        </a:rPr>
                        <a:t>较少</a:t>
                      </a:r>
                      <a:r>
                        <a:rPr lang="zh-CN" altLang="en-US" sz="1600" kern="100" dirty="0">
                          <a:solidFill>
                            <a:schemeClr val="tx1"/>
                          </a:solidFill>
                          <a:effectLst/>
                        </a:rPr>
                        <a:t>使用语句间的</a:t>
                      </a:r>
                      <a:r>
                        <a:rPr lang="zh-CN" altLang="en-US" sz="1600" b="1" kern="100" dirty="0">
                          <a:solidFill>
                            <a:schemeClr val="tx1"/>
                          </a:solidFill>
                          <a:effectLst/>
                        </a:rPr>
                        <a:t>连接成分</a:t>
                      </a:r>
                      <a:r>
                        <a:rPr lang="zh-CN" altLang="en-US" sz="1600" kern="100" dirty="0">
                          <a:solidFill>
                            <a:schemeClr val="tx1"/>
                          </a:solidFill>
                          <a:effectLst/>
                        </a:rPr>
                        <a:t>，全文</a:t>
                      </a:r>
                      <a:r>
                        <a:rPr lang="zh-CN" altLang="en-US" sz="1600" b="1" kern="100" dirty="0">
                          <a:solidFill>
                            <a:schemeClr val="tx1"/>
                          </a:solidFill>
                          <a:effectLst/>
                        </a:rPr>
                        <a:t>内容缺少连贯性</a:t>
                      </a:r>
                      <a:r>
                        <a:rPr lang="zh-CN" altLang="en-US" sz="1600" kern="100" dirty="0">
                          <a:solidFill>
                            <a:schemeClr val="tx1"/>
                          </a:solidFill>
                          <a:effectLst/>
                        </a:rPr>
                        <a:t>。</a:t>
                      </a:r>
                      <a:endParaRPr lang="zh-CN" altLang="en-US" sz="1600" kern="100" dirty="0">
                        <a:solidFill>
                          <a:schemeClr val="tx1"/>
                        </a:solidFill>
                        <a:effectLst/>
                        <a:latin typeface="+mn-ea"/>
                        <a:ea typeface="+mn-ea"/>
                        <a:cs typeface="Times New Roman" panose="02020603050405020304" pitchFamily="18" charset="0"/>
                      </a:endParaRPr>
                    </a:p>
                  </a:txBody>
                  <a:tcPr marL="90357" marR="90357" marT="60237" marB="60237">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r>
              <a:tr h="881540">
                <a:tc>
                  <a:txBody>
                    <a:bodyPr/>
                    <a:lstStyle/>
                    <a:p>
                      <a:pPr marL="0" marR="0" algn="ctr">
                        <a:lnSpc>
                          <a:spcPct val="120000"/>
                        </a:lnSpc>
                        <a:spcBef>
                          <a:spcPts val="0"/>
                        </a:spcBef>
                        <a:spcAft>
                          <a:spcPts val="0"/>
                        </a:spcAft>
                      </a:pPr>
                      <a:r>
                        <a:rPr lang="zh-CN" altLang="en-US" sz="1600" b="1" kern="100" dirty="0">
                          <a:solidFill>
                            <a:schemeClr val="tx1"/>
                          </a:solidFill>
                          <a:effectLst/>
                        </a:rPr>
                        <a:t>第一档</a:t>
                      </a:r>
                      <a:endParaRPr lang="zh-CN" altLang="en-US" sz="1600" b="1" kern="100" dirty="0">
                        <a:solidFill>
                          <a:schemeClr val="tx1"/>
                        </a:solidFill>
                        <a:effectLst/>
                      </a:endParaRPr>
                    </a:p>
                    <a:p>
                      <a:pPr marL="0" marR="0" algn="ctr">
                        <a:lnSpc>
                          <a:spcPct val="120000"/>
                        </a:lnSpc>
                        <a:spcBef>
                          <a:spcPts val="0"/>
                        </a:spcBef>
                        <a:spcAft>
                          <a:spcPts val="0"/>
                        </a:spcAft>
                      </a:pPr>
                      <a:r>
                        <a:rPr lang="en-US" altLang="zh-CN" sz="1600" b="1" kern="100" dirty="0">
                          <a:solidFill>
                            <a:schemeClr val="tx1"/>
                          </a:solidFill>
                          <a:effectLst/>
                        </a:rPr>
                        <a:t>(1-5</a:t>
                      </a:r>
                      <a:r>
                        <a:rPr lang="zh-CN" altLang="en-US" sz="1600" b="1" kern="100" dirty="0">
                          <a:solidFill>
                            <a:schemeClr val="tx1"/>
                          </a:solidFill>
                          <a:effectLst/>
                        </a:rPr>
                        <a:t>分</a:t>
                      </a:r>
                      <a:r>
                        <a:rPr lang="en-US" altLang="zh-CN" sz="1600" b="1" kern="100" dirty="0">
                          <a:solidFill>
                            <a:schemeClr val="tx1"/>
                          </a:solidFill>
                          <a:effectLst/>
                        </a:rPr>
                        <a:t>)</a:t>
                      </a:r>
                      <a:r>
                        <a:rPr lang="zh-CN" altLang="en-US" sz="1600" b="1" kern="100" dirty="0">
                          <a:solidFill>
                            <a:schemeClr val="tx1"/>
                          </a:solidFill>
                          <a:effectLst/>
                        </a:rPr>
                        <a:t> </a:t>
                      </a:r>
                      <a:endParaRPr lang="zh-CN" altLang="en-US" sz="1600" b="1" kern="100" dirty="0">
                        <a:solidFill>
                          <a:schemeClr val="tx1"/>
                        </a:solidFill>
                        <a:effectLst/>
                        <a:latin typeface="+mn-ea"/>
                        <a:ea typeface="+mn-ea"/>
                        <a:cs typeface="Times New Roman" panose="02020603050405020304" pitchFamily="18" charset="0"/>
                      </a:endParaRPr>
                    </a:p>
                  </a:txBody>
                  <a:tcPr marL="90357" marR="90357" marT="60237" marB="60237" anchor="ctr">
                    <a:lnT w="12700" cap="flat" cmpd="sng" algn="ctr">
                      <a:solidFill>
                        <a:schemeClr val="tx1">
                          <a:lumMod val="50000"/>
                          <a:lumOff val="50000"/>
                        </a:schemeClr>
                      </a:solidFill>
                      <a:prstDash val="sysDot"/>
                      <a:round/>
                      <a:headEnd type="none" w="med" len="med"/>
                      <a:tailEnd type="none" w="med" len="med"/>
                    </a:lnT>
                    <a:lnB w="28575" cap="flat" cmpd="sng" algn="ctr">
                      <a:solidFill>
                        <a:schemeClr val="accent5"/>
                      </a:solidFill>
                      <a:prstDash val="solid"/>
                      <a:round/>
                      <a:headEnd type="none" w="med" len="med"/>
                      <a:tailEnd type="none" w="med" len="med"/>
                    </a:lnB>
                  </a:tcPr>
                </a:tc>
                <a:tc>
                  <a:txBody>
                    <a:bodyPr/>
                    <a:lstStyle/>
                    <a:p>
                      <a:pPr marL="0" marR="0" lvl="0" indent="0" algn="l">
                        <a:lnSpc>
                          <a:spcPct val="120000"/>
                        </a:lnSpc>
                        <a:spcBef>
                          <a:spcPts val="0"/>
                        </a:spcBef>
                        <a:spcAft>
                          <a:spcPts val="0"/>
                        </a:spcAft>
                        <a:buFont typeface="Wingdings" panose="05000000000000000000" pitchFamily="2" charset="2"/>
                        <a:buNone/>
                      </a:pPr>
                      <a:r>
                        <a:rPr lang="zh-CN" altLang="en-US" sz="1600" kern="100" dirty="0">
                          <a:solidFill>
                            <a:schemeClr val="tx1"/>
                          </a:solidFill>
                          <a:effectLst/>
                        </a:rPr>
                        <a:t>与所提供短文和开头语的</a:t>
                      </a:r>
                      <a:r>
                        <a:rPr lang="zh-CN" altLang="en-US" sz="1600" b="1" kern="100" dirty="0">
                          <a:solidFill>
                            <a:schemeClr val="tx1"/>
                          </a:solidFill>
                          <a:effectLst/>
                        </a:rPr>
                        <a:t>衔接较差。</a:t>
                      </a:r>
                      <a:endParaRPr lang="zh-CN" altLang="en-US" sz="1600" b="1" kern="100" dirty="0">
                        <a:solidFill>
                          <a:schemeClr val="tx1"/>
                        </a:solidFill>
                        <a:effectLst/>
                        <a:latin typeface="+mn-ea"/>
                        <a:ea typeface="+mn-ea"/>
                        <a:cs typeface="Times New Roman" panose="02020603050405020304" pitchFamily="18" charset="0"/>
                      </a:endParaRPr>
                    </a:p>
                  </a:txBody>
                  <a:tcPr marL="90357" marR="90357" marT="60237" marB="60237">
                    <a:lnT w="12700" cap="flat" cmpd="sng" algn="ctr">
                      <a:solidFill>
                        <a:schemeClr val="tx1">
                          <a:lumMod val="50000"/>
                          <a:lumOff val="50000"/>
                        </a:schemeClr>
                      </a:solidFill>
                      <a:prstDash val="sysDot"/>
                      <a:round/>
                      <a:headEnd type="none" w="med" len="med"/>
                      <a:tailEnd type="none" w="med" len="med"/>
                    </a:lnT>
                    <a:lnB w="28575" cap="flat" cmpd="sng" algn="ctr">
                      <a:solidFill>
                        <a:schemeClr val="accent5"/>
                      </a:solidFill>
                      <a:prstDash val="solid"/>
                      <a:round/>
                      <a:headEnd type="none" w="med" len="med"/>
                      <a:tailEnd type="none" w="med" len="med"/>
                    </a:lnB>
                  </a:tcPr>
                </a:tc>
                <a:tc>
                  <a:txBody>
                    <a:bodyPr/>
                    <a:lstStyle/>
                    <a:p>
                      <a:pPr marL="0" marR="0" lvl="0" indent="0" algn="l">
                        <a:lnSpc>
                          <a:spcPct val="120000"/>
                        </a:lnSpc>
                        <a:spcBef>
                          <a:spcPts val="0"/>
                        </a:spcBef>
                        <a:spcAft>
                          <a:spcPts val="0"/>
                        </a:spcAft>
                        <a:buFont typeface="Wingdings" panose="05000000000000000000" pitchFamily="2" charset="2"/>
                        <a:buNone/>
                      </a:pPr>
                      <a:endParaRPr lang="zh-CN" altLang="en-US" sz="1600" kern="100" dirty="0">
                        <a:solidFill>
                          <a:schemeClr val="tx1"/>
                        </a:solidFill>
                        <a:effectLst/>
                      </a:endParaRPr>
                    </a:p>
                    <a:p>
                      <a:pPr marL="0" marR="0" lvl="0" indent="0" algn="l">
                        <a:lnSpc>
                          <a:spcPct val="120000"/>
                        </a:lnSpc>
                        <a:spcBef>
                          <a:spcPts val="0"/>
                        </a:spcBef>
                        <a:spcAft>
                          <a:spcPts val="0"/>
                        </a:spcAft>
                        <a:buFont typeface="Wingdings" panose="05000000000000000000" pitchFamily="2" charset="2"/>
                        <a:buNone/>
                      </a:pPr>
                      <a:r>
                        <a:rPr lang="zh-CN" altLang="en-US" sz="1600" kern="100" dirty="0">
                          <a:solidFill>
                            <a:schemeClr val="tx1"/>
                          </a:solidFill>
                          <a:effectLst/>
                        </a:rPr>
                        <a:t>产出</a:t>
                      </a:r>
                      <a:r>
                        <a:rPr lang="zh-CN" altLang="en-US" sz="1600" b="1" kern="100" dirty="0">
                          <a:solidFill>
                            <a:schemeClr val="tx1"/>
                          </a:solidFill>
                          <a:effectLst/>
                        </a:rPr>
                        <a:t>内容过少</a:t>
                      </a:r>
                      <a:endParaRPr lang="zh-CN" altLang="en-US" sz="1600" b="1" kern="100" dirty="0">
                        <a:solidFill>
                          <a:schemeClr val="tx1"/>
                        </a:solidFill>
                        <a:effectLst/>
                        <a:latin typeface="+mn-ea"/>
                        <a:ea typeface="+mn-ea"/>
                        <a:cs typeface="Times New Roman" panose="02020603050405020304" pitchFamily="18" charset="0"/>
                      </a:endParaRPr>
                    </a:p>
                  </a:txBody>
                  <a:tcPr marL="90357" marR="90357" marT="60237" marB="60237">
                    <a:lnT w="12700" cap="flat" cmpd="sng" algn="ctr">
                      <a:solidFill>
                        <a:schemeClr val="tx1">
                          <a:lumMod val="50000"/>
                          <a:lumOff val="50000"/>
                        </a:schemeClr>
                      </a:solidFill>
                      <a:prstDash val="sysDot"/>
                      <a:round/>
                      <a:headEnd type="none" w="med" len="med"/>
                      <a:tailEnd type="none" w="med" len="med"/>
                    </a:lnT>
                    <a:lnB w="28575" cap="flat" cmpd="sng" algn="ctr">
                      <a:solidFill>
                        <a:schemeClr val="accent5"/>
                      </a:solidFill>
                      <a:prstDash val="solid"/>
                      <a:round/>
                      <a:headEnd type="none" w="med" len="med"/>
                      <a:tailEnd type="none" w="med" len="med"/>
                    </a:lnB>
                  </a:tcPr>
                </a:tc>
                <a:tc>
                  <a:txBody>
                    <a:bodyPr/>
                    <a:lstStyle/>
                    <a:p>
                      <a:pPr marL="0" marR="0" lvl="0" indent="0" algn="l">
                        <a:lnSpc>
                          <a:spcPct val="120000"/>
                        </a:lnSpc>
                        <a:spcBef>
                          <a:spcPts val="0"/>
                        </a:spcBef>
                        <a:spcAft>
                          <a:spcPts val="0"/>
                        </a:spcAft>
                        <a:buFont typeface="Wingdings" panose="05000000000000000000" pitchFamily="2" charset="2"/>
                        <a:buNone/>
                      </a:pPr>
                      <a:r>
                        <a:rPr lang="zh-CN" altLang="en-US" sz="1600" kern="100" dirty="0">
                          <a:solidFill>
                            <a:schemeClr val="tx1"/>
                          </a:solidFill>
                          <a:effectLst/>
                        </a:rPr>
                        <a:t>语法</a:t>
                      </a:r>
                      <a:r>
                        <a:rPr lang="zh-CN" altLang="en-US" sz="1600" b="1" kern="100" dirty="0">
                          <a:solidFill>
                            <a:schemeClr val="tx1"/>
                          </a:solidFill>
                          <a:effectLst/>
                        </a:rPr>
                        <a:t>结构单调</a:t>
                      </a:r>
                      <a:r>
                        <a:rPr lang="zh-CN" altLang="en-US" sz="1600" kern="100" dirty="0">
                          <a:solidFill>
                            <a:schemeClr val="tx1"/>
                          </a:solidFill>
                          <a:effectLst/>
                        </a:rPr>
                        <a:t>，</a:t>
                      </a:r>
                      <a:r>
                        <a:rPr lang="zh-CN" altLang="en-US" sz="1600" b="1" kern="100" dirty="0">
                          <a:solidFill>
                            <a:schemeClr val="tx1"/>
                          </a:solidFill>
                          <a:effectLst/>
                        </a:rPr>
                        <a:t>词汇很少</a:t>
                      </a:r>
                      <a:r>
                        <a:rPr lang="zh-CN" altLang="en-US" sz="1600" kern="100" dirty="0">
                          <a:solidFill>
                            <a:schemeClr val="tx1"/>
                          </a:solidFill>
                          <a:effectLst/>
                        </a:rPr>
                        <a:t>，有</a:t>
                      </a:r>
                      <a:r>
                        <a:rPr lang="zh-CN" altLang="en-US" sz="1600" b="1" kern="100" dirty="0">
                          <a:solidFill>
                            <a:schemeClr val="tx1"/>
                          </a:solidFill>
                          <a:effectLst/>
                        </a:rPr>
                        <a:t>较多语法结构和词汇方面的错误，严重影响了意义的表达。</a:t>
                      </a:r>
                      <a:endParaRPr lang="zh-CN" altLang="en-US" sz="1600" b="1" kern="100" dirty="0">
                        <a:solidFill>
                          <a:schemeClr val="tx1"/>
                        </a:solidFill>
                        <a:effectLst/>
                        <a:latin typeface="+mn-ea"/>
                        <a:ea typeface="+mn-ea"/>
                        <a:cs typeface="Times New Roman" panose="02020603050405020304" pitchFamily="18" charset="0"/>
                      </a:endParaRPr>
                    </a:p>
                  </a:txBody>
                  <a:tcPr marL="90357" marR="90357" marT="60237" marB="60237">
                    <a:lnT w="12700" cap="flat" cmpd="sng" algn="ctr">
                      <a:solidFill>
                        <a:schemeClr val="tx1">
                          <a:lumMod val="50000"/>
                          <a:lumOff val="50000"/>
                        </a:schemeClr>
                      </a:solidFill>
                      <a:prstDash val="sysDot"/>
                      <a:round/>
                      <a:headEnd type="none" w="med" len="med"/>
                      <a:tailEnd type="none" w="med" len="med"/>
                    </a:lnT>
                    <a:lnB w="28575" cap="flat" cmpd="sng" algn="ctr">
                      <a:solidFill>
                        <a:schemeClr val="accent5"/>
                      </a:solidFill>
                      <a:prstDash val="solid"/>
                      <a:round/>
                      <a:headEnd type="none" w="med" len="med"/>
                      <a:tailEnd type="none" w="med" len="med"/>
                    </a:lnB>
                  </a:tcPr>
                </a:tc>
                <a:tc>
                  <a:txBody>
                    <a:bodyPr/>
                    <a:lstStyle/>
                    <a:p>
                      <a:pPr marL="0" marR="0" lvl="0" indent="0" algn="l">
                        <a:lnSpc>
                          <a:spcPct val="120000"/>
                        </a:lnSpc>
                        <a:spcBef>
                          <a:spcPts val="0"/>
                        </a:spcBef>
                        <a:spcAft>
                          <a:spcPts val="0"/>
                        </a:spcAft>
                        <a:buFont typeface="Wingdings" panose="05000000000000000000" pitchFamily="2" charset="2"/>
                        <a:buNone/>
                      </a:pPr>
                      <a:r>
                        <a:rPr lang="zh-CN" altLang="en-US" sz="1600" b="1" kern="100" dirty="0">
                          <a:solidFill>
                            <a:schemeClr val="tx1"/>
                          </a:solidFill>
                          <a:effectLst/>
                        </a:rPr>
                        <a:t>缺乏</a:t>
                      </a:r>
                      <a:r>
                        <a:rPr lang="zh-CN" altLang="en-US" sz="1600" kern="100" dirty="0">
                          <a:solidFill>
                            <a:schemeClr val="tx1"/>
                          </a:solidFill>
                          <a:effectLst/>
                        </a:rPr>
                        <a:t>语句间的</a:t>
                      </a:r>
                      <a:r>
                        <a:rPr lang="zh-CN" altLang="en-US" sz="1600" b="1" kern="100" dirty="0">
                          <a:solidFill>
                            <a:schemeClr val="tx1"/>
                          </a:solidFill>
                          <a:effectLst/>
                        </a:rPr>
                        <a:t>连接成分</a:t>
                      </a:r>
                      <a:r>
                        <a:rPr lang="zh-CN" altLang="en-US" sz="1600" kern="100" dirty="0">
                          <a:solidFill>
                            <a:schemeClr val="tx1"/>
                          </a:solidFill>
                          <a:effectLst/>
                        </a:rPr>
                        <a:t>，全文内容</a:t>
                      </a:r>
                      <a:r>
                        <a:rPr lang="zh-CN" altLang="en-US" sz="1600" b="1" kern="100" dirty="0">
                          <a:solidFill>
                            <a:schemeClr val="tx1"/>
                          </a:solidFill>
                          <a:effectLst/>
                        </a:rPr>
                        <a:t>不连贯</a:t>
                      </a:r>
                      <a:endParaRPr lang="zh-CN" altLang="en-US" sz="1600" b="1" kern="100" dirty="0">
                        <a:solidFill>
                          <a:schemeClr val="tx1"/>
                        </a:solidFill>
                        <a:effectLst/>
                        <a:latin typeface="+mn-ea"/>
                        <a:ea typeface="+mn-ea"/>
                        <a:cs typeface="Times New Roman" panose="02020603050405020304" pitchFamily="18" charset="0"/>
                      </a:endParaRPr>
                    </a:p>
                  </a:txBody>
                  <a:tcPr marL="90357" marR="90357" marT="60237" marB="60237">
                    <a:lnT w="12700" cap="flat" cmpd="sng" algn="ctr">
                      <a:solidFill>
                        <a:schemeClr val="tx1">
                          <a:lumMod val="50000"/>
                          <a:lumOff val="50000"/>
                        </a:schemeClr>
                      </a:solidFill>
                      <a:prstDash val="sysDot"/>
                      <a:round/>
                      <a:headEnd type="none" w="med" len="med"/>
                      <a:tailEnd type="none" w="med" len="med"/>
                    </a:lnT>
                    <a:lnB w="28575" cap="flat" cmpd="sng" algn="ctr">
                      <a:solidFill>
                        <a:schemeClr val="accent5"/>
                      </a:solidFill>
                      <a:prstDash val="solid"/>
                      <a:round/>
                      <a:headEnd type="none" w="med" len="med"/>
                      <a:tailEnd type="none" w="med" len="med"/>
                    </a:lnB>
                  </a:tcPr>
                </a:tc>
              </a:tr>
            </a:tbl>
          </a:graphicData>
        </a:graphic>
      </p:graphicFrame>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72415" y="210820"/>
            <a:ext cx="11774805" cy="6140450"/>
          </a:xfrm>
          <a:prstGeom prst="rect">
            <a:avLst/>
          </a:prstGeom>
        </p:spPr>
        <p:txBody>
          <a:bodyPr wrap="square">
            <a:noAutofit/>
          </a:bodyPr>
          <a:p>
            <a:pPr marL="26035" indent="269240" algn="l" defTabSz="266700" eaLnBrk="0" fontAlgn="base">
              <a:lnSpc>
                <a:spcPct val="120000"/>
              </a:lnSpc>
              <a:spcBef>
                <a:spcPts val="300"/>
              </a:spcBef>
              <a:spcAft>
                <a:spcPct val="0"/>
              </a:spcAft>
            </a:pPr>
            <a:r>
              <a:rPr lang="en-US" altLang="zh-CN" sz="1600">
                <a:solidFill>
                  <a:srgbClr val="000000"/>
                </a:solidFill>
                <a:latin typeface="Times New Roman" panose="02020603050405020304"/>
                <a:ea typeface="Times New Roman" panose="02020603050405020304"/>
              </a:rPr>
              <a:t>1. The blank canvas stared back at me, its whiteness scarier than any exam I’d ever taken. My fingers trembled as I held the paintbrush. “Remember, class,” Mrs. Larson’s voice echoed in my mind, “your final project should reflect your personal journey this semester.” I swallowed hard. Three months ago, I wouldn’t have dared to set foot in this room. Art had always been Mia’s territory </a:t>
            </a:r>
            <a:r>
              <a:rPr lang="zh-CN" altLang="en-US" sz="1600">
                <a:solidFill>
                  <a:srgbClr val="000000"/>
                </a:solidFill>
                <a:latin typeface="Times New Roman" panose="02020603050405020304"/>
                <a:ea typeface="Times New Roman" panose="02020603050405020304"/>
              </a:rPr>
              <a:t>－</a:t>
            </a:r>
            <a:r>
              <a:rPr lang="en-US" altLang="zh-CN" sz="1600">
                <a:solidFill>
                  <a:srgbClr val="000000"/>
                </a:solidFill>
                <a:latin typeface="Times New Roman" panose="02020603050405020304"/>
                <a:ea typeface="Times New Roman" panose="02020603050405020304"/>
              </a:rPr>
              <a:t>my best friend since third grade who could make magic happen with just a pencil and paper.</a:t>
            </a:r>
            <a:endParaRPr lang="en-US" altLang="zh-CN" sz="1600">
              <a:solidFill>
                <a:srgbClr val="000000"/>
              </a:solidFill>
              <a:latin typeface="Times New Roman" panose="02020603050405020304"/>
              <a:ea typeface="Times New Roman" panose="02020603050405020304"/>
            </a:endParaRPr>
          </a:p>
          <a:p>
            <a:pPr marL="26035" indent="269240" algn="l" defTabSz="266700" eaLnBrk="0" fontAlgn="base">
              <a:lnSpc>
                <a:spcPct val="120000"/>
              </a:lnSpc>
              <a:spcBef>
                <a:spcPts val="300"/>
              </a:spcBef>
              <a:spcAft>
                <a:spcPct val="0"/>
              </a:spcAft>
            </a:pPr>
            <a:r>
              <a:rPr lang="en-US" altLang="zh-CN" sz="1600">
                <a:solidFill>
                  <a:srgbClr val="000000"/>
                </a:solidFill>
                <a:latin typeface="Times New Roman" panose="02020603050405020304"/>
                <a:ea typeface="Times New Roman" panose="02020603050405020304"/>
              </a:rPr>
              <a:t>2. It all started on that rainy September afternoon in the library when I was drawing on my math notebook. Mia had picked it up before I could stop her. “Amazing, Lily!” she said, her green eyes wide with genuine excitement. “The way you play with negative space...you have to join art club!”</a:t>
            </a:r>
            <a:endParaRPr lang="en-US" altLang="zh-CN" sz="1600">
              <a:solidFill>
                <a:srgbClr val="000000"/>
              </a:solidFill>
              <a:latin typeface="Times New Roman" panose="02020603050405020304"/>
              <a:ea typeface="Times New Roman" panose="02020603050405020304"/>
            </a:endParaRPr>
          </a:p>
          <a:p>
            <a:pPr marL="26035" indent="269240" algn="l" defTabSz="266700" eaLnBrk="0" fontAlgn="base">
              <a:lnSpc>
                <a:spcPct val="120000"/>
              </a:lnSpc>
              <a:spcBef>
                <a:spcPts val="300"/>
              </a:spcBef>
              <a:spcAft>
                <a:spcPct val="0"/>
              </a:spcAft>
            </a:pPr>
            <a:r>
              <a:rPr lang="en-US" altLang="zh-CN" sz="1600">
                <a:solidFill>
                  <a:srgbClr val="000000"/>
                </a:solidFill>
                <a:latin typeface="Times New Roman" panose="02020603050405020304"/>
                <a:ea typeface="Times New Roman" panose="02020603050405020304"/>
              </a:rPr>
              <a:t>3. Now, as I looked at the pile of failed attempts beside me </a:t>
            </a:r>
            <a:r>
              <a:rPr lang="zh-CN" altLang="en-US" sz="1600">
                <a:solidFill>
                  <a:srgbClr val="000000"/>
                </a:solidFill>
                <a:latin typeface="Times New Roman" panose="02020603050405020304"/>
                <a:ea typeface="Times New Roman" panose="02020603050405020304"/>
              </a:rPr>
              <a:t>－</a:t>
            </a:r>
            <a:r>
              <a:rPr lang="en-US" altLang="zh-CN" sz="1600">
                <a:solidFill>
                  <a:srgbClr val="000000"/>
                </a:solidFill>
                <a:latin typeface="Times New Roman" panose="02020603050405020304"/>
                <a:ea typeface="Times New Roman" panose="02020603050405020304"/>
              </a:rPr>
              <a:t>a sunset that looked like a traffic light. I wondered if I’d made a terrible mistake. The Spring Art Exhibition was just two days away, and my confidence was fading faster than the cheap watercolors on my practice sheets. A soft knock stopped my thoughts. Mia popped her head in. “Still here?” She slid into the seat beside me, eyeing my latest failure. “You’re overthinking it,” she said gently. “Art isn’t about perfection. It’s about...”</a:t>
            </a:r>
            <a:endParaRPr lang="en-US" altLang="zh-CN" sz="1600">
              <a:solidFill>
                <a:srgbClr val="000000"/>
              </a:solidFill>
              <a:latin typeface="Times New Roman" panose="02020603050405020304"/>
              <a:ea typeface="Times New Roman" panose="02020603050405020304"/>
            </a:endParaRPr>
          </a:p>
          <a:p>
            <a:pPr marL="26035" indent="269240" algn="l" defTabSz="266700" eaLnBrk="0" fontAlgn="base">
              <a:lnSpc>
                <a:spcPct val="120000"/>
              </a:lnSpc>
              <a:spcBef>
                <a:spcPts val="300"/>
              </a:spcBef>
              <a:spcAft>
                <a:spcPct val="0"/>
              </a:spcAft>
            </a:pPr>
            <a:r>
              <a:rPr lang="en-US" altLang="zh-CN" sz="1600">
                <a:solidFill>
                  <a:srgbClr val="000000"/>
                </a:solidFill>
                <a:latin typeface="Times New Roman" panose="02020603050405020304"/>
                <a:ea typeface="Times New Roman" panose="02020603050405020304"/>
              </a:rPr>
              <a:t>4. “Expression, I know,” I finished for her, sighing. But how could I express what I didn’t even understand myself? The bell rang, signaling the end of after-school hours. Mia hesitated at the door. “Just...try painting how you feel, not what you see.” As her footsteps faded down the hallway, I turned back to the blank canvas. For the first time, I noticed how the afternoon sun streaming through the windows made the white surface shine like fresh snow. Taking a deep breath, I reached for the black paint.</a:t>
            </a:r>
            <a:endParaRPr lang="en-US" altLang="zh-CN" sz="1600">
              <a:solidFill>
                <a:srgbClr val="000000"/>
              </a:solidFill>
              <a:latin typeface="Times New Roman" panose="02020603050405020304"/>
              <a:ea typeface="Times New Roman" panose="02020603050405020304"/>
            </a:endParaRPr>
          </a:p>
          <a:p>
            <a:pPr marL="26035" indent="269240" algn="l" defTabSz="266700" eaLnBrk="0" fontAlgn="base">
              <a:lnSpc>
                <a:spcPct val="120000"/>
              </a:lnSpc>
              <a:spcBef>
                <a:spcPts val="300"/>
              </a:spcBef>
              <a:spcAft>
                <a:spcPct val="0"/>
              </a:spcAft>
            </a:pPr>
            <a:endParaRPr lang="en-US" altLang="zh-CN" sz="1600">
              <a:solidFill>
                <a:srgbClr val="000000"/>
              </a:solidFill>
              <a:latin typeface="Times New Roman" panose="02020603050405020304"/>
              <a:ea typeface="Times New Roman" panose="02020603050405020304"/>
            </a:endParaRPr>
          </a:p>
          <a:p>
            <a:pPr marL="26035" indent="269240" algn="l" defTabSz="266700" eaLnBrk="0" fontAlgn="base">
              <a:lnSpc>
                <a:spcPct val="120000"/>
              </a:lnSpc>
              <a:spcBef>
                <a:spcPts val="300"/>
              </a:spcBef>
              <a:spcAft>
                <a:spcPct val="0"/>
              </a:spcAft>
            </a:pPr>
            <a:r>
              <a:rPr lang="en-US" altLang="zh-CN" sz="1600" b="1">
                <a:solidFill>
                  <a:srgbClr val="000000"/>
                </a:solidFill>
                <a:latin typeface="Times New Roman" panose="02020603050405020304"/>
                <a:ea typeface="Times New Roman" panose="02020603050405020304"/>
              </a:rPr>
              <a:t>Paragraph 1: The clock struck midnight as I finally stepped back from the painting stand.</a:t>
            </a:r>
            <a:endParaRPr lang="en-US" altLang="zh-CN" sz="1600" b="1">
              <a:solidFill>
                <a:srgbClr val="000000"/>
              </a:solidFill>
              <a:latin typeface="Times New Roman" panose="02020603050405020304"/>
              <a:ea typeface="Times New Roman" panose="02020603050405020304"/>
            </a:endParaRPr>
          </a:p>
          <a:p>
            <a:pPr marL="26035" indent="269240" algn="l" defTabSz="266700" eaLnBrk="0" fontAlgn="base">
              <a:lnSpc>
                <a:spcPct val="120000"/>
              </a:lnSpc>
              <a:spcBef>
                <a:spcPts val="300"/>
              </a:spcBef>
              <a:spcAft>
                <a:spcPct val="0"/>
              </a:spcAft>
            </a:pPr>
            <a:r>
              <a:rPr lang="en-US" altLang="zh-CN" sz="1600" b="1">
                <a:solidFill>
                  <a:srgbClr val="000000"/>
                </a:solidFill>
                <a:latin typeface="Times New Roman" panose="02020603050405020304"/>
                <a:ea typeface="Times New Roman" panose="02020603050405020304"/>
              </a:rPr>
              <a:t>Paragraph 2: Two days later, I was surprised to see so many people gathering around my work at the exhibition.</a:t>
            </a:r>
            <a:endParaRPr lang="en-US" altLang="zh-CN" sz="1600" b="1">
              <a:solidFill>
                <a:srgbClr val="000000"/>
              </a:solidFill>
              <a:latin typeface="Times New Roman" panose="02020603050405020304"/>
              <a:ea typeface="Times New Roman" panose="02020603050405020304"/>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08280" y="430530"/>
            <a:ext cx="6731635" cy="6167755"/>
          </a:xfrm>
          <a:prstGeom prst="rect">
            <a:avLst/>
          </a:prstGeom>
          <a:solidFill>
            <a:schemeClr val="accent5">
              <a:lumMod val="20000"/>
              <a:lumOff val="80000"/>
            </a:schemeClr>
          </a:solidFill>
        </p:spPr>
        <p:txBody>
          <a:bodyPr wrap="square">
            <a:noAutofit/>
          </a:bodyPr>
          <a:p>
            <a:pPr marL="26035" indent="269240" algn="l" defTabSz="266700" eaLnBrk="0" fontAlgn="base">
              <a:lnSpc>
                <a:spcPct val="120000"/>
              </a:lnSpc>
              <a:spcBef>
                <a:spcPts val="300"/>
              </a:spcBef>
              <a:spcAft>
                <a:spcPct val="0"/>
              </a:spcAft>
            </a:pPr>
            <a:r>
              <a:rPr lang="en-US" altLang="zh-CN" sz="2800">
                <a:solidFill>
                  <a:srgbClr val="000000"/>
                </a:solidFill>
                <a:latin typeface="Times New Roman" panose="02020603050405020304"/>
                <a:ea typeface="Times New Roman" panose="02020603050405020304"/>
                <a:sym typeface="+mn-ea"/>
              </a:rPr>
              <a:t>1. The blank canvas stared back at me, its whiteness scarier than any exam I’d ever taken. My fingers trembled as I held the paintbrush. “Remember, class,” Mrs. Larson’s voice echoed in my mind, </a:t>
            </a:r>
            <a:r>
              <a:rPr lang="en-US" altLang="zh-CN" sz="2800">
                <a:solidFill>
                  <a:srgbClr val="000000"/>
                </a:solidFill>
                <a:highlight>
                  <a:srgbClr val="FFFF00"/>
                </a:highlight>
                <a:latin typeface="Times New Roman" panose="02020603050405020304"/>
                <a:ea typeface="Times New Roman" panose="02020603050405020304"/>
                <a:sym typeface="+mn-ea"/>
              </a:rPr>
              <a:t>“your final project should reflect your personal journey this semester</a:t>
            </a:r>
            <a:r>
              <a:rPr lang="en-US" altLang="zh-CN" sz="2800">
                <a:solidFill>
                  <a:srgbClr val="000000"/>
                </a:solidFill>
                <a:latin typeface="Times New Roman" panose="02020603050405020304"/>
                <a:ea typeface="Times New Roman" panose="02020603050405020304"/>
                <a:sym typeface="+mn-ea"/>
              </a:rPr>
              <a:t>.”</a:t>
            </a:r>
            <a:r>
              <a:rPr lang="en-US" altLang="zh-CN" sz="2800">
                <a:solidFill>
                  <a:srgbClr val="000000"/>
                </a:solidFill>
                <a:effectLst>
                  <a:glow rad="228600">
                    <a:schemeClr val="accent6">
                      <a:satMod val="175000"/>
                      <a:alpha val="40000"/>
                    </a:schemeClr>
                  </a:glow>
                </a:effectLst>
                <a:latin typeface="Times New Roman" panose="02020603050405020304"/>
                <a:ea typeface="Times New Roman" panose="02020603050405020304"/>
                <a:sym typeface="+mn-ea"/>
              </a:rPr>
              <a:t> I swallowed hard. </a:t>
            </a:r>
            <a:r>
              <a:rPr lang="en-US" altLang="zh-CN" sz="2800">
                <a:solidFill>
                  <a:srgbClr val="000000"/>
                </a:solidFill>
                <a:latin typeface="Times New Roman" panose="02020603050405020304"/>
                <a:ea typeface="Times New Roman" panose="02020603050405020304"/>
                <a:sym typeface="+mn-ea"/>
              </a:rPr>
              <a:t>Three months ago, I wouldn’t have dared to set foot in this room. </a:t>
            </a:r>
            <a:r>
              <a:rPr lang="en-US" altLang="zh-CN" sz="2800">
                <a:solidFill>
                  <a:srgbClr val="000000"/>
                </a:solidFill>
                <a:highlight>
                  <a:srgbClr val="FFFF00"/>
                </a:highlight>
                <a:latin typeface="Times New Roman" panose="02020603050405020304"/>
                <a:ea typeface="Times New Roman" panose="02020603050405020304"/>
                <a:sym typeface="+mn-ea"/>
              </a:rPr>
              <a:t>Art had always been Mia’s territory </a:t>
            </a:r>
            <a:r>
              <a:rPr lang="zh-CN" altLang="en-US" sz="2800">
                <a:solidFill>
                  <a:srgbClr val="000000"/>
                </a:solidFill>
                <a:latin typeface="Times New Roman" panose="02020603050405020304"/>
                <a:ea typeface="Times New Roman" panose="02020603050405020304"/>
                <a:sym typeface="+mn-ea"/>
              </a:rPr>
              <a:t>－</a:t>
            </a:r>
            <a:r>
              <a:rPr lang="en-US" altLang="zh-CN" sz="2800">
                <a:solidFill>
                  <a:srgbClr val="000000"/>
                </a:solidFill>
                <a:highlight>
                  <a:srgbClr val="FFFF00"/>
                </a:highlight>
                <a:latin typeface="Times New Roman" panose="02020603050405020304"/>
                <a:ea typeface="Times New Roman" panose="02020603050405020304"/>
                <a:sym typeface="+mn-ea"/>
              </a:rPr>
              <a:t>my best friend since third grade who could make magic happen with just a pencil and paper.</a:t>
            </a:r>
            <a:endParaRPr lang="en-US" altLang="zh-CN" sz="2800">
              <a:solidFill>
                <a:srgbClr val="000000"/>
              </a:solidFill>
              <a:highlight>
                <a:srgbClr val="FFFF00"/>
              </a:highlight>
              <a:latin typeface="Times New Roman" panose="02020603050405020304"/>
              <a:ea typeface="Times New Roman" panose="02020603050405020304"/>
              <a:sym typeface="+mn-ea"/>
            </a:endParaRPr>
          </a:p>
        </p:txBody>
      </p:sp>
      <p:sp>
        <p:nvSpPr>
          <p:cNvPr id="3" name="文本框 2"/>
          <p:cNvSpPr txBox="1"/>
          <p:nvPr/>
        </p:nvSpPr>
        <p:spPr>
          <a:xfrm>
            <a:off x="7040880" y="3652203"/>
            <a:ext cx="5080000" cy="1383665"/>
          </a:xfrm>
          <a:prstGeom prst="rect">
            <a:avLst/>
          </a:prstGeom>
        </p:spPr>
        <p:txBody>
          <a:bodyPr>
            <a:spAutoFit/>
          </a:bodyPr>
          <a:p>
            <a:pPr marL="0" indent="0" algn="l"/>
            <a:r>
              <a:rPr lang="en-US" altLang="zh-CN" sz="2800" b="0" i="0">
                <a:latin typeface="Inter"/>
                <a:ea typeface="Inter"/>
              </a:rPr>
              <a:t> “swallow hard”</a:t>
            </a:r>
            <a:r>
              <a:rPr lang="zh-CN" altLang="en-US" sz="2800" b="0" i="0">
                <a:latin typeface="Inter"/>
                <a:ea typeface="Inter"/>
              </a:rPr>
              <a:t>指</a:t>
            </a:r>
            <a:r>
              <a:rPr lang="zh-CN" altLang="en-US" sz="2800" b="1" i="0">
                <a:solidFill>
                  <a:srgbClr val="FF0000"/>
                </a:solidFill>
                <a:latin typeface="Inter"/>
                <a:ea typeface="Inter"/>
              </a:rPr>
              <a:t>使劲咽口水</a:t>
            </a:r>
            <a:r>
              <a:rPr lang="zh-CN" altLang="en-US" sz="2800" b="0" i="0">
                <a:latin typeface="Inter"/>
                <a:ea typeface="Inter"/>
              </a:rPr>
              <a:t>，隐含 “强作镇定、抑制紧张” 的意味。</a:t>
            </a:r>
            <a:endParaRPr lang="zh-CN" altLang="en-US" sz="2800" b="0" i="0">
              <a:latin typeface="Inter"/>
              <a:ea typeface="Inter"/>
            </a:endParaRPr>
          </a:p>
        </p:txBody>
      </p:sp>
      <p:grpSp>
        <p:nvGrpSpPr>
          <p:cNvPr id="5" name="组合 4"/>
          <p:cNvGrpSpPr/>
          <p:nvPr/>
        </p:nvGrpSpPr>
        <p:grpSpPr>
          <a:xfrm>
            <a:off x="10117961" y="400050"/>
            <a:ext cx="3821311" cy="552223"/>
            <a:chOff x="9256" y="2348"/>
            <a:chExt cx="8124" cy="1370"/>
          </a:xfrm>
        </p:grpSpPr>
        <p:sp>
          <p:nvSpPr>
            <p:cNvPr id="230" name="六边形 229"/>
            <p:cNvSpPr/>
            <p:nvPr/>
          </p:nvSpPr>
          <p:spPr>
            <a:xfrm>
              <a:off x="9256" y="2348"/>
              <a:ext cx="4220" cy="1204"/>
            </a:xfrm>
            <a:prstGeom prst="hexagon">
              <a:avLst/>
            </a:prstGeom>
            <a:solidFill>
              <a:srgbClr val="80AD61"/>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9" name="文本框 228"/>
            <p:cNvSpPr txBox="1"/>
            <p:nvPr/>
          </p:nvSpPr>
          <p:spPr>
            <a:xfrm>
              <a:off x="9778" y="2423"/>
              <a:ext cx="7602" cy="1295"/>
            </a:xfrm>
            <a:prstGeom prst="rect">
              <a:avLst/>
            </a:prstGeom>
            <a:noFill/>
          </p:spPr>
          <p:txBody>
            <a:bodyPr wrap="square" rtlCol="0" anchor="t">
              <a:spAutoFit/>
            </a:bodyPr>
            <a:p>
              <a:pPr lvl="0" algn="l">
                <a:buClrTx/>
                <a:buSzTx/>
                <a:buFontTx/>
              </a:pPr>
              <a:r>
                <a:rPr lang="zh-CN" altLang="en-US" sz="2800" b="1">
                  <a:solidFill>
                    <a:schemeClr val="bg1"/>
                  </a:solidFill>
                  <a:latin typeface="汉仪雅酷黑简" panose="00020600040101010101" charset="-122"/>
                  <a:ea typeface="汉仪雅酷黑简" panose="00020600040101010101" charset="-122"/>
                  <a:cs typeface="汉仪劲楷简" panose="00020600040101010101" charset="-122"/>
                  <a:sym typeface="+mn-ea"/>
                </a:rPr>
                <a:t>寻线索</a:t>
              </a:r>
              <a:endParaRPr lang="zh-CN" altLang="en-US" sz="2800" b="1">
                <a:solidFill>
                  <a:schemeClr val="bg1"/>
                </a:solidFill>
                <a:latin typeface="汉仪雅酷黑简" panose="00020600040101010101" charset="-122"/>
                <a:ea typeface="汉仪雅酷黑简" panose="00020600040101010101" charset="-122"/>
                <a:cs typeface="汉仪劲楷简" panose="0002060004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08280" y="345440"/>
            <a:ext cx="5813425" cy="6167755"/>
          </a:xfrm>
          <a:prstGeom prst="rect">
            <a:avLst/>
          </a:prstGeom>
          <a:solidFill>
            <a:schemeClr val="accent5">
              <a:lumMod val="20000"/>
              <a:lumOff val="80000"/>
            </a:schemeClr>
          </a:solidFill>
        </p:spPr>
        <p:txBody>
          <a:bodyPr wrap="square">
            <a:noAutofit/>
          </a:bodyPr>
          <a:p>
            <a:pPr marL="26035" indent="269240" algn="l" defTabSz="266700" eaLnBrk="0" fontAlgn="base">
              <a:lnSpc>
                <a:spcPct val="120000"/>
              </a:lnSpc>
              <a:spcBef>
                <a:spcPts val="300"/>
              </a:spcBef>
              <a:spcAft>
                <a:spcPct val="0"/>
              </a:spcAft>
            </a:pPr>
            <a:r>
              <a:rPr lang="en-US" altLang="zh-CN" sz="3200">
                <a:solidFill>
                  <a:srgbClr val="000000"/>
                </a:solidFill>
                <a:latin typeface="Times New Roman" panose="02020603050405020304"/>
                <a:ea typeface="Times New Roman" panose="02020603050405020304"/>
                <a:sym typeface="+mn-ea"/>
              </a:rPr>
              <a:t>2. It all started on that rainy September afternoon in the library when I was drawing on my math notebook. Mia had picked it up before I could stop her. “Amazing, Lily!” she said, </a:t>
            </a:r>
            <a:r>
              <a:rPr lang="en-US" altLang="zh-CN" sz="3200">
                <a:solidFill>
                  <a:srgbClr val="000000"/>
                </a:solidFill>
                <a:effectLst>
                  <a:glow rad="228600">
                    <a:schemeClr val="accent6">
                      <a:satMod val="175000"/>
                      <a:alpha val="40000"/>
                    </a:schemeClr>
                  </a:glow>
                </a:effectLst>
                <a:latin typeface="Times New Roman" panose="02020603050405020304"/>
                <a:ea typeface="Times New Roman" panose="02020603050405020304"/>
                <a:sym typeface="+mn-ea"/>
              </a:rPr>
              <a:t>her green eyes wide with genuine excitement. </a:t>
            </a:r>
            <a:r>
              <a:rPr lang="en-US" altLang="zh-CN" sz="3200">
                <a:solidFill>
                  <a:srgbClr val="000000"/>
                </a:solidFill>
                <a:latin typeface="Times New Roman" panose="02020603050405020304"/>
                <a:ea typeface="Times New Roman" panose="02020603050405020304"/>
                <a:sym typeface="+mn-ea"/>
              </a:rPr>
              <a:t>“The way you play with </a:t>
            </a:r>
            <a:r>
              <a:rPr lang="en-US" altLang="zh-CN" sz="3200">
                <a:solidFill>
                  <a:srgbClr val="000000"/>
                </a:solidFill>
                <a:effectLst>
                  <a:glow rad="228600">
                    <a:schemeClr val="accent3">
                      <a:satMod val="175000"/>
                      <a:alpha val="40000"/>
                    </a:schemeClr>
                  </a:glow>
                </a:effectLst>
                <a:latin typeface="Times New Roman" panose="02020603050405020304"/>
                <a:ea typeface="Times New Roman" panose="02020603050405020304"/>
                <a:sym typeface="+mn-ea"/>
              </a:rPr>
              <a:t>negative space</a:t>
            </a:r>
            <a:r>
              <a:rPr lang="en-US" altLang="zh-CN" sz="3200">
                <a:solidFill>
                  <a:srgbClr val="000000"/>
                </a:solidFill>
                <a:latin typeface="Times New Roman" panose="02020603050405020304"/>
                <a:ea typeface="Times New Roman" panose="02020603050405020304"/>
                <a:sym typeface="+mn-ea"/>
              </a:rPr>
              <a:t>...you have to join art club!”</a:t>
            </a:r>
            <a:endParaRPr lang="en-US" altLang="zh-CN" sz="3200">
              <a:solidFill>
                <a:srgbClr val="000000"/>
              </a:solidFill>
              <a:latin typeface="Times New Roman" panose="02020603050405020304"/>
              <a:ea typeface="Times New Roman" panose="02020603050405020304"/>
              <a:sym typeface="+mn-ea"/>
            </a:endParaRPr>
          </a:p>
        </p:txBody>
      </p:sp>
      <p:sp>
        <p:nvSpPr>
          <p:cNvPr id="3" name="文本框 2"/>
          <p:cNvSpPr txBox="1"/>
          <p:nvPr/>
        </p:nvSpPr>
        <p:spPr>
          <a:xfrm>
            <a:off x="6173470" y="2590165"/>
            <a:ext cx="6096000" cy="953135"/>
          </a:xfrm>
          <a:prstGeom prst="rect">
            <a:avLst/>
          </a:prstGeom>
          <a:noFill/>
        </p:spPr>
        <p:txBody>
          <a:bodyPr wrap="square" rtlCol="0" anchor="t">
            <a:spAutoFit/>
          </a:bodyPr>
          <a:p>
            <a:r>
              <a:rPr lang="zh-CN" altLang="en-US" sz="2800">
                <a:latin typeface="Inter"/>
                <a:ea typeface="Inter"/>
              </a:rPr>
              <a:t>她那双绿色的眼睛</a:t>
            </a:r>
            <a:r>
              <a:rPr lang="zh-CN" altLang="en-US" sz="2800">
                <a:solidFill>
                  <a:srgbClr val="FF0000"/>
                </a:solidFill>
                <a:latin typeface="Inter"/>
                <a:ea typeface="Inter"/>
              </a:rPr>
              <a:t>因真正的兴奋而睁得大大的</a:t>
            </a:r>
            <a:r>
              <a:rPr lang="zh-CN" altLang="en-US" sz="2800">
                <a:latin typeface="Inter"/>
                <a:ea typeface="Inter"/>
              </a:rPr>
              <a:t>。</a:t>
            </a:r>
            <a:endParaRPr lang="zh-CN" altLang="en-US" sz="2800">
              <a:latin typeface="Inter"/>
              <a:ea typeface="Inter"/>
            </a:endParaRPr>
          </a:p>
        </p:txBody>
      </p:sp>
      <p:sp>
        <p:nvSpPr>
          <p:cNvPr id="4" name="文本框 3"/>
          <p:cNvSpPr txBox="1"/>
          <p:nvPr/>
        </p:nvSpPr>
        <p:spPr>
          <a:xfrm>
            <a:off x="6237605" y="3687445"/>
            <a:ext cx="5820410" cy="2676525"/>
          </a:xfrm>
          <a:prstGeom prst="rect">
            <a:avLst/>
          </a:prstGeom>
        </p:spPr>
        <p:txBody>
          <a:bodyPr wrap="square">
            <a:spAutoFit/>
          </a:bodyPr>
          <a:p>
            <a:pPr marL="0" indent="0"/>
            <a:r>
              <a:rPr lang="en-US" altLang="zh-CN" sz="2800" b="0" i="0">
                <a:latin typeface="Inter"/>
                <a:ea typeface="Inter"/>
              </a:rPr>
              <a:t>“negative space” </a:t>
            </a:r>
            <a:r>
              <a:rPr lang="zh-CN" altLang="en-US" sz="2800" b="0" i="0">
                <a:latin typeface="Inter"/>
                <a:ea typeface="Inter"/>
              </a:rPr>
              <a:t>在艺术领域是一个专业术语，是 “留白”，指的是</a:t>
            </a:r>
            <a:r>
              <a:rPr lang="zh-CN" altLang="en-US" sz="2800" b="0" i="0">
                <a:solidFill>
                  <a:srgbClr val="FF0000"/>
                </a:solidFill>
                <a:latin typeface="Inter"/>
                <a:ea typeface="Inter"/>
              </a:rPr>
              <a:t>艺术作品中主体之外的空白区域、背景部分，或者是主体之间的间隙</a:t>
            </a:r>
            <a:r>
              <a:rPr lang="zh-CN" altLang="en-US" sz="2800" b="0" i="0">
                <a:latin typeface="Inter"/>
                <a:ea typeface="Inter"/>
              </a:rPr>
              <a:t>。它与 “</a:t>
            </a:r>
            <a:r>
              <a:rPr lang="en-US" altLang="zh-CN" sz="2800" b="0" i="0">
                <a:latin typeface="Inter"/>
                <a:ea typeface="Inter"/>
              </a:rPr>
              <a:t>positive space</a:t>
            </a:r>
            <a:r>
              <a:rPr lang="zh-CN" altLang="en-US" sz="2800" b="0" i="0">
                <a:latin typeface="Inter"/>
                <a:ea typeface="Inter"/>
              </a:rPr>
              <a:t>（正空间，即作品中主要表现的物体、主体）” 相对。</a:t>
            </a:r>
            <a:endParaRPr lang="zh-CN" altLang="en-US" sz="2800" b="0" i="0">
              <a:latin typeface="Inter"/>
              <a:ea typeface="Inte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08280" y="430530"/>
            <a:ext cx="6731635" cy="6167755"/>
          </a:xfrm>
          <a:prstGeom prst="rect">
            <a:avLst/>
          </a:prstGeom>
          <a:solidFill>
            <a:schemeClr val="accent5">
              <a:lumMod val="20000"/>
              <a:lumOff val="80000"/>
            </a:schemeClr>
          </a:solidFill>
        </p:spPr>
        <p:txBody>
          <a:bodyPr wrap="square">
            <a:noAutofit/>
          </a:bodyPr>
          <a:p>
            <a:pPr marL="26035" indent="269240" algn="l" defTabSz="266700" eaLnBrk="0" fontAlgn="base">
              <a:lnSpc>
                <a:spcPct val="120000"/>
              </a:lnSpc>
              <a:spcBef>
                <a:spcPts val="300"/>
              </a:spcBef>
              <a:spcAft>
                <a:spcPct val="0"/>
              </a:spcAft>
            </a:pPr>
            <a:r>
              <a:rPr lang="en-US" altLang="zh-CN" sz="2800">
                <a:solidFill>
                  <a:srgbClr val="000000"/>
                </a:solidFill>
                <a:latin typeface="Times New Roman" panose="02020603050405020304"/>
                <a:ea typeface="Times New Roman" panose="02020603050405020304"/>
                <a:sym typeface="+mn-ea"/>
              </a:rPr>
              <a:t>3. Now, as I looked at the pile of failed attempts beside me </a:t>
            </a:r>
            <a:r>
              <a:rPr lang="zh-CN" altLang="en-US" sz="2800">
                <a:solidFill>
                  <a:srgbClr val="000000"/>
                </a:solidFill>
                <a:latin typeface="Times New Roman" panose="02020603050405020304"/>
                <a:ea typeface="Times New Roman" panose="02020603050405020304"/>
                <a:sym typeface="+mn-ea"/>
              </a:rPr>
              <a:t>－</a:t>
            </a:r>
            <a:r>
              <a:rPr lang="en-US" altLang="zh-CN" sz="2800">
                <a:solidFill>
                  <a:srgbClr val="000000"/>
                </a:solidFill>
                <a:latin typeface="Times New Roman" panose="02020603050405020304"/>
                <a:ea typeface="Times New Roman" panose="02020603050405020304"/>
                <a:sym typeface="+mn-ea"/>
              </a:rPr>
              <a:t>a sunset that looked like a traffic light. I wondered if I’d made a terrible mistake. </a:t>
            </a:r>
            <a:r>
              <a:rPr lang="en-US" altLang="zh-CN" sz="2800">
                <a:solidFill>
                  <a:srgbClr val="000000"/>
                </a:solidFill>
                <a:highlight>
                  <a:srgbClr val="FFFF00"/>
                </a:highlight>
                <a:latin typeface="Times New Roman" panose="02020603050405020304"/>
                <a:ea typeface="Times New Roman" panose="02020603050405020304"/>
                <a:sym typeface="+mn-ea"/>
              </a:rPr>
              <a:t>The Spring Art Exhibition was just two days away</a:t>
            </a:r>
            <a:r>
              <a:rPr lang="en-US" altLang="zh-CN" sz="2800">
                <a:solidFill>
                  <a:srgbClr val="000000"/>
                </a:solidFill>
                <a:latin typeface="Times New Roman" panose="02020603050405020304"/>
                <a:ea typeface="Times New Roman" panose="02020603050405020304"/>
                <a:sym typeface="+mn-ea"/>
              </a:rPr>
              <a:t>, and my confidence was fading faster than the cheap watercolors on my practice sheets. </a:t>
            </a:r>
            <a:r>
              <a:rPr lang="en-US" altLang="zh-CN" sz="2800">
                <a:solidFill>
                  <a:srgbClr val="000000"/>
                </a:solidFill>
                <a:effectLst>
                  <a:glow rad="139700">
                    <a:schemeClr val="accent6">
                      <a:satMod val="175000"/>
                      <a:alpha val="40000"/>
                    </a:schemeClr>
                  </a:glow>
                </a:effectLst>
                <a:latin typeface="Times New Roman" panose="02020603050405020304"/>
                <a:ea typeface="Times New Roman" panose="02020603050405020304"/>
                <a:sym typeface="+mn-ea"/>
              </a:rPr>
              <a:t>A soft knock stopped my thoughts.</a:t>
            </a:r>
            <a:r>
              <a:rPr lang="en-US" altLang="zh-CN" sz="2800">
                <a:solidFill>
                  <a:srgbClr val="000000"/>
                </a:solidFill>
                <a:latin typeface="Times New Roman" panose="02020603050405020304"/>
                <a:ea typeface="Times New Roman" panose="02020603050405020304"/>
                <a:sym typeface="+mn-ea"/>
              </a:rPr>
              <a:t> </a:t>
            </a:r>
            <a:r>
              <a:rPr lang="en-US" altLang="zh-CN" sz="2800">
                <a:solidFill>
                  <a:srgbClr val="000000"/>
                </a:solidFill>
                <a:effectLst>
                  <a:glow rad="139700">
                    <a:schemeClr val="accent6">
                      <a:satMod val="175000"/>
                      <a:alpha val="40000"/>
                    </a:schemeClr>
                  </a:glow>
                </a:effectLst>
                <a:latin typeface="Times New Roman" panose="02020603050405020304"/>
                <a:ea typeface="Times New Roman" panose="02020603050405020304"/>
                <a:sym typeface="+mn-ea"/>
              </a:rPr>
              <a:t>Mia </a:t>
            </a:r>
            <a:r>
              <a:rPr lang="en-US" altLang="zh-CN" sz="2800">
                <a:solidFill>
                  <a:srgbClr val="000000"/>
                </a:solidFill>
                <a:effectLst>
                  <a:glow rad="139700">
                    <a:schemeClr val="accent6">
                      <a:satMod val="175000"/>
                      <a:alpha val="40000"/>
                    </a:schemeClr>
                  </a:glow>
                </a:effectLst>
                <a:highlight>
                  <a:srgbClr val="FFFF00"/>
                </a:highlight>
                <a:latin typeface="Times New Roman" panose="02020603050405020304"/>
                <a:ea typeface="Times New Roman" panose="02020603050405020304"/>
                <a:sym typeface="+mn-ea"/>
              </a:rPr>
              <a:t>pop</a:t>
            </a:r>
            <a:r>
              <a:rPr lang="en-US" altLang="zh-CN" sz="2800">
                <a:solidFill>
                  <a:srgbClr val="000000"/>
                </a:solidFill>
                <a:effectLst>
                  <a:glow rad="139700">
                    <a:schemeClr val="accent6">
                      <a:satMod val="175000"/>
                      <a:alpha val="40000"/>
                    </a:schemeClr>
                  </a:glow>
                </a:effectLst>
                <a:latin typeface="Times New Roman" panose="02020603050405020304"/>
                <a:ea typeface="Times New Roman" panose="02020603050405020304"/>
                <a:sym typeface="+mn-ea"/>
              </a:rPr>
              <a:t>ped her head in</a:t>
            </a:r>
            <a:r>
              <a:rPr lang="en-US" altLang="zh-CN" sz="2800">
                <a:solidFill>
                  <a:srgbClr val="000000"/>
                </a:solidFill>
                <a:latin typeface="Times New Roman" panose="02020603050405020304"/>
                <a:ea typeface="Times New Roman" panose="02020603050405020304"/>
                <a:sym typeface="+mn-ea"/>
              </a:rPr>
              <a:t>. “Still here?” </a:t>
            </a:r>
            <a:r>
              <a:rPr lang="en-US" altLang="zh-CN" sz="2800">
                <a:solidFill>
                  <a:srgbClr val="000000"/>
                </a:solidFill>
                <a:effectLst>
                  <a:glow rad="139700">
                    <a:schemeClr val="accent6">
                      <a:satMod val="175000"/>
                      <a:alpha val="40000"/>
                    </a:schemeClr>
                  </a:glow>
                </a:effectLst>
                <a:latin typeface="Times New Roman" panose="02020603050405020304"/>
                <a:ea typeface="Times New Roman" panose="02020603050405020304"/>
                <a:sym typeface="+mn-ea"/>
              </a:rPr>
              <a:t>She </a:t>
            </a:r>
            <a:r>
              <a:rPr lang="en-US" altLang="zh-CN" sz="2800">
                <a:solidFill>
                  <a:srgbClr val="000000"/>
                </a:solidFill>
                <a:effectLst>
                  <a:glow rad="139700">
                    <a:schemeClr val="accent6">
                      <a:satMod val="175000"/>
                      <a:alpha val="40000"/>
                    </a:schemeClr>
                  </a:glow>
                </a:effectLst>
                <a:highlight>
                  <a:srgbClr val="FFFF00"/>
                </a:highlight>
                <a:latin typeface="Times New Roman" panose="02020603050405020304"/>
                <a:ea typeface="Times New Roman" panose="02020603050405020304"/>
                <a:sym typeface="+mn-ea"/>
              </a:rPr>
              <a:t>slid into </a:t>
            </a:r>
            <a:r>
              <a:rPr lang="en-US" altLang="zh-CN" sz="2800">
                <a:solidFill>
                  <a:srgbClr val="000000"/>
                </a:solidFill>
                <a:effectLst>
                  <a:glow rad="139700">
                    <a:schemeClr val="accent6">
                      <a:satMod val="175000"/>
                      <a:alpha val="40000"/>
                    </a:schemeClr>
                  </a:glow>
                </a:effectLst>
                <a:latin typeface="Times New Roman" panose="02020603050405020304"/>
                <a:ea typeface="Times New Roman" panose="02020603050405020304"/>
                <a:sym typeface="+mn-ea"/>
              </a:rPr>
              <a:t>the seat beside me</a:t>
            </a:r>
            <a:r>
              <a:rPr lang="en-US" altLang="zh-CN" sz="2800">
                <a:solidFill>
                  <a:srgbClr val="000000"/>
                </a:solidFill>
                <a:latin typeface="Times New Roman" panose="02020603050405020304"/>
                <a:ea typeface="Times New Roman" panose="02020603050405020304"/>
                <a:sym typeface="+mn-ea"/>
              </a:rPr>
              <a:t>, </a:t>
            </a:r>
            <a:r>
              <a:rPr lang="en-US" altLang="zh-CN" sz="2800">
                <a:solidFill>
                  <a:srgbClr val="000000"/>
                </a:solidFill>
                <a:effectLst>
                  <a:glow rad="139700">
                    <a:schemeClr val="accent6">
                      <a:satMod val="175000"/>
                      <a:alpha val="40000"/>
                    </a:schemeClr>
                  </a:glow>
                </a:effectLst>
                <a:latin typeface="Times New Roman" panose="02020603050405020304"/>
                <a:ea typeface="Times New Roman" panose="02020603050405020304"/>
                <a:sym typeface="+mn-ea"/>
              </a:rPr>
              <a:t>eyeing my latest failure</a:t>
            </a:r>
            <a:r>
              <a:rPr lang="en-US" altLang="zh-CN" sz="2800">
                <a:solidFill>
                  <a:srgbClr val="000000"/>
                </a:solidFill>
                <a:latin typeface="Times New Roman" panose="02020603050405020304"/>
                <a:ea typeface="Times New Roman" panose="02020603050405020304"/>
                <a:sym typeface="+mn-ea"/>
              </a:rPr>
              <a:t>. “You’re </a:t>
            </a:r>
            <a:r>
              <a:rPr lang="en-US" altLang="zh-CN" sz="2800">
                <a:solidFill>
                  <a:srgbClr val="000000"/>
                </a:solidFill>
                <a:effectLst>
                  <a:glow rad="139700">
                    <a:schemeClr val="accent6">
                      <a:satMod val="175000"/>
                      <a:alpha val="40000"/>
                    </a:schemeClr>
                  </a:glow>
                </a:effectLst>
                <a:latin typeface="Times New Roman" panose="02020603050405020304"/>
                <a:ea typeface="Times New Roman" panose="02020603050405020304"/>
                <a:sym typeface="+mn-ea"/>
              </a:rPr>
              <a:t>overthinking</a:t>
            </a:r>
            <a:r>
              <a:rPr lang="en-US" altLang="zh-CN" sz="2800">
                <a:solidFill>
                  <a:srgbClr val="000000"/>
                </a:solidFill>
                <a:latin typeface="Times New Roman" panose="02020603050405020304"/>
                <a:ea typeface="Times New Roman" panose="02020603050405020304"/>
                <a:sym typeface="+mn-ea"/>
              </a:rPr>
              <a:t> it,” she said gently. “</a:t>
            </a:r>
            <a:r>
              <a:rPr lang="en-US" altLang="zh-CN" sz="2800">
                <a:solidFill>
                  <a:srgbClr val="000000"/>
                </a:solidFill>
                <a:highlight>
                  <a:srgbClr val="FFFF00"/>
                </a:highlight>
                <a:latin typeface="Times New Roman" panose="02020603050405020304"/>
                <a:ea typeface="Times New Roman" panose="02020603050405020304"/>
                <a:sym typeface="+mn-ea"/>
              </a:rPr>
              <a:t>Art isn’t about perfection. It’s about.</a:t>
            </a:r>
            <a:r>
              <a:rPr lang="en-US" altLang="zh-CN" sz="2800">
                <a:solidFill>
                  <a:srgbClr val="000000"/>
                </a:solidFill>
                <a:latin typeface="Times New Roman" panose="02020603050405020304"/>
                <a:ea typeface="Times New Roman" panose="02020603050405020304"/>
                <a:sym typeface="+mn-ea"/>
              </a:rPr>
              <a:t>..”</a:t>
            </a:r>
            <a:endParaRPr lang="en-US" altLang="zh-CN" sz="2800">
              <a:solidFill>
                <a:srgbClr val="000000"/>
              </a:solidFill>
              <a:highlight>
                <a:srgbClr val="FFFF00"/>
              </a:highlight>
              <a:latin typeface="Times New Roman" panose="02020603050405020304"/>
              <a:ea typeface="Times New Roman" panose="02020603050405020304"/>
              <a:sym typeface="+mn-ea"/>
            </a:endParaRPr>
          </a:p>
        </p:txBody>
      </p:sp>
      <p:sp>
        <p:nvSpPr>
          <p:cNvPr id="4" name="文本框 3"/>
          <p:cNvSpPr txBox="1"/>
          <p:nvPr/>
        </p:nvSpPr>
        <p:spPr>
          <a:xfrm>
            <a:off x="7016115" y="3428683"/>
            <a:ext cx="5080000" cy="953135"/>
          </a:xfrm>
          <a:prstGeom prst="rect">
            <a:avLst/>
          </a:prstGeom>
        </p:spPr>
        <p:txBody>
          <a:bodyPr>
            <a:spAutoFit/>
          </a:bodyPr>
          <a:p>
            <a:pPr marL="0" indent="0"/>
            <a:r>
              <a:rPr lang="zh-CN" altLang="en-US" sz="2800" b="1" i="0">
                <a:solidFill>
                  <a:schemeClr val="accent5">
                    <a:lumMod val="50000"/>
                  </a:schemeClr>
                </a:solidFill>
                <a:latin typeface="PingFang SC"/>
                <a:ea typeface="PingFang SC"/>
              </a:rPr>
              <a:t>（无灵主语）一阵轻轻的敲门声止住了我的思绪。</a:t>
            </a:r>
            <a:endParaRPr lang="zh-CN" altLang="en-US" sz="2800" b="1" i="0">
              <a:solidFill>
                <a:schemeClr val="accent5">
                  <a:lumMod val="50000"/>
                </a:schemeClr>
              </a:solidFill>
              <a:latin typeface="PingFang SC"/>
              <a:ea typeface="PingFang SC"/>
            </a:endParaRPr>
          </a:p>
        </p:txBody>
      </p:sp>
      <p:sp>
        <p:nvSpPr>
          <p:cNvPr id="5" name="文本框 4"/>
          <p:cNvSpPr txBox="1"/>
          <p:nvPr/>
        </p:nvSpPr>
        <p:spPr>
          <a:xfrm>
            <a:off x="7112000" y="4381818"/>
            <a:ext cx="5080000" cy="521970"/>
          </a:xfrm>
          <a:prstGeom prst="rect">
            <a:avLst/>
          </a:prstGeom>
        </p:spPr>
        <p:txBody>
          <a:bodyPr>
            <a:spAutoFit/>
          </a:bodyPr>
          <a:p>
            <a:pPr marL="0" indent="0"/>
            <a:r>
              <a:rPr lang="zh-CN" altLang="en-US" sz="2800" b="1" i="0">
                <a:solidFill>
                  <a:schemeClr val="accent5">
                    <a:lumMod val="50000"/>
                  </a:schemeClr>
                </a:solidFill>
                <a:latin typeface="PingFang SC"/>
                <a:ea typeface="PingFang SC"/>
              </a:rPr>
              <a:t>米娅把头探了进来。</a:t>
            </a:r>
            <a:endParaRPr lang="zh-CN" altLang="en-US" sz="2800" b="1" i="0">
              <a:solidFill>
                <a:schemeClr val="accent5">
                  <a:lumMod val="50000"/>
                </a:schemeClr>
              </a:solidFill>
              <a:latin typeface="PingFang SC"/>
              <a:ea typeface="PingFang SC"/>
            </a:endParaRPr>
          </a:p>
        </p:txBody>
      </p:sp>
      <p:sp>
        <p:nvSpPr>
          <p:cNvPr id="6" name="文本框 5"/>
          <p:cNvSpPr txBox="1"/>
          <p:nvPr/>
        </p:nvSpPr>
        <p:spPr>
          <a:xfrm>
            <a:off x="7112000" y="4903788"/>
            <a:ext cx="5080000" cy="953135"/>
          </a:xfrm>
          <a:prstGeom prst="rect">
            <a:avLst/>
          </a:prstGeom>
        </p:spPr>
        <p:txBody>
          <a:bodyPr>
            <a:spAutoFit/>
          </a:bodyPr>
          <a:p>
            <a:pPr marL="0" indent="0"/>
            <a:r>
              <a:rPr lang="zh-CN" altLang="en-US" sz="2800" b="1" i="0">
                <a:solidFill>
                  <a:schemeClr val="accent5">
                    <a:lumMod val="50000"/>
                  </a:schemeClr>
                </a:solidFill>
                <a:latin typeface="PingFang SC"/>
                <a:ea typeface="PingFang SC"/>
              </a:rPr>
              <a:t>她悄悄地坐在我旁边的座位上，看着我最近的失败。</a:t>
            </a:r>
            <a:endParaRPr lang="zh-CN" altLang="en-US" sz="2800" b="1" i="0">
              <a:solidFill>
                <a:schemeClr val="accent5">
                  <a:lumMod val="50000"/>
                </a:schemeClr>
              </a:solidFill>
              <a:latin typeface="PingFang SC"/>
              <a:ea typeface="PingFang SC"/>
            </a:endParaRPr>
          </a:p>
        </p:txBody>
      </p:sp>
      <p:sp>
        <p:nvSpPr>
          <p:cNvPr id="7" name="文本框 6"/>
          <p:cNvSpPr txBox="1"/>
          <p:nvPr/>
        </p:nvSpPr>
        <p:spPr>
          <a:xfrm>
            <a:off x="7112000" y="5722303"/>
            <a:ext cx="5080000" cy="521970"/>
          </a:xfrm>
          <a:prstGeom prst="rect">
            <a:avLst/>
          </a:prstGeom>
        </p:spPr>
        <p:txBody>
          <a:bodyPr>
            <a:spAutoFit/>
          </a:bodyPr>
          <a:p>
            <a:pPr marL="0" indent="0"/>
            <a:r>
              <a:rPr lang="en-US" altLang="zh-CN" sz="2800" b="1" i="0">
                <a:solidFill>
                  <a:schemeClr val="accent5">
                    <a:lumMod val="50000"/>
                  </a:schemeClr>
                </a:solidFill>
                <a:latin typeface="PingFang SC"/>
                <a:ea typeface="PingFang SC"/>
              </a:rPr>
              <a:t>v.</a:t>
            </a:r>
            <a:r>
              <a:rPr lang="zh-CN" altLang="en-US" sz="2800" b="1" i="0">
                <a:solidFill>
                  <a:schemeClr val="accent5">
                    <a:lumMod val="50000"/>
                  </a:schemeClr>
                </a:solidFill>
                <a:latin typeface="PingFang SC"/>
                <a:ea typeface="PingFang SC"/>
              </a:rPr>
              <a:t>过虑</a:t>
            </a:r>
            <a:endParaRPr lang="zh-CN" altLang="en-US" sz="2800" b="1" i="0">
              <a:solidFill>
                <a:schemeClr val="accent5">
                  <a:lumMod val="50000"/>
                </a:schemeClr>
              </a:solidFill>
              <a:latin typeface="PingFang SC"/>
              <a:ea typeface="PingFang S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ox(in)">
                                      <p:cBhvr>
                                        <p:cTn id="2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08280" y="430530"/>
            <a:ext cx="6731635" cy="6167755"/>
          </a:xfrm>
          <a:prstGeom prst="rect">
            <a:avLst/>
          </a:prstGeom>
          <a:solidFill>
            <a:schemeClr val="accent5">
              <a:lumMod val="20000"/>
              <a:lumOff val="80000"/>
            </a:schemeClr>
          </a:solidFill>
        </p:spPr>
        <p:txBody>
          <a:bodyPr wrap="square">
            <a:noAutofit/>
          </a:bodyPr>
          <a:p>
            <a:pPr marL="26035" indent="269240" algn="l" defTabSz="266700" eaLnBrk="0" fontAlgn="base">
              <a:lnSpc>
                <a:spcPct val="120000"/>
              </a:lnSpc>
              <a:spcBef>
                <a:spcPts val="300"/>
              </a:spcBef>
              <a:spcAft>
                <a:spcPct val="0"/>
              </a:spcAft>
            </a:pPr>
            <a:r>
              <a:rPr lang="en-US" altLang="zh-CN" sz="2800">
                <a:solidFill>
                  <a:srgbClr val="000000"/>
                </a:solidFill>
                <a:highlight>
                  <a:srgbClr val="FFFF00"/>
                </a:highlight>
                <a:latin typeface="Times New Roman" panose="02020603050405020304"/>
                <a:ea typeface="Times New Roman" panose="02020603050405020304"/>
                <a:sym typeface="+mn-ea"/>
              </a:rPr>
              <a:t>4. “Expression, I know,</a:t>
            </a:r>
            <a:r>
              <a:rPr lang="en-US" altLang="zh-CN" sz="2800">
                <a:solidFill>
                  <a:srgbClr val="000000"/>
                </a:solidFill>
                <a:latin typeface="Times New Roman" panose="02020603050405020304"/>
                <a:ea typeface="Times New Roman" panose="02020603050405020304"/>
                <a:sym typeface="+mn-ea"/>
              </a:rPr>
              <a:t>” I finished for her, sighing. But how could I express what I didn’t even understand myself? The bell rang, </a:t>
            </a:r>
            <a:r>
              <a:rPr lang="en-US" altLang="zh-CN" sz="2800">
                <a:solidFill>
                  <a:srgbClr val="000000"/>
                </a:solidFill>
                <a:effectLst>
                  <a:glow rad="139700">
                    <a:schemeClr val="accent6">
                      <a:satMod val="175000"/>
                      <a:alpha val="40000"/>
                    </a:schemeClr>
                  </a:glow>
                </a:effectLst>
                <a:latin typeface="Times New Roman" panose="02020603050405020304"/>
                <a:ea typeface="Times New Roman" panose="02020603050405020304"/>
                <a:sym typeface="+mn-ea"/>
              </a:rPr>
              <a:t>signaling</a:t>
            </a:r>
            <a:r>
              <a:rPr lang="en-US" altLang="zh-CN" sz="2800">
                <a:solidFill>
                  <a:srgbClr val="000000"/>
                </a:solidFill>
                <a:latin typeface="Times New Roman" panose="02020603050405020304"/>
                <a:ea typeface="Times New Roman" panose="02020603050405020304"/>
                <a:sym typeface="+mn-ea"/>
              </a:rPr>
              <a:t> the end of after-school hours. Mia hesitated at the door. “</a:t>
            </a:r>
            <a:r>
              <a:rPr lang="en-US" altLang="zh-CN" sz="2800">
                <a:solidFill>
                  <a:srgbClr val="000000"/>
                </a:solidFill>
                <a:highlight>
                  <a:srgbClr val="FFFF00"/>
                </a:highlight>
                <a:latin typeface="Times New Roman" panose="02020603050405020304"/>
                <a:ea typeface="Times New Roman" panose="02020603050405020304"/>
                <a:sym typeface="+mn-ea"/>
              </a:rPr>
              <a:t>Just...try painting how you feel, not what you see</a:t>
            </a:r>
            <a:r>
              <a:rPr lang="en-US" altLang="zh-CN" sz="2800">
                <a:solidFill>
                  <a:srgbClr val="000000"/>
                </a:solidFill>
                <a:latin typeface="Times New Roman" panose="02020603050405020304"/>
                <a:ea typeface="Times New Roman" panose="02020603050405020304"/>
                <a:sym typeface="+mn-ea"/>
              </a:rPr>
              <a:t>.” As her footsteps faded down the hallway, I turned back to the blank canvas. For the first time, </a:t>
            </a:r>
            <a:r>
              <a:rPr lang="en-US" altLang="zh-CN" sz="2800">
                <a:solidFill>
                  <a:srgbClr val="000000"/>
                </a:solidFill>
                <a:highlight>
                  <a:srgbClr val="FFFF00"/>
                </a:highlight>
                <a:latin typeface="Times New Roman" panose="02020603050405020304"/>
                <a:ea typeface="Times New Roman" panose="02020603050405020304"/>
                <a:sym typeface="+mn-ea"/>
              </a:rPr>
              <a:t>I noticed how the afternoon sun streaming through the windows made the white surface shine </a:t>
            </a:r>
            <a:r>
              <a:rPr lang="en-US" altLang="zh-CN" sz="2800">
                <a:solidFill>
                  <a:srgbClr val="000000"/>
                </a:solidFill>
                <a:effectLst>
                  <a:glow rad="139700">
                    <a:schemeClr val="accent6">
                      <a:satMod val="175000"/>
                      <a:alpha val="40000"/>
                    </a:schemeClr>
                  </a:glow>
                </a:effectLst>
                <a:highlight>
                  <a:srgbClr val="FFFF00"/>
                </a:highlight>
                <a:latin typeface="Times New Roman" panose="02020603050405020304"/>
                <a:ea typeface="Times New Roman" panose="02020603050405020304"/>
                <a:sym typeface="+mn-ea"/>
              </a:rPr>
              <a:t>like</a:t>
            </a:r>
            <a:r>
              <a:rPr lang="en-US" altLang="zh-CN" sz="2800">
                <a:solidFill>
                  <a:srgbClr val="000000"/>
                </a:solidFill>
                <a:highlight>
                  <a:srgbClr val="FFFF00"/>
                </a:highlight>
                <a:latin typeface="Times New Roman" panose="02020603050405020304"/>
                <a:ea typeface="Times New Roman" panose="02020603050405020304"/>
                <a:sym typeface="+mn-ea"/>
              </a:rPr>
              <a:t> fresh snow. </a:t>
            </a:r>
            <a:r>
              <a:rPr lang="en-US" altLang="zh-CN" sz="2800">
                <a:solidFill>
                  <a:srgbClr val="000000"/>
                </a:solidFill>
                <a:latin typeface="Times New Roman" panose="02020603050405020304"/>
                <a:ea typeface="Times New Roman" panose="02020603050405020304"/>
                <a:sym typeface="+mn-ea"/>
              </a:rPr>
              <a:t>Taking a deep breath, I reached for the black paint.</a:t>
            </a:r>
            <a:endParaRPr lang="en-US" altLang="zh-CN" sz="2800">
              <a:solidFill>
                <a:srgbClr val="000000"/>
              </a:solidFill>
              <a:highlight>
                <a:srgbClr val="FFFF00"/>
              </a:highlight>
              <a:latin typeface="Times New Roman" panose="02020603050405020304"/>
              <a:ea typeface="Times New Roman" panose="02020603050405020304"/>
              <a:sym typeface="+mn-ea"/>
            </a:endParaRPr>
          </a:p>
        </p:txBody>
      </p:sp>
      <p:sp>
        <p:nvSpPr>
          <p:cNvPr id="4" name="文本框 3"/>
          <p:cNvSpPr txBox="1"/>
          <p:nvPr/>
        </p:nvSpPr>
        <p:spPr>
          <a:xfrm>
            <a:off x="7112000" y="2107883"/>
            <a:ext cx="5080000" cy="521970"/>
          </a:xfrm>
          <a:prstGeom prst="rect">
            <a:avLst/>
          </a:prstGeom>
        </p:spPr>
        <p:txBody>
          <a:bodyPr>
            <a:spAutoFit/>
          </a:bodyPr>
          <a:p>
            <a:pPr marL="0" indent="0"/>
            <a:r>
              <a:rPr lang="zh-CN" altLang="en-US" sz="2800" b="1" i="0">
                <a:solidFill>
                  <a:schemeClr val="accent5">
                    <a:lumMod val="50000"/>
                  </a:schemeClr>
                </a:solidFill>
                <a:latin typeface="PingFang SC"/>
                <a:ea typeface="PingFang SC"/>
              </a:rPr>
              <a:t>预示，标志</a:t>
            </a:r>
            <a:r>
              <a:rPr lang="en-US" altLang="zh-CN" sz="2800" b="1" i="0">
                <a:solidFill>
                  <a:schemeClr val="accent5">
                    <a:lumMod val="50000"/>
                  </a:schemeClr>
                </a:solidFill>
                <a:latin typeface="PingFang SC"/>
                <a:ea typeface="PingFang SC"/>
              </a:rPr>
              <a:t>v.</a:t>
            </a:r>
            <a:endParaRPr lang="en-US" altLang="zh-CN" sz="2800" b="1" i="0">
              <a:solidFill>
                <a:schemeClr val="accent5">
                  <a:lumMod val="50000"/>
                </a:schemeClr>
              </a:solidFill>
              <a:latin typeface="PingFang SC"/>
              <a:ea typeface="PingFang SC"/>
            </a:endParaRPr>
          </a:p>
        </p:txBody>
      </p:sp>
      <p:sp>
        <p:nvSpPr>
          <p:cNvPr id="3" name="文本框 2"/>
          <p:cNvSpPr txBox="1"/>
          <p:nvPr/>
        </p:nvSpPr>
        <p:spPr>
          <a:xfrm>
            <a:off x="7112000" y="4811712"/>
            <a:ext cx="5080000" cy="1814830"/>
          </a:xfrm>
          <a:prstGeom prst="rect">
            <a:avLst/>
          </a:prstGeom>
        </p:spPr>
        <p:txBody>
          <a:bodyPr>
            <a:spAutoFit/>
          </a:bodyPr>
          <a:p>
            <a:pPr marL="0" indent="0"/>
            <a:r>
              <a:rPr lang="zh-CN" altLang="en-US" sz="2800" b="1" i="0">
                <a:solidFill>
                  <a:schemeClr val="accent5">
                    <a:lumMod val="50000"/>
                  </a:schemeClr>
                </a:solidFill>
                <a:latin typeface="PingFang SC"/>
                <a:ea typeface="PingFang SC"/>
              </a:rPr>
              <a:t>明喻：</a:t>
            </a:r>
            <a:endParaRPr lang="zh-CN" altLang="en-US" sz="2800" b="1" i="0">
              <a:solidFill>
                <a:schemeClr val="accent5">
                  <a:lumMod val="50000"/>
                </a:schemeClr>
              </a:solidFill>
              <a:latin typeface="PingFang SC"/>
              <a:ea typeface="PingFang SC"/>
            </a:endParaRPr>
          </a:p>
          <a:p>
            <a:pPr marL="0" indent="0"/>
            <a:r>
              <a:rPr lang="zh-CN" altLang="en-US" sz="2800" b="1" i="0">
                <a:solidFill>
                  <a:schemeClr val="accent5">
                    <a:lumMod val="50000"/>
                  </a:schemeClr>
                </a:solidFill>
                <a:latin typeface="PingFang SC"/>
                <a:ea typeface="PingFang SC"/>
              </a:rPr>
              <a:t>我注意到午后的阳光透过窗户照进来，把白色的表面照得像刚下过的雪。</a:t>
            </a:r>
            <a:endParaRPr lang="zh-CN" altLang="en-US" sz="2800" b="1" i="0">
              <a:solidFill>
                <a:schemeClr val="accent5">
                  <a:lumMod val="50000"/>
                </a:schemeClr>
              </a:solidFill>
              <a:latin typeface="PingFang SC"/>
              <a:ea typeface="PingFang S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形 3"/>
          <p:cNvPicPr>
            <a:picLocks noChangeAspect="1"/>
          </p:cNvPicPr>
          <p:nvPr/>
        </p:nvPicPr>
        <p:blipFill>
          <a:blip r:embed="rId1"/>
          <a:stretch>
            <a:fillRect/>
          </a:stretch>
        </p:blipFill>
        <p:spPr>
          <a:xfrm>
            <a:off x="2719714" y="3161545"/>
            <a:ext cx="6752572" cy="3174586"/>
          </a:xfrm>
          <a:prstGeom prst="rect">
            <a:avLst/>
          </a:prstGeom>
        </p:spPr>
      </p:pic>
      <p:sp>
        <p:nvSpPr>
          <p:cNvPr id="5" name="矩形: 圆角 4"/>
          <p:cNvSpPr/>
          <p:nvPr/>
        </p:nvSpPr>
        <p:spPr>
          <a:xfrm>
            <a:off x="2778409" y="2880834"/>
            <a:ext cx="1628596" cy="414395"/>
          </a:xfrm>
          <a:prstGeom prst="roundRect">
            <a:avLst>
              <a:gd name="adj" fmla="val 5049"/>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000" b="1" dirty="0">
                <a:solidFill>
                  <a:schemeClr val="tx1"/>
                </a:solidFill>
              </a:rPr>
              <a:t>Build Up</a:t>
            </a:r>
            <a:endParaRPr lang="zh-CN" altLang="en-US" sz="2000" b="1" dirty="0">
              <a:solidFill>
                <a:schemeClr val="tx1"/>
              </a:solidFill>
            </a:endParaRPr>
          </a:p>
        </p:txBody>
      </p:sp>
      <p:sp>
        <p:nvSpPr>
          <p:cNvPr id="6" name="矩形: 圆角 5"/>
          <p:cNvSpPr/>
          <p:nvPr/>
        </p:nvSpPr>
        <p:spPr>
          <a:xfrm>
            <a:off x="5281702" y="1747265"/>
            <a:ext cx="1628596" cy="414395"/>
          </a:xfrm>
          <a:prstGeom prst="roundRect">
            <a:avLst>
              <a:gd name="adj" fmla="val 5049"/>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000" b="1" dirty="0">
                <a:solidFill>
                  <a:schemeClr val="tx1"/>
                </a:solidFill>
              </a:rPr>
              <a:t>Conflict</a:t>
            </a:r>
            <a:endParaRPr lang="zh-CN" altLang="en-US" sz="2000" b="1" dirty="0">
              <a:solidFill>
                <a:schemeClr val="tx1"/>
              </a:solidFill>
            </a:endParaRPr>
          </a:p>
        </p:txBody>
      </p:sp>
      <p:sp>
        <p:nvSpPr>
          <p:cNvPr id="7" name="矩形: 圆角 6"/>
          <p:cNvSpPr/>
          <p:nvPr/>
        </p:nvSpPr>
        <p:spPr>
          <a:xfrm>
            <a:off x="8007362" y="2880834"/>
            <a:ext cx="1628596" cy="414395"/>
          </a:xfrm>
          <a:prstGeom prst="roundRect">
            <a:avLst>
              <a:gd name="adj" fmla="val 5049"/>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000" b="1" dirty="0">
                <a:solidFill>
                  <a:schemeClr val="tx1"/>
                </a:solidFill>
              </a:rPr>
              <a:t>Solution</a:t>
            </a:r>
            <a:endParaRPr lang="zh-CN" altLang="en-US" sz="2000" b="1" dirty="0">
              <a:solidFill>
                <a:schemeClr val="tx1"/>
              </a:solidFill>
            </a:endParaRPr>
          </a:p>
        </p:txBody>
      </p:sp>
      <p:sp>
        <p:nvSpPr>
          <p:cNvPr id="8" name="矩形: 圆角 7"/>
          <p:cNvSpPr/>
          <p:nvPr/>
        </p:nvSpPr>
        <p:spPr>
          <a:xfrm>
            <a:off x="926265" y="4739972"/>
            <a:ext cx="1628596" cy="414395"/>
          </a:xfrm>
          <a:prstGeom prst="roundRect">
            <a:avLst>
              <a:gd name="adj" fmla="val 5049"/>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000" b="1" dirty="0">
                <a:solidFill>
                  <a:schemeClr val="tx1"/>
                </a:solidFill>
              </a:rPr>
              <a:t>Beginning</a:t>
            </a:r>
            <a:endParaRPr lang="en-US" altLang="zh-CN" sz="2000" b="1" dirty="0">
              <a:solidFill>
                <a:schemeClr val="tx1"/>
              </a:solidFill>
            </a:endParaRPr>
          </a:p>
          <a:p>
            <a:pPr algn="ctr"/>
            <a:endParaRPr lang="zh-CN" altLang="en-US" sz="2000" b="1" dirty="0">
              <a:solidFill>
                <a:schemeClr val="tx1"/>
              </a:solidFill>
            </a:endParaRPr>
          </a:p>
        </p:txBody>
      </p:sp>
      <p:sp>
        <p:nvSpPr>
          <p:cNvPr id="9" name="矩形: 圆角 8"/>
          <p:cNvSpPr/>
          <p:nvPr/>
        </p:nvSpPr>
        <p:spPr>
          <a:xfrm>
            <a:off x="9623085" y="4739972"/>
            <a:ext cx="1628596" cy="414395"/>
          </a:xfrm>
          <a:prstGeom prst="roundRect">
            <a:avLst>
              <a:gd name="adj" fmla="val 5049"/>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000" b="1" dirty="0">
                <a:solidFill>
                  <a:schemeClr val="tx1"/>
                </a:solidFill>
              </a:rPr>
              <a:t>Ending</a:t>
            </a:r>
            <a:endParaRPr lang="zh-CN" altLang="en-US" sz="2000" b="1" dirty="0">
              <a:solidFill>
                <a:schemeClr val="tx1"/>
              </a:solidFill>
            </a:endParaRPr>
          </a:p>
        </p:txBody>
      </p:sp>
      <p:cxnSp>
        <p:nvCxnSpPr>
          <p:cNvPr id="10" name="连接符: 肘形 9"/>
          <p:cNvCxnSpPr>
            <a:stCxn id="5" idx="0"/>
            <a:endCxn id="6" idx="1"/>
          </p:cNvCxnSpPr>
          <p:nvPr/>
        </p:nvCxnSpPr>
        <p:spPr>
          <a:xfrm rot="5400000" flipH="1" flipV="1">
            <a:off x="3974019" y="1573152"/>
            <a:ext cx="926371" cy="1688995"/>
          </a:xfrm>
          <a:prstGeom prst="bentConnector2">
            <a:avLst/>
          </a:prstGeom>
          <a:ln w="127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1" name="连接符: 肘形 10"/>
          <p:cNvCxnSpPr>
            <a:stCxn id="8" idx="0"/>
            <a:endCxn id="5" idx="1"/>
          </p:cNvCxnSpPr>
          <p:nvPr/>
        </p:nvCxnSpPr>
        <p:spPr>
          <a:xfrm rot="5400000" flipH="1" flipV="1">
            <a:off x="1433516" y="3395079"/>
            <a:ext cx="1651940" cy="1037846"/>
          </a:xfrm>
          <a:prstGeom prst="bentConnector2">
            <a:avLst/>
          </a:prstGeom>
          <a:ln w="127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2" name="连接符: 肘形 11"/>
          <p:cNvCxnSpPr>
            <a:stCxn id="6" idx="3"/>
            <a:endCxn id="7" idx="0"/>
          </p:cNvCxnSpPr>
          <p:nvPr/>
        </p:nvCxnSpPr>
        <p:spPr>
          <a:xfrm>
            <a:off x="6910298" y="1954463"/>
            <a:ext cx="1911362" cy="926371"/>
          </a:xfrm>
          <a:prstGeom prst="bentConnector2">
            <a:avLst/>
          </a:prstGeom>
          <a:ln w="127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3" name="连接符: 肘形 12"/>
          <p:cNvCxnSpPr>
            <a:stCxn id="7" idx="3"/>
            <a:endCxn id="9" idx="0"/>
          </p:cNvCxnSpPr>
          <p:nvPr/>
        </p:nvCxnSpPr>
        <p:spPr>
          <a:xfrm>
            <a:off x="9635958" y="3088032"/>
            <a:ext cx="801425" cy="1651940"/>
          </a:xfrm>
          <a:prstGeom prst="bentConnector2">
            <a:avLst/>
          </a:prstGeom>
          <a:ln w="127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36" name="矩形: 圆角 35"/>
          <p:cNvSpPr/>
          <p:nvPr/>
        </p:nvSpPr>
        <p:spPr>
          <a:xfrm>
            <a:off x="363220" y="4922520"/>
            <a:ext cx="4918710" cy="1616075"/>
          </a:xfrm>
          <a:prstGeom prst="roundRect">
            <a:avLst>
              <a:gd name="adj" fmla="val 5049"/>
            </a:avLst>
          </a:prstGeom>
          <a:solidFill>
            <a:schemeClr val="bg1"/>
          </a:solidFill>
          <a:ln w="28575">
            <a:solidFill>
              <a:srgbClr val="272727"/>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altLang="zh-CN" sz="2000" b="1" dirty="0">
                <a:solidFill>
                  <a:schemeClr val="tx1"/>
                </a:solidFill>
              </a:rPr>
              <a:t>Para 1:</a:t>
            </a:r>
            <a:endParaRPr lang="en-US" altLang="zh-CN" sz="2000" b="1" dirty="0">
              <a:solidFill>
                <a:schemeClr val="tx1"/>
              </a:solidFill>
            </a:endParaRPr>
          </a:p>
          <a:p>
            <a:pPr marL="269875" indent="-269875" fontAlgn="auto">
              <a:lnSpc>
                <a:spcPct val="85000"/>
              </a:lnSpc>
              <a:spcBef>
                <a:spcPts val="0"/>
              </a:spcBef>
              <a:spcAft>
                <a:spcPts val="0"/>
              </a:spcAft>
              <a:buFont typeface="Arial" panose="020B0604020202020204" pitchFamily="34" charset="0"/>
              <a:buChar char="•"/>
            </a:pPr>
            <a:r>
              <a:rPr lang="en-US" altLang="zh-CN" sz="2800" dirty="0">
                <a:solidFill>
                  <a:schemeClr val="tx1"/>
                </a:solidFill>
                <a:latin typeface="Times New Roman" panose="02020603050405020304" pitchFamily="18" charset="0"/>
                <a:cs typeface="Times New Roman" panose="02020603050405020304" pitchFamily="18" charset="0"/>
              </a:rPr>
              <a:t>I couldn’t create a satisfying work for my final project.</a:t>
            </a:r>
            <a:endParaRPr lang="en-US" altLang="zh-CN" sz="2800" dirty="0">
              <a:solidFill>
                <a:schemeClr val="tx1"/>
              </a:solidFill>
              <a:latin typeface="Times New Roman" panose="02020603050405020304" pitchFamily="18" charset="0"/>
              <a:cs typeface="Times New Roman" panose="02020603050405020304" pitchFamily="18" charset="0"/>
            </a:endParaRPr>
          </a:p>
          <a:p>
            <a:pPr marL="269875" indent="-269875" fontAlgn="auto">
              <a:lnSpc>
                <a:spcPct val="85000"/>
              </a:lnSpc>
              <a:spcBef>
                <a:spcPts val="0"/>
              </a:spcBef>
              <a:spcAft>
                <a:spcPts val="0"/>
              </a:spcAft>
              <a:buFont typeface="Arial" panose="020B0604020202020204" pitchFamily="34" charset="0"/>
              <a:buChar char="•"/>
            </a:pPr>
            <a:r>
              <a:rPr lang="en-US" altLang="zh-CN" sz="2800" dirty="0">
                <a:solidFill>
                  <a:schemeClr val="accent1">
                    <a:lumMod val="75000"/>
                  </a:schemeClr>
                </a:solidFill>
                <a:latin typeface="Times New Roman" panose="02020603050405020304" pitchFamily="18" charset="0"/>
                <a:cs typeface="Times New Roman" panose="02020603050405020304" pitchFamily="18" charset="0"/>
                <a:sym typeface="+mn-ea"/>
              </a:rPr>
              <a:t>I(Lily): frustrated</a:t>
            </a:r>
            <a:endParaRPr lang="en-US" altLang="zh-CN" sz="2800"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38" name="矩形: 圆角 37"/>
          <p:cNvSpPr/>
          <p:nvPr/>
        </p:nvSpPr>
        <p:spPr>
          <a:xfrm>
            <a:off x="3592830" y="739140"/>
            <a:ext cx="6964680" cy="1652270"/>
          </a:xfrm>
          <a:prstGeom prst="roundRect">
            <a:avLst>
              <a:gd name="adj" fmla="val 5049"/>
            </a:avLst>
          </a:prstGeom>
          <a:solidFill>
            <a:schemeClr val="bg1"/>
          </a:solidFill>
          <a:ln w="28575">
            <a:solidFill>
              <a:srgbClr val="272727"/>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altLang="zh-CN" sz="2000" b="1" dirty="0">
                <a:solidFill>
                  <a:schemeClr val="tx1"/>
                </a:solidFill>
                <a:cs typeface="+mn-lt"/>
              </a:rPr>
              <a:t>Para 3:</a:t>
            </a:r>
            <a:endParaRPr lang="en-US" altLang="zh-CN" sz="2000" b="1" dirty="0">
              <a:solidFill>
                <a:schemeClr val="tx1"/>
              </a:solidFill>
              <a:cs typeface="+mn-lt"/>
            </a:endParaRPr>
          </a:p>
          <a:p>
            <a:pPr marL="342900" indent="-342900">
              <a:lnSpc>
                <a:spcPct val="90000"/>
              </a:lnSpc>
              <a:spcBef>
                <a:spcPts val="0"/>
              </a:spcBef>
              <a:spcAft>
                <a:spcPts val="0"/>
              </a:spcAft>
              <a:buFont typeface="Arial" panose="020B0604020202020204" pitchFamily="34" charset="0"/>
              <a:buChar char="•"/>
            </a:pPr>
            <a:r>
              <a:rPr lang="en-US" sz="2800" dirty="0">
                <a:solidFill>
                  <a:schemeClr val="tx1"/>
                </a:solidFill>
                <a:latin typeface="Times New Roman" panose="02020603050405020304" pitchFamily="18" charset="0"/>
                <a:cs typeface="Times New Roman" panose="02020603050405020304" pitchFamily="18" charset="0"/>
              </a:rPr>
              <a:t> My confidence weakened and Mia tried to ease me.</a:t>
            </a:r>
            <a:endParaRPr lang="en-US" sz="2800" dirty="0">
              <a:solidFill>
                <a:schemeClr val="tx1"/>
              </a:solidFill>
              <a:latin typeface="Times New Roman" panose="02020603050405020304" pitchFamily="18" charset="0"/>
              <a:cs typeface="Times New Roman" panose="02020603050405020304" pitchFamily="18" charset="0"/>
            </a:endParaRPr>
          </a:p>
          <a:p>
            <a:pPr marL="342900" indent="-342900">
              <a:lnSpc>
                <a:spcPct val="90000"/>
              </a:lnSpc>
              <a:spcBef>
                <a:spcPts val="0"/>
              </a:spcBef>
              <a:spcAft>
                <a:spcPts val="0"/>
              </a:spcAft>
              <a:buFont typeface="Arial" panose="020B0604020202020204" pitchFamily="34" charset="0"/>
              <a:buChar char="•"/>
            </a:pPr>
            <a:r>
              <a:rPr lang="en-US" sz="2800" dirty="0">
                <a:solidFill>
                  <a:schemeClr val="accent1">
                    <a:lumMod val="75000"/>
                  </a:schemeClr>
                </a:solidFill>
                <a:latin typeface="Times New Roman" panose="02020603050405020304" pitchFamily="18" charset="0"/>
                <a:cs typeface="Times New Roman" panose="02020603050405020304" pitchFamily="18" charset="0"/>
              </a:rPr>
              <a:t>Mia: </a:t>
            </a:r>
            <a:r>
              <a:rPr lang="en-US" altLang="zh-CN" sz="2800" dirty="0">
                <a:solidFill>
                  <a:schemeClr val="accent1">
                    <a:lumMod val="75000"/>
                  </a:schemeClr>
                </a:solidFill>
                <a:latin typeface="Times New Roman" panose="02020603050405020304" pitchFamily="18" charset="0"/>
                <a:cs typeface="Times New Roman" panose="02020603050405020304" pitchFamily="18" charset="0"/>
              </a:rPr>
              <a:t>caring, considerate, and encouraging</a:t>
            </a:r>
            <a:endParaRPr lang="en-US" altLang="zh-CN" sz="2800" dirty="0">
              <a:solidFill>
                <a:schemeClr val="accent1">
                  <a:lumMod val="75000"/>
                </a:schemeClr>
              </a:solidFill>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endParaRPr lang="en-US" altLang="zh-CN" sz="2800"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41" name="矩形: 圆角 40"/>
          <p:cNvSpPr/>
          <p:nvPr/>
        </p:nvSpPr>
        <p:spPr>
          <a:xfrm>
            <a:off x="6598920" y="2552065"/>
            <a:ext cx="5406390" cy="1788160"/>
          </a:xfrm>
          <a:prstGeom prst="roundRect">
            <a:avLst>
              <a:gd name="adj" fmla="val 5049"/>
            </a:avLst>
          </a:prstGeom>
          <a:solidFill>
            <a:schemeClr val="bg1"/>
          </a:solidFill>
          <a:ln w="28575">
            <a:solidFill>
              <a:srgbClr val="272727"/>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Bef>
                <a:spcPts val="0"/>
              </a:spcBef>
              <a:spcAft>
                <a:spcPts val="0"/>
              </a:spcAft>
            </a:pPr>
            <a:r>
              <a:rPr lang="en-US" altLang="zh-CN" sz="2000" kern="100" dirty="0">
                <a:solidFill>
                  <a:schemeClr val="tx1"/>
                </a:solidFill>
                <a:effectLst/>
                <a:latin typeface="Times New Roman" panose="02020603050405020304" pitchFamily="18" charset="0"/>
                <a:cs typeface="Times New Roman" panose="02020603050405020304" pitchFamily="18" charset="0"/>
              </a:rPr>
              <a:t> </a:t>
            </a:r>
            <a:r>
              <a:rPr lang="en-US" altLang="zh-CN" sz="2800" kern="100" dirty="0">
                <a:solidFill>
                  <a:schemeClr val="tx1"/>
                </a:solidFill>
                <a:effectLst/>
                <a:latin typeface="Times New Roman" panose="02020603050405020304" pitchFamily="18" charset="0"/>
                <a:cs typeface="Times New Roman" panose="02020603050405020304" pitchFamily="18" charset="0"/>
              </a:rPr>
              <a:t>Para 4</a:t>
            </a:r>
            <a:r>
              <a:rPr lang="en-US" altLang="zh-CN" sz="2800" dirty="0">
                <a:solidFill>
                  <a:schemeClr val="tx1"/>
                </a:solidFill>
                <a:latin typeface="Times New Roman" panose="02020603050405020304" pitchFamily="18" charset="0"/>
                <a:cs typeface="Times New Roman" panose="02020603050405020304" pitchFamily="18" charset="0"/>
                <a:sym typeface="+mn-ea"/>
              </a:rPr>
              <a:t>:</a:t>
            </a:r>
            <a:endParaRPr lang="en-US" altLang="zh-CN" sz="2800" kern="100" dirty="0">
              <a:solidFill>
                <a:schemeClr val="tx1"/>
              </a:solidFill>
              <a:effectLst/>
              <a:latin typeface="Times New Roman" panose="02020603050405020304" pitchFamily="18" charset="0"/>
              <a:cs typeface="Times New Roman" panose="02020603050405020304" pitchFamily="18" charset="0"/>
            </a:endParaRPr>
          </a:p>
          <a:p>
            <a:pPr marL="342900" indent="-342900">
              <a:lnSpc>
                <a:spcPct val="90000"/>
              </a:lnSpc>
              <a:spcBef>
                <a:spcPts val="0"/>
              </a:spcBef>
              <a:spcAft>
                <a:spcPts val="0"/>
              </a:spcAft>
              <a:buFont typeface="Arial" panose="020B0604020202020204" pitchFamily="34" charset="0"/>
              <a:buChar char="•"/>
            </a:pPr>
            <a:r>
              <a:rPr lang="en-US" sz="2800" dirty="0">
                <a:solidFill>
                  <a:schemeClr val="tx1"/>
                </a:solidFill>
                <a:latin typeface="Times New Roman" panose="02020603050405020304" pitchFamily="18" charset="0"/>
                <a:cs typeface="Times New Roman" panose="02020603050405020304" pitchFamily="18" charset="0"/>
              </a:rPr>
              <a:t>Mia enlightened me on painting how I felt rather than what I saw.  </a:t>
            </a:r>
            <a:endParaRPr lang="en-US" sz="2800" dirty="0">
              <a:solidFill>
                <a:schemeClr val="tx1"/>
              </a:solidFill>
              <a:latin typeface="Times New Roman" panose="02020603050405020304" pitchFamily="18" charset="0"/>
              <a:cs typeface="Times New Roman" panose="02020603050405020304" pitchFamily="18" charset="0"/>
            </a:endParaRPr>
          </a:p>
          <a:p>
            <a:pPr marL="342900" indent="-342900">
              <a:lnSpc>
                <a:spcPct val="90000"/>
              </a:lnSpc>
              <a:spcBef>
                <a:spcPts val="0"/>
              </a:spcBef>
              <a:spcAft>
                <a:spcPts val="0"/>
              </a:spcAft>
              <a:buFont typeface="Arial" panose="020B0604020202020204" pitchFamily="34" charset="0"/>
              <a:buChar char="•"/>
            </a:pPr>
            <a:r>
              <a:rPr lang="en-US" altLang="zh-CN" sz="2800">
                <a:solidFill>
                  <a:schemeClr val="accent1">
                    <a:lumMod val="75000"/>
                  </a:schemeClr>
                </a:solidFill>
                <a:latin typeface="Times New Roman" panose="02020603050405020304" pitchFamily="18" charset="0"/>
                <a:cs typeface="Times New Roman" panose="02020603050405020304" pitchFamily="18" charset="0"/>
                <a:sym typeface="+mn-ea"/>
              </a:rPr>
              <a:t>I: enlightened</a:t>
            </a:r>
            <a:endParaRPr lang="en-US" altLang="zh-CN" sz="2800">
              <a:solidFill>
                <a:schemeClr val="accent1">
                  <a:lumMod val="75000"/>
                </a:schemeClr>
              </a:solidFill>
              <a:latin typeface="Times New Roman" panose="02020603050405020304" pitchFamily="18" charset="0"/>
              <a:cs typeface="Times New Roman" panose="02020603050405020304" pitchFamily="18" charset="0"/>
              <a:sym typeface="+mn-ea"/>
            </a:endParaRPr>
          </a:p>
        </p:txBody>
      </p:sp>
      <p:sp>
        <p:nvSpPr>
          <p:cNvPr id="47" name="矩形: 圆角 46"/>
          <p:cNvSpPr/>
          <p:nvPr/>
        </p:nvSpPr>
        <p:spPr>
          <a:xfrm>
            <a:off x="6255385" y="4610735"/>
            <a:ext cx="5749925" cy="2022475"/>
          </a:xfrm>
          <a:prstGeom prst="roundRect">
            <a:avLst>
              <a:gd name="adj" fmla="val 5049"/>
            </a:avLst>
          </a:prstGeom>
          <a:solidFill>
            <a:schemeClr val="bg1"/>
          </a:solidFill>
          <a:ln w="28575">
            <a:solidFill>
              <a:srgbClr val="272727"/>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indent="0">
              <a:buFont typeface="Arial" panose="020B0604020202020204" pitchFamily="34" charset="0"/>
              <a:buNone/>
            </a:pPr>
            <a:r>
              <a:rPr lang="en-US" altLang="zh-CN" sz="2400">
                <a:solidFill>
                  <a:srgbClr val="000000"/>
                </a:solidFill>
                <a:latin typeface="Times New Roman" panose="02020603050405020304"/>
                <a:ea typeface="Times New Roman" panose="02020603050405020304"/>
                <a:sym typeface="+mn-ea"/>
              </a:rPr>
              <a:t>  Para 1: The clock struck midnight as I finally stepped back from the painting stand.</a:t>
            </a:r>
            <a:endParaRPr lang="en-US" altLang="zh-CN" sz="2400">
              <a:solidFill>
                <a:srgbClr val="000000"/>
              </a:solidFill>
              <a:latin typeface="Times New Roman" panose="02020603050405020304"/>
              <a:ea typeface="Times New Roman" panose="02020603050405020304"/>
            </a:endParaRPr>
          </a:p>
          <a:p>
            <a:pPr marL="26035" indent="269240" algn="l" defTabSz="266700" eaLnBrk="0" fontAlgn="base">
              <a:lnSpc>
                <a:spcPct val="90000"/>
              </a:lnSpc>
              <a:spcBef>
                <a:spcPts val="300"/>
              </a:spcBef>
              <a:spcAft>
                <a:spcPts val="0"/>
              </a:spcAft>
            </a:pPr>
            <a:r>
              <a:rPr lang="en-US" altLang="zh-CN" sz="2400">
                <a:solidFill>
                  <a:srgbClr val="000000"/>
                </a:solidFill>
                <a:latin typeface="Times New Roman" panose="02020603050405020304"/>
                <a:ea typeface="Times New Roman" panose="02020603050405020304"/>
                <a:sym typeface="+mn-ea"/>
              </a:rPr>
              <a:t>Para2: Two days later, I was surprised to see so many people gathering around my work at the exhibition.</a:t>
            </a:r>
            <a:endParaRPr lang="en-US" altLang="zh-CN" sz="2400">
              <a:solidFill>
                <a:srgbClr val="000000"/>
              </a:solidFill>
              <a:latin typeface="Times New Roman" panose="02020603050405020304"/>
              <a:ea typeface="Times New Roman" panose="02020603050405020304"/>
            </a:endParaRPr>
          </a:p>
          <a:p>
            <a:pPr indent="0">
              <a:buFont typeface="Arial" panose="020B0604020202020204" pitchFamily="34" charset="0"/>
              <a:buNone/>
            </a:pPr>
            <a:endParaRPr lang="en-US" altLang="zh-CN" sz="2000" b="1" dirty="0">
              <a:solidFill>
                <a:schemeClr val="tx1"/>
              </a:solidFill>
            </a:endParaRPr>
          </a:p>
          <a:p>
            <a:pPr marL="342900" indent="-342900" algn="just">
              <a:buFont typeface="Arial" panose="020B0604020202020204" pitchFamily="34" charset="0"/>
              <a:buChar char="•"/>
            </a:pPr>
            <a:endParaRPr lang="zh-CN" altLang="en-US" sz="2000" b="1" dirty="0">
              <a:solidFill>
                <a:schemeClr val="accent1">
                  <a:lumMod val="75000"/>
                </a:schemeClr>
              </a:solidFill>
              <a:sym typeface="+mn-ea"/>
            </a:endParaRPr>
          </a:p>
        </p:txBody>
      </p:sp>
      <p:sp>
        <p:nvSpPr>
          <p:cNvPr id="37" name="矩形: 圆角 36"/>
          <p:cNvSpPr/>
          <p:nvPr/>
        </p:nvSpPr>
        <p:spPr>
          <a:xfrm>
            <a:off x="363220" y="2564130"/>
            <a:ext cx="5466080" cy="1790700"/>
          </a:xfrm>
          <a:prstGeom prst="roundRect">
            <a:avLst>
              <a:gd name="adj" fmla="val 5049"/>
            </a:avLst>
          </a:prstGeom>
          <a:solidFill>
            <a:schemeClr val="bg1"/>
          </a:solidFill>
          <a:ln w="28575">
            <a:solidFill>
              <a:srgbClr val="272727"/>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altLang="zh-CN" sz="2000" b="1" dirty="0">
                <a:solidFill>
                  <a:schemeClr val="tx1"/>
                </a:solidFill>
                <a:latin typeface="Arial Bold" panose="020B0604020202020204" charset="0"/>
                <a:cs typeface="Arial Bold" panose="020B0604020202020204" charset="0"/>
              </a:rPr>
              <a:t>Para 2:</a:t>
            </a:r>
            <a:endParaRPr lang="en-US" altLang="zh-CN" sz="2000" b="1" dirty="0">
              <a:solidFill>
                <a:schemeClr val="tx1"/>
              </a:solidFill>
              <a:latin typeface="Arial Bold" panose="020B0604020202020204" charset="0"/>
              <a:cs typeface="Arial Bold" panose="020B0604020202020204" charset="0"/>
            </a:endParaRPr>
          </a:p>
          <a:p>
            <a:pPr marL="342900" indent="-342900">
              <a:lnSpc>
                <a:spcPct val="80000"/>
              </a:lnSpc>
              <a:spcBef>
                <a:spcPts val="0"/>
              </a:spcBef>
              <a:spcAft>
                <a:spcPts val="0"/>
              </a:spcAft>
              <a:buFont typeface="Arial" panose="020B0604020202020204" pitchFamily="34" charset="0"/>
              <a:buChar char="•"/>
            </a:pPr>
            <a:r>
              <a:rPr lang="en-US" altLang="zh-CN" sz="2800" dirty="0">
                <a:solidFill>
                  <a:schemeClr val="tx1"/>
                </a:solidFill>
                <a:latin typeface="Times New Roman" panose="02020603050405020304" pitchFamily="18" charset="0"/>
                <a:cs typeface="Times New Roman" panose="02020603050405020304" pitchFamily="18" charset="0"/>
              </a:rPr>
              <a:t>I recalled it was Lily’s encouragement that urged me to join the art club.</a:t>
            </a:r>
            <a:endParaRPr lang="en-US" altLang="zh-CN" sz="2800" dirty="0">
              <a:solidFill>
                <a:schemeClr val="tx1"/>
              </a:solidFill>
              <a:latin typeface="Times New Roman" panose="02020603050405020304" pitchFamily="18" charset="0"/>
              <a:cs typeface="Times New Roman" panose="02020603050405020304" pitchFamily="18" charset="0"/>
            </a:endParaRPr>
          </a:p>
          <a:p>
            <a:pPr marL="342900" indent="-342900">
              <a:lnSpc>
                <a:spcPct val="80000"/>
              </a:lnSpc>
              <a:spcBef>
                <a:spcPts val="0"/>
              </a:spcBef>
              <a:spcAft>
                <a:spcPts val="0"/>
              </a:spcAft>
              <a:buFont typeface="Arial" panose="020B0604020202020204" pitchFamily="34" charset="0"/>
              <a:buChar char="•"/>
            </a:pPr>
            <a:r>
              <a:rPr lang="en-US" altLang="zh-CN" sz="2800" dirty="0">
                <a:solidFill>
                  <a:schemeClr val="accent1">
                    <a:lumMod val="75000"/>
                  </a:schemeClr>
                </a:solidFill>
                <a:latin typeface="Times New Roman" panose="02020603050405020304" pitchFamily="18" charset="0"/>
                <a:cs typeface="Times New Roman" panose="02020603050405020304" pitchFamily="18" charset="0"/>
                <a:sym typeface="+mn-ea"/>
              </a:rPr>
              <a:t>I: Mia:genuine</a:t>
            </a:r>
            <a:endParaRPr lang="en-US" altLang="zh-CN" sz="2800" dirty="0">
              <a:solidFill>
                <a:schemeClr val="accent1">
                  <a:lumMod val="75000"/>
                </a:schemeClr>
              </a:solidFill>
              <a:latin typeface="Times New Roman" panose="02020603050405020304" pitchFamily="18" charset="0"/>
              <a:cs typeface="Times New Roman" panose="02020603050405020304" pitchFamily="18" charset="0"/>
              <a:sym typeface="+mn-ea"/>
            </a:endParaRPr>
          </a:p>
        </p:txBody>
      </p:sp>
      <p:grpSp>
        <p:nvGrpSpPr>
          <p:cNvPr id="14" name="组合 13"/>
          <p:cNvGrpSpPr/>
          <p:nvPr/>
        </p:nvGrpSpPr>
        <p:grpSpPr>
          <a:xfrm>
            <a:off x="226566" y="186690"/>
            <a:ext cx="3821311" cy="552223"/>
            <a:chOff x="9256" y="2348"/>
            <a:chExt cx="8124" cy="1370"/>
          </a:xfrm>
        </p:grpSpPr>
        <p:sp>
          <p:nvSpPr>
            <p:cNvPr id="15" name="六边形 14"/>
            <p:cNvSpPr/>
            <p:nvPr/>
          </p:nvSpPr>
          <p:spPr>
            <a:xfrm>
              <a:off x="9256" y="2348"/>
              <a:ext cx="4220" cy="1204"/>
            </a:xfrm>
            <a:prstGeom prst="hexagon">
              <a:avLst/>
            </a:prstGeom>
            <a:solidFill>
              <a:srgbClr val="80AD61"/>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9778" y="2423"/>
              <a:ext cx="7602" cy="1295"/>
            </a:xfrm>
            <a:prstGeom prst="rect">
              <a:avLst/>
            </a:prstGeom>
            <a:noFill/>
          </p:spPr>
          <p:txBody>
            <a:bodyPr wrap="square" rtlCol="0" anchor="t">
              <a:spAutoFit/>
            </a:bodyPr>
            <a:p>
              <a:pPr lvl="0" algn="l">
                <a:buClrTx/>
                <a:buSzTx/>
                <a:buFontTx/>
              </a:pPr>
              <a:r>
                <a:rPr lang="zh-CN" altLang="en-US" sz="2800" b="1">
                  <a:solidFill>
                    <a:schemeClr val="bg1"/>
                  </a:solidFill>
                  <a:latin typeface="汉仪雅酷黑简" panose="00020600040101010101" charset="-122"/>
                  <a:ea typeface="汉仪雅酷黑简" panose="00020600040101010101" charset="-122"/>
                  <a:cs typeface="汉仪劲楷简" panose="00020600040101010101" charset="-122"/>
                  <a:sym typeface="+mn-ea"/>
                </a:rPr>
                <a:t>知大意</a:t>
              </a:r>
              <a:endParaRPr lang="zh-CN" altLang="en-US" sz="2800" b="1">
                <a:solidFill>
                  <a:schemeClr val="bg1"/>
                </a:solidFill>
                <a:latin typeface="汉仪雅酷黑简" panose="00020600040101010101" charset="-122"/>
                <a:ea typeface="汉仪雅酷黑简" panose="00020600040101010101" charset="-122"/>
                <a:cs typeface="汉仪劲楷简" panose="0002060004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ldLvl="0" animBg="1"/>
      <p:bldP spid="38" grpId="0" bldLvl="0" animBg="1"/>
      <p:bldP spid="41" grpId="0" bldLvl="0" animBg="1"/>
      <p:bldP spid="47" grpId="0" bldLvl="0" animBg="1"/>
      <p:bldP spid="37"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custDataLst>
              <p:tags r:id="rId1"/>
            </p:custDataLst>
          </p:nvPr>
        </p:nvGrpSpPr>
        <p:grpSpPr>
          <a:xfrm>
            <a:off x="4514061" y="1513187"/>
            <a:ext cx="6613451" cy="2114324"/>
            <a:chOff x="4774019" y="1648047"/>
            <a:chExt cx="6613451" cy="2083981"/>
          </a:xfrm>
        </p:grpSpPr>
        <p:sp>
          <p:nvSpPr>
            <p:cNvPr id="11" name="矩形 10"/>
            <p:cNvSpPr/>
            <p:nvPr>
              <p:custDataLst>
                <p:tags r:id="rId2"/>
              </p:custDataLst>
            </p:nvPr>
          </p:nvSpPr>
          <p:spPr>
            <a:xfrm>
              <a:off x="4774019" y="1648047"/>
              <a:ext cx="6613451" cy="2083981"/>
            </a:xfrm>
            <a:prstGeom prst="rect">
              <a:avLst/>
            </a:prstGeom>
            <a:solidFill>
              <a:schemeClr val="bg1"/>
            </a:solidFill>
            <a:ln>
              <a:solidFill>
                <a:schemeClr val="accent5">
                  <a:lumMod val="40000"/>
                  <a:lumOff val="60000"/>
                </a:schemeClr>
              </a:solidFill>
            </a:ln>
            <a:effectLst>
              <a:outerShdw dist="38100" dir="2700000" sx="101000" sy="101000" algn="tl" rotWithShape="0">
                <a:schemeClr val="accent5">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3"/>
              </p:custDataLst>
            </p:nvPr>
          </p:nvSpPr>
          <p:spPr>
            <a:xfrm>
              <a:off x="5068828" y="1938483"/>
              <a:ext cx="1891791" cy="575190"/>
            </a:xfrm>
            <a:prstGeom prst="rect">
              <a:avLst/>
            </a:prstGeom>
            <a:noFill/>
          </p:spPr>
          <p:txBody>
            <a:bodyPr wrap="square" rtlCol="0">
              <a:spAutoFit/>
            </a:bodyPr>
            <a:p>
              <a:pPr algn="l" fontAlgn="auto">
                <a:lnSpc>
                  <a:spcPct val="100000"/>
                </a:lnSpc>
              </a:pPr>
              <a:r>
                <a:rPr lang="zh-CN" altLang="en-US" sz="3200" b="1" dirty="0">
                  <a:cs typeface="+mn-ea"/>
                  <a:sym typeface="+mn-lt"/>
                </a:rPr>
                <a:t>人与社会</a:t>
              </a:r>
              <a:endParaRPr lang="en-US" altLang="zh-CN" sz="3200" b="1" dirty="0">
                <a:cs typeface="+mn-ea"/>
                <a:sym typeface="+mn-lt"/>
              </a:endParaRPr>
            </a:p>
          </p:txBody>
        </p:sp>
        <p:sp>
          <p:nvSpPr>
            <p:cNvPr id="10" name="文本框 9"/>
            <p:cNvSpPr txBox="1"/>
            <p:nvPr>
              <p:custDataLst>
                <p:tags r:id="rId4"/>
              </p:custDataLst>
            </p:nvPr>
          </p:nvSpPr>
          <p:spPr>
            <a:xfrm>
              <a:off x="5000079" y="2513649"/>
              <a:ext cx="6386830" cy="939456"/>
            </a:xfrm>
            <a:prstGeom prst="rect">
              <a:avLst/>
            </a:prstGeom>
            <a:noFill/>
          </p:spPr>
          <p:txBody>
            <a:bodyPr wrap="square">
              <a:spAutoFit/>
            </a:bodyPr>
            <a:p>
              <a:pPr algn="l"/>
              <a:r>
                <a:rPr lang="en-US" altLang="zh-CN" sz="2800">
                  <a:solidFill>
                    <a:srgbClr val="000000"/>
                  </a:solidFill>
                  <a:latin typeface="Times New Roman" panose="02020603050405020304" pitchFamily="18" charset="0"/>
                  <a:ea typeface="Inter"/>
                  <a:cs typeface="Times New Roman" panose="02020603050405020304" pitchFamily="18" charset="0"/>
                  <a:sym typeface="+mn-ea"/>
                </a:rPr>
                <a:t>the uplifting strength of friendship's encouragement.</a:t>
              </a:r>
              <a:endParaRPr lang="en-US" altLang="zh-CN" sz="2800" b="1" dirty="0">
                <a:solidFill>
                  <a:srgbClr val="000000"/>
                </a:solidFill>
                <a:latin typeface="Times New Roman" panose="02020603050405020304" pitchFamily="18" charset="0"/>
                <a:ea typeface="Inter"/>
                <a:cs typeface="Times New Roman" panose="02020603050405020304" pitchFamily="18" charset="0"/>
                <a:sym typeface="+mn-ea"/>
              </a:endParaRPr>
            </a:p>
          </p:txBody>
        </p:sp>
      </p:grpSp>
      <p:grpSp>
        <p:nvGrpSpPr>
          <p:cNvPr id="14" name="组合 13"/>
          <p:cNvGrpSpPr/>
          <p:nvPr>
            <p:custDataLst>
              <p:tags r:id="rId5"/>
            </p:custDataLst>
          </p:nvPr>
        </p:nvGrpSpPr>
        <p:grpSpPr>
          <a:xfrm>
            <a:off x="4579466" y="3979216"/>
            <a:ext cx="6759575" cy="2114324"/>
            <a:chOff x="4774019" y="3897370"/>
            <a:chExt cx="6759575" cy="2083981"/>
          </a:xfrm>
        </p:grpSpPr>
        <p:sp>
          <p:nvSpPr>
            <p:cNvPr id="12" name="矩形 11"/>
            <p:cNvSpPr/>
            <p:nvPr>
              <p:custDataLst>
                <p:tags r:id="rId6"/>
              </p:custDataLst>
            </p:nvPr>
          </p:nvSpPr>
          <p:spPr>
            <a:xfrm>
              <a:off x="4774019" y="3897370"/>
              <a:ext cx="6613451" cy="2083981"/>
            </a:xfrm>
            <a:prstGeom prst="rect">
              <a:avLst/>
            </a:prstGeom>
            <a:solidFill>
              <a:schemeClr val="bg1"/>
            </a:solidFill>
            <a:ln>
              <a:solidFill>
                <a:schemeClr val="accent5">
                  <a:lumMod val="40000"/>
                  <a:lumOff val="60000"/>
                </a:schemeClr>
              </a:solidFill>
            </a:ln>
            <a:effectLst>
              <a:outerShdw dist="38100" dir="2700000" sx="101000" sy="101000" algn="tl" rotWithShape="0">
                <a:schemeClr val="accent5">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custDataLst>
                <p:tags r:id="rId7"/>
              </p:custDataLst>
            </p:nvPr>
          </p:nvSpPr>
          <p:spPr>
            <a:xfrm>
              <a:off x="5122688" y="4187806"/>
              <a:ext cx="1928736" cy="575190"/>
            </a:xfrm>
            <a:prstGeom prst="rect">
              <a:avLst/>
            </a:prstGeom>
            <a:noFill/>
          </p:spPr>
          <p:txBody>
            <a:bodyPr wrap="square" rtlCol="0">
              <a:spAutoFit/>
            </a:bodyPr>
            <a:p>
              <a:pPr algn="l" fontAlgn="auto">
                <a:lnSpc>
                  <a:spcPct val="100000"/>
                </a:lnSpc>
              </a:pPr>
              <a:r>
                <a:rPr lang="zh-CN" altLang="en-US" sz="3200" b="1" dirty="0">
                  <a:cs typeface="+mn-ea"/>
                  <a:sym typeface="+mn-lt"/>
                </a:rPr>
                <a:t>人与自我</a:t>
              </a:r>
              <a:endParaRPr lang="zh-CN" altLang="en-US" sz="3200" b="1" dirty="0">
                <a:cs typeface="+mn-ea"/>
                <a:sym typeface="+mn-lt"/>
              </a:endParaRPr>
            </a:p>
          </p:txBody>
        </p:sp>
        <p:sp>
          <p:nvSpPr>
            <p:cNvPr id="8" name="文本框 7"/>
            <p:cNvSpPr txBox="1"/>
            <p:nvPr>
              <p:custDataLst>
                <p:tags r:id="rId8"/>
              </p:custDataLst>
            </p:nvPr>
          </p:nvSpPr>
          <p:spPr>
            <a:xfrm>
              <a:off x="5159464" y="4886897"/>
              <a:ext cx="6374130" cy="939456"/>
            </a:xfrm>
            <a:prstGeom prst="rect">
              <a:avLst/>
            </a:prstGeom>
            <a:noFill/>
          </p:spPr>
          <p:txBody>
            <a:bodyPr wrap="square">
              <a:spAutoFit/>
            </a:bodyPr>
            <a:p>
              <a:r>
                <a:rPr lang="en-US" altLang="zh-CN" sz="2800">
                  <a:solidFill>
                    <a:srgbClr val="000000"/>
                  </a:solidFill>
                  <a:latin typeface="Times New Roman" panose="02020603050405020304" pitchFamily="18" charset="0"/>
                  <a:ea typeface="Inter"/>
                  <a:cs typeface="Times New Roman" panose="02020603050405020304" pitchFamily="18" charset="0"/>
                  <a:sym typeface="+mn-ea"/>
                </a:rPr>
                <a:t>a newfound confidence and realization in painting, a journey of self-discovery, </a:t>
              </a:r>
              <a:endParaRPr lang="en-US" altLang="zh-CN" sz="2800" b="1" dirty="0">
                <a:solidFill>
                  <a:srgbClr val="000000"/>
                </a:solidFill>
                <a:latin typeface="Times New Roman" panose="02020603050405020304" pitchFamily="18" charset="0"/>
                <a:ea typeface="Inter"/>
                <a:cs typeface="Times New Roman" panose="02020603050405020304" pitchFamily="18" charset="0"/>
                <a:sym typeface="+mn-ea"/>
              </a:endParaRPr>
            </a:p>
          </p:txBody>
        </p:sp>
      </p:grpSp>
      <p:sp>
        <p:nvSpPr>
          <p:cNvPr id="7" name="矩形 6"/>
          <p:cNvSpPr/>
          <p:nvPr/>
        </p:nvSpPr>
        <p:spPr>
          <a:xfrm>
            <a:off x="1054418" y="1276350"/>
            <a:ext cx="1830705" cy="829945"/>
          </a:xfrm>
          <a:prstGeom prst="rect">
            <a:avLst/>
          </a:prstGeom>
          <a:noFill/>
          <a:ln>
            <a:noFill/>
          </a:ln>
        </p:spPr>
        <p:txBody>
          <a:bodyPr wrap="none" rtlCol="0" anchor="t">
            <a:spAutoFit/>
          </a:bodyPr>
          <a:p>
            <a:pPr algn="ctr"/>
            <a:r>
              <a:rPr lang="en-US" altLang="zh-CN" sz="4800" b="1">
                <a:ln w="10160">
                  <a:solidFill>
                    <a:schemeClr val="accent5"/>
                  </a:solidFill>
                  <a:prstDash val="solid"/>
                </a:ln>
                <a:solidFill>
                  <a:srgbClr val="FFFFFF"/>
                </a:solidFill>
                <a:effectLst>
                  <a:outerShdw blurRad="38100" dist="22860" dir="5400000" algn="tl" rotWithShape="0">
                    <a:srgbClr val="000000">
                      <a:alpha val="30000"/>
                    </a:srgbClr>
                  </a:outerShdw>
                </a:effectLst>
              </a:rPr>
              <a:t>theme</a:t>
            </a:r>
            <a:endParaRPr lang="en-US" altLang="zh-CN" sz="48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 name="圆角矩形标注 1"/>
          <p:cNvSpPr/>
          <p:nvPr/>
        </p:nvSpPr>
        <p:spPr>
          <a:xfrm>
            <a:off x="5529580" y="159385"/>
            <a:ext cx="5244465" cy="1002665"/>
          </a:xfrm>
          <a:prstGeom prst="wedgeRoundRectCallout">
            <a:avLst>
              <a:gd name="adj1" fmla="val 29753"/>
              <a:gd name="adj2" fmla="val 66700"/>
              <a:gd name="adj3" fmla="val 16667"/>
            </a:avLst>
          </a:prstGeom>
          <a:solidFill>
            <a:schemeClr val="tx1">
              <a:alpha val="54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3200">
                <a:latin typeface="方正楷体_GB2312" panose="02000000000000000000" charset="-122"/>
                <a:ea typeface="方正楷体_GB2312" panose="02000000000000000000" charset="-122"/>
              </a:rPr>
              <a:t>1. </a:t>
            </a:r>
            <a:r>
              <a:rPr lang="zh-CN" altLang="en-US" sz="3200">
                <a:latin typeface="方正楷体_GB2312" panose="02000000000000000000" charset="-122"/>
                <a:ea typeface="方正楷体_GB2312" panose="02000000000000000000" charset="-122"/>
              </a:rPr>
              <a:t>利用角色转变倒推主题</a:t>
            </a:r>
            <a:endParaRPr lang="zh-CN" altLang="en-US" sz="3200">
              <a:latin typeface="方正楷体_GB2312" panose="02000000000000000000" charset="-122"/>
              <a:ea typeface="方正楷体_GB2312" panose="02000000000000000000" charset="-122"/>
            </a:endParaRPr>
          </a:p>
        </p:txBody>
      </p:sp>
      <p:grpSp>
        <p:nvGrpSpPr>
          <p:cNvPr id="4" name="组合 3"/>
          <p:cNvGrpSpPr/>
          <p:nvPr/>
        </p:nvGrpSpPr>
        <p:grpSpPr>
          <a:xfrm>
            <a:off x="111125" y="128905"/>
            <a:ext cx="2087880" cy="552047"/>
            <a:chOff x="4669" y="2348"/>
            <a:chExt cx="8807" cy="1369"/>
          </a:xfrm>
        </p:grpSpPr>
        <p:sp>
          <p:nvSpPr>
            <p:cNvPr id="230" name="六边形 229"/>
            <p:cNvSpPr/>
            <p:nvPr/>
          </p:nvSpPr>
          <p:spPr>
            <a:xfrm>
              <a:off x="4669" y="2348"/>
              <a:ext cx="8807" cy="1203"/>
            </a:xfrm>
            <a:prstGeom prst="hexagon">
              <a:avLst/>
            </a:prstGeom>
            <a:solidFill>
              <a:srgbClr val="80AD61"/>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9" name="文本框 228"/>
            <p:cNvSpPr txBox="1"/>
            <p:nvPr/>
          </p:nvSpPr>
          <p:spPr>
            <a:xfrm>
              <a:off x="5271" y="2423"/>
              <a:ext cx="7602" cy="1294"/>
            </a:xfrm>
            <a:prstGeom prst="rect">
              <a:avLst/>
            </a:prstGeom>
            <a:noFill/>
          </p:spPr>
          <p:txBody>
            <a:bodyPr wrap="square" rtlCol="0" anchor="t">
              <a:spAutoFit/>
            </a:bodyPr>
            <a:p>
              <a:pPr lvl="0" algn="l">
                <a:buClrTx/>
                <a:buSzTx/>
                <a:buFontTx/>
              </a:pPr>
              <a:r>
                <a:rPr lang="zh-CN" altLang="en-US" sz="2800" b="1">
                  <a:solidFill>
                    <a:schemeClr val="bg1"/>
                  </a:solidFill>
                  <a:latin typeface="汉仪雅酷黑简" panose="00020600040101010101" charset="-122"/>
                  <a:ea typeface="汉仪雅酷黑简" panose="00020600040101010101" charset="-122"/>
                  <a:cs typeface="汉仪劲楷简" panose="00020600040101010101" charset="-122"/>
                  <a:sym typeface="+mn-ea"/>
                </a:rPr>
                <a:t>定主题</a:t>
              </a:r>
              <a:endParaRPr lang="zh-CN" altLang="en-US" sz="2800" b="1">
                <a:solidFill>
                  <a:schemeClr val="bg1"/>
                </a:solidFill>
                <a:latin typeface="汉仪雅酷黑简" panose="00020600040101010101" charset="-122"/>
                <a:ea typeface="汉仪雅酷黑简" panose="00020600040101010101" charset="-122"/>
                <a:cs typeface="汉仪劲楷简" panose="00020600040101010101" charset="-122"/>
                <a:sym typeface="+mn-ea"/>
              </a:endParaRPr>
            </a:p>
          </p:txBody>
        </p:sp>
      </p:grpSp>
      <p:pic>
        <p:nvPicPr>
          <p:cNvPr id="9" name="图片 8" descr="思考的年轻女子，矢量插图"/>
          <p:cNvPicPr>
            <a:picLocks noChangeAspect="1"/>
          </p:cNvPicPr>
          <p:nvPr/>
        </p:nvPicPr>
        <p:blipFill>
          <a:blip r:embed="rId9"/>
          <a:stretch>
            <a:fillRect/>
          </a:stretch>
        </p:blipFill>
        <p:spPr>
          <a:xfrm>
            <a:off x="197485" y="2391410"/>
            <a:ext cx="4099560" cy="35140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ags/tag1.xml><?xml version="1.0" encoding="utf-8"?>
<p:tagLst xmlns:p="http://schemas.openxmlformats.org/presentationml/2006/main">
  <p:tag name="KSO_WM_DIAGRAM_VIRTUALLY_FRAME" val="{&quot;height&quot;:451.3081626205525,&quot;left&quot;:355.43787401574804,&quot;top&quot;:49.99858267716535,&quot;width&quot;:537.4}"/>
</p:tagLst>
</file>

<file path=ppt/tags/tag2.xml><?xml version="1.0" encoding="utf-8"?>
<p:tagLst xmlns:p="http://schemas.openxmlformats.org/presentationml/2006/main">
  <p:tag name="KSO_WM_DIAGRAM_VIRTUALLY_FRAME" val="{&quot;height&quot;:451.3081626205525,&quot;left&quot;:355.43787401574804,&quot;top&quot;:49.99858267716535,&quot;width&quot;:537.4}"/>
</p:tagLst>
</file>

<file path=ppt/tags/tag3.xml><?xml version="1.0" encoding="utf-8"?>
<p:tagLst xmlns:p="http://schemas.openxmlformats.org/presentationml/2006/main">
  <p:tag name="PA" val="v4.2.5"/>
  <p:tag name="KSO_WM_BEAUTIFY_FLAG" val=""/>
  <p:tag name="KSO_WM_DIAGRAM_VIRTUALLY_FRAME" val="{&quot;height&quot;:451.3081626205525,&quot;left&quot;:355.43787401574804,&quot;top&quot;:49.99858267716535,&quot;width&quot;:537.4}"/>
</p:tagLst>
</file>

<file path=ppt/tags/tag4.xml><?xml version="1.0" encoding="utf-8"?>
<p:tagLst xmlns:p="http://schemas.openxmlformats.org/presentationml/2006/main">
  <p:tag name="KSO_WM_DIAGRAM_VIRTUALLY_FRAME" val="{&quot;height&quot;:451.3081626205525,&quot;left&quot;:355.43787401574804,&quot;top&quot;:49.99858267716535,&quot;width&quot;:537.4}"/>
</p:tagLst>
</file>

<file path=ppt/tags/tag5.xml><?xml version="1.0" encoding="utf-8"?>
<p:tagLst xmlns:p="http://schemas.openxmlformats.org/presentationml/2006/main">
  <p:tag name="KSO_WM_DIAGRAM_VIRTUALLY_FRAME" val="{&quot;height&quot;:451.3081626205525,&quot;left&quot;:355.43787401574804,&quot;top&quot;:49.99858267716535,&quot;width&quot;:537.4}"/>
</p:tagLst>
</file>

<file path=ppt/tags/tag6.xml><?xml version="1.0" encoding="utf-8"?>
<p:tagLst xmlns:p="http://schemas.openxmlformats.org/presentationml/2006/main">
  <p:tag name="KSO_WM_DIAGRAM_VIRTUALLY_FRAME" val="{&quot;height&quot;:451.3081626205525,&quot;left&quot;:355.43787401574804,&quot;top&quot;:49.99858267716535,&quot;width&quot;:537.4}"/>
</p:tagLst>
</file>

<file path=ppt/tags/tag7.xml><?xml version="1.0" encoding="utf-8"?>
<p:tagLst xmlns:p="http://schemas.openxmlformats.org/presentationml/2006/main">
  <p:tag name="PA" val="v4.2.5"/>
  <p:tag name="KSO_WM_BEAUTIFY_FLAG" val=""/>
  <p:tag name="KSO_WM_DIAGRAM_VIRTUALLY_FRAME" val="{&quot;height&quot;:451.3081626205525,&quot;left&quot;:355.43787401574804,&quot;top&quot;:49.99858267716535,&quot;width&quot;:537.4}"/>
</p:tagLst>
</file>

<file path=ppt/tags/tag8.xml><?xml version="1.0" encoding="utf-8"?>
<p:tagLst xmlns:p="http://schemas.openxmlformats.org/presentationml/2006/main">
  <p:tag name="KSO_WM_DIAGRAM_VIRTUALLY_FRAME" val="{&quot;height&quot;:451.3081626205525,&quot;left&quot;:355.43787401574804,&quot;top&quot;:49.99858267716535,&quot;width&quot;:537.4}"/>
</p:tagLst>
</file>

<file path=ppt/theme/theme1.xml><?xml version="1.0" encoding="utf-8"?>
<a:theme xmlns:a="http://schemas.openxmlformats.org/drawingml/2006/main" name="APPLE">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12653</Words>
  <Application>WPS 演示</Application>
  <PresentationFormat>宽屏</PresentationFormat>
  <Paragraphs>363</Paragraphs>
  <Slides>23</Slides>
  <Notes>0</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23</vt:i4>
      </vt:variant>
    </vt:vector>
  </HeadingPairs>
  <TitlesOfParts>
    <vt:vector size="43" baseType="lpstr">
      <vt:lpstr>Arial</vt:lpstr>
      <vt:lpstr>宋体</vt:lpstr>
      <vt:lpstr>Wingdings</vt:lpstr>
      <vt:lpstr>Calibri</vt:lpstr>
      <vt:lpstr>Times New Roman</vt:lpstr>
      <vt:lpstr>Inter</vt:lpstr>
      <vt:lpstr>汉仪雅酷黑简</vt:lpstr>
      <vt:lpstr>汉仪劲楷简</vt:lpstr>
      <vt:lpstr>PingFang SC</vt:lpstr>
      <vt:lpstr>Times New Roman</vt:lpstr>
      <vt:lpstr>Arial Bold</vt:lpstr>
      <vt:lpstr>方正楷体_GB2312</vt:lpstr>
      <vt:lpstr>Wingdings</vt:lpstr>
      <vt:lpstr>微软雅黑</vt:lpstr>
      <vt:lpstr>Arial Unicode MS</vt:lpstr>
      <vt:lpstr>Segoe Print</vt:lpstr>
      <vt:lpstr>黑体</vt:lpstr>
      <vt:lpstr>HelveticaNeue</vt:lpstr>
      <vt:lpstr>华文新魏</vt:lpstr>
      <vt:lpstr>APPLE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golden'apple</dc:creator>
  <cp:lastModifiedBy>Wiesen</cp:lastModifiedBy>
  <cp:revision>18</cp:revision>
  <dcterms:created xsi:type="dcterms:W3CDTF">2023-08-09T12:44:00Z</dcterms:created>
  <dcterms:modified xsi:type="dcterms:W3CDTF">2025-09-07T05:48:34Z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2052-10.8.2.6613</vt:lpwstr>
  </property>
  <property fmtid="{D5CDD505-2E9C-101B-9397-08002B2CF9AE}" pid="3" name="ICV">
    <vt:lpwstr>0FFB374EF87741258E9EC42A4DEF22FC_13</vt:lpwstr>
  </property>
</Properties>
</file>