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media/image1.svg" ContentType="image/svg+xml"/>
  <Override PartName="/ppt/media/image2.svg" ContentType="image/svg+xml"/>
  <Override PartName="/ppt/media/image3.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
  </p:notesMasterIdLst>
  <p:sldIdLst>
    <p:sldId id="455" r:id="rId3"/>
    <p:sldId id="257" r:id="rId4"/>
    <p:sldId id="314" r:id="rId5"/>
    <p:sldId id="357" r:id="rId6"/>
    <p:sldId id="435" r:id="rId7"/>
    <p:sldId id="445" r:id="rId8"/>
    <p:sldId id="356" r:id="rId9"/>
    <p:sldId id="426" r:id="rId10"/>
    <p:sldId id="355" r:id="rId11"/>
    <p:sldId id="358" r:id="rId12"/>
    <p:sldId id="389" r:id="rId13"/>
    <p:sldId id="345" r:id="rId15"/>
    <p:sldId id="354" r:id="rId16"/>
    <p:sldId id="421" r:id="rId17"/>
    <p:sldId id="417" r:id="rId18"/>
  </p:sldIdLst>
  <p:sldSz cx="9144000" cy="5143500"/>
  <p:notesSz cx="9144000" cy="6858000"/>
  <p:embeddedFontLst>
    <p:embeddedFont>
      <p:font typeface="Malgun Gothic" panose="020B0503020000020004" charset="-127"/>
      <p:regular r:id="rId22"/>
    </p:embeddedFont>
    <p:embeddedFont>
      <p:font typeface="微软雅黑" panose="020B0503020204020204" charset="-122"/>
      <p:regular r:id="rId23"/>
    </p:embeddedFont>
    <p:embeddedFont>
      <p:font typeface="方正大黑体_GBK" panose="02010600010101010101" charset="-122"/>
      <p:regular r:id="rId24"/>
    </p:embeddedFont>
    <p:embeddedFont>
      <p:font typeface="Impact" panose="020B0806030902050204" charset="0"/>
      <p:regular r:id="rId25"/>
    </p:embeddedFont>
    <p:embeddedFont>
      <p:font typeface="汉仪刚艺体-35W" panose="00020600040101010101" charset="-122"/>
      <p:bold r:id="rId26"/>
    </p:embeddedFont>
    <p:embeddedFont>
      <p:font typeface="Arial Black" panose="020B0A04020102020204" pitchFamily="34" charset="0"/>
      <p:bold r:id="rId27"/>
    </p:embeddedFont>
    <p:embeddedFont>
      <p:font typeface="汉仪橄榄体简" panose="02010600000101010101" charset="-122"/>
      <p:regular r:id="rId28"/>
    </p:embeddedFont>
    <p:embeddedFont>
      <p:font typeface="华文新魏" panose="02010800040101010101" pitchFamily="2" charset="-122"/>
      <p:regular r:id="rId29"/>
    </p:embeddedFont>
  </p:embeddedFontLst>
  <p:defaultTextStyle>
    <a:defPPr>
      <a:defRPr lang="ko-KR"/>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ulim" pitchFamily="34" charset="-127"/>
        <a:ea typeface="Gulim" pitchFamily="34" charset="-127"/>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ulim" pitchFamily="34" charset="-127"/>
        <a:ea typeface="Gulim" pitchFamily="34" charset="-127"/>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ulim" pitchFamily="34" charset="-127"/>
        <a:ea typeface="Gulim" pitchFamily="34" charset="-127"/>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ulim" pitchFamily="34" charset="-127"/>
        <a:ea typeface="Gulim" pitchFamily="34" charset="-127"/>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ulim" pitchFamily="34" charset="-127"/>
        <a:ea typeface="Gulim" pitchFamily="34" charset="-127"/>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ulim" pitchFamily="34" charset="-127"/>
        <a:ea typeface="Gulim" pitchFamily="34" charset="-127"/>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ulim" pitchFamily="34" charset="-127"/>
        <a:ea typeface="Gulim" pitchFamily="34" charset="-127"/>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ulim" pitchFamily="34" charset="-127"/>
        <a:ea typeface="Gulim" pitchFamily="34" charset="-127"/>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ulim" pitchFamily="34" charset="-127"/>
        <a:ea typeface="Gulim" pitchFamily="34" charset="-127"/>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C21"/>
    <a:srgbClr val="4C906B"/>
    <a:srgbClr val="028275"/>
    <a:srgbClr val="FCA823"/>
    <a:srgbClr val="0282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3950"/>
    <p:restoredTop sz="94660"/>
  </p:normalViewPr>
  <p:slideViewPr>
    <p:cSldViewPr showGuides="1">
      <p:cViewPr>
        <p:scale>
          <a:sx n="75" d="100"/>
          <a:sy n="75" d="100"/>
        </p:scale>
        <p:origin x="-2652" y="-1326"/>
      </p:cViewPr>
      <p:guideLst>
        <p:guide orient="horz" pos="1958"/>
        <p:guide pos="2880"/>
      </p:guideLst>
    </p:cSldViewPr>
  </p:slideViewPr>
  <p:notesTextViewPr>
    <p:cViewPr>
      <p:scale>
        <a:sx n="100" d="100"/>
        <a:sy n="100" d="100"/>
      </p:scale>
      <p:origin x="0" y="0"/>
    </p:cViewPr>
  </p:notesTextViewPr>
  <p:sorterViewPr showFormatting="0">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font" Target="fonts/font8.fntdata"/><Relationship Id="rId28" Type="http://schemas.openxmlformats.org/officeDocument/2006/relationships/font" Target="fonts/font7.fntdata"/><Relationship Id="rId27" Type="http://schemas.openxmlformats.org/officeDocument/2006/relationships/font" Target="fonts/font6.fntdata"/><Relationship Id="rId26" Type="http://schemas.openxmlformats.org/officeDocument/2006/relationships/font" Target="fonts/font5.fntdata"/><Relationship Id="rId25" Type="http://schemas.openxmlformats.org/officeDocument/2006/relationships/font" Target="fonts/font4.fntdata"/><Relationship Id="rId24" Type="http://schemas.openxmlformats.org/officeDocument/2006/relationships/font" Target="fonts/font3.fntdata"/><Relationship Id="rId23" Type="http://schemas.openxmlformats.org/officeDocument/2006/relationships/font" Target="fonts/font2.fntdata"/><Relationship Id="rId22" Type="http://schemas.openxmlformats.org/officeDocument/2006/relationships/font" Target="fonts/font1.fntdata"/><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notesMaster" Target="notesMasters/notesMaster1.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머리글 개체 틀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kumimoji="0" sz="1200">
                <a:latin typeface="+mn-lt"/>
                <a:ea typeface="+mn-ea"/>
              </a:defRPr>
            </a:lvl1p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날짜 개체 틀 2"/>
          <p:cNvSpPr>
            <a:spLocks noGrp="1"/>
          </p:cNvSpPr>
          <p:nvPr>
            <p:ph type="dt" idx="1"/>
          </p:nvPr>
        </p:nvSpPr>
        <p:spPr>
          <a:xfrm>
            <a:off x="5180013" y="0"/>
            <a:ext cx="3962400" cy="342900"/>
          </a:xfrm>
          <a:prstGeom prst="rect">
            <a:avLst/>
          </a:prstGeom>
        </p:spPr>
        <p:txBody>
          <a:bodyPr vert="horz" lIns="91440" tIns="45720" rIns="91440" bIns="45720" rtlCol="0"/>
          <a:lstStyle>
            <a:lvl1pPr algn="r" fontAlgn="auto">
              <a:spcBef>
                <a:spcPts val="0"/>
              </a:spcBef>
              <a:spcAft>
                <a:spcPts val="0"/>
              </a:spcAft>
              <a:defRPr kumimoji="0" sz="1200" smtClean="0">
                <a:latin typeface="+mn-lt"/>
                <a:ea typeface="+mn-ea"/>
              </a:defRPr>
            </a:lvl1pPr>
          </a:lstStyle>
          <a:p>
            <a:pPr marL="0" marR="0" lvl="0" indent="0" algn="r" defTabSz="914400" rtl="0" eaLnBrk="1" fontAlgn="auto" latinLnBrk="1" hangingPunct="1">
              <a:lnSpc>
                <a:spcPct val="100000"/>
              </a:lnSpc>
              <a:spcBef>
                <a:spcPts val="0"/>
              </a:spcBef>
              <a:spcAft>
                <a:spcPts val="0"/>
              </a:spcAft>
              <a:buClrTx/>
              <a:buSzTx/>
              <a:buFontTx/>
              <a:buNone/>
              <a:defRPr/>
            </a:pPr>
            <a:fld id="{513EBEB3-0420-42C4-A527-5D739D56A7DA}" type="datetimeFigureOut">
              <a:rPr kumimoji="0" lang="ko-KR" altLang="en-US" sz="1200" b="0" i="0" u="none" strike="noStrike" kern="1200" cap="none" spc="0" normalizeH="0" baseline="0" noProof="0">
                <a:ln>
                  <a:noFill/>
                </a:ln>
                <a:solidFill>
                  <a:schemeClr val="tx1"/>
                </a:solidFill>
                <a:effectLst/>
                <a:uLnTx/>
                <a:uFillTx/>
                <a:latin typeface="+mn-lt"/>
                <a:ea typeface="+mn-ea"/>
                <a:cs typeface="+mn-cs"/>
              </a:rPr>
            </a:fld>
            <a:endParaRPr kumimoji="0" lang="ko-KR"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슬라이드 이미지 개체 틀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pPr marL="0" marR="0" lvl="0" indent="0" algn="l" defTabSz="914400" rtl="0" eaLnBrk="1" fontAlgn="base" latinLnBrk="1" hangingPunct="1">
              <a:lnSpc>
                <a:spcPct val="100000"/>
              </a:lnSpc>
              <a:spcBef>
                <a:spcPct val="30000"/>
              </a:spcBef>
              <a:spcAft>
                <a:spcPct val="0"/>
              </a:spcAft>
              <a:buClrTx/>
              <a:buSzTx/>
              <a:buFontTx/>
              <a:buNone/>
              <a:defRPr/>
            </a:pPr>
            <a:endParaRPr kumimoji="0" lang="ko-KR"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슬라이드 노트 개체 틀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marL="0" marR="0" lvl="0" indent="0" algn="l" defTabSz="914400" rtl="0" eaLnBrk="1" fontAlgn="base" latinLnBrk="1" hangingPunct="1">
              <a:lnSpc>
                <a:spcPct val="100000"/>
              </a:lnSpc>
              <a:spcBef>
                <a:spcPct val="30000"/>
              </a:spcBef>
              <a:spcAft>
                <a:spcPct val="0"/>
              </a:spcAft>
              <a:buClrTx/>
              <a:buSzTx/>
              <a:buFontTx/>
              <a:buNone/>
              <a:defRPr/>
            </a:pPr>
            <a:r>
              <a:rPr kumimoji="0" lang="ko-KR" altLang="en-US" sz="1200" b="0" i="0" u="none" strike="noStrike" kern="1200" cap="none" spc="0" normalizeH="0" baseline="0" noProof="0" smtClean="0">
                <a:ln>
                  <a:noFill/>
                </a:ln>
                <a:solidFill>
                  <a:schemeClr val="tx1"/>
                </a:solidFill>
                <a:effectLst/>
                <a:uLnTx/>
                <a:uFillTx/>
                <a:latin typeface="+mn-lt"/>
                <a:ea typeface="+mn-ea"/>
                <a:cs typeface="+mn-cs"/>
              </a:rPr>
              <a:t>마스터 텍스트 스타일을 편집합니다</a:t>
            </a:r>
            <a:endParaRPr kumimoji="0" lang="ko-KR" altLang="en-US" sz="1200" b="0" i="0" u="none" strike="noStrike" kern="1200" cap="none" spc="0" normalizeH="0" baseline="0" noProof="0" smtClean="0">
              <a:ln>
                <a:noFill/>
              </a:ln>
              <a:solidFill>
                <a:schemeClr val="tx1"/>
              </a:solidFill>
              <a:effectLst/>
              <a:uLnTx/>
              <a:uFillTx/>
              <a:latin typeface="+mn-lt"/>
              <a:ea typeface="+mn-ea"/>
              <a:cs typeface="+mn-cs"/>
            </a:endParaRPr>
          </a:p>
          <a:p>
            <a:pPr marL="457200" marR="0" lvl="1" indent="0" algn="l" defTabSz="914400" rtl="0" eaLnBrk="1" fontAlgn="base" latinLnBrk="1" hangingPunct="1">
              <a:lnSpc>
                <a:spcPct val="100000"/>
              </a:lnSpc>
              <a:spcBef>
                <a:spcPct val="30000"/>
              </a:spcBef>
              <a:spcAft>
                <a:spcPct val="0"/>
              </a:spcAft>
              <a:buClrTx/>
              <a:buSzTx/>
              <a:buFontTx/>
              <a:buNone/>
              <a:defRPr/>
            </a:pPr>
            <a:r>
              <a:rPr kumimoji="0" lang="ko-KR" altLang="en-US" sz="1200" b="0" i="0" u="none" strike="noStrike" kern="1200" cap="none" spc="0" normalizeH="0" baseline="0" noProof="0" smtClean="0">
                <a:ln>
                  <a:noFill/>
                </a:ln>
                <a:solidFill>
                  <a:schemeClr val="tx1"/>
                </a:solidFill>
                <a:effectLst/>
                <a:uLnTx/>
                <a:uFillTx/>
                <a:latin typeface="+mn-lt"/>
                <a:ea typeface="+mn-ea"/>
                <a:cs typeface="+mn-cs"/>
              </a:rPr>
              <a:t>둘째 수준</a:t>
            </a:r>
            <a:endParaRPr kumimoji="0" lang="ko-KR" altLang="en-US" sz="1200" b="0" i="0" u="none" strike="noStrike" kern="1200" cap="none" spc="0" normalizeH="0" baseline="0" noProof="0" smtClean="0">
              <a:ln>
                <a:noFill/>
              </a:ln>
              <a:solidFill>
                <a:schemeClr val="tx1"/>
              </a:solidFill>
              <a:effectLst/>
              <a:uLnTx/>
              <a:uFillTx/>
              <a:latin typeface="+mn-lt"/>
              <a:ea typeface="+mn-ea"/>
              <a:cs typeface="+mn-cs"/>
            </a:endParaRPr>
          </a:p>
          <a:p>
            <a:pPr marL="914400" marR="0" lvl="2" indent="0" algn="l" defTabSz="914400" rtl="0" eaLnBrk="1" fontAlgn="base" latinLnBrk="1" hangingPunct="1">
              <a:lnSpc>
                <a:spcPct val="100000"/>
              </a:lnSpc>
              <a:spcBef>
                <a:spcPct val="30000"/>
              </a:spcBef>
              <a:spcAft>
                <a:spcPct val="0"/>
              </a:spcAft>
              <a:buClrTx/>
              <a:buSzTx/>
              <a:buFontTx/>
              <a:buNone/>
              <a:defRPr/>
            </a:pPr>
            <a:r>
              <a:rPr kumimoji="0" lang="ko-KR" altLang="en-US" sz="1200" b="0" i="0" u="none" strike="noStrike" kern="1200" cap="none" spc="0" normalizeH="0" baseline="0" noProof="0" smtClean="0">
                <a:ln>
                  <a:noFill/>
                </a:ln>
                <a:solidFill>
                  <a:schemeClr val="tx1"/>
                </a:solidFill>
                <a:effectLst/>
                <a:uLnTx/>
                <a:uFillTx/>
                <a:latin typeface="+mn-lt"/>
                <a:ea typeface="+mn-ea"/>
                <a:cs typeface="+mn-cs"/>
              </a:rPr>
              <a:t>셋째 수준</a:t>
            </a:r>
            <a:endParaRPr kumimoji="0" lang="ko-KR" altLang="en-US" sz="1200" b="0" i="0" u="none" strike="noStrike" kern="1200" cap="none" spc="0" normalizeH="0" baseline="0" noProof="0" smtClean="0">
              <a:ln>
                <a:noFill/>
              </a:ln>
              <a:solidFill>
                <a:schemeClr val="tx1"/>
              </a:solidFill>
              <a:effectLst/>
              <a:uLnTx/>
              <a:uFillTx/>
              <a:latin typeface="+mn-lt"/>
              <a:ea typeface="+mn-ea"/>
              <a:cs typeface="+mn-cs"/>
            </a:endParaRPr>
          </a:p>
          <a:p>
            <a:pPr marL="1371600" marR="0" lvl="3" indent="0" algn="l" defTabSz="914400" rtl="0" eaLnBrk="1" fontAlgn="base" latinLnBrk="1" hangingPunct="1">
              <a:lnSpc>
                <a:spcPct val="100000"/>
              </a:lnSpc>
              <a:spcBef>
                <a:spcPct val="30000"/>
              </a:spcBef>
              <a:spcAft>
                <a:spcPct val="0"/>
              </a:spcAft>
              <a:buClrTx/>
              <a:buSzTx/>
              <a:buFontTx/>
              <a:buNone/>
              <a:defRPr/>
            </a:pPr>
            <a:r>
              <a:rPr kumimoji="0" lang="ko-KR" altLang="en-US" sz="1200" b="0" i="0" u="none" strike="noStrike" kern="1200" cap="none" spc="0" normalizeH="0" baseline="0" noProof="0" smtClean="0">
                <a:ln>
                  <a:noFill/>
                </a:ln>
                <a:solidFill>
                  <a:schemeClr val="tx1"/>
                </a:solidFill>
                <a:effectLst/>
                <a:uLnTx/>
                <a:uFillTx/>
                <a:latin typeface="+mn-lt"/>
                <a:ea typeface="+mn-ea"/>
                <a:cs typeface="+mn-cs"/>
              </a:rPr>
              <a:t>넷째 수준</a:t>
            </a:r>
            <a:endParaRPr kumimoji="0" lang="ko-KR" altLang="en-US" sz="1200" b="0" i="0" u="none" strike="noStrike" kern="1200" cap="none" spc="0" normalizeH="0" baseline="0" noProof="0" smtClean="0">
              <a:ln>
                <a:noFill/>
              </a:ln>
              <a:solidFill>
                <a:schemeClr val="tx1"/>
              </a:solidFill>
              <a:effectLst/>
              <a:uLnTx/>
              <a:uFillTx/>
              <a:latin typeface="+mn-lt"/>
              <a:ea typeface="+mn-ea"/>
              <a:cs typeface="+mn-cs"/>
            </a:endParaRPr>
          </a:p>
          <a:p>
            <a:pPr marL="1828800" marR="0" lvl="4" indent="0" algn="l" defTabSz="914400" rtl="0" eaLnBrk="1" fontAlgn="base" latinLnBrk="1" hangingPunct="1">
              <a:lnSpc>
                <a:spcPct val="100000"/>
              </a:lnSpc>
              <a:spcBef>
                <a:spcPct val="30000"/>
              </a:spcBef>
              <a:spcAft>
                <a:spcPct val="0"/>
              </a:spcAft>
              <a:buClrTx/>
              <a:buSzTx/>
              <a:buFontTx/>
              <a:buNone/>
              <a:defRPr/>
            </a:pPr>
            <a:r>
              <a:rPr kumimoji="0" lang="ko-KR" altLang="en-US" sz="1200" b="0" i="0" u="none" strike="noStrike" kern="1200" cap="none" spc="0" normalizeH="0" baseline="0" noProof="0" smtClean="0">
                <a:ln>
                  <a:noFill/>
                </a:ln>
                <a:solidFill>
                  <a:schemeClr val="tx1"/>
                </a:solidFill>
                <a:effectLst/>
                <a:uLnTx/>
                <a:uFillTx/>
                <a:latin typeface="+mn-lt"/>
                <a:ea typeface="+mn-ea"/>
                <a:cs typeface="+mn-cs"/>
              </a:rPr>
              <a:t>다섯째 수준</a:t>
            </a:r>
            <a:endParaRPr kumimoji="0" lang="ko-KR"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바닥글 개체 틀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fontAlgn="auto">
              <a:spcBef>
                <a:spcPts val="0"/>
              </a:spcBef>
              <a:spcAft>
                <a:spcPts val="0"/>
              </a:spcAft>
              <a:defRPr kumimoji="0" sz="1200">
                <a:latin typeface="+mn-lt"/>
                <a:ea typeface="+mn-ea"/>
              </a:defRPr>
            </a:lvl1p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슬라이드 번호 개체 틀 6"/>
          <p:cNvSpPr>
            <a:spLocks noGrp="1"/>
          </p:cNvSpPr>
          <p:nvPr>
            <p:ph type="sldNum" sz="quarter" idx="5"/>
          </p:nvPr>
        </p:nvSpPr>
        <p:spPr>
          <a:xfrm>
            <a:off x="5180013" y="6513513"/>
            <a:ext cx="3962400" cy="342900"/>
          </a:xfrm>
          <a:prstGeom prst="rect">
            <a:avLst/>
          </a:prstGeom>
        </p:spPr>
        <p:txBody>
          <a:bodyPr vert="horz" wrap="square" lIns="91440" tIns="45720" rIns="91440" bIns="45720" numCol="1" anchor="b" anchorCtr="0" compatLnSpc="1"/>
          <a:lstStyle>
            <a:lvl1pPr algn="r">
              <a:defRPr kumimoji="0" sz="1200">
                <a:latin typeface="Malgun Gothic" panose="020B0503020000020004" charset="-127"/>
                <a:ea typeface="Malgun Gothic" panose="020B0503020000020004" charset="-127"/>
              </a:defRPr>
            </a:lvl1pPr>
          </a:lstStyle>
          <a:p>
            <a:pPr marL="0" marR="0" lvl="0" indent="0" algn="r" defTabSz="914400" rtl="0" eaLnBrk="1" fontAlgn="base" latinLnBrk="1" hangingPunct="1">
              <a:lnSpc>
                <a:spcPct val="100000"/>
              </a:lnSpc>
              <a:spcBef>
                <a:spcPct val="0"/>
              </a:spcBef>
              <a:spcAft>
                <a:spcPct val="0"/>
              </a:spcAft>
              <a:buClrTx/>
              <a:buSzTx/>
              <a:buFontTx/>
              <a:buNone/>
              <a:defRPr/>
            </a:pPr>
            <a:fld id="{D0522FEC-D85B-4EDD-93D7-0A343059AFB2}" type="slidenum">
              <a:rPr kumimoji="0" lang="ko-KR" altLang="en-US" sz="1200" b="0" i="0" u="none" strike="noStrike" kern="1200" cap="none" spc="0" normalizeH="0" baseline="0" noProof="0" smtClean="0">
                <a:ln>
                  <a:noFill/>
                </a:ln>
                <a:solidFill>
                  <a:schemeClr val="tx1"/>
                </a:solidFill>
                <a:effectLst/>
                <a:uLnTx/>
                <a:uFillTx/>
                <a:latin typeface="Malgun Gothic" panose="020B0503020000020004" charset="-127"/>
                <a:ea typeface="Malgun Gothic" panose="020B0503020000020004" charset="-127"/>
                <a:cs typeface="+mn-cs"/>
              </a:rPr>
            </a:fld>
            <a:endParaRPr kumimoji="0" lang="ko-KR" altLang="en-US" sz="1200" b="0" i="0" u="none" strike="noStrike" kern="1200" cap="none" spc="0" normalizeH="0" baseline="0" noProof="0" smtClean="0">
              <a:ln>
                <a:noFill/>
              </a:ln>
              <a:solidFill>
                <a:schemeClr val="tx1"/>
              </a:solidFill>
              <a:effectLst/>
              <a:uLnTx/>
              <a:uFillTx/>
              <a:latin typeface="Malgun Gothic" panose="020B0503020000020004" charset="-127"/>
              <a:ea typeface="Malgun Gothic" panose="020B0503020000020004" charset="-127"/>
              <a:cs typeface="+mn-cs"/>
            </a:endParaRPr>
          </a:p>
        </p:txBody>
      </p:sp>
    </p:spTree>
  </p:cSld>
  <p:clrMap bg1="lt1" tx1="dk1" bg2="lt2" tx2="dk2" accent1="accent1" accent2="accent2" accent3="accent3" accent4="accent4" accent5="accent5" accent6="accent6" hlink="hlink" folHlink="folHlink"/>
  <p:hf sldNum="0" hdr="0" ftr="0" dt="0"/>
  <p:notesStyle>
    <a:lvl1pPr algn="l" rtl="0" fontAlgn="base" latinLnBrk="1">
      <a:spcBef>
        <a:spcPct val="30000"/>
      </a:spcBef>
      <a:spcAft>
        <a:spcPct val="0"/>
      </a:spcAft>
      <a:defRPr sz="1200" kern="1200">
        <a:solidFill>
          <a:schemeClr val="tx1"/>
        </a:solidFill>
        <a:latin typeface="+mn-lt"/>
        <a:ea typeface="+mn-ea"/>
        <a:cs typeface="+mn-cs"/>
      </a:defRPr>
    </a:lvl1pPr>
    <a:lvl2pPr marL="457200" algn="l" rtl="0" fontAlgn="base" latinLnBrk="1">
      <a:spcBef>
        <a:spcPct val="30000"/>
      </a:spcBef>
      <a:spcAft>
        <a:spcPct val="0"/>
      </a:spcAft>
      <a:defRPr sz="1200" kern="1200">
        <a:solidFill>
          <a:schemeClr val="tx1"/>
        </a:solidFill>
        <a:latin typeface="+mn-lt"/>
        <a:ea typeface="+mn-ea"/>
        <a:cs typeface="+mn-cs"/>
      </a:defRPr>
    </a:lvl2pPr>
    <a:lvl3pPr marL="914400" algn="l" rtl="0" fontAlgn="base" latinLnBrk="1">
      <a:spcBef>
        <a:spcPct val="30000"/>
      </a:spcBef>
      <a:spcAft>
        <a:spcPct val="0"/>
      </a:spcAft>
      <a:defRPr sz="1200" kern="1200">
        <a:solidFill>
          <a:schemeClr val="tx1"/>
        </a:solidFill>
        <a:latin typeface="+mn-lt"/>
        <a:ea typeface="+mn-ea"/>
        <a:cs typeface="+mn-cs"/>
      </a:defRPr>
    </a:lvl3pPr>
    <a:lvl4pPr marL="1371600" algn="l" rtl="0" fontAlgn="base" latinLnBrk="1">
      <a:spcBef>
        <a:spcPct val="30000"/>
      </a:spcBef>
      <a:spcAft>
        <a:spcPct val="0"/>
      </a:spcAft>
      <a:defRPr sz="1200" kern="1200">
        <a:solidFill>
          <a:schemeClr val="tx1"/>
        </a:solidFill>
        <a:latin typeface="+mn-lt"/>
        <a:ea typeface="+mn-ea"/>
        <a:cs typeface="+mn-cs"/>
      </a:defRPr>
    </a:lvl4pPr>
    <a:lvl5pPr marL="1828800" algn="l" rtl="0" fontAlgn="base" latinLnBrk="1">
      <a:spcBef>
        <a:spcPct val="30000"/>
      </a:spcBef>
      <a:spcAft>
        <a:spcPct val="0"/>
      </a:spcAft>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a:t>_</a:t>
            </a:r>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image" Target="../media/image7.png"/><Relationship Id="rId5" Type="http://schemas.openxmlformats.org/officeDocument/2006/relationships/tags" Target="../tags/tag3.xml"/><Relationship Id="rId4" Type="http://schemas.openxmlformats.org/officeDocument/2006/relationships/image" Target="../media/image6.png"/><Relationship Id="rId3" Type="http://schemas.openxmlformats.org/officeDocument/2006/relationships/tags" Target="../tags/tag2.xml"/><Relationship Id="rId2" Type="http://schemas.openxmlformats.org/officeDocument/2006/relationships/tags" Target="../tags/tag1.xml"/><Relationship Id="rId11" Type="http://schemas.openxmlformats.org/officeDocument/2006/relationships/tags" Target="../tags/tag8.xml"/><Relationship Id="rId10" Type="http://schemas.openxmlformats.org/officeDocument/2006/relationships/tags" Target="../tags/tag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제목 및 세로 텍스트">
    <p:spTree>
      <p:nvGrpSpPr>
        <p:cNvPr id="1" name=""/>
        <p:cNvGrpSpPr/>
        <p:nvPr/>
      </p:nvGrpSpPr>
      <p:grpSpPr>
        <a:xfrm>
          <a:off x="0" y="0"/>
          <a:ext cx="0" cy="0"/>
          <a:chOff x="0" y="0"/>
          <a:chExt cx="0" cy="0"/>
        </a:xfrm>
      </p:grpSpPr>
      <p:pic>
        <p:nvPicPr>
          <p:cNvPr id="2050" name="그림 6" descr="라인.png"/>
          <p:cNvPicPr>
            <a:picLocks noChangeAspect="1"/>
          </p:cNvPicPr>
          <p:nvPr userDrawn="1"/>
        </p:nvPicPr>
        <p:blipFill>
          <a:blip r:embed="rId2"/>
          <a:stretch>
            <a:fillRect/>
          </a:stretch>
        </p:blipFill>
        <p:spPr>
          <a:xfrm>
            <a:off x="4763" y="0"/>
            <a:ext cx="9134475" cy="5143500"/>
          </a:xfrm>
          <a:prstGeom prst="rect">
            <a:avLst/>
          </a:prstGeom>
          <a:noFill/>
          <a:ln w="9525">
            <a:noFill/>
          </a:ln>
        </p:spPr>
      </p:pic>
      <p:pic>
        <p:nvPicPr>
          <p:cNvPr id="8" name="그림 7" descr="손.png"/>
          <p:cNvPicPr>
            <a:picLocks noChangeAspect="1"/>
          </p:cNvPicPr>
          <p:nvPr/>
        </p:nvPicPr>
        <p:blipFill>
          <a:blip r:embed="rId3"/>
          <a:stretch>
            <a:fillRect/>
          </a:stretch>
        </p:blipFill>
        <p:spPr>
          <a:xfrm>
            <a:off x="4810125" y="889000"/>
            <a:ext cx="3819525" cy="3092450"/>
          </a:xfrm>
          <a:prstGeom prst="rect">
            <a:avLst/>
          </a:prstGeom>
          <a:effectLst>
            <a:outerShdw blurRad="63500" sx="102000" sy="102000" algn="ctr" rotWithShape="0">
              <a:prstClr val="black">
                <a:alpha val="15000"/>
              </a:prstClr>
            </a:outerShdw>
          </a:effectLst>
        </p:spPr>
      </p:pic>
      <p:pic>
        <p:nvPicPr>
          <p:cNvPr id="2052" name="그림 8" descr="세계지도.png"/>
          <p:cNvPicPr>
            <a:picLocks noChangeAspect="1"/>
          </p:cNvPicPr>
          <p:nvPr userDrawn="1"/>
        </p:nvPicPr>
        <p:blipFill>
          <a:blip r:embed="rId4">
            <a:lum bright="-10001"/>
          </a:blip>
          <a:stretch>
            <a:fillRect/>
          </a:stretch>
        </p:blipFill>
        <p:spPr>
          <a:xfrm>
            <a:off x="179388" y="484188"/>
            <a:ext cx="5081587" cy="2374900"/>
          </a:xfrm>
          <a:prstGeom prst="rect">
            <a:avLst/>
          </a:prstGeom>
          <a:noFill/>
          <a:ln w="9525">
            <a:noFill/>
          </a:ln>
        </p:spPr>
      </p:pic>
      <p:sp>
        <p:nvSpPr>
          <p:cNvPr id="2" name="日期占位符 1"/>
          <p:cNvSpPr>
            <a:spLocks noGrp="1"/>
          </p:cNvSpPr>
          <p:nvPr>
            <p:ph type="dt" sz="half" idx="10"/>
          </p:nvPr>
        </p:nvSpPr>
        <p:spPr/>
        <p:txBody>
          <a:bodyPr/>
          <a:p>
            <a:pPr marL="0" marR="0" lvl="0" indent="0" algn="l" defTabSz="914400" rtl="0" eaLnBrk="1" fontAlgn="auto" latinLnBrk="1" hangingPunct="1">
              <a:lnSpc>
                <a:spcPct val="100000"/>
              </a:lnSpc>
              <a:spcBef>
                <a:spcPts val="0"/>
              </a:spcBef>
              <a:spcAft>
                <a:spcPts val="0"/>
              </a:spcAft>
              <a:buClrTx/>
              <a:buSzTx/>
              <a:buFontTx/>
              <a:buNone/>
              <a:defRPr/>
            </a:pPr>
            <a:fld id="{74DC8A90-A755-4E94-B5D4-6B96B0D5A6E3}" type="datetimeFigureOut">
              <a:rPr kumimoji="0" lang="ko-KR"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ko-KR"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marL="0" marR="0" lvl="0" indent="0" algn="r" defTabSz="914400" rtl="0" eaLnBrk="1" fontAlgn="base" latinLnBrk="1" hangingPunct="1">
              <a:lnSpc>
                <a:spcPct val="100000"/>
              </a:lnSpc>
              <a:spcBef>
                <a:spcPct val="0"/>
              </a:spcBef>
              <a:spcAft>
                <a:spcPct val="0"/>
              </a:spcAft>
              <a:buClrTx/>
              <a:buSzTx/>
              <a:buFontTx/>
              <a:buNone/>
              <a:defRPr/>
            </a:pPr>
            <a:fld id="{61CE59E9-8495-4656-AF13-7F4D35D84F15}" type="slidenum">
              <a:rPr kumimoji="0" lang="ko-KR" altLang="en-US" sz="1200" b="0" i="0" u="none" strike="noStrike" kern="1200" cap="none" spc="0" normalizeH="0" baseline="0" noProof="0" smtClean="0">
                <a:ln>
                  <a:noFill/>
                </a:ln>
                <a:solidFill>
                  <a:srgbClr val="898989"/>
                </a:solidFill>
                <a:effectLst/>
                <a:uLnTx/>
                <a:uFillTx/>
                <a:latin typeface="Malgun Gothic" panose="020B0503020000020004" charset="-127"/>
                <a:ea typeface="Malgun Gothic" panose="020B0503020000020004" charset="-127"/>
                <a:cs typeface="+mn-cs"/>
              </a:rPr>
            </a:fld>
            <a:endParaRPr kumimoji="0" lang="ko-KR" altLang="en-US" sz="1200" b="0" i="0" u="none" strike="noStrike" kern="1200" cap="none" spc="0" normalizeH="0" baseline="0" noProof="0" smtClean="0">
              <a:ln>
                <a:noFill/>
              </a:ln>
              <a:solidFill>
                <a:srgbClr val="898989"/>
              </a:solidFill>
              <a:effectLst/>
              <a:uLnTx/>
              <a:uFillTx/>
              <a:latin typeface="Malgun Gothic" panose="020B0503020000020004" charset="-127"/>
              <a:ea typeface="Malgun Gothic" panose="020B0503020000020004" charset="-127"/>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제목 및 세로 텍스트">
    <p:spTree>
      <p:nvGrpSpPr>
        <p:cNvPr id="1" name=""/>
        <p:cNvGrpSpPr/>
        <p:nvPr/>
      </p:nvGrpSpPr>
      <p:grpSpPr>
        <a:xfrm>
          <a:off x="0" y="0"/>
          <a:ext cx="0" cy="0"/>
          <a:chOff x="0" y="0"/>
          <a:chExt cx="0" cy="0"/>
        </a:xfrm>
      </p:grpSpPr>
      <p:pic>
        <p:nvPicPr>
          <p:cNvPr id="7" name="그림 6" descr="손.png"/>
          <p:cNvPicPr>
            <a:picLocks noChangeAspect="1"/>
          </p:cNvPicPr>
          <p:nvPr/>
        </p:nvPicPr>
        <p:blipFill>
          <a:blip r:embed="rId2"/>
          <a:stretch>
            <a:fillRect/>
          </a:stretch>
        </p:blipFill>
        <p:spPr>
          <a:xfrm>
            <a:off x="6227763" y="0"/>
            <a:ext cx="2681288" cy="2171700"/>
          </a:xfrm>
          <a:prstGeom prst="rect">
            <a:avLst/>
          </a:prstGeom>
          <a:effectLst>
            <a:outerShdw blurRad="63500" sx="102000" sy="102000" algn="ctr" rotWithShape="0">
              <a:prstClr val="black">
                <a:alpha val="15000"/>
              </a:prstClr>
            </a:outerShdw>
          </a:effectLst>
        </p:spPr>
      </p:pic>
      <p:pic>
        <p:nvPicPr>
          <p:cNvPr id="3075" name="그림 7" descr="세계지도.png"/>
          <p:cNvPicPr>
            <a:picLocks noChangeAspect="1"/>
          </p:cNvPicPr>
          <p:nvPr userDrawn="1"/>
        </p:nvPicPr>
        <p:blipFill>
          <a:blip r:embed="rId3">
            <a:lum bright="-10001"/>
          </a:blip>
          <a:srcRect l="2136" t="12987"/>
          <a:stretch>
            <a:fillRect/>
          </a:stretch>
        </p:blipFill>
        <p:spPr>
          <a:xfrm>
            <a:off x="0" y="0"/>
            <a:ext cx="4972050" cy="2066925"/>
          </a:xfrm>
          <a:prstGeom prst="rect">
            <a:avLst/>
          </a:prstGeom>
          <a:noFill/>
          <a:ln w="9525">
            <a:noFill/>
          </a:ln>
        </p:spPr>
      </p:pic>
      <p:sp>
        <p:nvSpPr>
          <p:cNvPr id="2" name="日期占位符 1"/>
          <p:cNvSpPr>
            <a:spLocks noGrp="1"/>
          </p:cNvSpPr>
          <p:nvPr>
            <p:ph type="dt" sz="half" idx="10"/>
          </p:nvPr>
        </p:nvSpPr>
        <p:spPr/>
        <p:txBody>
          <a:bodyPr/>
          <a:p>
            <a:pPr marL="0" marR="0" lvl="0" indent="0" algn="l" defTabSz="914400" rtl="0" eaLnBrk="1" fontAlgn="auto" latinLnBrk="1" hangingPunct="1">
              <a:lnSpc>
                <a:spcPct val="100000"/>
              </a:lnSpc>
              <a:spcBef>
                <a:spcPts val="0"/>
              </a:spcBef>
              <a:spcAft>
                <a:spcPts val="0"/>
              </a:spcAft>
              <a:buClrTx/>
              <a:buSzTx/>
              <a:buFontTx/>
              <a:buNone/>
              <a:defRPr/>
            </a:pPr>
            <a:fld id="{74DC8A90-A755-4E94-B5D4-6B96B0D5A6E3}" type="datetimeFigureOut">
              <a:rPr kumimoji="0" lang="ko-KR"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ko-KR"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marL="0" marR="0" lvl="0" indent="0" algn="r" defTabSz="914400" rtl="0" eaLnBrk="1" fontAlgn="base" latinLnBrk="1" hangingPunct="1">
              <a:lnSpc>
                <a:spcPct val="100000"/>
              </a:lnSpc>
              <a:spcBef>
                <a:spcPct val="0"/>
              </a:spcBef>
              <a:spcAft>
                <a:spcPct val="0"/>
              </a:spcAft>
              <a:buClrTx/>
              <a:buSzTx/>
              <a:buFontTx/>
              <a:buNone/>
              <a:defRPr/>
            </a:pPr>
            <a:fld id="{61CE59E9-8495-4656-AF13-7F4D35D84F15}" type="slidenum">
              <a:rPr kumimoji="0" lang="ko-KR" altLang="en-US" sz="1200" b="0" i="0" u="none" strike="noStrike" kern="1200" cap="none" spc="0" normalizeH="0" baseline="0" noProof="0" smtClean="0">
                <a:ln>
                  <a:noFill/>
                </a:ln>
                <a:solidFill>
                  <a:srgbClr val="898989"/>
                </a:solidFill>
                <a:effectLst/>
                <a:uLnTx/>
                <a:uFillTx/>
                <a:latin typeface="Malgun Gothic" panose="020B0503020000020004" charset="-127"/>
                <a:ea typeface="Malgun Gothic" panose="020B0503020000020004" charset="-127"/>
                <a:cs typeface="+mn-cs"/>
              </a:rPr>
            </a:fld>
            <a:endParaRPr kumimoji="0" lang="ko-KR" altLang="en-US" sz="1200" b="0" i="0" u="none" strike="noStrike" kern="1200" cap="none" spc="0" normalizeH="0" baseline="0" noProof="0" smtClean="0">
              <a:ln>
                <a:noFill/>
              </a:ln>
              <a:solidFill>
                <a:srgbClr val="898989"/>
              </a:solidFill>
              <a:effectLst/>
              <a:uLnTx/>
              <a:uFillTx/>
              <a:latin typeface="Malgun Gothic" panose="020B0503020000020004" charset="-127"/>
              <a:ea typeface="Malgun Gothic" panose="020B0503020000020004" charset="-127"/>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제목 및 세로 텍스트">
    <p:spTree>
      <p:nvGrpSpPr>
        <p:cNvPr id="1" name=""/>
        <p:cNvGrpSpPr/>
        <p:nvPr/>
      </p:nvGrpSpPr>
      <p:grpSpPr>
        <a:xfrm>
          <a:off x="0" y="0"/>
          <a:ext cx="0" cy="0"/>
          <a:chOff x="0" y="0"/>
          <a:chExt cx="0" cy="0"/>
        </a:xfrm>
      </p:grpSpPr>
      <p:pic>
        <p:nvPicPr>
          <p:cNvPr id="7" name="그림 6" descr="손.png"/>
          <p:cNvPicPr>
            <a:picLocks noChangeAspect="1"/>
          </p:cNvPicPr>
          <p:nvPr/>
        </p:nvPicPr>
        <p:blipFill>
          <a:blip r:embed="rId2"/>
          <a:stretch>
            <a:fillRect/>
          </a:stretch>
        </p:blipFill>
        <p:spPr>
          <a:xfrm>
            <a:off x="4716463" y="976313"/>
            <a:ext cx="4192588" cy="3395663"/>
          </a:xfrm>
          <a:prstGeom prst="rect">
            <a:avLst/>
          </a:prstGeom>
          <a:effectLst>
            <a:outerShdw blurRad="63500" sx="102000" sy="102000" algn="ctr" rotWithShape="0">
              <a:prstClr val="black">
                <a:alpha val="15000"/>
              </a:prstClr>
            </a:outerShdw>
          </a:effectLst>
        </p:spPr>
      </p:pic>
      <p:pic>
        <p:nvPicPr>
          <p:cNvPr id="4099" name="그림 7" descr="세계지도.png"/>
          <p:cNvPicPr>
            <a:picLocks noChangeAspect="1"/>
          </p:cNvPicPr>
          <p:nvPr userDrawn="1"/>
        </p:nvPicPr>
        <p:blipFill>
          <a:blip r:embed="rId3">
            <a:lum bright="-10001"/>
          </a:blip>
          <a:stretch>
            <a:fillRect/>
          </a:stretch>
        </p:blipFill>
        <p:spPr>
          <a:xfrm>
            <a:off x="179388" y="1563688"/>
            <a:ext cx="5081587" cy="2376487"/>
          </a:xfrm>
          <a:prstGeom prst="rect">
            <a:avLst/>
          </a:prstGeom>
          <a:noFill/>
          <a:ln w="9525">
            <a:noFill/>
          </a:ln>
        </p:spPr>
      </p:pic>
      <p:sp>
        <p:nvSpPr>
          <p:cNvPr id="2" name="日期占位符 1"/>
          <p:cNvSpPr>
            <a:spLocks noGrp="1"/>
          </p:cNvSpPr>
          <p:nvPr>
            <p:ph type="dt" sz="half" idx="10"/>
          </p:nvPr>
        </p:nvSpPr>
        <p:spPr/>
        <p:txBody>
          <a:bodyPr/>
          <a:p>
            <a:pPr marL="0" marR="0" lvl="0" indent="0" algn="l" defTabSz="914400" rtl="0" eaLnBrk="1" fontAlgn="auto" latinLnBrk="1" hangingPunct="1">
              <a:lnSpc>
                <a:spcPct val="100000"/>
              </a:lnSpc>
              <a:spcBef>
                <a:spcPts val="0"/>
              </a:spcBef>
              <a:spcAft>
                <a:spcPts val="0"/>
              </a:spcAft>
              <a:buClrTx/>
              <a:buSzTx/>
              <a:buFontTx/>
              <a:buNone/>
              <a:defRPr/>
            </a:pPr>
            <a:fld id="{74DC8A90-A755-4E94-B5D4-6B96B0D5A6E3}" type="datetimeFigureOut">
              <a:rPr kumimoji="0" lang="ko-KR"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ko-KR"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marL="0" marR="0" lvl="0" indent="0" algn="r" defTabSz="914400" rtl="0" eaLnBrk="1" fontAlgn="base" latinLnBrk="1" hangingPunct="1">
              <a:lnSpc>
                <a:spcPct val="100000"/>
              </a:lnSpc>
              <a:spcBef>
                <a:spcPct val="0"/>
              </a:spcBef>
              <a:spcAft>
                <a:spcPct val="0"/>
              </a:spcAft>
              <a:buClrTx/>
              <a:buSzTx/>
              <a:buFontTx/>
              <a:buNone/>
              <a:defRPr/>
            </a:pPr>
            <a:fld id="{61CE59E9-8495-4656-AF13-7F4D35D84F15}" type="slidenum">
              <a:rPr kumimoji="0" lang="ko-KR" altLang="en-US" sz="1200" b="0" i="0" u="none" strike="noStrike" kern="1200" cap="none" spc="0" normalizeH="0" baseline="0" noProof="0" smtClean="0">
                <a:ln>
                  <a:noFill/>
                </a:ln>
                <a:solidFill>
                  <a:srgbClr val="898989"/>
                </a:solidFill>
                <a:effectLst/>
                <a:uLnTx/>
                <a:uFillTx/>
                <a:latin typeface="Malgun Gothic" panose="020B0503020000020004" charset="-127"/>
                <a:ea typeface="Malgun Gothic" panose="020B0503020000020004" charset="-127"/>
                <a:cs typeface="+mn-cs"/>
              </a:rPr>
            </a:fld>
            <a:endParaRPr kumimoji="0" lang="ko-KR" altLang="en-US" sz="1200" b="0" i="0" u="none" strike="noStrike" kern="1200" cap="none" spc="0" normalizeH="0" baseline="0" noProof="0" smtClean="0">
              <a:ln>
                <a:noFill/>
              </a:ln>
              <a:solidFill>
                <a:srgbClr val="898989"/>
              </a:solidFill>
              <a:effectLst/>
              <a:uLnTx/>
              <a:uFillTx/>
              <a:latin typeface="Malgun Gothic" panose="020B0503020000020004" charset="-127"/>
              <a:ea typeface="Malgun Gothic" panose="020B0503020000020004" charset="-127"/>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제목 및 세로 텍스트">
    <p:spTree>
      <p:nvGrpSpPr>
        <p:cNvPr id="1" name=""/>
        <p:cNvGrpSpPr/>
        <p:nvPr/>
      </p:nvGrpSpPr>
      <p:grpSpPr>
        <a:xfrm>
          <a:off x="0" y="0"/>
          <a:ext cx="0" cy="0"/>
          <a:chOff x="0" y="0"/>
          <a:chExt cx="0" cy="0"/>
        </a:xfrm>
      </p:grpSpPr>
      <p:pic>
        <p:nvPicPr>
          <p:cNvPr id="5122" name="그림 6" descr="50종_2 copy.jpg"/>
          <p:cNvPicPr>
            <a:picLocks noChangeAspect="1"/>
          </p:cNvPicPr>
          <p:nvPr userDrawn="1"/>
        </p:nvPicPr>
        <p:blipFill>
          <a:blip r:embed="rId2"/>
          <a:srcRect b="25000"/>
          <a:stretch>
            <a:fillRect/>
          </a:stretch>
        </p:blipFill>
        <p:spPr>
          <a:xfrm>
            <a:off x="0" y="0"/>
            <a:ext cx="9144000" cy="5143500"/>
          </a:xfrm>
          <a:prstGeom prst="rect">
            <a:avLst/>
          </a:prstGeom>
          <a:noFill/>
          <a:ln w="9525">
            <a:noFill/>
          </a:ln>
        </p:spPr>
      </p:pic>
      <p:sp>
        <p:nvSpPr>
          <p:cNvPr id="3" name="제목 개체 틀 1"/>
          <p:cNvSpPr>
            <a:spLocks noGrp="1"/>
          </p:cNvSpPr>
          <p:nvPr>
            <p:ph type="title" hasCustomPrompt="1"/>
          </p:nvPr>
        </p:nvSpPr>
        <p:spPr>
          <a:xfrm>
            <a:off x="230832" y="177594"/>
            <a:ext cx="8229600" cy="529568"/>
          </a:xfrm>
          <a:prstGeom prst="rect">
            <a:avLst/>
          </a:prstGeom>
        </p:spPr>
        <p:txBody>
          <a:bodyPr rtlCol="0" anchor="t">
            <a:noAutofit/>
          </a:bodyPr>
          <a:lstStyle>
            <a:lvl1pPr marL="0" algn="l" defTabSz="914400" rtl="0" eaLnBrk="1" fontAlgn="auto" latinLnBrk="1" hangingPunct="1">
              <a:spcBef>
                <a:spcPct val="0"/>
              </a:spcBef>
              <a:spcAft>
                <a:spcPts val="0"/>
              </a:spcAft>
              <a:buNone/>
              <a:defRPr lang="ko-KR" altLang="en-US" sz="2400" b="1" kern="1200" dirty="0">
                <a:solidFill>
                  <a:schemeClr val="tx1">
                    <a:lumMod val="75000"/>
                    <a:lumOff val="25000"/>
                  </a:schemeClr>
                </a:solidFill>
                <a:effectLst/>
                <a:latin typeface="Arial" panose="020B0604020202020204" pitchFamily="34" charset="0"/>
                <a:ea typeface="HY견고딕" pitchFamily="18" charset="-127"/>
                <a:cs typeface="Arial" panose="020B0604020202020204" pitchFamily="34" charset="0"/>
              </a:defRPr>
            </a:lvl1pPr>
          </a:lstStyle>
          <a:p>
            <a:r>
              <a:rPr lang="ko-KR" altLang="en-US" dirty="0" smtClean="0"/>
              <a:t>마스터 제목 스타일 편집</a:t>
            </a:r>
            <a:endParaRPr lang="ko-KR" altLang="en-US" dirty="0"/>
          </a:p>
        </p:txBody>
      </p:sp>
      <p:sp>
        <p:nvSpPr>
          <p:cNvPr id="2" name="日期占位符 1"/>
          <p:cNvSpPr>
            <a:spLocks noGrp="1"/>
          </p:cNvSpPr>
          <p:nvPr>
            <p:ph type="dt" sz="half" idx="10"/>
          </p:nvPr>
        </p:nvSpPr>
        <p:spPr/>
        <p:txBody>
          <a:bodyPr/>
          <a:p>
            <a:pPr marL="0" marR="0" lvl="0" indent="0" algn="l" defTabSz="914400" rtl="0" eaLnBrk="1" fontAlgn="auto" latinLnBrk="1" hangingPunct="1">
              <a:lnSpc>
                <a:spcPct val="100000"/>
              </a:lnSpc>
              <a:spcBef>
                <a:spcPts val="0"/>
              </a:spcBef>
              <a:spcAft>
                <a:spcPts val="0"/>
              </a:spcAft>
              <a:buClrTx/>
              <a:buSzTx/>
              <a:buFontTx/>
              <a:buNone/>
              <a:defRPr/>
            </a:pPr>
            <a:fld id="{74DC8A90-A755-4E94-B5D4-6B96B0D5A6E3}" type="datetimeFigureOut">
              <a:rPr kumimoji="0" lang="ko-KR"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ko-KR"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p>
            <a:pPr marL="0" marR="0" lvl="0" indent="0" algn="r" defTabSz="914400" rtl="0" eaLnBrk="1" fontAlgn="base" latinLnBrk="1" hangingPunct="1">
              <a:lnSpc>
                <a:spcPct val="100000"/>
              </a:lnSpc>
              <a:spcBef>
                <a:spcPct val="0"/>
              </a:spcBef>
              <a:spcAft>
                <a:spcPct val="0"/>
              </a:spcAft>
              <a:buClrTx/>
              <a:buSzTx/>
              <a:buFontTx/>
              <a:buNone/>
              <a:defRPr/>
            </a:pPr>
            <a:fld id="{61CE59E9-8495-4656-AF13-7F4D35D84F15}" type="slidenum">
              <a:rPr kumimoji="0" lang="ko-KR" altLang="en-US" sz="1200" b="0" i="0" u="none" strike="noStrike" kern="1200" cap="none" spc="0" normalizeH="0" baseline="0" noProof="0" smtClean="0">
                <a:ln>
                  <a:noFill/>
                </a:ln>
                <a:solidFill>
                  <a:srgbClr val="898989"/>
                </a:solidFill>
                <a:effectLst/>
                <a:uLnTx/>
                <a:uFillTx/>
                <a:latin typeface="Malgun Gothic" panose="020B0503020000020004" charset="-127"/>
                <a:ea typeface="Malgun Gothic" panose="020B0503020000020004" charset="-127"/>
                <a:cs typeface="+mn-cs"/>
              </a:rPr>
            </a:fld>
            <a:endParaRPr kumimoji="0" lang="ko-KR" altLang="en-US" sz="1200" b="0" i="0" u="none" strike="noStrike" kern="1200" cap="none" spc="0" normalizeH="0" baseline="0" noProof="0" smtClean="0">
              <a:ln>
                <a:noFill/>
              </a:ln>
              <a:solidFill>
                <a:srgbClr val="898989"/>
              </a:solidFill>
              <a:effectLst/>
              <a:uLnTx/>
              <a:uFillTx/>
              <a:latin typeface="Malgun Gothic" panose="020B0503020000020004" charset="-127"/>
              <a:ea typeface="Malgun Gothic" panose="020B0503020000020004" charset="-127"/>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사용자 지정 레이아웃">
    <p:bg>
      <p:bgPr>
        <a:blipFill rotWithShape="1">
          <a:blip r:embed="rId2"/>
        </a:blipFill>
        <a:effectLst/>
      </p:bgPr>
    </p:bg>
    <p:spTree>
      <p:nvGrpSpPr>
        <p:cNvPr id="1" name=""/>
        <p:cNvGrpSpPr/>
        <p:nvPr/>
      </p:nvGrpSpPr>
      <p:grpSpPr>
        <a:xfrm>
          <a:off x="0" y="0"/>
          <a:ext cx="0" cy="0"/>
          <a:chOff x="0" y="0"/>
          <a:chExt cx="0" cy="0"/>
        </a:xfrm>
      </p:grpSpPr>
      <p:sp>
        <p:nvSpPr>
          <p:cNvPr id="7" name="날짜 개체 틀 2"/>
          <p:cNvSpPr>
            <a:spLocks noGrp="1"/>
          </p:cNvSpPr>
          <p:nvPr>
            <p:ph type="dt" sz="half" idx="2"/>
          </p:nvPr>
        </p:nvSpPr>
        <p:spPr>
          <a:xfrm>
            <a:off x="457200" y="4767263"/>
            <a:ext cx="2133600" cy="274638"/>
          </a:xfrm>
          <a:prstGeom prst="rect">
            <a:avLst/>
          </a:prstGeom>
        </p:spPr>
        <p:txBody>
          <a:bodyPr vert="horz" lIns="91440" tIns="45720" rIns="91440" bIns="45720" rtlCol="0" anchor="ctr"/>
          <a:lstStyle>
            <a:lvl1pPr>
              <a:defRPr/>
            </a:lvl1pPr>
          </a:lstStyle>
          <a:p>
            <a:pPr marL="0" marR="0" lvl="0" indent="0" algn="l" defTabSz="914400" rtl="0" eaLnBrk="1" fontAlgn="auto" latinLnBrk="1" hangingPunct="1">
              <a:lnSpc>
                <a:spcPct val="100000"/>
              </a:lnSpc>
              <a:spcBef>
                <a:spcPts val="0"/>
              </a:spcBef>
              <a:spcAft>
                <a:spcPts val="0"/>
              </a:spcAft>
              <a:buClrTx/>
              <a:buSzTx/>
              <a:buFontTx/>
              <a:buNone/>
              <a:defRPr/>
            </a:pPr>
            <a:fld id="{86580BE7-F70D-4935-B281-475F16E8617C}" type="datetimeFigureOut">
              <a:rPr kumimoji="0" lang="ko-KR"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ko-KR"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바닥글 개체 틀 3"/>
          <p:cNvSpPr>
            <a:spLocks noGrp="1"/>
          </p:cNvSpPr>
          <p:nvPr>
            <p:ph type="ftr" sz="quarter" idx="3"/>
          </p:nvPr>
        </p:nvSpPr>
        <p:spPr>
          <a:xfrm>
            <a:off x="3124200" y="4767263"/>
            <a:ext cx="2895600" cy="274638"/>
          </a:xfrm>
          <a:prstGeom prst="rect">
            <a:avLst/>
          </a:prstGeom>
        </p:spPr>
        <p:txBody>
          <a:bodyPr vert="horz" lIns="91440" tIns="45720" rIns="91440" bIns="45720" rtlCol="0" anchor="ctr"/>
          <a:lstStyle>
            <a:lvl1pPr>
              <a:defRPr/>
            </a:lvl1pP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슬라이드 번호 개체 틀 4"/>
          <p:cNvSpPr>
            <a:spLocks noGrp="1"/>
          </p:cNvSpPr>
          <p:nvPr>
            <p:ph type="sldNum" sz="quarter" idx="4"/>
          </p:nvPr>
        </p:nvSpPr>
        <p:spPr>
          <a:xfrm>
            <a:off x="6553200" y="4767263"/>
            <a:ext cx="2133600" cy="274638"/>
          </a:xfrm>
          <a:prstGeom prst="rect">
            <a:avLst/>
          </a:prstGeom>
        </p:spPr>
        <p:txBody>
          <a:bodyPr vert="horz" wrap="square" lIns="91440" tIns="45720" rIns="91440" bIns="45720" numCol="1" anchor="ctr" anchorCtr="0" compatLnSpc="1"/>
          <a:lstStyle>
            <a:lvl1pPr>
              <a:defRPr/>
            </a:lvl1pPr>
          </a:lstStyle>
          <a:p>
            <a:pPr marL="0" marR="0" lvl="0" indent="0" algn="r" defTabSz="914400" rtl="0" eaLnBrk="1" fontAlgn="base" latinLnBrk="1" hangingPunct="1">
              <a:lnSpc>
                <a:spcPct val="100000"/>
              </a:lnSpc>
              <a:spcBef>
                <a:spcPct val="0"/>
              </a:spcBef>
              <a:spcAft>
                <a:spcPct val="0"/>
              </a:spcAft>
              <a:buClrTx/>
              <a:buSzTx/>
              <a:buFontTx/>
              <a:buNone/>
              <a:defRPr/>
            </a:pPr>
            <a:fld id="{889BEA6C-31D1-4FEC-B965-73574D745003}" type="slidenum">
              <a:rPr kumimoji="0" lang="ko-KR" altLang="en-US" sz="1200" b="0" i="0" u="none" strike="noStrike" kern="1200" cap="none" spc="0" normalizeH="0" baseline="0" noProof="0" smtClean="0">
                <a:ln>
                  <a:noFill/>
                </a:ln>
                <a:solidFill>
                  <a:srgbClr val="898989"/>
                </a:solidFill>
                <a:effectLst/>
                <a:uLnTx/>
                <a:uFillTx/>
                <a:latin typeface="Malgun Gothic" panose="020B0503020000020004" charset="-127"/>
                <a:ea typeface="Malgun Gothic" panose="020B0503020000020004" charset="-127"/>
                <a:cs typeface="+mn-cs"/>
              </a:rPr>
            </a:fld>
            <a:endParaRPr kumimoji="0" lang="ko-KR" altLang="en-US" sz="1200" b="0" i="0" u="none" strike="noStrike" kern="1200" cap="none" spc="0" normalizeH="0" baseline="0" noProof="0" smtClean="0">
              <a:ln>
                <a:noFill/>
              </a:ln>
              <a:solidFill>
                <a:srgbClr val="898989"/>
              </a:solidFill>
              <a:effectLst/>
              <a:uLnTx/>
              <a:uFillTx/>
              <a:latin typeface="Malgun Gothic" panose="020B0503020000020004" charset="-127"/>
              <a:ea typeface="Malgun Gothic" panose="020B0503020000020004" charset="-127"/>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32" name=""/>
        <p:cNvGrpSpPr/>
        <p:nvPr/>
      </p:nvGrpSpPr>
      <p:grpSpPr>
        <a:xfrm>
          <a:off x="0" y="0"/>
          <a:ext cx="0" cy="0"/>
          <a:chOff x="0" y="0"/>
          <a:chExt cx="0" cy="0"/>
        </a:xfrm>
      </p:grpSpPr>
      <p:grpSp>
        <p:nvGrpSpPr>
          <p:cNvPr id="33" name="组合 7"/>
          <p:cNvGrpSpPr/>
          <p:nvPr>
            <p:custDataLst>
              <p:tags r:id="rId2"/>
            </p:custDataLst>
          </p:nvPr>
        </p:nvGrpSpPr>
        <p:grpSpPr>
          <a:xfrm>
            <a:off x="1" y="0"/>
            <a:ext cx="9143999" cy="5143499"/>
            <a:chOff x="1" y="0"/>
            <a:chExt cx="12191999" cy="6857999"/>
          </a:xfrm>
        </p:grpSpPr>
        <p:pic>
          <p:nvPicPr>
            <p:cNvPr id="2097152" name="图片 9"/>
            <p:cNvPicPr>
              <a:picLocks noChangeAspect="1"/>
            </p:cNvPicPr>
            <p:nvPr userDrawn="1">
              <p:custDataLst>
                <p:tags r:id="rId3"/>
              </p:custDataLst>
            </p:nvPr>
          </p:nvPicPr>
          <p:blipFill>
            <a:blip r:embed="rId4" cstate="screen"/>
            <a:stretch>
              <a:fillRect/>
            </a:stretch>
          </p:blipFill>
          <p:spPr>
            <a:xfrm>
              <a:off x="1" y="0"/>
              <a:ext cx="1867398" cy="1779373"/>
            </a:xfrm>
            <a:prstGeom prst="rect">
              <a:avLst/>
            </a:prstGeom>
          </p:spPr>
        </p:pic>
        <p:pic>
          <p:nvPicPr>
            <p:cNvPr id="2097153" name="图片 10"/>
            <p:cNvPicPr>
              <a:picLocks noChangeAspect="1"/>
            </p:cNvPicPr>
            <p:nvPr userDrawn="1">
              <p:custDataLst>
                <p:tags r:id="rId5"/>
              </p:custDataLst>
            </p:nvPr>
          </p:nvPicPr>
          <p:blipFill>
            <a:blip r:embed="rId6"/>
            <a:stretch>
              <a:fillRect/>
            </a:stretch>
          </p:blipFill>
          <p:spPr>
            <a:xfrm rot="10800000">
              <a:off x="10416745" y="5166425"/>
              <a:ext cx="1775255" cy="1691574"/>
            </a:xfrm>
            <a:prstGeom prst="rect">
              <a:avLst/>
            </a:prstGeom>
          </p:spPr>
        </p:pic>
      </p:grpSp>
      <p:sp>
        <p:nvSpPr>
          <p:cNvPr id="1048582" name="标题 1"/>
          <p:cNvSpPr>
            <a:spLocks noGrp="1"/>
          </p:cNvSpPr>
          <p:nvPr>
            <p:ph type="title"/>
            <p:custDataLst>
              <p:tags r:id="rId7"/>
            </p:custDataLst>
          </p:nvPr>
        </p:nvSpPr>
        <p:spPr>
          <a:xfrm>
            <a:off x="502412" y="332426"/>
            <a:ext cx="8139178" cy="331473"/>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1800" b="1" i="0" u="none" strike="noStrike" kern="1200" cap="none" spc="0" normalizeH="0" baseline="0" noProof="1" dirty="0">
                <a:solidFill>
                  <a:schemeClr val="tx1">
                    <a:lumMod val="85000"/>
                    <a:lumOff val="15000"/>
                  </a:schemeClr>
                </a:solidFill>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1048583" name="内容占位符 2"/>
          <p:cNvSpPr>
            <a:spLocks noGrp="1"/>
          </p:cNvSpPr>
          <p:nvPr>
            <p:ph idx="1"/>
            <p:custDataLst>
              <p:tags r:id="rId8"/>
            </p:custDataLst>
          </p:nvPr>
        </p:nvSpPr>
        <p:spPr>
          <a:xfrm>
            <a:off x="502412" y="714381"/>
            <a:ext cx="8139178" cy="4041680"/>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0" normalizeH="0" baseline="0" noProof="1" dirty="0">
                <a:solidFill>
                  <a:schemeClr val="tx1">
                    <a:lumMod val="85000"/>
                    <a:lumOff val="15000"/>
                  </a:schemeClr>
                </a:solidFill>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0" normalizeH="0" baseline="0" noProof="1" dirty="0">
                <a:solidFill>
                  <a:schemeClr val="tx1">
                    <a:lumMod val="85000"/>
                    <a:lumOff val="15000"/>
                  </a:schemeClr>
                </a:solidFill>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0" normalizeH="0" baseline="0" noProof="1" dirty="0">
                <a:solidFill>
                  <a:schemeClr val="tx1">
                    <a:lumMod val="85000"/>
                    <a:lumOff val="15000"/>
                  </a:schemeClr>
                </a:solidFill>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0" normalizeH="0" baseline="0" noProof="1" dirty="0">
                <a:solidFill>
                  <a:schemeClr val="tx1">
                    <a:lumMod val="85000"/>
                    <a:lumOff val="15000"/>
                  </a:schemeClr>
                </a:solidFill>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0" normalizeH="0" baseline="0" noProof="1" dirty="0">
                <a:solidFill>
                  <a:schemeClr val="tx1">
                    <a:lumMod val="85000"/>
                    <a:lumOff val="15000"/>
                  </a:schemeClr>
                </a:solidFill>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584" name="日期占位符 3"/>
          <p:cNvSpPr>
            <a:spLocks noGrp="1"/>
          </p:cNvSpPr>
          <p:nvPr>
            <p:ph type="dt" sz="half" idx="10"/>
            <p:custDataLst>
              <p:tags r:id="rId9"/>
            </p:custDataLst>
          </p:nvPr>
        </p:nvSpPr>
        <p:spPr/>
        <p:txBody>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dirty="0"/>
          </a:p>
        </p:txBody>
      </p:sp>
      <p:sp>
        <p:nvSpPr>
          <p:cNvPr id="1048585" name="页脚占位符 4"/>
          <p:cNvSpPr>
            <a:spLocks noGrp="1"/>
          </p:cNvSpPr>
          <p:nvPr>
            <p:ph type="ftr" sz="quarter" idx="11"/>
            <p:custDataLst>
              <p:tags r:id="rId10"/>
            </p:custDataLst>
          </p:nvPr>
        </p:nvSpPr>
        <p:spPr/>
        <p:txBody>
          <a:bodyPr/>
          <a:lstStyle>
            <a:lvl1pPr>
              <a:defRPr baseline="0">
                <a:latin typeface="Arial" panose="020B0604020202020204" pitchFamily="34" charset="0"/>
                <a:ea typeface="微软雅黑" panose="020B0503020204020204" charset="-122"/>
              </a:defRPr>
            </a:lvl1pPr>
          </a:lstStyle>
          <a:p>
            <a:endParaRPr lang="zh-CN" altLang="en-US"/>
          </a:p>
        </p:txBody>
      </p:sp>
      <p:sp>
        <p:nvSpPr>
          <p:cNvPr id="1048586" name="灯片编号占位符 5"/>
          <p:cNvSpPr>
            <a:spLocks noGrp="1"/>
          </p:cNvSpPr>
          <p:nvPr>
            <p:ph type="sldNum" sz="quarter" idx="12"/>
            <p:custDataLst>
              <p:tags r:id="rId11"/>
            </p:custDataLst>
          </p:nvPr>
        </p:nvSpPr>
        <p:spPr/>
        <p:txBody>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3CA4526-AE6A-4AEA-844F-8AE8FE4D77B4}" type="datetimeFigureOut">
              <a:rPr lang="zh-CN" altLang="en-US" smtClean="0">
                <a:solidFill>
                  <a:prstClr val="black"/>
                </a:solidFill>
              </a:rPr>
            </a:fld>
            <a:endParaRPr lang="zh-CN" altLang="en-US">
              <a:solidFill>
                <a:prstClr val="black"/>
              </a:solidFill>
            </a:endParaRPr>
          </a:p>
        </p:txBody>
      </p:sp>
      <p:sp>
        <p:nvSpPr>
          <p:cNvPr id="3" name="页脚占位符 2"/>
          <p:cNvSpPr>
            <a:spLocks noGrp="1"/>
          </p:cNvSpPr>
          <p:nvPr>
            <p:ph type="ftr" sz="quarter" idx="11"/>
          </p:nvPr>
        </p:nvSpPr>
        <p:spPr/>
        <p:txBody>
          <a:bodyPr/>
          <a:lstStyle/>
          <a:p>
            <a:endParaRPr lang="zh-CN" altLang="en-US">
              <a:solidFill>
                <a:prstClr val="black"/>
              </a:solidFill>
            </a:endParaRPr>
          </a:p>
        </p:txBody>
      </p:sp>
      <p:sp>
        <p:nvSpPr>
          <p:cNvPr id="4" name="灯片编号占位符 3"/>
          <p:cNvSpPr>
            <a:spLocks noGrp="1"/>
          </p:cNvSpPr>
          <p:nvPr>
            <p:ph type="sldNum" sz="quarter" idx="12"/>
          </p:nvPr>
        </p:nvSpPr>
        <p:spPr/>
        <p:txBody>
          <a:bodyPr/>
          <a:lstStyle/>
          <a:p>
            <a:fld id="{844B057A-3A0D-4079-A5BF-01CA1B2F1228}" type="slidenum">
              <a:rPr lang="zh-CN" altLang="en-US" smtClean="0">
                <a:solidFill>
                  <a:prstClr val="black"/>
                </a:solidFill>
              </a:rPr>
            </a:fld>
            <a:endParaRPr lang="zh-CN" altLang="en-US">
              <a:solidFill>
                <a:prstClr val="black"/>
              </a:solidFill>
            </a:endParaRPr>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image" Target="../media/image8.png"/><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1026" name="제목 개체 틀 1"/>
          <p:cNvSpPr>
            <a:spLocks noGrp="1"/>
          </p:cNvSpPr>
          <p:nvPr>
            <p:ph type="title"/>
          </p:nvPr>
        </p:nvSpPr>
        <p:spPr>
          <a:xfrm>
            <a:off x="457200" y="206375"/>
            <a:ext cx="8229600" cy="857250"/>
          </a:xfrm>
          <a:prstGeom prst="rect">
            <a:avLst/>
          </a:prstGeom>
          <a:noFill/>
          <a:ln w="9525">
            <a:noFill/>
          </a:ln>
        </p:spPr>
        <p:txBody>
          <a:bodyPr anchor="ctr"/>
          <a:p>
            <a:pPr lvl="0"/>
            <a:r>
              <a:rPr lang="ko-KR" altLang="en-US" dirty="0"/>
              <a:t>마스터 제목 스타일 편집</a:t>
            </a:r>
            <a:endParaRPr lang="ko-KR" altLang="en-US" dirty="0"/>
          </a:p>
        </p:txBody>
      </p:sp>
      <p:sp>
        <p:nvSpPr>
          <p:cNvPr id="1027" name="텍스트 개체 틀 2"/>
          <p:cNvSpPr>
            <a:spLocks noGrp="1"/>
          </p:cNvSpPr>
          <p:nvPr>
            <p:ph type="body" idx="1"/>
          </p:nvPr>
        </p:nvSpPr>
        <p:spPr>
          <a:xfrm>
            <a:off x="457200" y="1200150"/>
            <a:ext cx="8229600" cy="3394075"/>
          </a:xfrm>
          <a:prstGeom prst="rect">
            <a:avLst/>
          </a:prstGeom>
          <a:noFill/>
          <a:ln w="9525">
            <a:noFill/>
          </a:ln>
        </p:spPr>
        <p:txBody>
          <a:bodyPr/>
          <a:p>
            <a:pPr lvl="0"/>
            <a:r>
              <a:rPr lang="ko-KR" altLang="en-US" dirty="0"/>
              <a:t>마스터 텍스트 스타일을 편집합니다</a:t>
            </a:r>
            <a:endParaRPr lang="ko-KR" altLang="en-US" dirty="0"/>
          </a:p>
          <a:p>
            <a:pPr lvl="1"/>
            <a:r>
              <a:rPr lang="ko-KR" altLang="en-US" dirty="0"/>
              <a:t>둘째 수준</a:t>
            </a:r>
            <a:endParaRPr lang="ko-KR" altLang="en-US" dirty="0"/>
          </a:p>
          <a:p>
            <a:pPr lvl="2"/>
            <a:r>
              <a:rPr lang="ko-KR" altLang="en-US" dirty="0"/>
              <a:t>셋째 수준</a:t>
            </a:r>
            <a:endParaRPr lang="ko-KR" altLang="en-US" dirty="0"/>
          </a:p>
          <a:p>
            <a:pPr lvl="3"/>
            <a:r>
              <a:rPr lang="ko-KR" altLang="en-US" dirty="0"/>
              <a:t>넷째 수준</a:t>
            </a:r>
            <a:endParaRPr lang="ko-KR" altLang="en-US" dirty="0"/>
          </a:p>
          <a:p>
            <a:pPr lvl="4"/>
            <a:r>
              <a:rPr lang="ko-KR" altLang="en-US" dirty="0"/>
              <a:t>다섯째 수준</a:t>
            </a:r>
            <a:endParaRPr lang="ko-KR" altLang="en-US" dirty="0"/>
          </a:p>
        </p:txBody>
      </p:sp>
      <p:sp>
        <p:nvSpPr>
          <p:cNvPr id="4" name="날짜 개체 틀 3"/>
          <p:cNvSpPr>
            <a:spLocks noGrp="1"/>
          </p:cNvSpPr>
          <p:nvPr>
            <p:ph type="dt" sz="half" idx="2"/>
          </p:nvPr>
        </p:nvSpPr>
        <p:spPr>
          <a:xfrm>
            <a:off x="457200" y="4767263"/>
            <a:ext cx="2133600" cy="274638"/>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marL="0" marR="0" lvl="0" indent="0" algn="l" defTabSz="914400" rtl="0" eaLnBrk="1" fontAlgn="auto" latinLnBrk="1" hangingPunct="1">
              <a:lnSpc>
                <a:spcPct val="100000"/>
              </a:lnSpc>
              <a:spcBef>
                <a:spcPts val="0"/>
              </a:spcBef>
              <a:spcAft>
                <a:spcPts val="0"/>
              </a:spcAft>
              <a:buClrTx/>
              <a:buSzTx/>
              <a:buFontTx/>
              <a:buNone/>
              <a:defRPr/>
            </a:pPr>
            <a:fld id="{74DC8A90-A755-4E94-B5D4-6B96B0D5A6E3}" type="datetimeFigureOut">
              <a:rPr kumimoji="0" lang="ko-KR"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ko-KR"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바닥글 개체 틀 4"/>
          <p:cNvSpPr>
            <a:spLocks noGrp="1"/>
          </p:cNvSpPr>
          <p:nvPr>
            <p:ph type="ftr" sz="quarter" idx="3"/>
          </p:nvPr>
        </p:nvSpPr>
        <p:spPr>
          <a:xfrm>
            <a:off x="3124200" y="4767263"/>
            <a:ext cx="2895600" cy="274638"/>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슬라이드 번호 개체 틀 5"/>
          <p:cNvSpPr>
            <a:spLocks noGrp="1"/>
          </p:cNvSpPr>
          <p:nvPr>
            <p:ph type="sldNum" sz="quarter" idx="4"/>
          </p:nvPr>
        </p:nvSpPr>
        <p:spPr>
          <a:xfrm>
            <a:off x="6553200" y="4767263"/>
            <a:ext cx="2133600" cy="274638"/>
          </a:xfrm>
          <a:prstGeom prst="rect">
            <a:avLst/>
          </a:prstGeom>
        </p:spPr>
        <p:txBody>
          <a:bodyPr vert="horz" wrap="square" lIns="91440" tIns="45720" rIns="91440" bIns="45720" numCol="1" anchor="ctr" anchorCtr="0" compatLnSpc="1"/>
          <a:lstStyle>
            <a:lvl1pPr algn="r">
              <a:defRPr kumimoji="0" sz="1200">
                <a:solidFill>
                  <a:srgbClr val="898989"/>
                </a:solidFill>
                <a:latin typeface="Malgun Gothic" panose="020B0503020000020004" charset="-127"/>
                <a:ea typeface="Malgun Gothic" panose="020B0503020000020004" charset="-127"/>
              </a:defRPr>
            </a:lvl1pPr>
          </a:lstStyle>
          <a:p>
            <a:pPr marL="0" marR="0" lvl="0" indent="0" algn="r" defTabSz="914400" rtl="0" eaLnBrk="1" fontAlgn="base" latinLnBrk="1" hangingPunct="1">
              <a:lnSpc>
                <a:spcPct val="100000"/>
              </a:lnSpc>
              <a:spcBef>
                <a:spcPct val="0"/>
              </a:spcBef>
              <a:spcAft>
                <a:spcPct val="0"/>
              </a:spcAft>
              <a:buClrTx/>
              <a:buSzTx/>
              <a:buFontTx/>
              <a:buNone/>
              <a:defRPr/>
            </a:pPr>
            <a:fld id="{61CE59E9-8495-4656-AF13-7F4D35D84F15}" type="slidenum">
              <a:rPr kumimoji="0" lang="ko-KR" altLang="en-US" sz="1200" b="0" i="0" u="none" strike="noStrike" kern="1200" cap="none" spc="0" normalizeH="0" baseline="0" noProof="0" smtClean="0">
                <a:ln>
                  <a:noFill/>
                </a:ln>
                <a:solidFill>
                  <a:srgbClr val="898989"/>
                </a:solidFill>
                <a:effectLst/>
                <a:uLnTx/>
                <a:uFillTx/>
                <a:latin typeface="Malgun Gothic" panose="020B0503020000020004" charset="-127"/>
                <a:ea typeface="Malgun Gothic" panose="020B0503020000020004" charset="-127"/>
                <a:cs typeface="+mn-cs"/>
              </a:rPr>
            </a:fld>
            <a:endParaRPr kumimoji="0" lang="ko-KR" altLang="en-US" sz="1200" b="0" i="0" u="none" strike="noStrike" kern="1200" cap="none" spc="0" normalizeH="0" baseline="0" noProof="0" smtClean="0">
              <a:ln>
                <a:noFill/>
              </a:ln>
              <a:solidFill>
                <a:srgbClr val="898989"/>
              </a:solidFill>
              <a:effectLst/>
              <a:uLnTx/>
              <a:uFillTx/>
              <a:latin typeface="Malgun Gothic" panose="020B0503020000020004" charset="-127"/>
              <a:ea typeface="Malgun Gothic" panose="020B0503020000020004" charset="-127"/>
              <a:cs typeface="+mn-cs"/>
            </a:endParaRPr>
          </a:p>
        </p:txBody>
      </p:sp>
      <p:pic>
        <p:nvPicPr>
          <p:cNvPr id="12" name="图片 11" descr="水印"/>
          <p:cNvPicPr>
            <a:picLocks noChangeAspect="1"/>
          </p:cNvPicPr>
          <p:nvPr userDrawn="1"/>
        </p:nvPicPr>
        <p:blipFill>
          <a:blip r:embed="rId8"/>
          <a:stretch>
            <a:fillRect/>
          </a:stretch>
        </p:blipFill>
        <p:spPr>
          <a:xfrm>
            <a:off x="5389721" y="47625"/>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lvl1pPr algn="ctr" rtl="0" fontAlgn="base" latinLnBrk="1">
        <a:spcBef>
          <a:spcPct val="0"/>
        </a:spcBef>
        <a:spcAft>
          <a:spcPct val="0"/>
        </a:spcAft>
        <a:defRPr sz="4400" kern="1200">
          <a:solidFill>
            <a:schemeClr val="tx1"/>
          </a:solidFill>
          <a:latin typeface="+mj-lt"/>
          <a:ea typeface="+mj-ea"/>
          <a:cs typeface="+mj-cs"/>
        </a:defRPr>
      </a:lvl1pPr>
      <a:lvl2pPr algn="ctr" rtl="0" fontAlgn="base" latinLnBrk="1">
        <a:spcBef>
          <a:spcPct val="0"/>
        </a:spcBef>
        <a:spcAft>
          <a:spcPct val="0"/>
        </a:spcAft>
        <a:defRPr sz="4400">
          <a:solidFill>
            <a:schemeClr val="tx1"/>
          </a:solidFill>
          <a:latin typeface="Malgun Gothic" panose="020B0503020000020004" charset="-127"/>
          <a:ea typeface="Malgun Gothic" panose="020B0503020000020004" charset="-127"/>
        </a:defRPr>
      </a:lvl2pPr>
      <a:lvl3pPr algn="ctr" rtl="0" fontAlgn="base" latinLnBrk="1">
        <a:spcBef>
          <a:spcPct val="0"/>
        </a:spcBef>
        <a:spcAft>
          <a:spcPct val="0"/>
        </a:spcAft>
        <a:defRPr sz="4400">
          <a:solidFill>
            <a:schemeClr val="tx1"/>
          </a:solidFill>
          <a:latin typeface="Malgun Gothic" panose="020B0503020000020004" charset="-127"/>
          <a:ea typeface="Malgun Gothic" panose="020B0503020000020004" charset="-127"/>
        </a:defRPr>
      </a:lvl3pPr>
      <a:lvl4pPr algn="ctr" rtl="0" fontAlgn="base" latinLnBrk="1">
        <a:spcBef>
          <a:spcPct val="0"/>
        </a:spcBef>
        <a:spcAft>
          <a:spcPct val="0"/>
        </a:spcAft>
        <a:defRPr sz="4400">
          <a:solidFill>
            <a:schemeClr val="tx1"/>
          </a:solidFill>
          <a:latin typeface="Malgun Gothic" panose="020B0503020000020004" charset="-127"/>
          <a:ea typeface="Malgun Gothic" panose="020B0503020000020004" charset="-127"/>
        </a:defRPr>
      </a:lvl4pPr>
      <a:lvl5pPr algn="ctr" rtl="0" fontAlgn="base" latinLnBrk="1">
        <a:spcBef>
          <a:spcPct val="0"/>
        </a:spcBef>
        <a:spcAft>
          <a:spcPct val="0"/>
        </a:spcAft>
        <a:defRPr sz="4400">
          <a:solidFill>
            <a:schemeClr val="tx1"/>
          </a:solidFill>
          <a:latin typeface="Malgun Gothic" panose="020B0503020000020004" charset="-127"/>
          <a:ea typeface="Malgun Gothic" panose="020B0503020000020004" charset="-127"/>
        </a:defRPr>
      </a:lvl5pPr>
      <a:lvl6pPr marL="457200" algn="ctr" rtl="0" fontAlgn="base" latinLnBrk="1">
        <a:spcBef>
          <a:spcPct val="0"/>
        </a:spcBef>
        <a:spcAft>
          <a:spcPct val="0"/>
        </a:spcAft>
        <a:defRPr sz="4400">
          <a:solidFill>
            <a:schemeClr val="tx1"/>
          </a:solidFill>
          <a:latin typeface="Malgun Gothic" panose="020B0503020000020004" charset="-127"/>
          <a:ea typeface="Malgun Gothic" panose="020B0503020000020004" charset="-127"/>
        </a:defRPr>
      </a:lvl6pPr>
      <a:lvl7pPr marL="914400" algn="ctr" rtl="0" fontAlgn="base" latinLnBrk="1">
        <a:spcBef>
          <a:spcPct val="0"/>
        </a:spcBef>
        <a:spcAft>
          <a:spcPct val="0"/>
        </a:spcAft>
        <a:defRPr sz="4400">
          <a:solidFill>
            <a:schemeClr val="tx1"/>
          </a:solidFill>
          <a:latin typeface="Malgun Gothic" panose="020B0503020000020004" charset="-127"/>
          <a:ea typeface="Malgun Gothic" panose="020B0503020000020004" charset="-127"/>
        </a:defRPr>
      </a:lvl7pPr>
      <a:lvl8pPr marL="1371600" algn="ctr" rtl="0" fontAlgn="base" latinLnBrk="1">
        <a:spcBef>
          <a:spcPct val="0"/>
        </a:spcBef>
        <a:spcAft>
          <a:spcPct val="0"/>
        </a:spcAft>
        <a:defRPr sz="4400">
          <a:solidFill>
            <a:schemeClr val="tx1"/>
          </a:solidFill>
          <a:latin typeface="Malgun Gothic" panose="020B0503020000020004" charset="-127"/>
          <a:ea typeface="Malgun Gothic" panose="020B0503020000020004" charset="-127"/>
        </a:defRPr>
      </a:lvl8pPr>
      <a:lvl9pPr marL="1828800" algn="ctr" rtl="0" fontAlgn="base" latinLnBrk="1">
        <a:spcBef>
          <a:spcPct val="0"/>
        </a:spcBef>
        <a:spcAft>
          <a:spcPct val="0"/>
        </a:spcAft>
        <a:defRPr sz="4400">
          <a:solidFill>
            <a:schemeClr val="tx1"/>
          </a:solidFill>
          <a:latin typeface="Malgun Gothic" panose="020B0503020000020004" charset="-127"/>
          <a:ea typeface="Malgun Gothic" panose="020B0503020000020004" charset="-127"/>
        </a:defRPr>
      </a:lvl9pPr>
    </p:titleStyle>
    <p:bodyStyle>
      <a:lvl1pPr marL="342900" indent="-342900" algn="l" rtl="0" fontAlgn="base" latinLnBrk="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latinLnBrk="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latinLnBrk="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8.png"/><Relationship Id="rId1"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8.png"/><Relationship Id="rId1"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8.png"/><Relationship Id="rId1" Type="http://schemas.openxmlformats.org/officeDocument/2006/relationships/image" Target="../media/image11.jpeg"/></Relationships>
</file>

<file path=ppt/slides/_rels/slide4.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6" Type="http://schemas.openxmlformats.org/officeDocument/2006/relationships/slideLayout" Target="../slideLayouts/slideLayout4.xml"/><Relationship Id="rId15" Type="http://schemas.openxmlformats.org/officeDocument/2006/relationships/image" Target="../media/image8.png"/><Relationship Id="rId14" Type="http://schemas.openxmlformats.org/officeDocument/2006/relationships/tags" Target="../tags/tag20.xml"/><Relationship Id="rId13" Type="http://schemas.openxmlformats.org/officeDocument/2006/relationships/tags" Target="../tags/tag19.xml"/><Relationship Id="rId12" Type="http://schemas.openxmlformats.org/officeDocument/2006/relationships/tags" Target="../tags/tag18.xml"/><Relationship Id="rId11" Type="http://schemas.openxmlformats.org/officeDocument/2006/relationships/tags" Target="../tags/tag17.xml"/><Relationship Id="rId10" Type="http://schemas.openxmlformats.org/officeDocument/2006/relationships/image" Target="../media/image1.svg"/><Relationship Id="rId1" Type="http://schemas.openxmlformats.org/officeDocument/2006/relationships/tags" Target="../tags/tag9.xml"/></Relationships>
</file>

<file path=ppt/slides/_rels/slide5.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tags" Target="../tags/tag26.xml"/><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image" Target="../media/image1.svg"/><Relationship Id="rId12" Type="http://schemas.openxmlformats.org/officeDocument/2006/relationships/slideLayout" Target="../slideLayouts/slideLayout4.xml"/><Relationship Id="rId11" Type="http://schemas.openxmlformats.org/officeDocument/2006/relationships/image" Target="../media/image8.png"/><Relationship Id="rId10" Type="http://schemas.openxmlformats.org/officeDocument/2006/relationships/tags" Target="../tags/tag28.xml"/><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9" Type="http://schemas.openxmlformats.org/officeDocument/2006/relationships/tags" Target="../tags/tag35.xml"/><Relationship Id="rId8" Type="http://schemas.openxmlformats.org/officeDocument/2006/relationships/tags" Target="../tags/tag34.xml"/><Relationship Id="rId7" Type="http://schemas.openxmlformats.org/officeDocument/2006/relationships/tags" Target="../tags/tag33.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image" Target="../media/image1.svg"/><Relationship Id="rId11" Type="http://schemas.openxmlformats.org/officeDocument/2006/relationships/slideLayout" Target="../slideLayouts/slideLayout4.xml"/><Relationship Id="rId10" Type="http://schemas.openxmlformats.org/officeDocument/2006/relationships/tags" Target="../tags/tag36.xml"/><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8.png"/><Relationship Id="rId1"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8.png"/><Relationship Id="rId1" Type="http://schemas.openxmlformats.org/officeDocument/2006/relationships/image" Target="../media/image11.jpe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image" Target="../media/image8.png"/><Relationship Id="rId6" Type="http://schemas.openxmlformats.org/officeDocument/2006/relationships/image" Target="../media/image1.svg"/><Relationship Id="rId5" Type="http://schemas.openxmlformats.org/officeDocument/2006/relationships/image" Target="../media/image12.png"/><Relationship Id="rId4" Type="http://schemas.openxmlformats.org/officeDocument/2006/relationships/image" Target="../media/image3.svg"/><Relationship Id="rId3" Type="http://schemas.openxmlformats.org/officeDocument/2006/relationships/image" Target="../media/image14.png"/><Relationship Id="rId2" Type="http://schemas.openxmlformats.org/officeDocument/2006/relationships/image" Target="../media/image2.svg"/><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571500" y="934879"/>
            <a:ext cx="4903946"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3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3000" b="1">
              <a:solidFill>
                <a:srgbClr val="FF0000"/>
              </a:solidFill>
              <a:latin typeface="HelveticaNeue" panose="02000503000000020004" pitchFamily="2" charset="0"/>
            </a:endParaRPr>
          </a:p>
          <a:p>
            <a:pPr eaLnBrk="1" hangingPunct="1">
              <a:spcBef>
                <a:spcPct val="0"/>
              </a:spcBef>
              <a:buFontTx/>
              <a:buNone/>
              <a:defRPr/>
            </a:pPr>
            <a:endParaRPr lang="en-US" altLang="zh-CN" sz="3000" b="1">
              <a:solidFill>
                <a:srgbClr val="FF0000"/>
              </a:solidFill>
              <a:latin typeface="HelveticaNeue" panose="02000503000000020004" pitchFamily="2" charset="0"/>
            </a:endParaRPr>
          </a:p>
          <a:p>
            <a:pPr eaLnBrk="1" hangingPunct="1">
              <a:spcBef>
                <a:spcPct val="0"/>
              </a:spcBef>
              <a:buFontTx/>
              <a:buNone/>
              <a:defRPr/>
            </a:pPr>
            <a:r>
              <a:rPr lang="zh-CN" altLang="en-US" sz="3000" b="1">
                <a:solidFill>
                  <a:srgbClr val="FF0000"/>
                </a:solidFill>
                <a:latin typeface="HelveticaNeue" panose="02000503000000020004" pitchFamily="2" charset="0"/>
              </a:rPr>
              <a:t>更多教学资源请关注</a:t>
            </a:r>
            <a:endParaRPr lang="en-US" altLang="zh-CN" sz="3000" b="1">
              <a:solidFill>
                <a:srgbClr val="FF0000"/>
              </a:solidFill>
              <a:latin typeface="HelveticaNeue" panose="02000503000000020004" pitchFamily="2" charset="0"/>
            </a:endParaRPr>
          </a:p>
          <a:p>
            <a:pPr eaLnBrk="1" hangingPunct="1">
              <a:spcBef>
                <a:spcPct val="0"/>
              </a:spcBef>
              <a:buFontTx/>
              <a:buNone/>
              <a:defRPr/>
            </a:pPr>
            <a:r>
              <a:rPr lang="zh-CN" altLang="en-US" sz="3000" b="1">
                <a:solidFill>
                  <a:srgbClr val="FF0000"/>
                </a:solidFill>
                <a:latin typeface="HelveticaNeue" panose="02000503000000020004" pitchFamily="2" charset="0"/>
              </a:rPr>
              <a:t>公众号：溯恩高中英语</a:t>
            </a:r>
            <a:endParaRPr lang="zh-CN" altLang="en-US" sz="3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453539" y="1705451"/>
            <a:ext cx="251936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5483543" y="1212533"/>
            <a:ext cx="2702719"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3000" b="1">
                <a:latin typeface="华文新魏" panose="02010800040101010101" pitchFamily="2" charset="-122"/>
              </a:rPr>
              <a:t>知识产权声明</a:t>
            </a:r>
            <a:endParaRPr lang="zh-CN" altLang="en-US" sz="3000" b="1">
              <a:latin typeface="华文新魏" panose="02010800040101010101" pitchFamily="2" charset="-122"/>
            </a:endParaRPr>
          </a:p>
        </p:txBody>
      </p:sp>
      <p:pic>
        <p:nvPicPr>
          <p:cNvPr id="12" name="图片 11" descr="水印"/>
          <p:cNvPicPr>
            <a:picLocks noChangeAspect="1"/>
          </p:cNvPicPr>
          <p:nvPr userDrawn="1"/>
        </p:nvPicPr>
        <p:blipFill>
          <a:blip r:embed="rId2"/>
          <a:stretch>
            <a:fillRect/>
          </a:stretch>
        </p:blipFill>
        <p:spPr>
          <a:xfrm>
            <a:off x="5389721" y="22860"/>
            <a:ext cx="3676650" cy="1190149"/>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97155" name="图片 1" descr="66"/>
          <p:cNvPicPr>
            <a:picLocks noChangeAspect="1"/>
          </p:cNvPicPr>
          <p:nvPr/>
        </p:nvPicPr>
        <p:blipFill>
          <a:blip r:embed="rId1" cstate="print"/>
          <a:stretch>
            <a:fillRect/>
          </a:stretch>
        </p:blipFill>
        <p:spPr>
          <a:xfrm>
            <a:off x="354330" y="160006"/>
            <a:ext cx="571500" cy="560070"/>
          </a:xfrm>
          <a:prstGeom prst="rect">
            <a:avLst/>
          </a:prstGeom>
        </p:spPr>
      </p:pic>
      <p:sp>
        <p:nvSpPr>
          <p:cNvPr id="1048602" name="平行四边形 20"/>
          <p:cNvSpPr/>
          <p:nvPr/>
        </p:nvSpPr>
        <p:spPr>
          <a:xfrm>
            <a:off x="1096486" y="159703"/>
            <a:ext cx="3706654" cy="524828"/>
          </a:xfrm>
          <a:prstGeom prst="parallelogram">
            <a:avLst/>
          </a:prstGeom>
          <a:solidFill>
            <a:srgbClr val="22A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a:latin typeface="Arial" panose="020B0604020202020204"/>
              <a:ea typeface="微软雅黑" panose="020B0503020204020204" charset="-122"/>
              <a:sym typeface="Arial" panose="020B0604020202020204"/>
            </a:endParaRPr>
          </a:p>
        </p:txBody>
      </p:sp>
      <p:sp>
        <p:nvSpPr>
          <p:cNvPr id="1048605" name="TextBox 10"/>
          <p:cNvSpPr txBox="1"/>
          <p:nvPr/>
        </p:nvSpPr>
        <p:spPr>
          <a:xfrm>
            <a:off x="1244520" y="233046"/>
            <a:ext cx="3775472" cy="414020"/>
          </a:xfrm>
          <a:prstGeom prst="rect">
            <a:avLst/>
          </a:prstGeom>
          <a:noFill/>
        </p:spPr>
        <p:txBody>
          <a:bodyPr wrap="square" rtlCol="0">
            <a:spAutoFit/>
          </a:bodyPr>
          <a:p>
            <a:r>
              <a:rPr lang="zh-CN" altLang="en-US" sz="2100" dirty="0">
                <a:solidFill>
                  <a:schemeClr val="bg1"/>
                </a:solidFill>
                <a:latin typeface="微软雅黑" panose="020B0503020204020204" charset="-122"/>
                <a:ea typeface="微软雅黑" panose="020B0503020204020204" charset="-122"/>
              </a:rPr>
              <a:t>一篇好的概要所具备的特点</a:t>
            </a:r>
            <a:endParaRPr lang="zh-CN" altLang="en-US" sz="2100" dirty="0">
              <a:solidFill>
                <a:schemeClr val="bg1"/>
              </a:solidFill>
              <a:latin typeface="微软雅黑" panose="020B0503020204020204" charset="-122"/>
              <a:ea typeface="微软雅黑" panose="020B0503020204020204" charset="-122"/>
            </a:endParaRPr>
          </a:p>
        </p:txBody>
      </p:sp>
      <p:sp>
        <p:nvSpPr>
          <p:cNvPr id="1048603" name="椭圆 6"/>
          <p:cNvSpPr/>
          <p:nvPr/>
        </p:nvSpPr>
        <p:spPr>
          <a:xfrm>
            <a:off x="1119156" y="833735"/>
            <a:ext cx="193173" cy="185738"/>
          </a:xfrm>
          <a:prstGeom prst="ellipse">
            <a:avLst/>
          </a:prstGeom>
          <a:solidFill>
            <a:srgbClr val="22ACEC"/>
          </a:solidFill>
          <a:ln w="19050" cap="flat" cmpd="sng" algn="ctr">
            <a:solidFill>
              <a:srgbClr val="7D7D7D">
                <a:lumMod val="20000"/>
                <a:lumOff val="80000"/>
              </a:srgbClr>
            </a:solid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350" b="0" i="0" u="none" strike="noStrike" kern="0" cap="none" spc="0" normalizeH="0" baseline="0" noProof="0">
              <a:ln>
                <a:noFill/>
              </a:ln>
              <a:solidFill>
                <a:prstClr val="white"/>
              </a:solidFill>
              <a:effectLst/>
              <a:uLnTx/>
              <a:uFillTx/>
              <a:latin typeface="Arial" panose="020B0604020202020204"/>
              <a:ea typeface="微软雅黑" panose="020B0503020204020204" charset="-122"/>
              <a:sym typeface="Arial" panose="020B0604020202020204"/>
            </a:endParaRPr>
          </a:p>
        </p:txBody>
      </p:sp>
      <p:sp>
        <p:nvSpPr>
          <p:cNvPr id="1048606" name="矩形 11"/>
          <p:cNvSpPr/>
          <p:nvPr/>
        </p:nvSpPr>
        <p:spPr>
          <a:xfrm>
            <a:off x="1311873" y="720179"/>
            <a:ext cx="2893695" cy="414020"/>
          </a:xfrm>
          <a:prstGeom prst="rect">
            <a:avLst/>
          </a:prstGeom>
        </p:spPr>
        <p:txBody>
          <a:bodyPr wrap="none">
            <a:spAutoFit/>
          </a:bodyPr>
          <a:p>
            <a:r>
              <a:rPr lang="en-US" altLang="zh-CN" sz="2100" b="1" dirty="0">
                <a:latin typeface="微软雅黑" panose="020B0503020204020204" charset="-122"/>
                <a:ea typeface="微软雅黑" panose="020B0503020204020204" charset="-122"/>
              </a:rPr>
              <a:t>What is a summary?</a:t>
            </a:r>
            <a:endParaRPr lang="zh-CN" altLang="en-US" sz="2100" b="1" dirty="0">
              <a:latin typeface="微软雅黑" panose="020B0503020204020204" charset="-122"/>
              <a:ea typeface="微软雅黑" panose="020B0503020204020204" charset="-122"/>
            </a:endParaRPr>
          </a:p>
        </p:txBody>
      </p:sp>
      <p:sp>
        <p:nvSpPr>
          <p:cNvPr id="1048607" name="矩形 14"/>
          <p:cNvSpPr/>
          <p:nvPr/>
        </p:nvSpPr>
        <p:spPr>
          <a:xfrm>
            <a:off x="1244441" y="1020112"/>
            <a:ext cx="6136482" cy="368300"/>
          </a:xfrm>
          <a:prstGeom prst="rect">
            <a:avLst/>
          </a:prstGeom>
        </p:spPr>
        <p:txBody>
          <a:bodyPr wrap="square">
            <a:spAutoFit/>
          </a:bodyPr>
          <a:p>
            <a:r>
              <a:rPr lang="en-US" altLang="zh-CN" sz="1800" dirty="0">
                <a:latin typeface="微软雅黑" panose="020B0503020204020204" charset="-122"/>
                <a:ea typeface="微软雅黑" panose="020B0503020204020204" charset="-122"/>
              </a:rPr>
              <a:t>a short retelling of the main idea of a text or a topic. </a:t>
            </a:r>
            <a:endParaRPr lang="zh-CN" altLang="en-US" sz="1800" dirty="0">
              <a:latin typeface="微软雅黑" panose="020B0503020204020204" charset="-122"/>
              <a:ea typeface="微软雅黑" panose="020B0503020204020204" charset="-122"/>
            </a:endParaRPr>
          </a:p>
        </p:txBody>
      </p:sp>
      <p:sp>
        <p:nvSpPr>
          <p:cNvPr id="1048608" name="矩形 15"/>
          <p:cNvSpPr/>
          <p:nvPr/>
        </p:nvSpPr>
        <p:spPr>
          <a:xfrm>
            <a:off x="1226801" y="1333976"/>
            <a:ext cx="3446860" cy="1245235"/>
          </a:xfrm>
          <a:prstGeom prst="rect">
            <a:avLst/>
          </a:prstGeom>
        </p:spPr>
        <p:txBody>
          <a:bodyPr wrap="square">
            <a:spAutoFit/>
          </a:bodyPr>
          <a:p>
            <a:pPr>
              <a:buNone/>
            </a:pPr>
            <a:r>
              <a:rPr lang="en-US" altLang="zh-CN" sz="1500" b="1" dirty="0">
                <a:solidFill>
                  <a:srgbClr val="00B050"/>
                </a:solidFill>
                <a:latin typeface="微软雅黑" panose="020B0503020204020204" charset="-122"/>
                <a:ea typeface="微软雅黑" panose="020B0503020204020204" charset="-122"/>
              </a:rPr>
              <a:t>Examples:</a:t>
            </a:r>
            <a:endParaRPr lang="en-US" altLang="zh-CN" sz="1500" b="1" dirty="0">
              <a:solidFill>
                <a:srgbClr val="00B050"/>
              </a:solidFill>
              <a:latin typeface="微软雅黑" panose="020B0503020204020204" charset="-122"/>
              <a:ea typeface="微软雅黑" panose="020B0503020204020204" charset="-122"/>
            </a:endParaRPr>
          </a:p>
          <a:p>
            <a:pPr>
              <a:buNone/>
            </a:pPr>
            <a:r>
              <a:rPr lang="en-US" altLang="zh-CN" sz="1500" b="1" dirty="0">
                <a:solidFill>
                  <a:srgbClr val="00B050"/>
                </a:solidFill>
                <a:latin typeface="微软雅黑" panose="020B0503020204020204" charset="-122"/>
                <a:ea typeface="微软雅黑" panose="020B0503020204020204" charset="-122"/>
              </a:rPr>
              <a:t>     a news report </a:t>
            </a:r>
            <a:endParaRPr lang="en-US" altLang="zh-CN" sz="1500" b="1" dirty="0">
              <a:solidFill>
                <a:srgbClr val="00B050"/>
              </a:solidFill>
              <a:latin typeface="微软雅黑" panose="020B0503020204020204" charset="-122"/>
              <a:ea typeface="微软雅黑" panose="020B0503020204020204" charset="-122"/>
            </a:endParaRPr>
          </a:p>
          <a:p>
            <a:pPr>
              <a:buNone/>
            </a:pPr>
            <a:r>
              <a:rPr lang="en-US" altLang="zh-CN" sz="1500" b="1" dirty="0">
                <a:solidFill>
                  <a:srgbClr val="00B050"/>
                </a:solidFill>
                <a:latin typeface="微软雅黑" panose="020B0503020204020204" charset="-122"/>
                <a:ea typeface="微软雅黑" panose="020B0503020204020204" charset="-122"/>
              </a:rPr>
              <a:t>     a description of a movie</a:t>
            </a:r>
            <a:endParaRPr lang="en-US" altLang="zh-CN" sz="1500" b="1" dirty="0">
              <a:solidFill>
                <a:srgbClr val="00B050"/>
              </a:solidFill>
              <a:latin typeface="微软雅黑" panose="020B0503020204020204" charset="-122"/>
              <a:ea typeface="微软雅黑" panose="020B0503020204020204" charset="-122"/>
            </a:endParaRPr>
          </a:p>
          <a:p>
            <a:pPr>
              <a:buNone/>
            </a:pPr>
            <a:r>
              <a:rPr lang="en-US" altLang="zh-CN" sz="1500" b="1" dirty="0">
                <a:solidFill>
                  <a:srgbClr val="00B050"/>
                </a:solidFill>
                <a:latin typeface="微软雅黑" panose="020B0503020204020204" charset="-122"/>
                <a:ea typeface="微软雅黑" panose="020B0503020204020204" charset="-122"/>
              </a:rPr>
              <a:t>     a blurb on the back of a book</a:t>
            </a:r>
            <a:endParaRPr lang="en-US" altLang="zh-CN" sz="1500" b="1" dirty="0">
              <a:solidFill>
                <a:srgbClr val="00B050"/>
              </a:solidFill>
              <a:latin typeface="微软雅黑" panose="020B0503020204020204" charset="-122"/>
              <a:ea typeface="微软雅黑" panose="020B0503020204020204" charset="-122"/>
            </a:endParaRPr>
          </a:p>
          <a:p>
            <a:pPr>
              <a:buNone/>
            </a:pPr>
            <a:r>
              <a:rPr lang="en-US" altLang="zh-CN" sz="1500" dirty="0">
                <a:latin typeface="微软雅黑" panose="020B0503020204020204" charset="-122"/>
                <a:ea typeface="微软雅黑" panose="020B0503020204020204" charset="-122"/>
              </a:rPr>
              <a:t>     </a:t>
            </a:r>
            <a:r>
              <a:rPr lang="en-US" altLang="zh-CN" sz="1500" b="1" dirty="0">
                <a:solidFill>
                  <a:srgbClr val="00B050"/>
                </a:solidFill>
                <a:latin typeface="微软雅黑" panose="020B0503020204020204" charset="-122"/>
                <a:ea typeface="微软雅黑" panose="020B0503020204020204" charset="-122"/>
              </a:rPr>
              <a:t>…</a:t>
            </a:r>
            <a:endParaRPr lang="zh-CN" altLang="en-US" sz="1500" b="1" dirty="0">
              <a:solidFill>
                <a:srgbClr val="00B050"/>
              </a:solidFill>
              <a:latin typeface="微软雅黑" panose="020B0503020204020204" charset="-122"/>
              <a:ea typeface="微软雅黑" panose="020B0503020204020204" charset="-122"/>
            </a:endParaRPr>
          </a:p>
        </p:txBody>
      </p:sp>
      <p:sp>
        <p:nvSpPr>
          <p:cNvPr id="1048604" name="椭圆 9"/>
          <p:cNvSpPr/>
          <p:nvPr/>
        </p:nvSpPr>
        <p:spPr>
          <a:xfrm>
            <a:off x="1161066" y="2568190"/>
            <a:ext cx="193173" cy="185738"/>
          </a:xfrm>
          <a:prstGeom prst="ellipse">
            <a:avLst/>
          </a:prstGeom>
          <a:solidFill>
            <a:srgbClr val="22ACEC"/>
          </a:solidFill>
          <a:ln w="19050" cap="flat" cmpd="sng" algn="ctr">
            <a:solidFill>
              <a:srgbClr val="7D7D7D">
                <a:lumMod val="20000"/>
                <a:lumOff val="80000"/>
              </a:srgbClr>
            </a:solid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350" b="0" i="0" u="none" strike="noStrike" kern="0" cap="none" spc="0" normalizeH="0" baseline="0" noProof="0">
              <a:ln>
                <a:noFill/>
              </a:ln>
              <a:solidFill>
                <a:prstClr val="white"/>
              </a:solidFill>
              <a:effectLst/>
              <a:uLnTx/>
              <a:uFillTx/>
              <a:latin typeface="Arial" panose="020B0604020202020204"/>
              <a:ea typeface="微软雅黑" panose="020B0503020204020204" charset="-122"/>
              <a:sym typeface="Arial" panose="020B0604020202020204"/>
            </a:endParaRPr>
          </a:p>
        </p:txBody>
      </p:sp>
      <p:sp>
        <p:nvSpPr>
          <p:cNvPr id="1048609" name="矩形 16"/>
          <p:cNvSpPr/>
          <p:nvPr/>
        </p:nvSpPr>
        <p:spPr>
          <a:xfrm>
            <a:off x="1354073" y="2454042"/>
            <a:ext cx="4324350" cy="414020"/>
          </a:xfrm>
          <a:prstGeom prst="rect">
            <a:avLst/>
          </a:prstGeom>
        </p:spPr>
        <p:txBody>
          <a:bodyPr wrap="none">
            <a:spAutoFit/>
          </a:bodyPr>
          <a:p>
            <a:r>
              <a:rPr lang="en-US" altLang="zh-CN" sz="2100" b="1" dirty="0">
                <a:latin typeface="微软雅黑" panose="020B0503020204020204" charset="-122"/>
                <a:ea typeface="微软雅黑" panose="020B0503020204020204" charset="-122"/>
              </a:rPr>
              <a:t>What makes a good summary?</a:t>
            </a:r>
            <a:endParaRPr lang="zh-CN" altLang="en-US" sz="2100" b="1" dirty="0">
              <a:latin typeface="微软雅黑" panose="020B0503020204020204" charset="-122"/>
              <a:ea typeface="微软雅黑" panose="020B0503020204020204" charset="-122"/>
            </a:endParaRPr>
          </a:p>
        </p:txBody>
      </p:sp>
      <p:sp>
        <p:nvSpPr>
          <p:cNvPr id="1048610" name="矩形 17"/>
          <p:cNvSpPr/>
          <p:nvPr/>
        </p:nvSpPr>
        <p:spPr>
          <a:xfrm>
            <a:off x="1160874" y="2816235"/>
            <a:ext cx="7229328" cy="1753235"/>
          </a:xfrm>
          <a:prstGeom prst="rect">
            <a:avLst/>
          </a:prstGeom>
        </p:spPr>
        <p:txBody>
          <a:bodyPr wrap="square">
            <a:spAutoFit/>
          </a:bodyPr>
          <a:p>
            <a:r>
              <a:rPr lang="en-US" altLang="zh-CN" sz="1800" b="1" dirty="0">
                <a:solidFill>
                  <a:srgbClr val="00B050"/>
                </a:solidFill>
                <a:latin typeface="微软雅黑" panose="020B0503020204020204" charset="-122"/>
                <a:ea typeface="微软雅黑" panose="020B0503020204020204" charset="-122"/>
                <a:cs typeface="微软雅黑" panose="020B0503020204020204" charset="-122"/>
              </a:rPr>
              <a:t>a. </a:t>
            </a:r>
            <a:endParaRPr lang="en-US" altLang="zh-CN" sz="1800" b="1" dirty="0">
              <a:solidFill>
                <a:srgbClr val="00B050"/>
              </a:solidFill>
              <a:latin typeface="微软雅黑" panose="020B0503020204020204" charset="-122"/>
              <a:ea typeface="微软雅黑" panose="020B0503020204020204" charset="-122"/>
              <a:cs typeface="微软雅黑" panose="020B0503020204020204" charset="-122"/>
            </a:endParaRPr>
          </a:p>
          <a:p>
            <a:r>
              <a:rPr lang="en-US" altLang="zh-CN" sz="1800" dirty="0">
                <a:latin typeface="微软雅黑" panose="020B0503020204020204" charset="-122"/>
                <a:ea typeface="微软雅黑" panose="020B0503020204020204" charset="-122"/>
                <a:cs typeface="微软雅黑" panose="020B0503020204020204" charset="-122"/>
              </a:rPr>
              <a:t>                   </a:t>
            </a:r>
            <a:endParaRPr lang="en-US" altLang="zh-CN" sz="1800" dirty="0">
              <a:latin typeface="微软雅黑" panose="020B0503020204020204" charset="-122"/>
              <a:ea typeface="微软雅黑" panose="020B0503020204020204" charset="-122"/>
              <a:cs typeface="微软雅黑" panose="020B0503020204020204" charset="-122"/>
            </a:endParaRPr>
          </a:p>
          <a:p>
            <a:endParaRPr lang="en-US" altLang="zh-CN" sz="1800" b="1" dirty="0">
              <a:solidFill>
                <a:srgbClr val="00B050"/>
              </a:solidFill>
              <a:latin typeface="微软雅黑" panose="020B0503020204020204" charset="-122"/>
              <a:ea typeface="微软雅黑" panose="020B0503020204020204" charset="-122"/>
              <a:cs typeface="微软雅黑" panose="020B0503020204020204" charset="-122"/>
            </a:endParaRPr>
          </a:p>
          <a:p>
            <a:r>
              <a:rPr lang="en-US" altLang="zh-CN" sz="1800" b="1" dirty="0">
                <a:solidFill>
                  <a:srgbClr val="00B050"/>
                </a:solidFill>
                <a:latin typeface="微软雅黑" panose="020B0503020204020204" charset="-122"/>
                <a:ea typeface="微软雅黑" panose="020B0503020204020204" charset="-122"/>
                <a:cs typeface="微软雅黑" panose="020B0503020204020204" charset="-122"/>
              </a:rPr>
              <a:t>b. </a:t>
            </a:r>
            <a:endParaRPr lang="en-US" altLang="zh-CN" sz="1800" dirty="0">
              <a:latin typeface="微软雅黑" panose="020B0503020204020204" charset="-122"/>
              <a:ea typeface="微软雅黑" panose="020B0503020204020204" charset="-122"/>
              <a:cs typeface="微软雅黑" panose="020B0503020204020204" charset="-122"/>
            </a:endParaRPr>
          </a:p>
          <a:p>
            <a:pPr>
              <a:buNone/>
            </a:pPr>
            <a:r>
              <a:rPr lang="en-US" altLang="zh-CN" sz="1800" dirty="0">
                <a:latin typeface="微软雅黑" panose="020B0503020204020204" charset="-122"/>
                <a:ea typeface="微软雅黑" panose="020B0503020204020204" charset="-122"/>
                <a:cs typeface="微软雅黑" panose="020B0503020204020204" charset="-122"/>
              </a:rPr>
              <a:t> </a:t>
            </a:r>
            <a:endParaRPr lang="en-US" altLang="zh-CN" sz="1800" dirty="0">
              <a:latin typeface="微软雅黑" panose="020B0503020204020204" charset="-122"/>
              <a:ea typeface="微软雅黑" panose="020B0503020204020204" charset="-122"/>
              <a:cs typeface="微软雅黑" panose="020B0503020204020204" charset="-122"/>
            </a:endParaRPr>
          </a:p>
          <a:p>
            <a:pPr>
              <a:buNone/>
            </a:pPr>
            <a:r>
              <a:rPr lang="en-US" altLang="zh-CN" sz="1800" b="1" dirty="0">
                <a:solidFill>
                  <a:srgbClr val="00B050"/>
                </a:solidFill>
                <a:latin typeface="微软雅黑" panose="020B0503020204020204" charset="-122"/>
                <a:ea typeface="微软雅黑" panose="020B0503020204020204" charset="-122"/>
                <a:sym typeface="+mn-ea"/>
              </a:rPr>
              <a:t>c.</a:t>
            </a:r>
            <a:endParaRPr lang="en-US" altLang="zh-CN" sz="1800" dirty="0">
              <a:latin typeface="微软雅黑" panose="020B0503020204020204" charset="-122"/>
              <a:ea typeface="微软雅黑" panose="020B0503020204020204" charset="-122"/>
              <a:cs typeface="微软雅黑" panose="020B0503020204020204" charset="-122"/>
            </a:endParaRPr>
          </a:p>
        </p:txBody>
      </p:sp>
      <p:sp>
        <p:nvSpPr>
          <p:cNvPr id="5" name="矩形 15"/>
          <p:cNvSpPr/>
          <p:nvPr/>
        </p:nvSpPr>
        <p:spPr>
          <a:xfrm>
            <a:off x="1464310" y="2816225"/>
            <a:ext cx="4610735" cy="368300"/>
          </a:xfrm>
          <a:prstGeom prst="rect">
            <a:avLst/>
          </a:prstGeom>
        </p:spPr>
        <p:txBody>
          <a:bodyPr wrap="square">
            <a:spAutoFit/>
          </a:bodyPr>
          <a:p>
            <a:pPr>
              <a:buNone/>
            </a:pPr>
            <a:r>
              <a:rPr lang="en-US" altLang="zh-CN" sz="1800" dirty="0">
                <a:latin typeface="微软雅黑" panose="020B0503020204020204" charset="-122"/>
                <a:ea typeface="微软雅黑" panose="020B0503020204020204" charset="-122"/>
                <a:cs typeface="微软雅黑" panose="020B0503020204020204" charset="-122"/>
                <a:sym typeface="+mn-ea"/>
              </a:rPr>
              <a:t>A good summary should include:</a:t>
            </a:r>
            <a:endParaRPr lang="en-US" altLang="zh-CN" sz="1800" b="1" dirty="0">
              <a:solidFill>
                <a:srgbClr val="00B050"/>
              </a:solidFill>
              <a:latin typeface="微软雅黑" panose="020B0503020204020204" charset="-122"/>
              <a:ea typeface="微软雅黑" panose="020B0503020204020204" charset="-122"/>
              <a:cs typeface="微软雅黑" panose="020B0503020204020204" charset="-122"/>
              <a:sym typeface="+mn-ea"/>
            </a:endParaRPr>
          </a:p>
        </p:txBody>
      </p:sp>
      <p:sp>
        <p:nvSpPr>
          <p:cNvPr id="8" name="矩形 15"/>
          <p:cNvSpPr/>
          <p:nvPr/>
        </p:nvSpPr>
        <p:spPr>
          <a:xfrm>
            <a:off x="1464291" y="3118961"/>
            <a:ext cx="3446860" cy="553085"/>
          </a:xfrm>
          <a:prstGeom prst="rect">
            <a:avLst/>
          </a:prstGeom>
        </p:spPr>
        <p:txBody>
          <a:bodyPr wrap="square">
            <a:spAutoFit/>
          </a:bodyPr>
          <a:p>
            <a:pPr>
              <a:buNone/>
            </a:pPr>
            <a:r>
              <a:rPr lang="en-US" altLang="zh-CN" sz="1500" b="1" dirty="0">
                <a:solidFill>
                  <a:srgbClr val="00B050"/>
                </a:solidFill>
                <a:latin typeface="微软雅黑" panose="020B0503020204020204" charset="-122"/>
                <a:ea typeface="微软雅黑" panose="020B0503020204020204" charset="-122"/>
                <a:cs typeface="微软雅黑" panose="020B0503020204020204" charset="-122"/>
                <a:sym typeface="+mn-ea"/>
              </a:rPr>
              <a:t>1. the main ideas  </a:t>
            </a:r>
            <a:endParaRPr lang="en-US" altLang="zh-CN" sz="1500" b="1" dirty="0">
              <a:solidFill>
                <a:srgbClr val="00B050"/>
              </a:solidFill>
              <a:latin typeface="微软雅黑" panose="020B0503020204020204" charset="-122"/>
              <a:ea typeface="微软雅黑" panose="020B0503020204020204" charset="-122"/>
              <a:cs typeface="微软雅黑" panose="020B0503020204020204" charset="-122"/>
            </a:endParaRPr>
          </a:p>
          <a:p>
            <a:pPr>
              <a:buNone/>
            </a:pPr>
            <a:r>
              <a:rPr lang="en-US" altLang="zh-CN" sz="1500" b="1" dirty="0">
                <a:solidFill>
                  <a:srgbClr val="00B050"/>
                </a:solidFill>
                <a:latin typeface="微软雅黑" panose="020B0503020204020204" charset="-122"/>
                <a:ea typeface="微软雅黑" panose="020B0503020204020204" charset="-122"/>
                <a:cs typeface="微软雅黑" panose="020B0503020204020204" charset="-122"/>
                <a:sym typeface="+mn-ea"/>
              </a:rPr>
              <a:t>2. important details</a:t>
            </a:r>
            <a:endParaRPr lang="zh-CN" altLang="en-US" sz="1500" b="1" dirty="0">
              <a:solidFill>
                <a:srgbClr val="00B050"/>
              </a:solidFill>
              <a:latin typeface="微软雅黑" panose="020B0503020204020204" charset="-122"/>
              <a:ea typeface="微软雅黑" panose="020B0503020204020204" charset="-122"/>
            </a:endParaRPr>
          </a:p>
        </p:txBody>
      </p:sp>
      <p:sp>
        <p:nvSpPr>
          <p:cNvPr id="9" name="矩形 15"/>
          <p:cNvSpPr/>
          <p:nvPr/>
        </p:nvSpPr>
        <p:spPr>
          <a:xfrm>
            <a:off x="1464310" y="3610610"/>
            <a:ext cx="6816090" cy="645160"/>
          </a:xfrm>
          <a:prstGeom prst="rect">
            <a:avLst/>
          </a:prstGeom>
        </p:spPr>
        <p:txBody>
          <a:bodyPr wrap="square">
            <a:spAutoFit/>
          </a:bodyPr>
          <a:p>
            <a:pPr>
              <a:buNone/>
            </a:pPr>
            <a:r>
              <a:rPr lang="en-US" altLang="zh-CN" sz="1800" dirty="0">
                <a:latin typeface="微软雅黑" panose="020B0503020204020204" charset="-122"/>
                <a:ea typeface="微软雅黑" panose="020B0503020204020204" charset="-122"/>
                <a:cs typeface="微软雅黑" panose="020B0503020204020204" charset="-122"/>
                <a:sym typeface="+mn-ea"/>
              </a:rPr>
              <a:t>A good summary is  short, true and fair. </a:t>
            </a:r>
            <a:endParaRPr lang="en-US" altLang="zh-CN" sz="1800" dirty="0">
              <a:latin typeface="微软雅黑" panose="020B0503020204020204" charset="-122"/>
              <a:ea typeface="微软雅黑" panose="020B0503020204020204" charset="-122"/>
              <a:cs typeface="微软雅黑" panose="020B0503020204020204" charset="-122"/>
            </a:endParaRPr>
          </a:p>
          <a:p>
            <a:pPr>
              <a:buNone/>
            </a:pPr>
            <a:r>
              <a:rPr lang="en-US" altLang="zh-CN" sz="1800" dirty="0">
                <a:latin typeface="微软雅黑" panose="020B0503020204020204" charset="-122"/>
                <a:ea typeface="微软雅黑" panose="020B0503020204020204" charset="-122"/>
                <a:cs typeface="微软雅黑" panose="020B0503020204020204" charset="-122"/>
                <a:sym typeface="+mn-ea"/>
              </a:rPr>
              <a:t>(</a:t>
            </a:r>
            <a:r>
              <a:rPr lang="zh-CN" altLang="en-US" sz="1800" dirty="0">
                <a:latin typeface="微软雅黑" panose="020B0503020204020204" charset="-122"/>
                <a:ea typeface="微软雅黑" panose="020B0503020204020204" charset="-122"/>
                <a:cs typeface="微软雅黑" panose="020B0503020204020204" charset="-122"/>
                <a:sym typeface="+mn-ea"/>
              </a:rPr>
              <a:t>客观、准确、公正；不渲染、不加入自己的主观评价或观点）</a:t>
            </a:r>
            <a:endParaRPr lang="en-US" altLang="zh-CN" sz="1800" b="1" dirty="0">
              <a:solidFill>
                <a:srgbClr val="00B050"/>
              </a:solidFill>
              <a:latin typeface="微软雅黑" panose="020B0503020204020204" charset="-122"/>
              <a:ea typeface="微软雅黑" panose="020B0503020204020204" charset="-122"/>
              <a:cs typeface="微软雅黑" panose="020B0503020204020204" charset="-122"/>
              <a:sym typeface="+mn-ea"/>
            </a:endParaRPr>
          </a:p>
        </p:txBody>
      </p:sp>
      <p:sp>
        <p:nvSpPr>
          <p:cNvPr id="1048611" name="矩形 19"/>
          <p:cNvSpPr/>
          <p:nvPr/>
        </p:nvSpPr>
        <p:spPr>
          <a:xfrm>
            <a:off x="1464115" y="4211361"/>
            <a:ext cx="8779670" cy="645160"/>
          </a:xfrm>
          <a:prstGeom prst="rect">
            <a:avLst/>
          </a:prstGeom>
        </p:spPr>
        <p:txBody>
          <a:bodyPr wrap="square">
            <a:spAutoFit/>
          </a:bodyPr>
          <a:p>
            <a:r>
              <a:rPr lang="en-US" altLang="zh-CN" sz="1800" dirty="0">
                <a:latin typeface="微软雅黑" panose="020B0503020204020204" charset="-122"/>
                <a:ea typeface="微软雅黑" panose="020B0503020204020204" charset="-122"/>
              </a:rPr>
              <a:t>A good summary  is written </a:t>
            </a:r>
            <a:r>
              <a:rPr lang="en-US" altLang="zh-CN" sz="1800" b="1" dirty="0">
                <a:solidFill>
                  <a:srgbClr val="00B050"/>
                </a:solidFill>
                <a:latin typeface="微软雅黑" panose="020B0503020204020204" charset="-122"/>
                <a:ea typeface="微软雅黑" panose="020B0503020204020204" charset="-122"/>
              </a:rPr>
              <a:t>in your own words </a:t>
            </a:r>
            <a:r>
              <a:rPr lang="en-US" altLang="zh-CN" sz="1800" dirty="0">
                <a:latin typeface="微软雅黑" panose="020B0503020204020204" charset="-122"/>
                <a:ea typeface="微软雅黑" panose="020B0503020204020204" charset="-122"/>
              </a:rPr>
              <a:t>and </a:t>
            </a:r>
            <a:endParaRPr lang="en-US" altLang="zh-CN" sz="1800" dirty="0">
              <a:latin typeface="微软雅黑" panose="020B0503020204020204" charset="-122"/>
              <a:ea typeface="微软雅黑" panose="020B0503020204020204" charset="-122"/>
            </a:endParaRPr>
          </a:p>
          <a:p>
            <a:r>
              <a:rPr lang="en-US" altLang="zh-CN" sz="1800" b="1" dirty="0">
                <a:solidFill>
                  <a:srgbClr val="00B050"/>
                </a:solidFill>
                <a:latin typeface="微软雅黑" panose="020B0503020204020204" charset="-122"/>
                <a:ea typeface="微软雅黑" panose="020B0503020204020204" charset="-122"/>
              </a:rPr>
              <a:t>in a clear order </a:t>
            </a:r>
            <a:r>
              <a:rPr lang="en-US" altLang="zh-CN" sz="1800" dirty="0">
                <a:latin typeface="微软雅黑" panose="020B0503020204020204" charset="-122"/>
                <a:ea typeface="微软雅黑" panose="020B0503020204020204" charset="-122"/>
              </a:rPr>
              <a:t>that the original text is presented in. </a:t>
            </a:r>
            <a:endParaRPr lang="zh-CN" altLang="en-US" sz="1800" dirty="0">
              <a:latin typeface="微软雅黑" panose="020B0503020204020204" charset="-122"/>
              <a:ea typeface="微软雅黑" panose="020B0503020204020204" charset="-122"/>
            </a:endParaRPr>
          </a:p>
        </p:txBody>
      </p:sp>
      <p:pic>
        <p:nvPicPr>
          <p:cNvPr id="12" name="图片 11" descr="水印"/>
          <p:cNvPicPr>
            <a:picLocks noChangeAspect="1"/>
          </p:cNvPicPr>
          <p:nvPr userDrawn="1"/>
        </p:nvPicPr>
        <p:blipFill>
          <a:blip r:embed="rId2"/>
          <a:stretch>
            <a:fillRect/>
          </a:stretch>
        </p:blipFill>
        <p:spPr>
          <a:xfrm>
            <a:off x="5389721" y="22860"/>
            <a:ext cx="3676650" cy="11901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48606"/>
                                        </p:tgtEl>
                                        <p:attrNameLst>
                                          <p:attrName>style.visibility</p:attrName>
                                        </p:attrNameLst>
                                      </p:cBhvr>
                                      <p:to>
                                        <p:strVal val="visible"/>
                                      </p:to>
                                    </p:set>
                                    <p:animEffect transition="in" filter="barn(inVertical)">
                                      <p:cBhvr>
                                        <p:cTn id="7" dur="500"/>
                                        <p:tgtEl>
                                          <p:spTgt spid="104860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48607"/>
                                        </p:tgtEl>
                                        <p:attrNameLst>
                                          <p:attrName>style.visibility</p:attrName>
                                        </p:attrNameLst>
                                      </p:cBhvr>
                                      <p:to>
                                        <p:strVal val="visible"/>
                                      </p:to>
                                    </p:set>
                                    <p:animEffect transition="in" filter="barn(inVertical)">
                                      <p:cBhvr>
                                        <p:cTn id="12" dur="500"/>
                                        <p:tgtEl>
                                          <p:spTgt spid="104860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48608"/>
                                        </p:tgtEl>
                                        <p:attrNameLst>
                                          <p:attrName>style.visibility</p:attrName>
                                        </p:attrNameLst>
                                      </p:cBhvr>
                                      <p:to>
                                        <p:strVal val="visible"/>
                                      </p:to>
                                    </p:set>
                                    <p:animEffect transition="in" filter="barn(inVertical)">
                                      <p:cBhvr>
                                        <p:cTn id="17" dur="500"/>
                                        <p:tgtEl>
                                          <p:spTgt spid="104860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48609"/>
                                        </p:tgtEl>
                                        <p:attrNameLst>
                                          <p:attrName>style.visibility</p:attrName>
                                        </p:attrNameLst>
                                      </p:cBhvr>
                                      <p:to>
                                        <p:strVal val="visible"/>
                                      </p:to>
                                    </p:set>
                                    <p:animEffect transition="in" filter="barn(inVertical)">
                                      <p:cBhvr>
                                        <p:cTn id="22" dur="500"/>
                                        <p:tgtEl>
                                          <p:spTgt spid="104860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48611"/>
                                        </p:tgtEl>
                                        <p:attrNameLst>
                                          <p:attrName>style.visibility</p:attrName>
                                        </p:attrNameLst>
                                      </p:cBhvr>
                                      <p:to>
                                        <p:strVal val="visible"/>
                                      </p:to>
                                    </p:set>
                                    <p:animEffect transition="in" filter="barn(inVertical)">
                                      <p:cBhvr>
                                        <p:cTn id="42" dur="500"/>
                                        <p:tgtEl>
                                          <p:spTgt spid="1048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6" grpId="0"/>
      <p:bldP spid="1048607" grpId="0"/>
      <p:bldP spid="1048608" grpId="0"/>
      <p:bldP spid="1048609" grpId="0"/>
      <p:bldP spid="5" grpId="0"/>
      <p:bldP spid="8" grpId="0"/>
      <p:bldP spid="9" grpId="0"/>
      <p:bldP spid="10486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 name="文本框 25"/>
          <p:cNvSpPr txBox="1"/>
          <p:nvPr/>
        </p:nvSpPr>
        <p:spPr>
          <a:xfrm>
            <a:off x="95250" y="50800"/>
            <a:ext cx="7699375" cy="82994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a:solidFill>
                  <a:schemeClr val="tx1"/>
                </a:solidFill>
                <a:latin typeface="Arial Black" panose="020B0A04020102020204" pitchFamily="34" charset="0"/>
                <a:ea typeface="汉仪橄榄体简" panose="02010600000101010101" charset="-122"/>
                <a:sym typeface="+mn-ea"/>
              </a:rPr>
              <a:t>Read the text on page 50 and write a list of the main details of it.</a:t>
            </a:r>
            <a:endParaRPr lang="en-US" altLang="zh-CN" sz="2400">
              <a:solidFill>
                <a:schemeClr val="tx1"/>
              </a:solidFill>
              <a:latin typeface="Arial Black" panose="020B0A04020102020204" pitchFamily="34" charset="0"/>
              <a:ea typeface="汉仪橄榄体简" panose="02010600000101010101" charset="-122"/>
              <a:sym typeface="+mn-ea"/>
            </a:endParaRPr>
          </a:p>
        </p:txBody>
      </p:sp>
      <p:grpSp>
        <p:nvGrpSpPr>
          <p:cNvPr id="9220" name="그룹 33"/>
          <p:cNvGrpSpPr/>
          <p:nvPr/>
        </p:nvGrpSpPr>
        <p:grpSpPr>
          <a:xfrm>
            <a:off x="280643" y="1002665"/>
            <a:ext cx="8568717" cy="502920"/>
            <a:chOff x="971577" y="2714924"/>
            <a:chExt cx="7200823" cy="504100"/>
          </a:xfrm>
        </p:grpSpPr>
        <p:sp>
          <p:nvSpPr>
            <p:cNvPr id="35" name="모서리가 둥근 직사각형 34"/>
            <p:cNvSpPr/>
            <p:nvPr/>
          </p:nvSpPr>
          <p:spPr>
            <a:xfrm>
              <a:off x="971600" y="2714924"/>
              <a:ext cx="7200800" cy="504100"/>
            </a:xfrm>
            <a:prstGeom prst="roundRect">
              <a:avLst>
                <a:gd name="adj" fmla="val 50000"/>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6" name="평행 사변형 35"/>
            <p:cNvSpPr/>
            <p:nvPr/>
          </p:nvSpPr>
          <p:spPr>
            <a:xfrm>
              <a:off x="1293356" y="2714924"/>
              <a:ext cx="6879021" cy="504100"/>
            </a:xfrm>
            <a:prstGeom prst="parallelogram">
              <a:avLst>
                <a:gd name="adj" fmla="val 63319"/>
              </a:avLst>
            </a:prstGeom>
            <a:gradFill>
              <a:gsLst>
                <a:gs pos="0">
                  <a:srgbClr val="F3BB4B"/>
                </a:gs>
                <a:gs pos="100000">
                  <a:srgbClr val="D16811"/>
                </a:gs>
              </a:gsLst>
              <a:lin ang="5400000" scaled="0"/>
            </a:gradFill>
            <a:ln w="9525">
              <a:gradFill>
                <a:gsLst>
                  <a:gs pos="0">
                    <a:srgbClr val="D56A11"/>
                  </a:gs>
                  <a:gs pos="100000">
                    <a:srgbClr val="9A390E"/>
                  </a:gs>
                </a:gsLst>
                <a:lin ang="5400000" scaled="0"/>
              </a:gra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7" name="직사각형 36"/>
            <p:cNvSpPr/>
            <p:nvPr/>
          </p:nvSpPr>
          <p:spPr>
            <a:xfrm>
              <a:off x="971577" y="2782344"/>
              <a:ext cx="454515" cy="369164"/>
            </a:xfrm>
            <a:prstGeom prst="rect">
              <a:avLst/>
            </a:prstGeom>
          </p:spPr>
          <p:txBody>
            <a:bodyPr wrap="square">
              <a:spAutoFit/>
            </a:bodyPr>
            <a:p>
              <a:pPr marL="0" marR="0" lvl="0" indent="0" algn="ctr" defTabSz="914400" rtl="0" eaLnBrk="1" fontAlgn="auto" latinLnBrk="1" hangingPunct="1">
                <a:lnSpc>
                  <a:spcPct val="100000"/>
                </a:lnSpc>
                <a:spcBef>
                  <a:spcPts val="0"/>
                </a:spcBef>
                <a:spcAft>
                  <a:spcPts val="0"/>
                </a:spcAft>
                <a:buClrTx/>
                <a:buSzTx/>
                <a:buFontTx/>
                <a:buNone/>
                <a:defRPr/>
              </a:pPr>
              <a:r>
                <a:rPr kumimoji="0" lang="en-US" altLang="ko-KR" sz="1800" b="1" i="0" u="none" strike="noStrike" kern="1200" cap="none" spc="-150" normalizeH="0" baseline="0" noProof="0" dirty="0">
                  <a:ln>
                    <a:noFill/>
                  </a:ln>
                  <a:solidFill>
                    <a:schemeClr val="tx1">
                      <a:lumMod val="65000"/>
                      <a:lumOff val="35000"/>
                    </a:schemeClr>
                  </a:solidFill>
                  <a:effectLst/>
                  <a:uLnTx/>
                  <a:uFillTx/>
                  <a:latin typeface="Arial Black" panose="020B0A04020102020204" pitchFamily="34" charset="0"/>
                  <a:ea typeface="+mn-ea"/>
                  <a:cs typeface="Arial" panose="020B0604020202020204" pitchFamily="34" charset="0"/>
                </a:rPr>
                <a:t>01</a:t>
              </a:r>
              <a:endParaRPr kumimoji="0" lang="ko-KR" altLang="en-US" sz="2400" b="1" i="0" u="none" strike="noStrike" kern="1200" cap="none" spc="-150" normalizeH="0" baseline="0" noProof="0" dirty="0">
                <a:ln>
                  <a:noFill/>
                </a:ln>
                <a:solidFill>
                  <a:schemeClr val="tx1">
                    <a:lumMod val="65000"/>
                    <a:lumOff val="35000"/>
                  </a:schemeClr>
                </a:solidFill>
                <a:effectLst/>
                <a:uLnTx/>
                <a:uFillTx/>
                <a:latin typeface="Arial Black" panose="020B0A04020102020204" pitchFamily="34" charset="0"/>
                <a:ea typeface="+mn-ea"/>
                <a:cs typeface="Arial" panose="020B0604020202020204" pitchFamily="34" charset="0"/>
              </a:endParaRPr>
            </a:p>
          </p:txBody>
        </p:sp>
      </p:grpSp>
      <p:grpSp>
        <p:nvGrpSpPr>
          <p:cNvPr id="9221" name="그룹 37"/>
          <p:cNvGrpSpPr/>
          <p:nvPr/>
        </p:nvGrpSpPr>
        <p:grpSpPr>
          <a:xfrm>
            <a:off x="261479" y="1672590"/>
            <a:ext cx="8566926" cy="502920"/>
            <a:chOff x="942543" y="2714924"/>
            <a:chExt cx="7229857" cy="504100"/>
          </a:xfrm>
        </p:grpSpPr>
        <p:sp>
          <p:nvSpPr>
            <p:cNvPr id="39" name="모서리가 둥근 직사각형 38"/>
            <p:cNvSpPr/>
            <p:nvPr/>
          </p:nvSpPr>
          <p:spPr>
            <a:xfrm>
              <a:off x="971600" y="2714924"/>
              <a:ext cx="7200800" cy="504100"/>
            </a:xfrm>
            <a:prstGeom prst="roundRect">
              <a:avLst>
                <a:gd name="adj" fmla="val 50000"/>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0" name="평행 사변형 39"/>
            <p:cNvSpPr/>
            <p:nvPr/>
          </p:nvSpPr>
          <p:spPr>
            <a:xfrm>
              <a:off x="1263543" y="2714924"/>
              <a:ext cx="6817100" cy="504100"/>
            </a:xfrm>
            <a:prstGeom prst="parallelogram">
              <a:avLst>
                <a:gd name="adj" fmla="val 63319"/>
              </a:avLst>
            </a:prstGeom>
            <a:gradFill>
              <a:gsLst>
                <a:gs pos="0">
                  <a:srgbClr val="A5D773"/>
                </a:gs>
                <a:gs pos="100000">
                  <a:srgbClr val="5E9436"/>
                </a:gs>
              </a:gsLst>
              <a:lin ang="5400000" scaled="0"/>
            </a:gradFill>
            <a:ln w="9525">
              <a:solidFill>
                <a:srgbClr val="4A742A"/>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1" name="직사각형 40"/>
            <p:cNvSpPr/>
            <p:nvPr/>
          </p:nvSpPr>
          <p:spPr>
            <a:xfrm>
              <a:off x="942543" y="2782344"/>
              <a:ext cx="454515" cy="369164"/>
            </a:xfrm>
            <a:prstGeom prst="rect">
              <a:avLst/>
            </a:prstGeom>
          </p:spPr>
          <p:txBody>
            <a:bodyPr wrap="square">
              <a:spAutoFit/>
            </a:bodyPr>
            <a:p>
              <a:pPr marL="0" marR="0" lvl="0" indent="0" algn="ctr" defTabSz="914400" rtl="0" eaLnBrk="1" fontAlgn="auto" latinLnBrk="1" hangingPunct="1">
                <a:lnSpc>
                  <a:spcPct val="100000"/>
                </a:lnSpc>
                <a:spcBef>
                  <a:spcPts val="0"/>
                </a:spcBef>
                <a:spcAft>
                  <a:spcPts val="0"/>
                </a:spcAft>
                <a:buClrTx/>
                <a:buSzTx/>
                <a:buFontTx/>
                <a:buNone/>
                <a:defRPr/>
              </a:pPr>
              <a:r>
                <a:rPr kumimoji="0" lang="en-US" altLang="ko-KR" sz="1800" b="1" i="0" u="none" strike="noStrike" kern="1200" cap="none" spc="-150" normalizeH="0" baseline="0" noProof="0" dirty="0">
                  <a:ln>
                    <a:noFill/>
                  </a:ln>
                  <a:solidFill>
                    <a:schemeClr val="tx1">
                      <a:lumMod val="65000"/>
                      <a:lumOff val="35000"/>
                    </a:schemeClr>
                  </a:solidFill>
                  <a:effectLst/>
                  <a:uLnTx/>
                  <a:uFillTx/>
                  <a:latin typeface="Arial Black" panose="020B0A04020102020204" pitchFamily="34" charset="0"/>
                  <a:ea typeface="+mn-ea"/>
                  <a:cs typeface="Arial" panose="020B0604020202020204" pitchFamily="34" charset="0"/>
                </a:rPr>
                <a:t>02</a:t>
              </a:r>
              <a:endParaRPr kumimoji="0" lang="ko-KR" altLang="en-US" sz="2400" b="1" i="0" u="none" strike="noStrike" kern="1200" cap="none" spc="-150" normalizeH="0" baseline="0" noProof="0" dirty="0">
                <a:ln>
                  <a:noFill/>
                </a:ln>
                <a:solidFill>
                  <a:schemeClr val="tx1">
                    <a:lumMod val="65000"/>
                    <a:lumOff val="35000"/>
                  </a:schemeClr>
                </a:solidFill>
                <a:effectLst/>
                <a:uLnTx/>
                <a:uFillTx/>
                <a:latin typeface="Arial Black" panose="020B0A04020102020204" pitchFamily="34" charset="0"/>
                <a:ea typeface="+mn-ea"/>
                <a:cs typeface="Arial" panose="020B0604020202020204" pitchFamily="34" charset="0"/>
              </a:endParaRPr>
            </a:p>
          </p:txBody>
        </p:sp>
      </p:grpSp>
      <p:grpSp>
        <p:nvGrpSpPr>
          <p:cNvPr id="9222" name="그룹 41"/>
          <p:cNvGrpSpPr/>
          <p:nvPr/>
        </p:nvGrpSpPr>
        <p:grpSpPr>
          <a:xfrm>
            <a:off x="261480" y="2319020"/>
            <a:ext cx="8569465" cy="504825"/>
            <a:chOff x="940400" y="2714924"/>
            <a:chExt cx="7232000" cy="504100"/>
          </a:xfrm>
        </p:grpSpPr>
        <p:sp>
          <p:nvSpPr>
            <p:cNvPr id="43" name="모서리가 둥근 직사각형 42"/>
            <p:cNvSpPr/>
            <p:nvPr/>
          </p:nvSpPr>
          <p:spPr>
            <a:xfrm>
              <a:off x="971600" y="2714924"/>
              <a:ext cx="7200800" cy="504100"/>
            </a:xfrm>
            <a:prstGeom prst="roundRect">
              <a:avLst>
                <a:gd name="adj" fmla="val 50000"/>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4" name="평행 사변형 43"/>
            <p:cNvSpPr/>
            <p:nvPr/>
          </p:nvSpPr>
          <p:spPr>
            <a:xfrm>
              <a:off x="1263008" y="2714924"/>
              <a:ext cx="6817636" cy="504100"/>
            </a:xfrm>
            <a:prstGeom prst="parallelogram">
              <a:avLst>
                <a:gd name="adj" fmla="val 63319"/>
              </a:avLst>
            </a:prstGeom>
            <a:gradFill>
              <a:gsLst>
                <a:gs pos="0">
                  <a:srgbClr val="6EDCDC"/>
                </a:gs>
                <a:gs pos="100000">
                  <a:srgbClr val="2D909D"/>
                </a:gs>
              </a:gsLst>
              <a:lin ang="5400000" scaled="0"/>
            </a:gradFill>
            <a:ln w="9525">
              <a:solidFill>
                <a:srgbClr val="22727A"/>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45" name="직사각형 44"/>
            <p:cNvSpPr/>
            <p:nvPr/>
          </p:nvSpPr>
          <p:spPr>
            <a:xfrm>
              <a:off x="940400" y="2782772"/>
              <a:ext cx="454515" cy="367771"/>
            </a:xfrm>
            <a:prstGeom prst="rect">
              <a:avLst/>
            </a:prstGeom>
          </p:spPr>
          <p:txBody>
            <a:bodyPr wrap="square">
              <a:spAutoFit/>
            </a:bodyPr>
            <a:p>
              <a:pPr marL="0" marR="0" lvl="0" indent="0" algn="ctr" defTabSz="914400" rtl="0" eaLnBrk="1" fontAlgn="auto" latinLnBrk="1" hangingPunct="1">
                <a:lnSpc>
                  <a:spcPct val="100000"/>
                </a:lnSpc>
                <a:spcBef>
                  <a:spcPts val="0"/>
                </a:spcBef>
                <a:spcAft>
                  <a:spcPts val="0"/>
                </a:spcAft>
                <a:buClrTx/>
                <a:buSzTx/>
                <a:buFontTx/>
                <a:buNone/>
                <a:defRPr/>
              </a:pPr>
              <a:r>
                <a:rPr kumimoji="0" lang="en-US" altLang="ko-KR" sz="1800" b="1" i="0" u="none" strike="noStrike" kern="1200" cap="none" spc="-150" normalizeH="0" baseline="0" noProof="0" dirty="0">
                  <a:ln>
                    <a:noFill/>
                  </a:ln>
                  <a:solidFill>
                    <a:schemeClr val="tx1">
                      <a:lumMod val="65000"/>
                      <a:lumOff val="35000"/>
                    </a:schemeClr>
                  </a:solidFill>
                  <a:effectLst/>
                  <a:uLnTx/>
                  <a:uFillTx/>
                  <a:latin typeface="Arial Black" panose="020B0A04020102020204" pitchFamily="34" charset="0"/>
                  <a:ea typeface="+mn-ea"/>
                  <a:cs typeface="Arial" panose="020B0604020202020204" pitchFamily="34" charset="0"/>
                </a:rPr>
                <a:t>03</a:t>
              </a:r>
              <a:endParaRPr kumimoji="0" lang="ko-KR" altLang="en-US" sz="2400" b="1" i="0" u="none" strike="noStrike" kern="1200" cap="none" spc="-150" normalizeH="0" baseline="0" noProof="0" dirty="0">
                <a:ln>
                  <a:noFill/>
                </a:ln>
                <a:solidFill>
                  <a:schemeClr val="tx1">
                    <a:lumMod val="65000"/>
                    <a:lumOff val="35000"/>
                  </a:schemeClr>
                </a:solidFill>
                <a:effectLst/>
                <a:uLnTx/>
                <a:uFillTx/>
                <a:latin typeface="Arial Black" panose="020B0A04020102020204" pitchFamily="34" charset="0"/>
                <a:ea typeface="+mn-ea"/>
                <a:cs typeface="Arial" panose="020B0604020202020204" pitchFamily="34" charset="0"/>
              </a:endParaRPr>
            </a:p>
          </p:txBody>
        </p:sp>
      </p:grpSp>
      <p:grpSp>
        <p:nvGrpSpPr>
          <p:cNvPr id="9223" name="그룹 45"/>
          <p:cNvGrpSpPr/>
          <p:nvPr/>
        </p:nvGrpSpPr>
        <p:grpSpPr>
          <a:xfrm>
            <a:off x="269100" y="3013710"/>
            <a:ext cx="8569465" cy="503555"/>
            <a:chOff x="940400" y="2714924"/>
            <a:chExt cx="7232000" cy="504100"/>
          </a:xfrm>
        </p:grpSpPr>
        <p:sp>
          <p:nvSpPr>
            <p:cNvPr id="47" name="모서리가 둥근 직사각형 46"/>
            <p:cNvSpPr/>
            <p:nvPr/>
          </p:nvSpPr>
          <p:spPr>
            <a:xfrm>
              <a:off x="971600" y="2714924"/>
              <a:ext cx="7200800" cy="504100"/>
            </a:xfrm>
            <a:prstGeom prst="roundRect">
              <a:avLst>
                <a:gd name="adj" fmla="val 50000"/>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8" name="평행 사변형 47"/>
            <p:cNvSpPr/>
            <p:nvPr/>
          </p:nvSpPr>
          <p:spPr>
            <a:xfrm>
              <a:off x="1237285" y="2714924"/>
              <a:ext cx="6798880" cy="504100"/>
            </a:xfrm>
            <a:prstGeom prst="parallelogram">
              <a:avLst>
                <a:gd name="adj" fmla="val 63319"/>
              </a:avLst>
            </a:prstGeom>
            <a:solidFill>
              <a:srgbClr val="00B050"/>
            </a:solidFill>
            <a:ln w="9525">
              <a:solidFill>
                <a:srgbClr val="285C9C"/>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49" name="직사각형 48"/>
            <p:cNvSpPr/>
            <p:nvPr/>
          </p:nvSpPr>
          <p:spPr>
            <a:xfrm>
              <a:off x="940400" y="2782355"/>
              <a:ext cx="454515" cy="368699"/>
            </a:xfrm>
            <a:prstGeom prst="rect">
              <a:avLst/>
            </a:prstGeom>
          </p:spPr>
          <p:txBody>
            <a:bodyPr wrap="square">
              <a:spAutoFit/>
            </a:bodyPr>
            <a:p>
              <a:pPr marL="0" marR="0" lvl="0" indent="0" algn="ctr" defTabSz="914400" rtl="0" eaLnBrk="1" fontAlgn="auto" latinLnBrk="1" hangingPunct="1">
                <a:lnSpc>
                  <a:spcPct val="100000"/>
                </a:lnSpc>
                <a:spcBef>
                  <a:spcPts val="0"/>
                </a:spcBef>
                <a:spcAft>
                  <a:spcPts val="0"/>
                </a:spcAft>
                <a:buClrTx/>
                <a:buSzTx/>
                <a:buFontTx/>
                <a:buNone/>
                <a:defRPr/>
              </a:pPr>
              <a:r>
                <a:rPr kumimoji="0" lang="en-US" altLang="ko-KR" sz="1800" b="1" i="0" u="none" strike="noStrike" kern="1200" cap="none" spc="-150" normalizeH="0" baseline="0" noProof="0" dirty="0">
                  <a:ln>
                    <a:noFill/>
                  </a:ln>
                  <a:solidFill>
                    <a:schemeClr val="tx1">
                      <a:lumMod val="65000"/>
                      <a:lumOff val="35000"/>
                    </a:schemeClr>
                  </a:solidFill>
                  <a:effectLst/>
                  <a:uLnTx/>
                  <a:uFillTx/>
                  <a:latin typeface="Arial Black" panose="020B0A04020102020204" pitchFamily="34" charset="0"/>
                  <a:ea typeface="+mn-ea"/>
                  <a:cs typeface="Arial" panose="020B0604020202020204" pitchFamily="34" charset="0"/>
                </a:rPr>
                <a:t>04</a:t>
              </a:r>
              <a:endParaRPr kumimoji="0" lang="ko-KR" altLang="en-US" sz="2400" b="1" i="0" u="none" strike="noStrike" kern="1200" cap="none" spc="-150" normalizeH="0" baseline="0" noProof="0" dirty="0">
                <a:ln>
                  <a:noFill/>
                </a:ln>
                <a:solidFill>
                  <a:schemeClr val="tx1">
                    <a:lumMod val="65000"/>
                    <a:lumOff val="35000"/>
                  </a:schemeClr>
                </a:solidFill>
                <a:effectLst/>
                <a:uLnTx/>
                <a:uFillTx/>
                <a:latin typeface="Arial Black" panose="020B0A04020102020204" pitchFamily="34" charset="0"/>
                <a:ea typeface="+mn-ea"/>
                <a:cs typeface="Arial" panose="020B0604020202020204" pitchFamily="34" charset="0"/>
              </a:endParaRPr>
            </a:p>
          </p:txBody>
        </p:sp>
      </p:grpSp>
      <p:grpSp>
        <p:nvGrpSpPr>
          <p:cNvPr id="2" name="그룹 45"/>
          <p:cNvGrpSpPr/>
          <p:nvPr/>
        </p:nvGrpSpPr>
        <p:grpSpPr>
          <a:xfrm>
            <a:off x="296545" y="3649345"/>
            <a:ext cx="8569960" cy="609600"/>
            <a:chOff x="971600" y="2714924"/>
            <a:chExt cx="7200800" cy="504100"/>
          </a:xfrm>
        </p:grpSpPr>
        <p:sp>
          <p:nvSpPr>
            <p:cNvPr id="3" name="모서리가 둥근 직사각형 46"/>
            <p:cNvSpPr/>
            <p:nvPr/>
          </p:nvSpPr>
          <p:spPr>
            <a:xfrm>
              <a:off x="971600" y="2714924"/>
              <a:ext cx="7200800" cy="504100"/>
            </a:xfrm>
            <a:prstGeom prst="roundRect">
              <a:avLst>
                <a:gd name="adj" fmla="val 50000"/>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 name="평행 사변형 47"/>
            <p:cNvSpPr/>
            <p:nvPr/>
          </p:nvSpPr>
          <p:spPr>
            <a:xfrm>
              <a:off x="1293331" y="2714924"/>
              <a:ext cx="6693393" cy="504100"/>
            </a:xfrm>
            <a:prstGeom prst="parallelogram">
              <a:avLst>
                <a:gd name="adj" fmla="val 63319"/>
              </a:avLst>
            </a:prstGeom>
            <a:solidFill>
              <a:srgbClr val="92D050"/>
            </a:solidFill>
            <a:ln w="9525">
              <a:solidFill>
                <a:srgbClr val="285C9C"/>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5" name="직사각형 48"/>
            <p:cNvSpPr/>
            <p:nvPr/>
          </p:nvSpPr>
          <p:spPr>
            <a:xfrm>
              <a:off x="1002545" y="2782355"/>
              <a:ext cx="454515" cy="304560"/>
            </a:xfrm>
            <a:prstGeom prst="rect">
              <a:avLst/>
            </a:prstGeom>
          </p:spPr>
          <p:txBody>
            <a:bodyPr wrap="square">
              <a:spAutoFit/>
            </a:bodyPr>
            <a:p>
              <a:pPr marL="0" marR="0" lvl="0" indent="0" algn="ctr" defTabSz="914400" rtl="0" eaLnBrk="1" fontAlgn="auto" latinLnBrk="1" hangingPunct="1">
                <a:lnSpc>
                  <a:spcPct val="100000"/>
                </a:lnSpc>
                <a:spcBef>
                  <a:spcPts val="0"/>
                </a:spcBef>
                <a:spcAft>
                  <a:spcPts val="0"/>
                </a:spcAft>
                <a:buClrTx/>
                <a:buSzTx/>
                <a:buFontTx/>
                <a:buNone/>
                <a:defRPr/>
              </a:pPr>
              <a:r>
                <a:rPr kumimoji="0" lang="en-US" altLang="ko-KR" sz="1800" b="1" i="0" u="none" strike="noStrike" kern="1200" cap="none" spc="-150" normalizeH="0" baseline="0" noProof="0" dirty="0">
                  <a:ln>
                    <a:noFill/>
                  </a:ln>
                  <a:solidFill>
                    <a:schemeClr val="tx1">
                      <a:lumMod val="65000"/>
                      <a:lumOff val="35000"/>
                    </a:schemeClr>
                  </a:solidFill>
                  <a:effectLst/>
                  <a:uLnTx/>
                  <a:uFillTx/>
                  <a:latin typeface="Arial Black" panose="020B0A04020102020204" pitchFamily="34" charset="0"/>
                  <a:ea typeface="+mn-ea"/>
                  <a:cs typeface="Arial" panose="020B0604020202020204" pitchFamily="34" charset="0"/>
                </a:rPr>
                <a:t>0</a:t>
              </a:r>
              <a:r>
                <a:rPr kumimoji="0" lang="en-US" sz="1800" b="1" i="0" u="none" strike="noStrike" kern="1200" cap="none" spc="-150" normalizeH="0" baseline="0" noProof="0" dirty="0">
                  <a:ln>
                    <a:noFill/>
                  </a:ln>
                  <a:solidFill>
                    <a:schemeClr val="tx1">
                      <a:lumMod val="65000"/>
                      <a:lumOff val="35000"/>
                    </a:schemeClr>
                  </a:solidFill>
                  <a:effectLst/>
                  <a:uLnTx/>
                  <a:uFillTx/>
                  <a:latin typeface="Arial Black" panose="020B0A04020102020204" pitchFamily="34" charset="0"/>
                  <a:ea typeface="+mn-ea"/>
                  <a:cs typeface="Arial" panose="020B0604020202020204" pitchFamily="34" charset="0"/>
                </a:rPr>
                <a:t>5</a:t>
              </a:r>
              <a:endParaRPr kumimoji="0" lang="en-US" sz="2400" b="1" i="0" u="none" strike="noStrike" kern="1200" cap="none" spc="-150" normalizeH="0" baseline="0" noProof="0" dirty="0">
                <a:ln>
                  <a:noFill/>
                </a:ln>
                <a:solidFill>
                  <a:schemeClr val="tx1">
                    <a:lumMod val="65000"/>
                    <a:lumOff val="35000"/>
                  </a:schemeClr>
                </a:solidFill>
                <a:effectLst/>
                <a:uLnTx/>
                <a:uFillTx/>
                <a:latin typeface="Arial Black" panose="020B0A04020102020204" pitchFamily="34" charset="0"/>
                <a:ea typeface="+mn-ea"/>
                <a:cs typeface="Arial" panose="020B0604020202020204" pitchFamily="34" charset="0"/>
              </a:endParaRPr>
            </a:p>
          </p:txBody>
        </p:sp>
      </p:grpSp>
      <p:sp>
        <p:nvSpPr>
          <p:cNvPr id="9225" name="직사각형 50"/>
          <p:cNvSpPr/>
          <p:nvPr/>
        </p:nvSpPr>
        <p:spPr>
          <a:xfrm>
            <a:off x="908685" y="1054735"/>
            <a:ext cx="7982585" cy="398780"/>
          </a:xfrm>
          <a:prstGeom prst="rect">
            <a:avLst/>
          </a:prstGeom>
          <a:noFill/>
          <a:ln w="9525">
            <a:noFill/>
          </a:ln>
        </p:spPr>
        <p:txBody>
          <a:bodyPr wrap="square">
            <a:spAutoFit/>
          </a:bodyPr>
          <a:lstStyle>
            <a:lvl1pPr marL="342900" indent="-342900" algn="l" rtl="0" fontAlgn="base" latinLnBrk="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latinLnBrk="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latinLnBrk="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sz="2000" dirty="0">
                <a:solidFill>
                  <a:schemeClr val="tx1"/>
                </a:solidFill>
                <a:latin typeface="Arial" panose="020B0604020202020204" pitchFamily="34" charset="0"/>
                <a:cs typeface="Arial" panose="020B0604020202020204" pitchFamily="34" charset="0"/>
              </a:rPr>
              <a:t>___________ happened in ____________ before the __________.</a:t>
            </a:r>
            <a:endParaRPr lang="en-US" sz="2000" dirty="0">
              <a:solidFill>
                <a:schemeClr val="tx1"/>
              </a:solidFill>
              <a:latin typeface="Arial" panose="020B0604020202020204" pitchFamily="34" charset="0"/>
              <a:cs typeface="Arial" panose="020B0604020202020204" pitchFamily="34" charset="0"/>
            </a:endParaRPr>
          </a:p>
        </p:txBody>
      </p:sp>
      <p:sp>
        <p:nvSpPr>
          <p:cNvPr id="6" name="직사각형 50"/>
          <p:cNvSpPr/>
          <p:nvPr/>
        </p:nvSpPr>
        <p:spPr>
          <a:xfrm>
            <a:off x="935355" y="1724660"/>
            <a:ext cx="7712710" cy="398780"/>
          </a:xfrm>
          <a:prstGeom prst="rect">
            <a:avLst/>
          </a:prstGeom>
          <a:noFill/>
          <a:ln w="9525">
            <a:noFill/>
          </a:ln>
        </p:spPr>
        <p:txBody>
          <a:bodyPr wrap="square">
            <a:spAutoFit/>
          </a:bodyPr>
          <a:lstStyle>
            <a:lvl1pPr marL="342900" indent="-342900" algn="l" rtl="0" fontAlgn="base" latinLnBrk="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latinLnBrk="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latinLnBrk="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sz="2000" dirty="0">
                <a:solidFill>
                  <a:schemeClr val="tx1"/>
                </a:solidFill>
                <a:latin typeface="Arial" panose="020B0604020202020204" pitchFamily="34" charset="0"/>
                <a:cs typeface="Arial" panose="020B0604020202020204" pitchFamily="34" charset="0"/>
              </a:rPr>
              <a:t>An earthquake hit _____________on___________.</a:t>
            </a:r>
            <a:endParaRPr lang="en-US" sz="2000" dirty="0">
              <a:solidFill>
                <a:schemeClr val="tx1"/>
              </a:solidFill>
              <a:latin typeface="Arial" panose="020B0604020202020204" pitchFamily="34" charset="0"/>
              <a:cs typeface="Arial" panose="020B0604020202020204" pitchFamily="34" charset="0"/>
            </a:endParaRPr>
          </a:p>
        </p:txBody>
      </p:sp>
      <p:sp>
        <p:nvSpPr>
          <p:cNvPr id="7" name="직사각형 50"/>
          <p:cNvSpPr/>
          <p:nvPr/>
        </p:nvSpPr>
        <p:spPr>
          <a:xfrm>
            <a:off x="798830" y="2372995"/>
            <a:ext cx="7712710" cy="398780"/>
          </a:xfrm>
          <a:prstGeom prst="rect">
            <a:avLst/>
          </a:prstGeom>
          <a:noFill/>
          <a:ln w="9525">
            <a:noFill/>
          </a:ln>
        </p:spPr>
        <p:txBody>
          <a:bodyPr wrap="square">
            <a:spAutoFit/>
          </a:bodyPr>
          <a:lstStyle>
            <a:lvl1pPr marL="342900" indent="-342900" algn="l" rtl="0" fontAlgn="base" latinLnBrk="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latinLnBrk="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latinLnBrk="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sz="2000" dirty="0">
                <a:solidFill>
                  <a:schemeClr val="tx1"/>
                </a:solidFill>
                <a:latin typeface="Arial" panose="020B0604020202020204" pitchFamily="34" charset="0"/>
                <a:cs typeface="Arial" panose="020B0604020202020204" pitchFamily="34" charset="0"/>
              </a:rPr>
              <a:t>________________ people were killed or injured in the earthquake.</a:t>
            </a:r>
            <a:endParaRPr lang="en-US" sz="2000" dirty="0">
              <a:solidFill>
                <a:schemeClr val="tx1"/>
              </a:solidFill>
              <a:latin typeface="Arial" panose="020B0604020202020204" pitchFamily="34" charset="0"/>
              <a:cs typeface="Arial" panose="020B0604020202020204" pitchFamily="34" charset="0"/>
            </a:endParaRPr>
          </a:p>
        </p:txBody>
      </p:sp>
      <p:sp>
        <p:nvSpPr>
          <p:cNvPr id="8" name="직사각형 50"/>
          <p:cNvSpPr/>
          <p:nvPr/>
        </p:nvSpPr>
        <p:spPr>
          <a:xfrm>
            <a:off x="899795" y="3118485"/>
            <a:ext cx="7712710" cy="398780"/>
          </a:xfrm>
          <a:prstGeom prst="rect">
            <a:avLst/>
          </a:prstGeom>
          <a:noFill/>
          <a:ln w="9525">
            <a:noFill/>
          </a:ln>
        </p:spPr>
        <p:txBody>
          <a:bodyPr wrap="square">
            <a:spAutoFit/>
          </a:bodyPr>
          <a:lstStyle>
            <a:lvl1pPr marL="342900" indent="-342900" algn="l" rtl="0" fontAlgn="base" latinLnBrk="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latinLnBrk="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latinLnBrk="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sz="2000" dirty="0">
                <a:solidFill>
                  <a:schemeClr val="tx1"/>
                </a:solidFill>
                <a:latin typeface="Arial" panose="020B0604020202020204" pitchFamily="34" charset="0"/>
                <a:cs typeface="Arial" panose="020B0604020202020204" pitchFamily="34" charset="0"/>
              </a:rPr>
              <a:t>_______________ in the city was destroyed.</a:t>
            </a:r>
            <a:endParaRPr lang="en-US" sz="2000" dirty="0">
              <a:solidFill>
                <a:schemeClr val="tx1"/>
              </a:solidFill>
              <a:latin typeface="Arial" panose="020B0604020202020204" pitchFamily="34" charset="0"/>
              <a:cs typeface="Arial" panose="020B0604020202020204" pitchFamily="34" charset="0"/>
            </a:endParaRPr>
          </a:p>
        </p:txBody>
      </p:sp>
      <p:sp>
        <p:nvSpPr>
          <p:cNvPr id="9" name="직사각형 50"/>
          <p:cNvSpPr/>
          <p:nvPr/>
        </p:nvSpPr>
        <p:spPr>
          <a:xfrm>
            <a:off x="1043940" y="3622040"/>
            <a:ext cx="7712710" cy="706755"/>
          </a:xfrm>
          <a:prstGeom prst="rect">
            <a:avLst/>
          </a:prstGeom>
          <a:noFill/>
          <a:ln w="9525">
            <a:noFill/>
          </a:ln>
        </p:spPr>
        <p:txBody>
          <a:bodyPr wrap="square">
            <a:spAutoFit/>
          </a:bodyPr>
          <a:lstStyle>
            <a:lvl1pPr marL="342900" indent="-342900" algn="l" rtl="0" fontAlgn="base" latinLnBrk="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latinLnBrk="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latinLnBrk="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latinLnBrk="0" hangingPunct="1">
              <a:spcBef>
                <a:spcPct val="0"/>
              </a:spcBef>
              <a:buFontTx/>
              <a:buNone/>
            </a:pPr>
            <a:r>
              <a:rPr lang="en-US" sz="2000" dirty="0">
                <a:solidFill>
                  <a:schemeClr val="tx1"/>
                </a:solidFill>
                <a:latin typeface="Arial" panose="020B0604020202020204" pitchFamily="34" charset="0"/>
                <a:cs typeface="Arial" panose="020B0604020202020204" pitchFamily="34" charset="0"/>
              </a:rPr>
              <a:t>_______ soldiers and ______________ doctors and nurses and many workers were sent to do ruscue work.</a:t>
            </a:r>
            <a:endParaRPr lang="en-US" sz="2000" dirty="0">
              <a:solidFill>
                <a:schemeClr val="tx1"/>
              </a:solidFill>
              <a:latin typeface="Arial" panose="020B0604020202020204" pitchFamily="34" charset="0"/>
              <a:cs typeface="Arial" panose="020B0604020202020204" pitchFamily="34" charset="0"/>
            </a:endParaRPr>
          </a:p>
        </p:txBody>
      </p:sp>
      <p:grpSp>
        <p:nvGrpSpPr>
          <p:cNvPr id="14" name="그룹 45"/>
          <p:cNvGrpSpPr/>
          <p:nvPr/>
        </p:nvGrpSpPr>
        <p:grpSpPr>
          <a:xfrm>
            <a:off x="261620" y="4380865"/>
            <a:ext cx="8569325" cy="639445"/>
            <a:chOff x="940400" y="2714924"/>
            <a:chExt cx="7232000" cy="504100"/>
          </a:xfrm>
        </p:grpSpPr>
        <p:sp>
          <p:nvSpPr>
            <p:cNvPr id="15" name="모서리가 둥근 직사각형 46"/>
            <p:cNvSpPr/>
            <p:nvPr/>
          </p:nvSpPr>
          <p:spPr>
            <a:xfrm>
              <a:off x="971600" y="2714924"/>
              <a:ext cx="7200800" cy="504100"/>
            </a:xfrm>
            <a:prstGeom prst="roundRect">
              <a:avLst>
                <a:gd name="adj" fmla="val 50000"/>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6" name="평행 사변형 47"/>
            <p:cNvSpPr/>
            <p:nvPr/>
          </p:nvSpPr>
          <p:spPr>
            <a:xfrm>
              <a:off x="1237285" y="2714924"/>
              <a:ext cx="6798880" cy="504100"/>
            </a:xfrm>
            <a:prstGeom prst="parallelogram">
              <a:avLst>
                <a:gd name="adj" fmla="val 63319"/>
              </a:avLst>
            </a:prstGeom>
            <a:solidFill>
              <a:srgbClr val="00B050"/>
            </a:solidFill>
            <a:ln w="9525">
              <a:solidFill>
                <a:srgbClr val="285C9C"/>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7" name="직사각형 48"/>
            <p:cNvSpPr/>
            <p:nvPr/>
          </p:nvSpPr>
          <p:spPr>
            <a:xfrm>
              <a:off x="940400" y="2782355"/>
              <a:ext cx="454515" cy="290346"/>
            </a:xfrm>
            <a:prstGeom prst="rect">
              <a:avLst/>
            </a:prstGeom>
          </p:spPr>
          <p:txBody>
            <a:bodyPr wrap="square">
              <a:spAutoFit/>
            </a:bodyPr>
            <a:p>
              <a:pPr marL="0" marR="0" lvl="0" indent="0" algn="ctr" defTabSz="914400" rtl="0" eaLnBrk="1" fontAlgn="auto" latinLnBrk="1" hangingPunct="1">
                <a:lnSpc>
                  <a:spcPct val="100000"/>
                </a:lnSpc>
                <a:spcBef>
                  <a:spcPts val="0"/>
                </a:spcBef>
                <a:spcAft>
                  <a:spcPts val="0"/>
                </a:spcAft>
                <a:buClrTx/>
                <a:buSzTx/>
                <a:buFontTx/>
                <a:buNone/>
                <a:defRPr/>
              </a:pPr>
              <a:r>
                <a:rPr kumimoji="0" lang="en-US" altLang="ko-KR" sz="1800" b="1" i="0" u="none" strike="noStrike" kern="1200" cap="none" spc="-150" normalizeH="0" baseline="0" noProof="0" dirty="0">
                  <a:ln>
                    <a:noFill/>
                  </a:ln>
                  <a:solidFill>
                    <a:schemeClr val="tx1">
                      <a:lumMod val="65000"/>
                      <a:lumOff val="35000"/>
                    </a:schemeClr>
                  </a:solidFill>
                  <a:effectLst/>
                  <a:uLnTx/>
                  <a:uFillTx/>
                  <a:latin typeface="Arial Black" panose="020B0A04020102020204" pitchFamily="34" charset="0"/>
                  <a:ea typeface="+mn-ea"/>
                  <a:cs typeface="Arial" panose="020B0604020202020204" pitchFamily="34" charset="0"/>
                </a:rPr>
                <a:t>06</a:t>
              </a:r>
              <a:endParaRPr kumimoji="0" lang="ko-KR" altLang="en-US" sz="2400" b="1" i="0" u="none" strike="noStrike" kern="1200" cap="none" spc="-150" normalizeH="0" baseline="0" noProof="0" dirty="0">
                <a:ln>
                  <a:noFill/>
                </a:ln>
                <a:solidFill>
                  <a:schemeClr val="tx1">
                    <a:lumMod val="65000"/>
                    <a:lumOff val="35000"/>
                  </a:schemeClr>
                </a:solidFill>
                <a:effectLst/>
                <a:uLnTx/>
                <a:uFillTx/>
                <a:latin typeface="Arial Black" panose="020B0A04020102020204" pitchFamily="34" charset="0"/>
                <a:ea typeface="+mn-ea"/>
                <a:cs typeface="Arial" panose="020B0604020202020204" pitchFamily="34" charset="0"/>
              </a:endParaRPr>
            </a:p>
          </p:txBody>
        </p:sp>
      </p:grpSp>
      <p:sp>
        <p:nvSpPr>
          <p:cNvPr id="18" name="직사각형 50"/>
          <p:cNvSpPr/>
          <p:nvPr/>
        </p:nvSpPr>
        <p:spPr>
          <a:xfrm>
            <a:off x="956945" y="4380865"/>
            <a:ext cx="7712710" cy="706755"/>
          </a:xfrm>
          <a:prstGeom prst="rect">
            <a:avLst/>
          </a:prstGeom>
          <a:noFill/>
          <a:ln w="9525">
            <a:noFill/>
          </a:ln>
        </p:spPr>
        <p:txBody>
          <a:bodyPr wrap="square">
            <a:spAutoFit/>
          </a:bodyPr>
          <a:lstStyle>
            <a:lvl1pPr marL="342900" indent="-342900" algn="l" rtl="0" fontAlgn="base" latinLnBrk="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latinLnBrk="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latinLnBrk="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latinLnBrk="0" hangingPunct="1">
              <a:spcBef>
                <a:spcPct val="0"/>
              </a:spcBef>
              <a:buFontTx/>
              <a:buNone/>
            </a:pPr>
            <a:r>
              <a:rPr lang="en-US" sz="2000" dirty="0">
                <a:solidFill>
                  <a:schemeClr val="tx1"/>
                </a:solidFill>
                <a:latin typeface="Arial" panose="020B0604020202020204" pitchFamily="34" charset="0"/>
                <a:cs typeface="Arial" panose="020B0604020202020204" pitchFamily="34" charset="0"/>
              </a:rPr>
              <a:t>With _______from the government and ______ of the city's people, a new Tangshan was built upon the ruins.</a:t>
            </a:r>
            <a:endParaRPr lang="en-US" sz="2000" dirty="0">
              <a:solidFill>
                <a:schemeClr val="tx1"/>
              </a:solidFill>
              <a:latin typeface="Arial" panose="020B0604020202020204" pitchFamily="34" charset="0"/>
              <a:cs typeface="Arial" panose="020B0604020202020204" pitchFamily="34" charset="0"/>
            </a:endParaRPr>
          </a:p>
        </p:txBody>
      </p:sp>
      <p:sp>
        <p:nvSpPr>
          <p:cNvPr id="19" name="文本框 18"/>
          <p:cNvSpPr txBox="1"/>
          <p:nvPr/>
        </p:nvSpPr>
        <p:spPr>
          <a:xfrm>
            <a:off x="3969385" y="1054735"/>
            <a:ext cx="1803400" cy="368300"/>
          </a:xfrm>
          <a:prstGeom prst="rect">
            <a:avLst/>
          </a:prstGeom>
          <a:noFill/>
        </p:spPr>
        <p:txBody>
          <a:bodyPr wrap="none" rtlCol="0">
            <a:spAutoFit/>
          </a:bodyPr>
          <a:p>
            <a:r>
              <a:rPr lang="en-US" altLang="zh-CN">
                <a:solidFill>
                  <a:srgbClr val="FF0000"/>
                </a:solidFill>
              </a:rPr>
              <a:t>the countryside</a:t>
            </a:r>
            <a:endParaRPr lang="en-US" altLang="zh-CN">
              <a:solidFill>
                <a:srgbClr val="FF0000"/>
              </a:solidFill>
            </a:endParaRPr>
          </a:p>
        </p:txBody>
      </p:sp>
      <p:sp>
        <p:nvSpPr>
          <p:cNvPr id="20" name="文本框 19"/>
          <p:cNvSpPr txBox="1"/>
          <p:nvPr/>
        </p:nvSpPr>
        <p:spPr>
          <a:xfrm>
            <a:off x="6998335" y="1054735"/>
            <a:ext cx="1758315" cy="368300"/>
          </a:xfrm>
          <a:prstGeom prst="rect">
            <a:avLst/>
          </a:prstGeom>
          <a:noFill/>
        </p:spPr>
        <p:txBody>
          <a:bodyPr wrap="none" rtlCol="0">
            <a:spAutoFit/>
          </a:bodyPr>
          <a:p>
            <a:r>
              <a:rPr lang="en-US" altLang="zh-CN">
                <a:solidFill>
                  <a:srgbClr val="FF0000"/>
                </a:solidFill>
              </a:rPr>
              <a:t>the earthquake</a:t>
            </a:r>
            <a:endParaRPr lang="en-US" altLang="zh-CN">
              <a:solidFill>
                <a:srgbClr val="FF0000"/>
              </a:solidFill>
            </a:endParaRPr>
          </a:p>
        </p:txBody>
      </p:sp>
      <p:sp>
        <p:nvSpPr>
          <p:cNvPr id="21" name="文本框 20"/>
          <p:cNvSpPr txBox="1"/>
          <p:nvPr/>
        </p:nvSpPr>
        <p:spPr>
          <a:xfrm>
            <a:off x="3073400" y="1724660"/>
            <a:ext cx="1783715" cy="368300"/>
          </a:xfrm>
          <a:prstGeom prst="rect">
            <a:avLst/>
          </a:prstGeom>
          <a:noFill/>
        </p:spPr>
        <p:txBody>
          <a:bodyPr wrap="none" rtlCol="0">
            <a:spAutoFit/>
          </a:bodyPr>
          <a:p>
            <a:r>
              <a:rPr lang="en-US" altLang="zh-CN">
                <a:solidFill>
                  <a:srgbClr val="FF0000"/>
                </a:solidFill>
              </a:rPr>
              <a:t>Tangshan,China</a:t>
            </a:r>
            <a:endParaRPr lang="en-US" altLang="zh-CN">
              <a:solidFill>
                <a:srgbClr val="FF0000"/>
              </a:solidFill>
            </a:endParaRPr>
          </a:p>
        </p:txBody>
      </p:sp>
      <p:sp>
        <p:nvSpPr>
          <p:cNvPr id="22" name="文本框 21"/>
          <p:cNvSpPr txBox="1"/>
          <p:nvPr/>
        </p:nvSpPr>
        <p:spPr>
          <a:xfrm>
            <a:off x="5262880" y="1724660"/>
            <a:ext cx="1482090" cy="368300"/>
          </a:xfrm>
          <a:prstGeom prst="rect">
            <a:avLst/>
          </a:prstGeom>
          <a:noFill/>
        </p:spPr>
        <p:txBody>
          <a:bodyPr wrap="none" rtlCol="0">
            <a:spAutoFit/>
          </a:bodyPr>
          <a:p>
            <a:r>
              <a:rPr lang="en-US" altLang="zh-CN">
                <a:solidFill>
                  <a:srgbClr val="FF0000"/>
                </a:solidFill>
              </a:rPr>
              <a:t>28 July 1976</a:t>
            </a:r>
            <a:endParaRPr lang="en-US" altLang="zh-CN">
              <a:solidFill>
                <a:srgbClr val="FF0000"/>
              </a:solidFill>
            </a:endParaRPr>
          </a:p>
        </p:txBody>
      </p:sp>
      <p:sp>
        <p:nvSpPr>
          <p:cNvPr id="23" name="文本框 22"/>
          <p:cNvSpPr txBox="1"/>
          <p:nvPr/>
        </p:nvSpPr>
        <p:spPr>
          <a:xfrm>
            <a:off x="956945" y="2372995"/>
            <a:ext cx="2156460" cy="368300"/>
          </a:xfrm>
          <a:prstGeom prst="rect">
            <a:avLst/>
          </a:prstGeom>
          <a:noFill/>
        </p:spPr>
        <p:txBody>
          <a:bodyPr wrap="none" rtlCol="0">
            <a:spAutoFit/>
          </a:bodyPr>
          <a:p>
            <a:r>
              <a:rPr lang="en-US" altLang="zh-CN">
                <a:solidFill>
                  <a:srgbClr val="FF0000"/>
                </a:solidFill>
              </a:rPr>
              <a:t>More than 400,000</a:t>
            </a:r>
            <a:endParaRPr lang="en-US" altLang="zh-CN">
              <a:solidFill>
                <a:srgbClr val="FF0000"/>
              </a:solidFill>
            </a:endParaRPr>
          </a:p>
        </p:txBody>
      </p:sp>
      <p:sp>
        <p:nvSpPr>
          <p:cNvPr id="24" name="文本框 23"/>
          <p:cNvSpPr txBox="1"/>
          <p:nvPr/>
        </p:nvSpPr>
        <p:spPr>
          <a:xfrm>
            <a:off x="1022985" y="3081020"/>
            <a:ext cx="2023745" cy="368300"/>
          </a:xfrm>
          <a:prstGeom prst="rect">
            <a:avLst/>
          </a:prstGeom>
          <a:noFill/>
        </p:spPr>
        <p:txBody>
          <a:bodyPr wrap="none" rtlCol="0">
            <a:spAutoFit/>
          </a:bodyPr>
          <a:p>
            <a:r>
              <a:rPr lang="en-US" altLang="zh-CN">
                <a:solidFill>
                  <a:srgbClr val="FF0000"/>
                </a:solidFill>
              </a:rPr>
              <a:t>Nearly everything</a:t>
            </a:r>
            <a:endParaRPr lang="en-US" altLang="zh-CN">
              <a:solidFill>
                <a:srgbClr val="FF0000"/>
              </a:solidFill>
            </a:endParaRPr>
          </a:p>
        </p:txBody>
      </p:sp>
      <p:sp>
        <p:nvSpPr>
          <p:cNvPr id="27" name="文本框 26"/>
          <p:cNvSpPr txBox="1"/>
          <p:nvPr/>
        </p:nvSpPr>
        <p:spPr>
          <a:xfrm>
            <a:off x="1089660" y="3622040"/>
            <a:ext cx="987425" cy="368300"/>
          </a:xfrm>
          <a:prstGeom prst="rect">
            <a:avLst/>
          </a:prstGeom>
          <a:noFill/>
        </p:spPr>
        <p:txBody>
          <a:bodyPr wrap="none" rtlCol="0">
            <a:spAutoFit/>
          </a:bodyPr>
          <a:p>
            <a:r>
              <a:rPr lang="en-US" altLang="zh-CN">
                <a:solidFill>
                  <a:srgbClr val="FF0000"/>
                </a:solidFill>
              </a:rPr>
              <a:t>150,000</a:t>
            </a:r>
            <a:endParaRPr lang="en-US" altLang="zh-CN">
              <a:solidFill>
                <a:srgbClr val="FF0000"/>
              </a:solidFill>
            </a:endParaRPr>
          </a:p>
        </p:txBody>
      </p:sp>
      <p:sp>
        <p:nvSpPr>
          <p:cNvPr id="28" name="文本框 27"/>
          <p:cNvSpPr txBox="1"/>
          <p:nvPr/>
        </p:nvSpPr>
        <p:spPr>
          <a:xfrm>
            <a:off x="3549650" y="3649345"/>
            <a:ext cx="2022475" cy="368300"/>
          </a:xfrm>
          <a:prstGeom prst="rect">
            <a:avLst/>
          </a:prstGeom>
          <a:noFill/>
        </p:spPr>
        <p:txBody>
          <a:bodyPr wrap="none" rtlCol="0">
            <a:spAutoFit/>
          </a:bodyPr>
          <a:p>
            <a:r>
              <a:rPr lang="en-US" altLang="zh-CN">
                <a:solidFill>
                  <a:srgbClr val="FF0000"/>
                </a:solidFill>
              </a:rPr>
              <a:t>more than 10,000</a:t>
            </a:r>
            <a:endParaRPr lang="en-US" altLang="zh-CN">
              <a:solidFill>
                <a:srgbClr val="FF0000"/>
              </a:solidFill>
            </a:endParaRPr>
          </a:p>
        </p:txBody>
      </p:sp>
      <p:sp>
        <p:nvSpPr>
          <p:cNvPr id="29" name="文本框 28"/>
          <p:cNvSpPr txBox="1"/>
          <p:nvPr/>
        </p:nvSpPr>
        <p:spPr>
          <a:xfrm>
            <a:off x="1621155" y="4380865"/>
            <a:ext cx="991870" cy="368300"/>
          </a:xfrm>
          <a:prstGeom prst="rect">
            <a:avLst/>
          </a:prstGeom>
          <a:noFill/>
        </p:spPr>
        <p:txBody>
          <a:bodyPr wrap="none" rtlCol="0">
            <a:spAutoFit/>
          </a:bodyPr>
          <a:p>
            <a:r>
              <a:rPr lang="en-US" altLang="zh-CN">
                <a:solidFill>
                  <a:srgbClr val="FF0000"/>
                </a:solidFill>
              </a:rPr>
              <a:t>support</a:t>
            </a:r>
            <a:endParaRPr lang="en-US" altLang="zh-CN">
              <a:solidFill>
                <a:srgbClr val="FF0000"/>
              </a:solidFill>
            </a:endParaRPr>
          </a:p>
        </p:txBody>
      </p:sp>
      <p:sp>
        <p:nvSpPr>
          <p:cNvPr id="30" name="文本框 29"/>
          <p:cNvSpPr txBox="1"/>
          <p:nvPr/>
        </p:nvSpPr>
        <p:spPr>
          <a:xfrm>
            <a:off x="5507990" y="4380865"/>
            <a:ext cx="852805" cy="368300"/>
          </a:xfrm>
          <a:prstGeom prst="rect">
            <a:avLst/>
          </a:prstGeom>
          <a:noFill/>
        </p:spPr>
        <p:txBody>
          <a:bodyPr wrap="none" rtlCol="0">
            <a:spAutoFit/>
          </a:bodyPr>
          <a:p>
            <a:r>
              <a:rPr lang="en-US" altLang="zh-CN">
                <a:solidFill>
                  <a:srgbClr val="FF0000"/>
                </a:solidFill>
              </a:rPr>
              <a:t>efforts</a:t>
            </a:r>
            <a:endParaRPr lang="en-US" altLang="zh-CN">
              <a:solidFill>
                <a:srgbClr val="FF0000"/>
              </a:solidFill>
            </a:endParaRPr>
          </a:p>
        </p:txBody>
      </p:sp>
      <p:sp>
        <p:nvSpPr>
          <p:cNvPr id="10" name="文本框 9"/>
          <p:cNvSpPr txBox="1"/>
          <p:nvPr/>
        </p:nvSpPr>
        <p:spPr>
          <a:xfrm>
            <a:off x="956945" y="1069975"/>
            <a:ext cx="1656080" cy="368300"/>
          </a:xfrm>
          <a:prstGeom prst="rect">
            <a:avLst/>
          </a:prstGeom>
          <a:noFill/>
        </p:spPr>
        <p:txBody>
          <a:bodyPr wrap="none" rtlCol="0">
            <a:spAutoFit/>
          </a:bodyPr>
          <a:p>
            <a:pPr algn="l"/>
            <a:r>
              <a:rPr lang="en-US" dirty="0">
                <a:solidFill>
                  <a:srgbClr val="FF0000"/>
                </a:solidFill>
                <a:latin typeface="Arial" panose="020B0604020202020204" pitchFamily="34" charset="0"/>
                <a:cs typeface="Arial" panose="020B0604020202020204" pitchFamily="34" charset="0"/>
                <a:sym typeface="+mn-ea"/>
              </a:rPr>
              <a:t>Strange things</a:t>
            </a:r>
            <a:endParaRPr lang="en-US" altLang="zh-CN" dirty="0">
              <a:solidFill>
                <a:srgbClr val="FF0000"/>
              </a:solidFill>
              <a:latin typeface="Arial" panose="020B0604020202020204" pitchFamily="34" charset="0"/>
              <a:cs typeface="Arial" panose="020B0604020202020204" pitchFamily="34" charset="0"/>
              <a:sym typeface="+mn-ea"/>
            </a:endParaRPr>
          </a:p>
        </p:txBody>
      </p:sp>
      <p:pic>
        <p:nvPicPr>
          <p:cNvPr id="12" name="图片 11" descr="水印"/>
          <p:cNvPicPr>
            <a:picLocks noChangeAspect="1"/>
          </p:cNvPicPr>
          <p:nvPr userDrawn="1"/>
        </p:nvPicPr>
        <p:blipFill>
          <a:blip r:embed="rId1"/>
          <a:stretch>
            <a:fillRect/>
          </a:stretch>
        </p:blipFill>
        <p:spPr>
          <a:xfrm>
            <a:off x="5389721" y="22860"/>
            <a:ext cx="3676650" cy="11901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225"/>
                                        </p:tgtEl>
                                        <p:attrNameLst>
                                          <p:attrName>style.visibility</p:attrName>
                                        </p:attrNameLst>
                                      </p:cBhvr>
                                      <p:to>
                                        <p:strVal val="visible"/>
                                      </p:to>
                                    </p:set>
                                    <p:anim calcmode="discrete" valueType="clr">
                                      <p:cBhvr override="childStyle">
                                        <p:cTn id="7" dur="80"/>
                                        <p:tgtEl>
                                          <p:spTgt spid="922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225"/>
                                        </p:tgtEl>
                                        <p:attrNameLst>
                                          <p:attrName>fillcolor</p:attrName>
                                        </p:attrNameLst>
                                      </p:cBhvr>
                                      <p:tavLst>
                                        <p:tav tm="0">
                                          <p:val>
                                            <p:clrVal>
                                              <a:schemeClr val="accent2"/>
                                            </p:clrVal>
                                          </p:val>
                                        </p:tav>
                                        <p:tav tm="50000">
                                          <p:val>
                                            <p:clrVal>
                                              <a:schemeClr val="hlink"/>
                                            </p:clrVal>
                                          </p:val>
                                        </p:tav>
                                      </p:tavLst>
                                    </p:anim>
                                    <p:set>
                                      <p:cBhvr>
                                        <p:cTn id="9" dur="80"/>
                                        <p:tgtEl>
                                          <p:spTgt spid="922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6"/>
                                        </p:tgtEl>
                                        <p:attrNameLst>
                                          <p:attrName>style.visibility</p:attrName>
                                        </p:attrNameLst>
                                      </p:cBhvr>
                                      <p:to>
                                        <p:strVal val="visible"/>
                                      </p:to>
                                    </p:set>
                                    <p:anim calcmode="discrete" valueType="clr">
                                      <p:cBhvr override="childStyle">
                                        <p:cTn id="1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
                                        </p:tgtEl>
                                        <p:attrNameLst>
                                          <p:attrName>fillcolor</p:attrName>
                                        </p:attrNameLst>
                                      </p:cBhvr>
                                      <p:tavLst>
                                        <p:tav tm="0">
                                          <p:val>
                                            <p:clrVal>
                                              <a:schemeClr val="accent2"/>
                                            </p:clrVal>
                                          </p:val>
                                        </p:tav>
                                        <p:tav tm="50000">
                                          <p:val>
                                            <p:clrVal>
                                              <a:schemeClr val="hlink"/>
                                            </p:clrVal>
                                          </p:val>
                                        </p:tav>
                                      </p:tavLst>
                                    </p:anim>
                                    <p:set>
                                      <p:cBhvr>
                                        <p:cTn id="16" dur="80"/>
                                        <p:tgtEl>
                                          <p:spTgt spid="6"/>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7"/>
                                        </p:tgtEl>
                                        <p:attrNameLst>
                                          <p:attrName>style.visibility</p:attrName>
                                        </p:attrNameLst>
                                      </p:cBhvr>
                                      <p:to>
                                        <p:strVal val="visible"/>
                                      </p:to>
                                    </p:set>
                                    <p:anim calcmode="discrete" valueType="clr">
                                      <p:cBhvr override="childStyle">
                                        <p:cTn id="21"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7"/>
                                        </p:tgtEl>
                                        <p:attrNameLst>
                                          <p:attrName>fillcolor</p:attrName>
                                        </p:attrNameLst>
                                      </p:cBhvr>
                                      <p:tavLst>
                                        <p:tav tm="0">
                                          <p:val>
                                            <p:clrVal>
                                              <a:schemeClr val="accent2"/>
                                            </p:clrVal>
                                          </p:val>
                                        </p:tav>
                                        <p:tav tm="50000">
                                          <p:val>
                                            <p:clrVal>
                                              <a:schemeClr val="hlink"/>
                                            </p:clrVal>
                                          </p:val>
                                        </p:tav>
                                      </p:tavLst>
                                    </p:anim>
                                    <p:set>
                                      <p:cBhvr>
                                        <p:cTn id="23" dur="80"/>
                                        <p:tgtEl>
                                          <p:spTgt spid="7"/>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8"/>
                                        </p:tgtEl>
                                        <p:attrNameLst>
                                          <p:attrName>style.visibility</p:attrName>
                                        </p:attrNameLst>
                                      </p:cBhvr>
                                      <p:to>
                                        <p:strVal val="visible"/>
                                      </p:to>
                                    </p:set>
                                    <p:anim calcmode="discrete" valueType="clr">
                                      <p:cBhvr override="childStyle">
                                        <p:cTn id="28"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8"/>
                                        </p:tgtEl>
                                        <p:attrNameLst>
                                          <p:attrName>fillcolor</p:attrName>
                                        </p:attrNameLst>
                                      </p:cBhvr>
                                      <p:tavLst>
                                        <p:tav tm="0">
                                          <p:val>
                                            <p:clrVal>
                                              <a:schemeClr val="accent2"/>
                                            </p:clrVal>
                                          </p:val>
                                        </p:tav>
                                        <p:tav tm="50000">
                                          <p:val>
                                            <p:clrVal>
                                              <a:schemeClr val="hlink"/>
                                            </p:clrVal>
                                          </p:val>
                                        </p:tav>
                                      </p:tavLst>
                                    </p:anim>
                                    <p:set>
                                      <p:cBhvr>
                                        <p:cTn id="30" dur="80"/>
                                        <p:tgtEl>
                                          <p:spTgt spid="8"/>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9"/>
                                        </p:tgtEl>
                                        <p:attrNameLst>
                                          <p:attrName>style.visibility</p:attrName>
                                        </p:attrNameLst>
                                      </p:cBhvr>
                                      <p:to>
                                        <p:strVal val="visible"/>
                                      </p:to>
                                    </p:set>
                                    <p:anim calcmode="discrete" valueType="clr">
                                      <p:cBhvr override="childStyle">
                                        <p:cTn id="35"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9"/>
                                        </p:tgtEl>
                                        <p:attrNameLst>
                                          <p:attrName>fillcolor</p:attrName>
                                        </p:attrNameLst>
                                      </p:cBhvr>
                                      <p:tavLst>
                                        <p:tav tm="0">
                                          <p:val>
                                            <p:clrVal>
                                              <a:schemeClr val="accent2"/>
                                            </p:clrVal>
                                          </p:val>
                                        </p:tav>
                                        <p:tav tm="50000">
                                          <p:val>
                                            <p:clrVal>
                                              <a:schemeClr val="hlink"/>
                                            </p:clrVal>
                                          </p:val>
                                        </p:tav>
                                      </p:tavLst>
                                    </p:anim>
                                    <p:set>
                                      <p:cBhvr>
                                        <p:cTn id="37" dur="80"/>
                                        <p:tgtEl>
                                          <p:spTgt spid="9"/>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18"/>
                                        </p:tgtEl>
                                        <p:attrNameLst>
                                          <p:attrName>style.visibility</p:attrName>
                                        </p:attrNameLst>
                                      </p:cBhvr>
                                      <p:to>
                                        <p:strVal val="visible"/>
                                      </p:to>
                                    </p:set>
                                    <p:anim calcmode="discrete" valueType="clr">
                                      <p:cBhvr override="childStyle">
                                        <p:cTn id="42"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8"/>
                                        </p:tgtEl>
                                        <p:attrNameLst>
                                          <p:attrName>fillcolor</p:attrName>
                                        </p:attrNameLst>
                                      </p:cBhvr>
                                      <p:tavLst>
                                        <p:tav tm="0">
                                          <p:val>
                                            <p:clrVal>
                                              <a:schemeClr val="accent2"/>
                                            </p:clrVal>
                                          </p:val>
                                        </p:tav>
                                        <p:tav tm="50000">
                                          <p:val>
                                            <p:clrVal>
                                              <a:schemeClr val="hlink"/>
                                            </p:clrVal>
                                          </p:val>
                                        </p:tav>
                                      </p:tavLst>
                                    </p:anim>
                                    <p:set>
                                      <p:cBhvr>
                                        <p:cTn id="44" dur="80"/>
                                        <p:tgtEl>
                                          <p:spTgt spid="18"/>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1" nodeType="clickEffect">
                                  <p:stCondLst>
                                    <p:cond delay="0"/>
                                  </p:stCondLst>
                                  <p:iterate type="lt">
                                    <p:tmPct val="50000"/>
                                  </p:iterate>
                                  <p:childTnLst>
                                    <p:set>
                                      <p:cBhvr>
                                        <p:cTn id="48" dur="1" fill="hold">
                                          <p:stCondLst>
                                            <p:cond delay="0"/>
                                          </p:stCondLst>
                                        </p:cTn>
                                        <p:tgtEl>
                                          <p:spTgt spid="10"/>
                                        </p:tgtEl>
                                        <p:attrNameLst>
                                          <p:attrName>style.visibility</p:attrName>
                                        </p:attrNameLst>
                                      </p:cBhvr>
                                      <p:to>
                                        <p:strVal val="visible"/>
                                      </p:to>
                                    </p:set>
                                    <p:anim calcmode="discrete" valueType="clr">
                                      <p:cBhvr override="childStyle">
                                        <p:cTn id="49"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10"/>
                                        </p:tgtEl>
                                        <p:attrNameLst>
                                          <p:attrName>fillcolor</p:attrName>
                                        </p:attrNameLst>
                                      </p:cBhvr>
                                      <p:tavLst>
                                        <p:tav tm="0">
                                          <p:val>
                                            <p:clrVal>
                                              <a:schemeClr val="accent2"/>
                                            </p:clrVal>
                                          </p:val>
                                        </p:tav>
                                        <p:tav tm="50000">
                                          <p:val>
                                            <p:clrVal>
                                              <a:schemeClr val="hlink"/>
                                            </p:clrVal>
                                          </p:val>
                                        </p:tav>
                                      </p:tavLst>
                                    </p:anim>
                                    <p:set>
                                      <p:cBhvr>
                                        <p:cTn id="51" dur="80"/>
                                        <p:tgtEl>
                                          <p:spTgt spid="10"/>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7" presetClass="entr" presetSubtype="0" fill="hold" grpId="0" nodeType="clickEffect">
                                  <p:stCondLst>
                                    <p:cond delay="0"/>
                                  </p:stCondLst>
                                  <p:iterate type="lt">
                                    <p:tmPct val="50000"/>
                                  </p:iterate>
                                  <p:childTnLst>
                                    <p:set>
                                      <p:cBhvr>
                                        <p:cTn id="55" dur="1" fill="hold">
                                          <p:stCondLst>
                                            <p:cond delay="0"/>
                                          </p:stCondLst>
                                        </p:cTn>
                                        <p:tgtEl>
                                          <p:spTgt spid="19"/>
                                        </p:tgtEl>
                                        <p:attrNameLst>
                                          <p:attrName>style.visibility</p:attrName>
                                        </p:attrNameLst>
                                      </p:cBhvr>
                                      <p:to>
                                        <p:strVal val="visible"/>
                                      </p:to>
                                    </p:set>
                                    <p:anim calcmode="discrete" valueType="clr">
                                      <p:cBhvr override="childStyle">
                                        <p:cTn id="56"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19"/>
                                        </p:tgtEl>
                                        <p:attrNameLst>
                                          <p:attrName>fillcolor</p:attrName>
                                        </p:attrNameLst>
                                      </p:cBhvr>
                                      <p:tavLst>
                                        <p:tav tm="0">
                                          <p:val>
                                            <p:clrVal>
                                              <a:schemeClr val="accent2"/>
                                            </p:clrVal>
                                          </p:val>
                                        </p:tav>
                                        <p:tav tm="50000">
                                          <p:val>
                                            <p:clrVal>
                                              <a:schemeClr val="hlink"/>
                                            </p:clrVal>
                                          </p:val>
                                        </p:tav>
                                      </p:tavLst>
                                    </p:anim>
                                    <p:set>
                                      <p:cBhvr>
                                        <p:cTn id="58" dur="80"/>
                                        <p:tgtEl>
                                          <p:spTgt spid="19"/>
                                        </p:tgtEl>
                                        <p:attrNameLst>
                                          <p:attrName>fill.type</p:attrName>
                                        </p:attrNameLst>
                                      </p:cBhvr>
                                      <p:to>
                                        <p:strVal val="solid"/>
                                      </p:to>
                                    </p:set>
                                  </p:childTnLst>
                                </p:cTn>
                              </p:par>
                            </p:childTnLst>
                          </p:cTn>
                        </p:par>
                      </p:childTnLst>
                    </p:cTn>
                  </p:par>
                  <p:par>
                    <p:cTn id="59" fill="hold">
                      <p:stCondLst>
                        <p:cond delay="indefinite"/>
                      </p:stCondLst>
                      <p:childTnLst>
                        <p:par>
                          <p:cTn id="60" fill="hold">
                            <p:stCondLst>
                              <p:cond delay="0"/>
                            </p:stCondLst>
                            <p:childTnLst>
                              <p:par>
                                <p:cTn id="61" presetID="27" presetClass="entr" presetSubtype="0" fill="hold" grpId="0" nodeType="clickEffect">
                                  <p:stCondLst>
                                    <p:cond delay="0"/>
                                  </p:stCondLst>
                                  <p:iterate type="lt">
                                    <p:tmPct val="50000"/>
                                  </p:iterate>
                                  <p:childTnLst>
                                    <p:set>
                                      <p:cBhvr>
                                        <p:cTn id="62" dur="1" fill="hold">
                                          <p:stCondLst>
                                            <p:cond delay="0"/>
                                          </p:stCondLst>
                                        </p:cTn>
                                        <p:tgtEl>
                                          <p:spTgt spid="20"/>
                                        </p:tgtEl>
                                        <p:attrNameLst>
                                          <p:attrName>style.visibility</p:attrName>
                                        </p:attrNameLst>
                                      </p:cBhvr>
                                      <p:to>
                                        <p:strVal val="visible"/>
                                      </p:to>
                                    </p:set>
                                    <p:anim calcmode="discrete" valueType="clr">
                                      <p:cBhvr override="childStyle">
                                        <p:cTn id="63"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20"/>
                                        </p:tgtEl>
                                        <p:attrNameLst>
                                          <p:attrName>fillcolor</p:attrName>
                                        </p:attrNameLst>
                                      </p:cBhvr>
                                      <p:tavLst>
                                        <p:tav tm="0">
                                          <p:val>
                                            <p:clrVal>
                                              <a:schemeClr val="accent2"/>
                                            </p:clrVal>
                                          </p:val>
                                        </p:tav>
                                        <p:tav tm="50000">
                                          <p:val>
                                            <p:clrVal>
                                              <a:schemeClr val="hlink"/>
                                            </p:clrVal>
                                          </p:val>
                                        </p:tav>
                                      </p:tavLst>
                                    </p:anim>
                                    <p:set>
                                      <p:cBhvr>
                                        <p:cTn id="65" dur="80"/>
                                        <p:tgtEl>
                                          <p:spTgt spid="20"/>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27" presetClass="entr" presetSubtype="0" fill="hold" grpId="0" nodeType="clickEffect">
                                  <p:stCondLst>
                                    <p:cond delay="0"/>
                                  </p:stCondLst>
                                  <p:iterate type="lt">
                                    <p:tmPct val="50000"/>
                                  </p:iterate>
                                  <p:childTnLst>
                                    <p:set>
                                      <p:cBhvr>
                                        <p:cTn id="69" dur="1" fill="hold">
                                          <p:stCondLst>
                                            <p:cond delay="0"/>
                                          </p:stCondLst>
                                        </p:cTn>
                                        <p:tgtEl>
                                          <p:spTgt spid="21"/>
                                        </p:tgtEl>
                                        <p:attrNameLst>
                                          <p:attrName>style.visibility</p:attrName>
                                        </p:attrNameLst>
                                      </p:cBhvr>
                                      <p:to>
                                        <p:strVal val="visible"/>
                                      </p:to>
                                    </p:set>
                                    <p:anim calcmode="discrete" valueType="clr">
                                      <p:cBhvr override="childStyle">
                                        <p:cTn id="70"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71" dur="80"/>
                                        <p:tgtEl>
                                          <p:spTgt spid="21"/>
                                        </p:tgtEl>
                                        <p:attrNameLst>
                                          <p:attrName>fillcolor</p:attrName>
                                        </p:attrNameLst>
                                      </p:cBhvr>
                                      <p:tavLst>
                                        <p:tav tm="0">
                                          <p:val>
                                            <p:clrVal>
                                              <a:schemeClr val="accent2"/>
                                            </p:clrVal>
                                          </p:val>
                                        </p:tav>
                                        <p:tav tm="50000">
                                          <p:val>
                                            <p:clrVal>
                                              <a:schemeClr val="hlink"/>
                                            </p:clrVal>
                                          </p:val>
                                        </p:tav>
                                      </p:tavLst>
                                    </p:anim>
                                    <p:set>
                                      <p:cBhvr>
                                        <p:cTn id="72" dur="80"/>
                                        <p:tgtEl>
                                          <p:spTgt spid="21"/>
                                        </p:tgtEl>
                                        <p:attrNameLst>
                                          <p:attrName>fill.type</p:attrName>
                                        </p:attrNameLst>
                                      </p:cBhvr>
                                      <p:to>
                                        <p:strVal val="solid"/>
                                      </p:to>
                                    </p:set>
                                  </p:childTnLst>
                                </p:cTn>
                              </p:par>
                            </p:childTnLst>
                          </p:cTn>
                        </p:par>
                      </p:childTnLst>
                    </p:cTn>
                  </p:par>
                  <p:par>
                    <p:cTn id="73" fill="hold">
                      <p:stCondLst>
                        <p:cond delay="indefinite"/>
                      </p:stCondLst>
                      <p:childTnLst>
                        <p:par>
                          <p:cTn id="74" fill="hold">
                            <p:stCondLst>
                              <p:cond delay="0"/>
                            </p:stCondLst>
                            <p:childTnLst>
                              <p:par>
                                <p:cTn id="75" presetID="27" presetClass="entr" presetSubtype="0" fill="hold" grpId="0" nodeType="clickEffect">
                                  <p:stCondLst>
                                    <p:cond delay="0"/>
                                  </p:stCondLst>
                                  <p:iterate type="lt">
                                    <p:tmPct val="50000"/>
                                  </p:iterate>
                                  <p:childTnLst>
                                    <p:set>
                                      <p:cBhvr>
                                        <p:cTn id="76" dur="1" fill="hold">
                                          <p:stCondLst>
                                            <p:cond delay="0"/>
                                          </p:stCondLst>
                                        </p:cTn>
                                        <p:tgtEl>
                                          <p:spTgt spid="22"/>
                                        </p:tgtEl>
                                        <p:attrNameLst>
                                          <p:attrName>style.visibility</p:attrName>
                                        </p:attrNameLst>
                                      </p:cBhvr>
                                      <p:to>
                                        <p:strVal val="visible"/>
                                      </p:to>
                                    </p:set>
                                    <p:anim calcmode="discrete" valueType="clr">
                                      <p:cBhvr override="childStyle">
                                        <p:cTn id="77"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78" dur="80"/>
                                        <p:tgtEl>
                                          <p:spTgt spid="22"/>
                                        </p:tgtEl>
                                        <p:attrNameLst>
                                          <p:attrName>fillcolor</p:attrName>
                                        </p:attrNameLst>
                                      </p:cBhvr>
                                      <p:tavLst>
                                        <p:tav tm="0">
                                          <p:val>
                                            <p:clrVal>
                                              <a:schemeClr val="accent2"/>
                                            </p:clrVal>
                                          </p:val>
                                        </p:tav>
                                        <p:tav tm="50000">
                                          <p:val>
                                            <p:clrVal>
                                              <a:schemeClr val="hlink"/>
                                            </p:clrVal>
                                          </p:val>
                                        </p:tav>
                                      </p:tavLst>
                                    </p:anim>
                                    <p:set>
                                      <p:cBhvr>
                                        <p:cTn id="79" dur="80"/>
                                        <p:tgtEl>
                                          <p:spTgt spid="22"/>
                                        </p:tgtEl>
                                        <p:attrNameLst>
                                          <p:attrName>fill.type</p:attrName>
                                        </p:attrNameLst>
                                      </p:cBhvr>
                                      <p:to>
                                        <p:strVal val="solid"/>
                                      </p:to>
                                    </p:set>
                                  </p:childTnLst>
                                </p:cTn>
                              </p:par>
                            </p:childTnLst>
                          </p:cTn>
                        </p:par>
                      </p:childTnLst>
                    </p:cTn>
                  </p:par>
                  <p:par>
                    <p:cTn id="80" fill="hold">
                      <p:stCondLst>
                        <p:cond delay="indefinite"/>
                      </p:stCondLst>
                      <p:childTnLst>
                        <p:par>
                          <p:cTn id="81" fill="hold">
                            <p:stCondLst>
                              <p:cond delay="0"/>
                            </p:stCondLst>
                            <p:childTnLst>
                              <p:par>
                                <p:cTn id="82" presetID="27" presetClass="entr" presetSubtype="0" fill="hold" grpId="0" nodeType="clickEffect">
                                  <p:stCondLst>
                                    <p:cond delay="0"/>
                                  </p:stCondLst>
                                  <p:iterate type="lt">
                                    <p:tmPct val="50000"/>
                                  </p:iterate>
                                  <p:childTnLst>
                                    <p:set>
                                      <p:cBhvr>
                                        <p:cTn id="83" dur="1" fill="hold">
                                          <p:stCondLst>
                                            <p:cond delay="0"/>
                                          </p:stCondLst>
                                        </p:cTn>
                                        <p:tgtEl>
                                          <p:spTgt spid="23"/>
                                        </p:tgtEl>
                                        <p:attrNameLst>
                                          <p:attrName>style.visibility</p:attrName>
                                        </p:attrNameLst>
                                      </p:cBhvr>
                                      <p:to>
                                        <p:strVal val="visible"/>
                                      </p:to>
                                    </p:set>
                                    <p:anim calcmode="discrete" valueType="clr">
                                      <p:cBhvr override="childStyle">
                                        <p:cTn id="84"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85" dur="80"/>
                                        <p:tgtEl>
                                          <p:spTgt spid="23"/>
                                        </p:tgtEl>
                                        <p:attrNameLst>
                                          <p:attrName>fillcolor</p:attrName>
                                        </p:attrNameLst>
                                      </p:cBhvr>
                                      <p:tavLst>
                                        <p:tav tm="0">
                                          <p:val>
                                            <p:clrVal>
                                              <a:schemeClr val="accent2"/>
                                            </p:clrVal>
                                          </p:val>
                                        </p:tav>
                                        <p:tav tm="50000">
                                          <p:val>
                                            <p:clrVal>
                                              <a:schemeClr val="hlink"/>
                                            </p:clrVal>
                                          </p:val>
                                        </p:tav>
                                      </p:tavLst>
                                    </p:anim>
                                    <p:set>
                                      <p:cBhvr>
                                        <p:cTn id="86" dur="80"/>
                                        <p:tgtEl>
                                          <p:spTgt spid="23"/>
                                        </p:tgtEl>
                                        <p:attrNameLst>
                                          <p:attrName>fill.type</p:attrName>
                                        </p:attrNameLst>
                                      </p:cBhvr>
                                      <p:to>
                                        <p:strVal val="solid"/>
                                      </p:to>
                                    </p:set>
                                  </p:childTnLst>
                                </p:cTn>
                              </p:par>
                            </p:childTnLst>
                          </p:cTn>
                        </p:par>
                      </p:childTnLst>
                    </p:cTn>
                  </p:par>
                  <p:par>
                    <p:cTn id="87" fill="hold">
                      <p:stCondLst>
                        <p:cond delay="indefinite"/>
                      </p:stCondLst>
                      <p:childTnLst>
                        <p:par>
                          <p:cTn id="88" fill="hold">
                            <p:stCondLst>
                              <p:cond delay="0"/>
                            </p:stCondLst>
                            <p:childTnLst>
                              <p:par>
                                <p:cTn id="89" presetID="27" presetClass="entr" presetSubtype="0" fill="hold" grpId="0" nodeType="clickEffect">
                                  <p:stCondLst>
                                    <p:cond delay="0"/>
                                  </p:stCondLst>
                                  <p:iterate type="lt">
                                    <p:tmPct val="50000"/>
                                  </p:iterate>
                                  <p:childTnLst>
                                    <p:set>
                                      <p:cBhvr>
                                        <p:cTn id="90" dur="1" fill="hold">
                                          <p:stCondLst>
                                            <p:cond delay="0"/>
                                          </p:stCondLst>
                                        </p:cTn>
                                        <p:tgtEl>
                                          <p:spTgt spid="24"/>
                                        </p:tgtEl>
                                        <p:attrNameLst>
                                          <p:attrName>style.visibility</p:attrName>
                                        </p:attrNameLst>
                                      </p:cBhvr>
                                      <p:to>
                                        <p:strVal val="visible"/>
                                      </p:to>
                                    </p:set>
                                    <p:anim calcmode="discrete" valueType="clr">
                                      <p:cBhvr override="childStyle">
                                        <p:cTn id="91" dur="80"/>
                                        <p:tgtEl>
                                          <p:spTgt spid="24"/>
                                        </p:tgtEl>
                                        <p:attrNameLst>
                                          <p:attrName>style.color</p:attrName>
                                        </p:attrNameLst>
                                      </p:cBhvr>
                                      <p:tavLst>
                                        <p:tav tm="0">
                                          <p:val>
                                            <p:clrVal>
                                              <a:schemeClr val="accent2"/>
                                            </p:clrVal>
                                          </p:val>
                                        </p:tav>
                                        <p:tav tm="50000">
                                          <p:val>
                                            <p:clrVal>
                                              <a:schemeClr val="hlink"/>
                                            </p:clrVal>
                                          </p:val>
                                        </p:tav>
                                      </p:tavLst>
                                    </p:anim>
                                    <p:anim calcmode="discrete" valueType="clr">
                                      <p:cBhvr>
                                        <p:cTn id="92" dur="80"/>
                                        <p:tgtEl>
                                          <p:spTgt spid="24"/>
                                        </p:tgtEl>
                                        <p:attrNameLst>
                                          <p:attrName>fillcolor</p:attrName>
                                        </p:attrNameLst>
                                      </p:cBhvr>
                                      <p:tavLst>
                                        <p:tav tm="0">
                                          <p:val>
                                            <p:clrVal>
                                              <a:schemeClr val="accent2"/>
                                            </p:clrVal>
                                          </p:val>
                                        </p:tav>
                                        <p:tav tm="50000">
                                          <p:val>
                                            <p:clrVal>
                                              <a:schemeClr val="hlink"/>
                                            </p:clrVal>
                                          </p:val>
                                        </p:tav>
                                      </p:tavLst>
                                    </p:anim>
                                    <p:set>
                                      <p:cBhvr>
                                        <p:cTn id="93" dur="80"/>
                                        <p:tgtEl>
                                          <p:spTgt spid="24"/>
                                        </p:tgtEl>
                                        <p:attrNameLst>
                                          <p:attrName>fill.type</p:attrName>
                                        </p:attrNameLst>
                                      </p:cBhvr>
                                      <p:to>
                                        <p:strVal val="solid"/>
                                      </p:to>
                                    </p:set>
                                  </p:childTnLst>
                                </p:cTn>
                              </p:par>
                            </p:childTnLst>
                          </p:cTn>
                        </p:par>
                      </p:childTnLst>
                    </p:cTn>
                  </p:par>
                  <p:par>
                    <p:cTn id="94" fill="hold">
                      <p:stCondLst>
                        <p:cond delay="indefinite"/>
                      </p:stCondLst>
                      <p:childTnLst>
                        <p:par>
                          <p:cTn id="95" fill="hold">
                            <p:stCondLst>
                              <p:cond delay="0"/>
                            </p:stCondLst>
                            <p:childTnLst>
                              <p:par>
                                <p:cTn id="96" presetID="27" presetClass="entr" presetSubtype="0" fill="hold" grpId="0" nodeType="clickEffect">
                                  <p:stCondLst>
                                    <p:cond delay="0"/>
                                  </p:stCondLst>
                                  <p:iterate type="lt">
                                    <p:tmPct val="50000"/>
                                  </p:iterate>
                                  <p:childTnLst>
                                    <p:set>
                                      <p:cBhvr>
                                        <p:cTn id="97" dur="1" fill="hold">
                                          <p:stCondLst>
                                            <p:cond delay="0"/>
                                          </p:stCondLst>
                                        </p:cTn>
                                        <p:tgtEl>
                                          <p:spTgt spid="27"/>
                                        </p:tgtEl>
                                        <p:attrNameLst>
                                          <p:attrName>style.visibility</p:attrName>
                                        </p:attrNameLst>
                                      </p:cBhvr>
                                      <p:to>
                                        <p:strVal val="visible"/>
                                      </p:to>
                                    </p:set>
                                    <p:anim calcmode="discrete" valueType="clr">
                                      <p:cBhvr override="childStyle">
                                        <p:cTn id="98" dur="80"/>
                                        <p:tgtEl>
                                          <p:spTgt spid="27"/>
                                        </p:tgtEl>
                                        <p:attrNameLst>
                                          <p:attrName>style.color</p:attrName>
                                        </p:attrNameLst>
                                      </p:cBhvr>
                                      <p:tavLst>
                                        <p:tav tm="0">
                                          <p:val>
                                            <p:clrVal>
                                              <a:schemeClr val="accent2"/>
                                            </p:clrVal>
                                          </p:val>
                                        </p:tav>
                                        <p:tav tm="50000">
                                          <p:val>
                                            <p:clrVal>
                                              <a:schemeClr val="hlink"/>
                                            </p:clrVal>
                                          </p:val>
                                        </p:tav>
                                      </p:tavLst>
                                    </p:anim>
                                    <p:anim calcmode="discrete" valueType="clr">
                                      <p:cBhvr>
                                        <p:cTn id="99" dur="80"/>
                                        <p:tgtEl>
                                          <p:spTgt spid="27"/>
                                        </p:tgtEl>
                                        <p:attrNameLst>
                                          <p:attrName>fillcolor</p:attrName>
                                        </p:attrNameLst>
                                      </p:cBhvr>
                                      <p:tavLst>
                                        <p:tav tm="0">
                                          <p:val>
                                            <p:clrVal>
                                              <a:schemeClr val="accent2"/>
                                            </p:clrVal>
                                          </p:val>
                                        </p:tav>
                                        <p:tav tm="50000">
                                          <p:val>
                                            <p:clrVal>
                                              <a:schemeClr val="hlink"/>
                                            </p:clrVal>
                                          </p:val>
                                        </p:tav>
                                      </p:tavLst>
                                    </p:anim>
                                    <p:set>
                                      <p:cBhvr>
                                        <p:cTn id="100" dur="80"/>
                                        <p:tgtEl>
                                          <p:spTgt spid="27"/>
                                        </p:tgtEl>
                                        <p:attrNameLst>
                                          <p:attrName>fill.type</p:attrName>
                                        </p:attrNameLst>
                                      </p:cBhvr>
                                      <p:to>
                                        <p:strVal val="solid"/>
                                      </p:to>
                                    </p:set>
                                  </p:childTnLst>
                                </p:cTn>
                              </p:par>
                            </p:childTnLst>
                          </p:cTn>
                        </p:par>
                      </p:childTnLst>
                    </p:cTn>
                  </p:par>
                  <p:par>
                    <p:cTn id="101" fill="hold">
                      <p:stCondLst>
                        <p:cond delay="indefinite"/>
                      </p:stCondLst>
                      <p:childTnLst>
                        <p:par>
                          <p:cTn id="102" fill="hold">
                            <p:stCondLst>
                              <p:cond delay="0"/>
                            </p:stCondLst>
                            <p:childTnLst>
                              <p:par>
                                <p:cTn id="103" presetID="27" presetClass="entr" presetSubtype="0" fill="hold" grpId="0" nodeType="clickEffect">
                                  <p:stCondLst>
                                    <p:cond delay="0"/>
                                  </p:stCondLst>
                                  <p:iterate type="lt">
                                    <p:tmPct val="50000"/>
                                  </p:iterate>
                                  <p:childTnLst>
                                    <p:set>
                                      <p:cBhvr>
                                        <p:cTn id="104" dur="1" fill="hold">
                                          <p:stCondLst>
                                            <p:cond delay="0"/>
                                          </p:stCondLst>
                                        </p:cTn>
                                        <p:tgtEl>
                                          <p:spTgt spid="28"/>
                                        </p:tgtEl>
                                        <p:attrNameLst>
                                          <p:attrName>style.visibility</p:attrName>
                                        </p:attrNameLst>
                                      </p:cBhvr>
                                      <p:to>
                                        <p:strVal val="visible"/>
                                      </p:to>
                                    </p:set>
                                    <p:anim calcmode="discrete" valueType="clr">
                                      <p:cBhvr override="childStyle">
                                        <p:cTn id="105" dur="80"/>
                                        <p:tgtEl>
                                          <p:spTgt spid="28"/>
                                        </p:tgtEl>
                                        <p:attrNameLst>
                                          <p:attrName>style.color</p:attrName>
                                        </p:attrNameLst>
                                      </p:cBhvr>
                                      <p:tavLst>
                                        <p:tav tm="0">
                                          <p:val>
                                            <p:clrVal>
                                              <a:schemeClr val="accent2"/>
                                            </p:clrVal>
                                          </p:val>
                                        </p:tav>
                                        <p:tav tm="50000">
                                          <p:val>
                                            <p:clrVal>
                                              <a:schemeClr val="hlink"/>
                                            </p:clrVal>
                                          </p:val>
                                        </p:tav>
                                      </p:tavLst>
                                    </p:anim>
                                    <p:anim calcmode="discrete" valueType="clr">
                                      <p:cBhvr>
                                        <p:cTn id="106" dur="80"/>
                                        <p:tgtEl>
                                          <p:spTgt spid="28"/>
                                        </p:tgtEl>
                                        <p:attrNameLst>
                                          <p:attrName>fillcolor</p:attrName>
                                        </p:attrNameLst>
                                      </p:cBhvr>
                                      <p:tavLst>
                                        <p:tav tm="0">
                                          <p:val>
                                            <p:clrVal>
                                              <a:schemeClr val="accent2"/>
                                            </p:clrVal>
                                          </p:val>
                                        </p:tav>
                                        <p:tav tm="50000">
                                          <p:val>
                                            <p:clrVal>
                                              <a:schemeClr val="hlink"/>
                                            </p:clrVal>
                                          </p:val>
                                        </p:tav>
                                      </p:tavLst>
                                    </p:anim>
                                    <p:set>
                                      <p:cBhvr>
                                        <p:cTn id="107" dur="80"/>
                                        <p:tgtEl>
                                          <p:spTgt spid="28"/>
                                        </p:tgtEl>
                                        <p:attrNameLst>
                                          <p:attrName>fill.type</p:attrName>
                                        </p:attrNameLst>
                                      </p:cBhvr>
                                      <p:to>
                                        <p:strVal val="solid"/>
                                      </p:to>
                                    </p:set>
                                  </p:childTnLst>
                                </p:cTn>
                              </p:par>
                            </p:childTnLst>
                          </p:cTn>
                        </p:par>
                      </p:childTnLst>
                    </p:cTn>
                  </p:par>
                  <p:par>
                    <p:cTn id="108" fill="hold">
                      <p:stCondLst>
                        <p:cond delay="indefinite"/>
                      </p:stCondLst>
                      <p:childTnLst>
                        <p:par>
                          <p:cTn id="109" fill="hold">
                            <p:stCondLst>
                              <p:cond delay="0"/>
                            </p:stCondLst>
                            <p:childTnLst>
                              <p:par>
                                <p:cTn id="110" presetID="27" presetClass="entr" presetSubtype="0" fill="hold" grpId="0" nodeType="clickEffect">
                                  <p:stCondLst>
                                    <p:cond delay="0"/>
                                  </p:stCondLst>
                                  <p:iterate type="lt">
                                    <p:tmPct val="50000"/>
                                  </p:iterate>
                                  <p:childTnLst>
                                    <p:set>
                                      <p:cBhvr>
                                        <p:cTn id="111" dur="1" fill="hold">
                                          <p:stCondLst>
                                            <p:cond delay="0"/>
                                          </p:stCondLst>
                                        </p:cTn>
                                        <p:tgtEl>
                                          <p:spTgt spid="29"/>
                                        </p:tgtEl>
                                        <p:attrNameLst>
                                          <p:attrName>style.visibility</p:attrName>
                                        </p:attrNameLst>
                                      </p:cBhvr>
                                      <p:to>
                                        <p:strVal val="visible"/>
                                      </p:to>
                                    </p:set>
                                    <p:anim calcmode="discrete" valueType="clr">
                                      <p:cBhvr override="childStyle">
                                        <p:cTn id="112" dur="80"/>
                                        <p:tgtEl>
                                          <p:spTgt spid="29"/>
                                        </p:tgtEl>
                                        <p:attrNameLst>
                                          <p:attrName>style.color</p:attrName>
                                        </p:attrNameLst>
                                      </p:cBhvr>
                                      <p:tavLst>
                                        <p:tav tm="0">
                                          <p:val>
                                            <p:clrVal>
                                              <a:schemeClr val="accent2"/>
                                            </p:clrVal>
                                          </p:val>
                                        </p:tav>
                                        <p:tav tm="50000">
                                          <p:val>
                                            <p:clrVal>
                                              <a:schemeClr val="hlink"/>
                                            </p:clrVal>
                                          </p:val>
                                        </p:tav>
                                      </p:tavLst>
                                    </p:anim>
                                    <p:anim calcmode="discrete" valueType="clr">
                                      <p:cBhvr>
                                        <p:cTn id="113" dur="80"/>
                                        <p:tgtEl>
                                          <p:spTgt spid="29"/>
                                        </p:tgtEl>
                                        <p:attrNameLst>
                                          <p:attrName>fillcolor</p:attrName>
                                        </p:attrNameLst>
                                      </p:cBhvr>
                                      <p:tavLst>
                                        <p:tav tm="0">
                                          <p:val>
                                            <p:clrVal>
                                              <a:schemeClr val="accent2"/>
                                            </p:clrVal>
                                          </p:val>
                                        </p:tav>
                                        <p:tav tm="50000">
                                          <p:val>
                                            <p:clrVal>
                                              <a:schemeClr val="hlink"/>
                                            </p:clrVal>
                                          </p:val>
                                        </p:tav>
                                      </p:tavLst>
                                    </p:anim>
                                    <p:set>
                                      <p:cBhvr>
                                        <p:cTn id="114" dur="80"/>
                                        <p:tgtEl>
                                          <p:spTgt spid="29"/>
                                        </p:tgtEl>
                                        <p:attrNameLst>
                                          <p:attrName>fill.type</p:attrName>
                                        </p:attrNameLst>
                                      </p:cBhvr>
                                      <p:to>
                                        <p:strVal val="solid"/>
                                      </p:to>
                                    </p:set>
                                  </p:childTnLst>
                                </p:cTn>
                              </p:par>
                            </p:childTnLst>
                          </p:cTn>
                        </p:par>
                      </p:childTnLst>
                    </p:cTn>
                  </p:par>
                  <p:par>
                    <p:cTn id="115" fill="hold">
                      <p:stCondLst>
                        <p:cond delay="indefinite"/>
                      </p:stCondLst>
                      <p:childTnLst>
                        <p:par>
                          <p:cTn id="116" fill="hold">
                            <p:stCondLst>
                              <p:cond delay="0"/>
                            </p:stCondLst>
                            <p:childTnLst>
                              <p:par>
                                <p:cTn id="117" presetID="27" presetClass="entr" presetSubtype="0" fill="hold" grpId="0" nodeType="clickEffect">
                                  <p:stCondLst>
                                    <p:cond delay="0"/>
                                  </p:stCondLst>
                                  <p:iterate type="lt">
                                    <p:tmPct val="50000"/>
                                  </p:iterate>
                                  <p:childTnLst>
                                    <p:set>
                                      <p:cBhvr>
                                        <p:cTn id="118" dur="1" fill="hold">
                                          <p:stCondLst>
                                            <p:cond delay="0"/>
                                          </p:stCondLst>
                                        </p:cTn>
                                        <p:tgtEl>
                                          <p:spTgt spid="30"/>
                                        </p:tgtEl>
                                        <p:attrNameLst>
                                          <p:attrName>style.visibility</p:attrName>
                                        </p:attrNameLst>
                                      </p:cBhvr>
                                      <p:to>
                                        <p:strVal val="visible"/>
                                      </p:to>
                                    </p:set>
                                    <p:anim calcmode="discrete" valueType="clr">
                                      <p:cBhvr override="childStyle">
                                        <p:cTn id="119" dur="80"/>
                                        <p:tgtEl>
                                          <p:spTgt spid="30"/>
                                        </p:tgtEl>
                                        <p:attrNameLst>
                                          <p:attrName>style.color</p:attrName>
                                        </p:attrNameLst>
                                      </p:cBhvr>
                                      <p:tavLst>
                                        <p:tav tm="0">
                                          <p:val>
                                            <p:clrVal>
                                              <a:schemeClr val="accent2"/>
                                            </p:clrVal>
                                          </p:val>
                                        </p:tav>
                                        <p:tav tm="50000">
                                          <p:val>
                                            <p:clrVal>
                                              <a:schemeClr val="hlink"/>
                                            </p:clrVal>
                                          </p:val>
                                        </p:tav>
                                      </p:tavLst>
                                    </p:anim>
                                    <p:anim calcmode="discrete" valueType="clr">
                                      <p:cBhvr>
                                        <p:cTn id="120" dur="80"/>
                                        <p:tgtEl>
                                          <p:spTgt spid="30"/>
                                        </p:tgtEl>
                                        <p:attrNameLst>
                                          <p:attrName>fillcolor</p:attrName>
                                        </p:attrNameLst>
                                      </p:cBhvr>
                                      <p:tavLst>
                                        <p:tav tm="0">
                                          <p:val>
                                            <p:clrVal>
                                              <a:schemeClr val="accent2"/>
                                            </p:clrVal>
                                          </p:val>
                                        </p:tav>
                                        <p:tav tm="50000">
                                          <p:val>
                                            <p:clrVal>
                                              <a:schemeClr val="hlink"/>
                                            </p:clrVal>
                                          </p:val>
                                        </p:tav>
                                      </p:tavLst>
                                    </p:anim>
                                    <p:set>
                                      <p:cBhvr>
                                        <p:cTn id="121" dur="80"/>
                                        <p:tgtEl>
                                          <p:spTgt spid="3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p:bldP spid="6" grpId="0"/>
      <p:bldP spid="23" grpId="0"/>
      <p:bldP spid="24" grpId="0"/>
      <p:bldP spid="9" grpId="0"/>
      <p:bldP spid="18" grpId="0"/>
      <p:bldP spid="19" grpId="0"/>
      <p:bldP spid="20" grpId="0"/>
      <p:bldP spid="21" grpId="0"/>
      <p:bldP spid="22" grpId="0"/>
      <p:bldP spid="27" grpId="0"/>
      <p:bldP spid="28" grpId="0"/>
      <p:bldP spid="29" grpId="0"/>
      <p:bldP spid="30" grpId="0"/>
      <p:bldP spid="7" grpId="0"/>
      <p:bldP spid="8" grpId="0"/>
      <p:bldP spid="1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9" name="자유형 68"/>
          <p:cNvSpPr/>
          <p:nvPr/>
        </p:nvSpPr>
        <p:spPr>
          <a:xfrm>
            <a:off x="0" y="950913"/>
            <a:ext cx="9144000" cy="4156075"/>
          </a:xfrm>
          <a:custGeom>
            <a:avLst/>
            <a:gdLst>
              <a:gd name="connsiteX0" fmla="*/ 0 w 9144000"/>
              <a:gd name="connsiteY0" fmla="*/ 0 h 5301208"/>
              <a:gd name="connsiteX1" fmla="*/ 9144000 w 9144000"/>
              <a:gd name="connsiteY1" fmla="*/ 0 h 5301208"/>
              <a:gd name="connsiteX2" fmla="*/ 9144000 w 9144000"/>
              <a:gd name="connsiteY2" fmla="*/ 5301208 h 5301208"/>
              <a:gd name="connsiteX3" fmla="*/ 0 w 9144000"/>
              <a:gd name="connsiteY3" fmla="*/ 5301208 h 5301208"/>
              <a:gd name="connsiteX4" fmla="*/ 0 w 9144000"/>
              <a:gd name="connsiteY4" fmla="*/ 0 h 5301208"/>
              <a:gd name="connsiteX0-1" fmla="*/ 0 w 9144000"/>
              <a:gd name="connsiteY0-2" fmla="*/ 5301208 h 5301208"/>
              <a:gd name="connsiteX1-3" fmla="*/ 9144000 w 9144000"/>
              <a:gd name="connsiteY1-4" fmla="*/ 0 h 5301208"/>
              <a:gd name="connsiteX2-5" fmla="*/ 9144000 w 9144000"/>
              <a:gd name="connsiteY2-6" fmla="*/ 5301208 h 5301208"/>
              <a:gd name="connsiteX3-7" fmla="*/ 0 w 9144000"/>
              <a:gd name="connsiteY3-8" fmla="*/ 5301208 h 5301208"/>
              <a:gd name="connsiteX0-9" fmla="*/ 0 w 9144000"/>
              <a:gd name="connsiteY0-10" fmla="*/ 5301208 h 5301208"/>
              <a:gd name="connsiteX1-11" fmla="*/ 0 w 9144000"/>
              <a:gd name="connsiteY1-12" fmla="*/ 3456384 h 5301208"/>
              <a:gd name="connsiteX2-13" fmla="*/ 9144000 w 9144000"/>
              <a:gd name="connsiteY2-14" fmla="*/ 0 h 5301208"/>
              <a:gd name="connsiteX3-15" fmla="*/ 9144000 w 9144000"/>
              <a:gd name="connsiteY3-16" fmla="*/ 5301208 h 5301208"/>
              <a:gd name="connsiteX4-17" fmla="*/ 0 w 9144000"/>
              <a:gd name="connsiteY4-18" fmla="*/ 5301208 h 5301208"/>
              <a:gd name="connsiteX0-19" fmla="*/ 0 w 9144000"/>
              <a:gd name="connsiteY0-20" fmla="*/ 5301208 h 5301208"/>
              <a:gd name="connsiteX1-21" fmla="*/ 0 w 9144000"/>
              <a:gd name="connsiteY1-22" fmla="*/ 4680520 h 5301208"/>
              <a:gd name="connsiteX2-23" fmla="*/ 9144000 w 9144000"/>
              <a:gd name="connsiteY2-24" fmla="*/ 0 h 5301208"/>
              <a:gd name="connsiteX3-25" fmla="*/ 9144000 w 9144000"/>
              <a:gd name="connsiteY3-26" fmla="*/ 5301208 h 5301208"/>
              <a:gd name="connsiteX4-27" fmla="*/ 0 w 9144000"/>
              <a:gd name="connsiteY4-28" fmla="*/ 5301208 h 5301208"/>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9144000" h="5301208">
                <a:moveTo>
                  <a:pt x="0" y="5301208"/>
                </a:moveTo>
                <a:lnTo>
                  <a:pt x="0" y="4680520"/>
                </a:lnTo>
                <a:lnTo>
                  <a:pt x="9144000" y="0"/>
                </a:lnTo>
                <a:lnTo>
                  <a:pt x="9144000" y="5301208"/>
                </a:lnTo>
                <a:lnTo>
                  <a:pt x="0" y="530120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제목 1"/>
          <p:cNvSpPr txBox="1">
            <a:spLocks noGrp="1"/>
          </p:cNvSpPr>
          <p:nvPr>
            <p:ph type="title" hasCustomPrompt="1"/>
          </p:nvPr>
        </p:nvSpPr>
        <p:spPr>
          <a:xfrm>
            <a:off x="230505" y="177800"/>
            <a:ext cx="6807200" cy="829945"/>
          </a:xfrm>
          <a:noFill/>
        </p:spPr>
        <p:txBody>
          <a:bodyPr vert="horz" wrap="square" lIns="91440" tIns="45720" rIns="91440" bIns="45720" numCol="1" rtlCol="0" anchor="t" anchorCtr="0" compatLnSpc="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fontAlgn="base">
              <a:buClrTx/>
              <a:buSzTx/>
              <a:buFontTx/>
            </a:pPr>
            <a:r>
              <a:rPr lang="en-US" sz="2400" b="0">
                <a:solidFill>
                  <a:schemeClr val="tx1"/>
                </a:solidFill>
                <a:latin typeface="Arial Black" panose="020B0A04020102020204" pitchFamily="34" charset="0"/>
                <a:ea typeface="汉仪橄榄体简" panose="02010600000101010101" charset="-122"/>
                <a:sym typeface="+mn-ea"/>
              </a:rPr>
              <a:t>List the main points above according to the time line.  </a:t>
            </a:r>
            <a:endParaRPr lang="en-US" sz="2400" b="0">
              <a:solidFill>
                <a:schemeClr val="tx1"/>
              </a:solidFill>
              <a:latin typeface="Arial Black" panose="020B0A04020102020204" pitchFamily="34" charset="0"/>
              <a:ea typeface="汉仪橄榄体简" panose="02010600000101010101" charset="-122"/>
              <a:sym typeface="+mn-ea"/>
            </a:endParaRPr>
          </a:p>
        </p:txBody>
      </p:sp>
      <p:cxnSp>
        <p:nvCxnSpPr>
          <p:cNvPr id="31749" name="직선 연결선 43"/>
          <p:cNvCxnSpPr/>
          <p:nvPr/>
        </p:nvCxnSpPr>
        <p:spPr>
          <a:xfrm>
            <a:off x="1691640" y="3435985"/>
            <a:ext cx="0" cy="575945"/>
          </a:xfrm>
          <a:prstGeom prst="line">
            <a:avLst/>
          </a:prstGeom>
          <a:ln w="25400" cap="flat" cmpd="sng">
            <a:solidFill>
              <a:schemeClr val="tx1"/>
            </a:solidFill>
            <a:prstDash val="sysDot"/>
            <a:headEnd type="oval" w="med" len="med"/>
            <a:tailEnd type="triangle" w="med" len="med"/>
          </a:ln>
        </p:spPr>
      </p:cxnSp>
      <p:cxnSp>
        <p:nvCxnSpPr>
          <p:cNvPr id="31750" name="직선 연결선 44"/>
          <p:cNvCxnSpPr/>
          <p:nvPr/>
        </p:nvCxnSpPr>
        <p:spPr>
          <a:xfrm flipV="1">
            <a:off x="4284345" y="1924050"/>
            <a:ext cx="0" cy="360045"/>
          </a:xfrm>
          <a:prstGeom prst="line">
            <a:avLst/>
          </a:prstGeom>
          <a:ln w="25400" cap="flat" cmpd="sng">
            <a:solidFill>
              <a:schemeClr val="tx1"/>
            </a:solidFill>
            <a:prstDash val="sysDot"/>
            <a:headEnd type="oval" w="med" len="med"/>
            <a:tailEnd type="triangle" w="med" len="med"/>
          </a:ln>
        </p:spPr>
      </p:cxnSp>
      <p:cxnSp>
        <p:nvCxnSpPr>
          <p:cNvPr id="31751" name="직선 연결선 45"/>
          <p:cNvCxnSpPr/>
          <p:nvPr/>
        </p:nvCxnSpPr>
        <p:spPr>
          <a:xfrm flipH="1">
            <a:off x="6516370" y="3408045"/>
            <a:ext cx="6985" cy="460375"/>
          </a:xfrm>
          <a:prstGeom prst="line">
            <a:avLst/>
          </a:prstGeom>
          <a:ln w="25400" cap="flat" cmpd="sng">
            <a:solidFill>
              <a:schemeClr val="tx1"/>
            </a:solidFill>
            <a:prstDash val="sysDot"/>
            <a:headEnd type="oval" w="med" len="med"/>
            <a:tailEnd type="triangle" w="med" len="med"/>
          </a:ln>
        </p:spPr>
      </p:cxnSp>
      <p:sp>
        <p:nvSpPr>
          <p:cNvPr id="47" name="직사각형 46"/>
          <p:cNvSpPr/>
          <p:nvPr/>
        </p:nvSpPr>
        <p:spPr>
          <a:xfrm>
            <a:off x="702945" y="4011930"/>
            <a:ext cx="1983740" cy="521970"/>
          </a:xfrm>
          <a:prstGeom prst="rect">
            <a:avLst/>
          </a:prstGeom>
        </p:spPr>
        <p:txBody>
          <a:bodyPr wrap="square">
            <a:spAutoFit/>
          </a:bodyPr>
          <a:lstStyle/>
          <a:p>
            <a:pPr marL="0" marR="0" lvl="0" indent="0" algn="just" defTabSz="914400" rtl="0" eaLnBrk="1" fontAlgn="auto" hangingPunct="1">
              <a:lnSpc>
                <a:spcPct val="100000"/>
              </a:lnSpc>
              <a:spcBef>
                <a:spcPts val="0"/>
              </a:spcBef>
              <a:spcAft>
                <a:spcPts val="0"/>
              </a:spcAft>
              <a:buClrTx/>
              <a:buSzTx/>
              <a:buFontTx/>
              <a:buNone/>
              <a:defRPr/>
            </a:pPr>
            <a:r>
              <a:rPr lang="en-US" sz="1400" dirty="0">
                <a:latin typeface="Times New Roman" panose="02020603050405020304" pitchFamily="18" charset="0"/>
                <a:cs typeface="Times New Roman" panose="02020603050405020304" pitchFamily="18" charset="0"/>
                <a:sym typeface="+mn-ea"/>
              </a:rPr>
              <a:t>Strange things happened in </a:t>
            </a:r>
            <a:r>
              <a:rPr lang="en-US" altLang="zh-CN" sz="1400">
                <a:latin typeface="Times New Roman" panose="02020603050405020304" pitchFamily="18" charset="0"/>
                <a:cs typeface="Times New Roman" panose="02020603050405020304" pitchFamily="18" charset="0"/>
                <a:sym typeface="+mn-ea"/>
              </a:rPr>
              <a:t>the countryside.</a:t>
            </a:r>
            <a:r>
              <a:rPr lang="en-US" sz="1400" dirty="0">
                <a:latin typeface="Times New Roman" panose="02020603050405020304" pitchFamily="18" charset="0"/>
                <a:cs typeface="Times New Roman" panose="02020603050405020304" pitchFamily="18" charset="0"/>
                <a:sym typeface="+mn-ea"/>
              </a:rPr>
              <a:t> </a:t>
            </a:r>
            <a:endParaRPr kumimoji="0" lang="en-US" altLang="ko-KR" sz="1400" b="0" i="0" u="none" strike="no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HY견고딕" pitchFamily="18" charset="-127"/>
              <a:cs typeface="Times New Roman" panose="02020603050405020304" pitchFamily="18" charset="0"/>
            </a:endParaRPr>
          </a:p>
        </p:txBody>
      </p:sp>
      <p:sp>
        <p:nvSpPr>
          <p:cNvPr id="48" name="직사각형 47"/>
          <p:cNvSpPr/>
          <p:nvPr/>
        </p:nvSpPr>
        <p:spPr>
          <a:xfrm>
            <a:off x="3801110" y="3853180"/>
            <a:ext cx="5193030" cy="1168400"/>
          </a:xfrm>
          <a:prstGeom prst="rect">
            <a:avLst/>
          </a:prstGeom>
        </p:spPr>
        <p:txBody>
          <a:bodyPr wrap="square">
            <a:spAutoFit/>
          </a:bodyPr>
          <a:lstStyle/>
          <a:p>
            <a:pPr marL="0" lvl="0" indent="0" algn="just" eaLnBrk="1" hangingPunct="1">
              <a:spcBef>
                <a:spcPct val="0"/>
              </a:spcBef>
              <a:buFontTx/>
              <a:buNone/>
            </a:pPr>
            <a:r>
              <a:rPr lang="en-US" altLang="zh-CN" sz="1400">
                <a:latin typeface="Times New Roman" panose="02020603050405020304" pitchFamily="18" charset="0"/>
                <a:cs typeface="Times New Roman" panose="02020603050405020304" pitchFamily="18" charset="0"/>
                <a:sym typeface="+mn-ea"/>
              </a:rPr>
              <a:t>150,000 </a:t>
            </a:r>
            <a:r>
              <a:rPr lang="en-US" sz="1400" dirty="0">
                <a:latin typeface="Times New Roman" panose="02020603050405020304" pitchFamily="18" charset="0"/>
                <a:cs typeface="Times New Roman" panose="02020603050405020304" pitchFamily="18" charset="0"/>
                <a:sym typeface="+mn-ea"/>
              </a:rPr>
              <a:t>soldiers and </a:t>
            </a:r>
            <a:r>
              <a:rPr lang="en-US" altLang="zh-CN" sz="1400">
                <a:latin typeface="Times New Roman" panose="02020603050405020304" pitchFamily="18" charset="0"/>
                <a:cs typeface="Times New Roman" panose="02020603050405020304" pitchFamily="18" charset="0"/>
                <a:sym typeface="+mn-ea"/>
              </a:rPr>
              <a:t>more than 10,000</a:t>
            </a:r>
            <a:r>
              <a:rPr lang="en-US" sz="1400" dirty="0">
                <a:latin typeface="Times New Roman" panose="02020603050405020304" pitchFamily="18" charset="0"/>
                <a:cs typeface="Times New Roman" panose="02020603050405020304" pitchFamily="18" charset="0"/>
                <a:sym typeface="+mn-ea"/>
              </a:rPr>
              <a:t> doctors and nurses and many workers were sent to do ruscue work.With </a:t>
            </a:r>
            <a:r>
              <a:rPr lang="en-US" altLang="zh-CN" sz="1400">
                <a:latin typeface="Times New Roman" panose="02020603050405020304" pitchFamily="18" charset="0"/>
                <a:cs typeface="Times New Roman" panose="02020603050405020304" pitchFamily="18" charset="0"/>
                <a:sym typeface="+mn-ea"/>
              </a:rPr>
              <a:t>support </a:t>
            </a:r>
            <a:r>
              <a:rPr lang="en-US" sz="1400" dirty="0">
                <a:latin typeface="Times New Roman" panose="02020603050405020304" pitchFamily="18" charset="0"/>
                <a:cs typeface="Times New Roman" panose="02020603050405020304" pitchFamily="18" charset="0"/>
                <a:sym typeface="+mn-ea"/>
              </a:rPr>
              <a:t>from the government and </a:t>
            </a:r>
            <a:r>
              <a:rPr lang="en-US" altLang="zh-CN" sz="1400">
                <a:latin typeface="Times New Roman" panose="02020603050405020304" pitchFamily="18" charset="0"/>
                <a:cs typeface="Times New Roman" panose="02020603050405020304" pitchFamily="18" charset="0"/>
                <a:sym typeface="+mn-ea"/>
              </a:rPr>
              <a:t>efforts</a:t>
            </a:r>
            <a:r>
              <a:rPr lang="en-US" sz="1400" dirty="0">
                <a:latin typeface="Times New Roman" panose="02020603050405020304" pitchFamily="18" charset="0"/>
                <a:cs typeface="Times New Roman" panose="02020603050405020304" pitchFamily="18" charset="0"/>
                <a:sym typeface="+mn-ea"/>
              </a:rPr>
              <a:t> of the city's people, a new Tangshan was built upon the ruins.</a:t>
            </a:r>
            <a:endParaRPr lang="en-US" sz="1400" dirty="0">
              <a:solidFill>
                <a:schemeClr val="tx1"/>
              </a:solidFill>
              <a:latin typeface="Times New Roman" panose="02020603050405020304" pitchFamily="18" charset="0"/>
              <a:cs typeface="Times New Roman" panose="02020603050405020304" pitchFamily="18" charset="0"/>
            </a:endParaRPr>
          </a:p>
          <a:p>
            <a:pPr marL="0" lvl="0" indent="0" eaLnBrk="1" hangingPunct="1">
              <a:spcBef>
                <a:spcPct val="0"/>
              </a:spcBef>
              <a:buFontTx/>
              <a:buNone/>
            </a:pPr>
            <a:endParaRPr kumimoji="0" lang="en-US" altLang="ko-KR" sz="1400" b="0" i="0" u="none" strike="no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HY견고딕" pitchFamily="18" charset="-127"/>
              <a:cs typeface="Times New Roman" panose="02020603050405020304" pitchFamily="18" charset="0"/>
            </a:endParaRPr>
          </a:p>
        </p:txBody>
      </p:sp>
      <p:sp>
        <p:nvSpPr>
          <p:cNvPr id="49" name="직사각형 48"/>
          <p:cNvSpPr/>
          <p:nvPr/>
        </p:nvSpPr>
        <p:spPr>
          <a:xfrm>
            <a:off x="2992120" y="957580"/>
            <a:ext cx="2706370" cy="953135"/>
          </a:xfrm>
          <a:prstGeom prst="rect">
            <a:avLst/>
          </a:prstGeom>
        </p:spPr>
        <p:txBody>
          <a:bodyPr wrap="square">
            <a:spAutoFit/>
          </a:bodyPr>
          <a:lstStyle/>
          <a:p>
            <a:pPr lvl="0" algn="just" eaLnBrk="1" fontAlgn="auto" hangingPunct="1">
              <a:spcBef>
                <a:spcPts val="0"/>
              </a:spcBef>
              <a:spcAft>
                <a:spcPts val="0"/>
              </a:spcAft>
              <a:buClrTx/>
              <a:buSzTx/>
              <a:buFontTx/>
              <a:defRPr/>
            </a:pPr>
            <a:r>
              <a:rPr lang="en-US" sz="1400" dirty="0">
                <a:latin typeface="Times New Roman" panose="02020603050405020304" pitchFamily="18" charset="0"/>
                <a:cs typeface="Times New Roman" panose="02020603050405020304" pitchFamily="18" charset="0"/>
                <a:sym typeface="+mn-ea"/>
              </a:rPr>
              <a:t>More than 400,000 people were killed or injured in the earthquake.Nearly everything in the city was destroyed.</a:t>
            </a:r>
            <a:endParaRPr lang="en-US" sz="1400" dirty="0">
              <a:latin typeface="Times New Roman" panose="02020603050405020304" pitchFamily="18" charset="0"/>
              <a:cs typeface="Times New Roman" panose="02020603050405020304" pitchFamily="18" charset="0"/>
              <a:sym typeface="+mn-ea"/>
            </a:endParaRPr>
          </a:p>
        </p:txBody>
      </p:sp>
      <p:grpSp>
        <p:nvGrpSpPr>
          <p:cNvPr id="31755" name="그룹 49"/>
          <p:cNvGrpSpPr/>
          <p:nvPr/>
        </p:nvGrpSpPr>
        <p:grpSpPr>
          <a:xfrm>
            <a:off x="5474970" y="1783080"/>
            <a:ext cx="3058160" cy="2070100"/>
            <a:chOff x="6326333" y="2837753"/>
            <a:chExt cx="2206480" cy="2070100"/>
          </a:xfrm>
        </p:grpSpPr>
        <p:sp>
          <p:nvSpPr>
            <p:cNvPr id="51" name="오른쪽 화살표 50"/>
            <p:cNvSpPr/>
            <p:nvPr/>
          </p:nvSpPr>
          <p:spPr>
            <a:xfrm>
              <a:off x="6326333" y="2837753"/>
              <a:ext cx="2206480" cy="2070100"/>
            </a:xfrm>
            <a:prstGeom prst="rightArrow">
              <a:avLst/>
            </a:prstGeom>
            <a:gradFill>
              <a:gsLst>
                <a:gs pos="0">
                  <a:srgbClr val="F3BB4B"/>
                </a:gs>
                <a:gs pos="100000">
                  <a:srgbClr val="D16811"/>
                </a:gs>
              </a:gsLst>
              <a:lin ang="5400000" scaled="0"/>
            </a:gradFill>
            <a:ln w="952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10000"/>
                </a:lnSpc>
                <a:spcBef>
                  <a:spcPts val="0"/>
                </a:spcBef>
                <a:spcAft>
                  <a:spcPts val="0"/>
                </a:spcAft>
                <a:buClrTx/>
                <a:buSzTx/>
                <a:buFontTx/>
                <a:buNone/>
                <a:defRPr/>
              </a:pPr>
              <a:endParaRPr kumimoji="0" lang="ko-KR" altLang="en-US" sz="1800" b="0" i="0" u="none" strike="noStrike" kern="1200" cap="none" spc="0" normalizeH="0" baseline="0" noProof="0" dirty="0" err="1">
                <a:ln>
                  <a:noFill/>
                </a:ln>
                <a:solidFill>
                  <a:schemeClr val="lt1"/>
                </a:solidFill>
                <a:effectLst/>
                <a:uLnTx/>
                <a:uFillTx/>
                <a:latin typeface="+mn-lt"/>
                <a:ea typeface="+mn-ea"/>
                <a:cs typeface="+mn-cs"/>
              </a:endParaRPr>
            </a:p>
          </p:txBody>
        </p:sp>
        <p:sp>
          <p:nvSpPr>
            <p:cNvPr id="52" name="자유형 51"/>
            <p:cNvSpPr/>
            <p:nvPr/>
          </p:nvSpPr>
          <p:spPr>
            <a:xfrm>
              <a:off x="6326333" y="2844057"/>
              <a:ext cx="2206480" cy="1161007"/>
            </a:xfrm>
            <a:custGeom>
              <a:avLst/>
              <a:gdLst>
                <a:gd name="connsiteX0" fmla="*/ 0 w 2206480"/>
                <a:gd name="connsiteY0" fmla="*/ 517525 h 2070100"/>
                <a:gd name="connsiteX1" fmla="*/ 1171430 w 2206480"/>
                <a:gd name="connsiteY1" fmla="*/ 517525 h 2070100"/>
                <a:gd name="connsiteX2" fmla="*/ 1171430 w 2206480"/>
                <a:gd name="connsiteY2" fmla="*/ 0 h 2070100"/>
                <a:gd name="connsiteX3" fmla="*/ 2206480 w 2206480"/>
                <a:gd name="connsiteY3" fmla="*/ 1035050 h 2070100"/>
                <a:gd name="connsiteX4" fmla="*/ 1171430 w 2206480"/>
                <a:gd name="connsiteY4" fmla="*/ 2070100 h 2070100"/>
                <a:gd name="connsiteX5" fmla="*/ 1171430 w 2206480"/>
                <a:gd name="connsiteY5" fmla="*/ 1552575 h 2070100"/>
                <a:gd name="connsiteX6" fmla="*/ 0 w 2206480"/>
                <a:gd name="connsiteY6" fmla="*/ 1552575 h 2070100"/>
                <a:gd name="connsiteX7" fmla="*/ 0 w 2206480"/>
                <a:gd name="connsiteY7" fmla="*/ 517525 h 2070100"/>
                <a:gd name="connsiteX0-1" fmla="*/ 0 w 2206480"/>
                <a:gd name="connsiteY0-2" fmla="*/ 517525 h 1552575"/>
                <a:gd name="connsiteX1-3" fmla="*/ 1171430 w 2206480"/>
                <a:gd name="connsiteY1-4" fmla="*/ 517525 h 1552575"/>
                <a:gd name="connsiteX2-5" fmla="*/ 1171430 w 2206480"/>
                <a:gd name="connsiteY2-6" fmla="*/ 0 h 1552575"/>
                <a:gd name="connsiteX3-7" fmla="*/ 2206480 w 2206480"/>
                <a:gd name="connsiteY3-8" fmla="*/ 1035050 h 1552575"/>
                <a:gd name="connsiteX4-9" fmla="*/ 1171430 w 2206480"/>
                <a:gd name="connsiteY4-10" fmla="*/ 1552575 h 1552575"/>
                <a:gd name="connsiteX5-11" fmla="*/ 0 w 2206480"/>
                <a:gd name="connsiteY5-12" fmla="*/ 1552575 h 1552575"/>
                <a:gd name="connsiteX6-13" fmla="*/ 0 w 2206480"/>
                <a:gd name="connsiteY6-14" fmla="*/ 517525 h 1552575"/>
                <a:gd name="connsiteX0-15" fmla="*/ 0 w 2206480"/>
                <a:gd name="connsiteY0-16" fmla="*/ 517525 h 1552575"/>
                <a:gd name="connsiteX1-17" fmla="*/ 1171430 w 2206480"/>
                <a:gd name="connsiteY1-18" fmla="*/ 517525 h 1552575"/>
                <a:gd name="connsiteX2-19" fmla="*/ 1171430 w 2206480"/>
                <a:gd name="connsiteY2-20" fmla="*/ 0 h 1552575"/>
                <a:gd name="connsiteX3-21" fmla="*/ 2206480 w 2206480"/>
                <a:gd name="connsiteY3-22" fmla="*/ 1035050 h 1552575"/>
                <a:gd name="connsiteX4-23" fmla="*/ 0 w 2206480"/>
                <a:gd name="connsiteY4-24" fmla="*/ 1552575 h 1552575"/>
                <a:gd name="connsiteX5-25" fmla="*/ 0 w 2206480"/>
                <a:gd name="connsiteY5-26" fmla="*/ 517525 h 1552575"/>
                <a:gd name="connsiteX0-27" fmla="*/ 0 w 2206480"/>
                <a:gd name="connsiteY0-28" fmla="*/ 517525 h 1161007"/>
                <a:gd name="connsiteX1-29" fmla="*/ 1171430 w 2206480"/>
                <a:gd name="connsiteY1-30" fmla="*/ 517525 h 1161007"/>
                <a:gd name="connsiteX2-31" fmla="*/ 1171430 w 2206480"/>
                <a:gd name="connsiteY2-32" fmla="*/ 0 h 1161007"/>
                <a:gd name="connsiteX3-33" fmla="*/ 2206480 w 2206480"/>
                <a:gd name="connsiteY3-34" fmla="*/ 1035050 h 1161007"/>
                <a:gd name="connsiteX4-35" fmla="*/ 45867 w 2206480"/>
                <a:gd name="connsiteY4-36" fmla="*/ 1161007 h 1161007"/>
                <a:gd name="connsiteX5-37" fmla="*/ 0 w 2206480"/>
                <a:gd name="connsiteY5-38" fmla="*/ 517525 h 1161007"/>
                <a:gd name="connsiteX0-39" fmla="*/ 0 w 2206480"/>
                <a:gd name="connsiteY0-40" fmla="*/ 517525 h 1161007"/>
                <a:gd name="connsiteX1-41" fmla="*/ 1171430 w 2206480"/>
                <a:gd name="connsiteY1-42" fmla="*/ 517525 h 1161007"/>
                <a:gd name="connsiteX2-43" fmla="*/ 1171430 w 2206480"/>
                <a:gd name="connsiteY2-44" fmla="*/ 0 h 1161007"/>
                <a:gd name="connsiteX3-45" fmla="*/ 2206480 w 2206480"/>
                <a:gd name="connsiteY3-46" fmla="*/ 1035050 h 1161007"/>
                <a:gd name="connsiteX4-47" fmla="*/ 45867 w 2206480"/>
                <a:gd name="connsiteY4-48" fmla="*/ 1161007 h 1161007"/>
                <a:gd name="connsiteX5-49" fmla="*/ 0 w 2206480"/>
                <a:gd name="connsiteY5-50" fmla="*/ 517525 h 1161007"/>
                <a:gd name="connsiteX0-51" fmla="*/ 0 w 2206480"/>
                <a:gd name="connsiteY0-52" fmla="*/ 517525 h 1161007"/>
                <a:gd name="connsiteX1-53" fmla="*/ 1171430 w 2206480"/>
                <a:gd name="connsiteY1-54" fmla="*/ 517525 h 1161007"/>
                <a:gd name="connsiteX2-55" fmla="*/ 1171430 w 2206480"/>
                <a:gd name="connsiteY2-56" fmla="*/ 0 h 1161007"/>
                <a:gd name="connsiteX3-57" fmla="*/ 2206480 w 2206480"/>
                <a:gd name="connsiteY3-58" fmla="*/ 1035050 h 1161007"/>
                <a:gd name="connsiteX4-59" fmla="*/ 45867 w 2206480"/>
                <a:gd name="connsiteY4-60" fmla="*/ 1161007 h 1161007"/>
                <a:gd name="connsiteX5-61" fmla="*/ 0 w 2206480"/>
                <a:gd name="connsiteY5-62" fmla="*/ 517525 h 11610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206480" h="1161007">
                  <a:moveTo>
                    <a:pt x="0" y="517525"/>
                  </a:moveTo>
                  <a:lnTo>
                    <a:pt x="1171430" y="517525"/>
                  </a:lnTo>
                  <a:lnTo>
                    <a:pt x="1171430" y="0"/>
                  </a:lnTo>
                  <a:lnTo>
                    <a:pt x="2206480" y="1035050"/>
                  </a:lnTo>
                  <a:cubicBezTo>
                    <a:pt x="1450755" y="650660"/>
                    <a:pt x="722661" y="497336"/>
                    <a:pt x="45867" y="1161007"/>
                  </a:cubicBezTo>
                  <a:lnTo>
                    <a:pt x="0" y="517525"/>
                  </a:lnTo>
                  <a:close/>
                </a:path>
              </a:pathLst>
            </a:custGeom>
            <a:solidFill>
              <a:schemeClr val="bg1">
                <a:alpha val="17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1" hangingPunct="1">
                <a:lnSpc>
                  <a:spcPct val="110000"/>
                </a:lnSpc>
                <a:spcBef>
                  <a:spcPct val="0"/>
                </a:spcBef>
                <a:spcAft>
                  <a:spcPct val="0"/>
                </a:spcAft>
                <a:buClrTx/>
                <a:buSzTx/>
                <a:buFontTx/>
                <a:buNone/>
                <a:defRPr/>
              </a:pPr>
              <a:endParaRPr kumimoji="0" lang="ko-KR" altLang="en-US" sz="1800" b="0" i="0" u="none" strike="noStrike" kern="1200" cap="none" spc="0" normalizeH="0" baseline="0" noProof="0" dirty="0" err="1">
                <a:ln>
                  <a:noFill/>
                </a:ln>
                <a:solidFill>
                  <a:schemeClr val="lt1"/>
                </a:solidFill>
                <a:effectLst/>
                <a:uLnTx/>
                <a:uFillTx/>
                <a:latin typeface="+mn-lt"/>
                <a:ea typeface="+mn-ea"/>
                <a:cs typeface="+mn-cs"/>
              </a:endParaRPr>
            </a:p>
          </p:txBody>
        </p:sp>
      </p:grpSp>
      <p:grpSp>
        <p:nvGrpSpPr>
          <p:cNvPr id="31757" name="그룹 55"/>
          <p:cNvGrpSpPr/>
          <p:nvPr/>
        </p:nvGrpSpPr>
        <p:grpSpPr>
          <a:xfrm>
            <a:off x="3351530" y="2310130"/>
            <a:ext cx="2079625" cy="1028700"/>
            <a:chOff x="2592788" y="3364822"/>
            <a:chExt cx="1748305" cy="1028700"/>
          </a:xfrm>
        </p:grpSpPr>
        <p:sp>
          <p:nvSpPr>
            <p:cNvPr id="57" name="직사각형 56"/>
            <p:cNvSpPr/>
            <p:nvPr/>
          </p:nvSpPr>
          <p:spPr>
            <a:xfrm>
              <a:off x="2592788" y="3364822"/>
              <a:ext cx="1748305" cy="1028700"/>
            </a:xfrm>
            <a:prstGeom prst="rect">
              <a:avLst/>
            </a:prstGeom>
            <a:gradFill>
              <a:gsLst>
                <a:gs pos="0">
                  <a:srgbClr val="6EDCDC"/>
                </a:gs>
                <a:gs pos="100000">
                  <a:srgbClr val="2D909D"/>
                </a:gs>
              </a:gsLst>
              <a:lin ang="5400000" scaled="0"/>
            </a:gradFill>
            <a:ln w="952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1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8" name="자유형 57"/>
            <p:cNvSpPr/>
            <p:nvPr/>
          </p:nvSpPr>
          <p:spPr>
            <a:xfrm>
              <a:off x="2592788" y="3371127"/>
              <a:ext cx="1748305" cy="633937"/>
            </a:xfrm>
            <a:custGeom>
              <a:avLst/>
              <a:gdLst>
                <a:gd name="connsiteX0" fmla="*/ 0 w 1748305"/>
                <a:gd name="connsiteY0" fmla="*/ 0 h 1028700"/>
                <a:gd name="connsiteX1" fmla="*/ 1748305 w 1748305"/>
                <a:gd name="connsiteY1" fmla="*/ 0 h 1028700"/>
                <a:gd name="connsiteX2" fmla="*/ 1748305 w 1748305"/>
                <a:gd name="connsiteY2" fmla="*/ 1028700 h 1028700"/>
                <a:gd name="connsiteX3" fmla="*/ 0 w 1748305"/>
                <a:gd name="connsiteY3" fmla="*/ 1028700 h 1028700"/>
                <a:gd name="connsiteX4" fmla="*/ 0 w 1748305"/>
                <a:gd name="connsiteY4" fmla="*/ 0 h 1028700"/>
                <a:gd name="connsiteX0-1" fmla="*/ 0 w 1748305"/>
                <a:gd name="connsiteY0-2" fmla="*/ 0 h 1028700"/>
                <a:gd name="connsiteX1-3" fmla="*/ 1748305 w 1748305"/>
                <a:gd name="connsiteY1-4" fmla="*/ 0 h 1028700"/>
                <a:gd name="connsiteX2-5" fmla="*/ 0 w 1748305"/>
                <a:gd name="connsiteY2-6" fmla="*/ 1028700 h 1028700"/>
                <a:gd name="connsiteX3-7" fmla="*/ 0 w 1748305"/>
                <a:gd name="connsiteY3-8" fmla="*/ 0 h 1028700"/>
              </a:gdLst>
              <a:ahLst/>
              <a:cxnLst>
                <a:cxn ang="0">
                  <a:pos x="connsiteX0-1" y="connsiteY0-2"/>
                </a:cxn>
                <a:cxn ang="0">
                  <a:pos x="connsiteX1-3" y="connsiteY1-4"/>
                </a:cxn>
                <a:cxn ang="0">
                  <a:pos x="connsiteX2-5" y="connsiteY2-6"/>
                </a:cxn>
                <a:cxn ang="0">
                  <a:pos x="connsiteX3-7" y="connsiteY3-8"/>
                </a:cxn>
              </a:cxnLst>
              <a:rect l="l" t="t" r="r" b="b"/>
              <a:pathLst>
                <a:path w="1748305" h="1028700">
                  <a:moveTo>
                    <a:pt x="0" y="0"/>
                  </a:moveTo>
                  <a:lnTo>
                    <a:pt x="1748305" y="0"/>
                  </a:lnTo>
                  <a:lnTo>
                    <a:pt x="0" y="1028700"/>
                  </a:lnTo>
                  <a:lnTo>
                    <a:pt x="0" y="0"/>
                  </a:lnTo>
                  <a:close/>
                </a:path>
              </a:pathLst>
            </a:custGeom>
            <a:solidFill>
              <a:schemeClr val="bg1">
                <a:alpha val="17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1" hangingPunct="1">
                <a:lnSpc>
                  <a:spcPct val="110000"/>
                </a:lnSpc>
                <a:spcBef>
                  <a:spcPct val="0"/>
                </a:spcBef>
                <a:spcAft>
                  <a:spcPct val="0"/>
                </a:spcAft>
                <a:buClrTx/>
                <a:buSzTx/>
                <a:buFontTx/>
                <a:buNone/>
                <a:defRPr/>
              </a:pPr>
              <a:endParaRPr kumimoji="0" lang="ko-KR" altLang="en-US" sz="1800" b="0" i="0" u="none" strike="noStrike" kern="1200" cap="none" spc="0" normalizeH="0" baseline="0" noProof="0" dirty="0" err="1">
                <a:ln>
                  <a:noFill/>
                </a:ln>
                <a:solidFill>
                  <a:schemeClr val="lt1"/>
                </a:solidFill>
                <a:effectLst/>
                <a:uLnTx/>
                <a:uFillTx/>
                <a:latin typeface="+mn-lt"/>
                <a:ea typeface="+mn-ea"/>
                <a:cs typeface="+mn-cs"/>
              </a:endParaRPr>
            </a:p>
          </p:txBody>
        </p:sp>
      </p:grpSp>
      <p:grpSp>
        <p:nvGrpSpPr>
          <p:cNvPr id="31758" name="그룹 58"/>
          <p:cNvGrpSpPr/>
          <p:nvPr/>
        </p:nvGrpSpPr>
        <p:grpSpPr>
          <a:xfrm>
            <a:off x="641350" y="2316480"/>
            <a:ext cx="2666365" cy="1028700"/>
            <a:chOff x="611190" y="3364822"/>
            <a:chExt cx="1868876" cy="1029600"/>
          </a:xfrm>
        </p:grpSpPr>
        <p:sp>
          <p:nvSpPr>
            <p:cNvPr id="60" name="양쪽 모서리가 둥근 사각형 59"/>
            <p:cNvSpPr/>
            <p:nvPr/>
          </p:nvSpPr>
          <p:spPr>
            <a:xfrm rot="16200000">
              <a:off x="1030828" y="2945184"/>
              <a:ext cx="1029600" cy="1868876"/>
            </a:xfrm>
            <a:prstGeom prst="round2SameRect">
              <a:avLst>
                <a:gd name="adj1" fmla="val 50000"/>
                <a:gd name="adj2" fmla="val 0"/>
              </a:avLst>
            </a:prstGeom>
            <a:gradFill>
              <a:gsLst>
                <a:gs pos="0">
                  <a:srgbClr val="A5D773"/>
                </a:gs>
                <a:gs pos="100000">
                  <a:srgbClr val="5E9436"/>
                </a:gs>
              </a:gsLst>
              <a:lin ang="5400000" scaled="0"/>
            </a:gradFill>
            <a:ln w="952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1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1" name="자유형 60"/>
            <p:cNvSpPr/>
            <p:nvPr/>
          </p:nvSpPr>
          <p:spPr>
            <a:xfrm rot="16200000">
              <a:off x="1106219" y="2876098"/>
              <a:ext cx="878818" cy="1868876"/>
            </a:xfrm>
            <a:custGeom>
              <a:avLst/>
              <a:gdLst>
                <a:gd name="connsiteX0" fmla="*/ 514800 w 1029600"/>
                <a:gd name="connsiteY0" fmla="*/ 0 h 1868876"/>
                <a:gd name="connsiteX1" fmla="*/ 514800 w 1029600"/>
                <a:gd name="connsiteY1" fmla="*/ 0 h 1868876"/>
                <a:gd name="connsiteX2" fmla="*/ 878819 w 1029600"/>
                <a:gd name="connsiteY2" fmla="*/ 150782 h 1868876"/>
                <a:gd name="connsiteX3" fmla="*/ 1029600 w 1029600"/>
                <a:gd name="connsiteY3" fmla="*/ 514801 h 1868876"/>
                <a:gd name="connsiteX4" fmla="*/ 1029600 w 1029600"/>
                <a:gd name="connsiteY4" fmla="*/ 1868876 h 1868876"/>
                <a:gd name="connsiteX5" fmla="*/ 1029600 w 1029600"/>
                <a:gd name="connsiteY5" fmla="*/ 1868876 h 1868876"/>
                <a:gd name="connsiteX6" fmla="*/ 1029600 w 1029600"/>
                <a:gd name="connsiteY6" fmla="*/ 1868876 h 1868876"/>
                <a:gd name="connsiteX7" fmla="*/ 0 w 1029600"/>
                <a:gd name="connsiteY7" fmla="*/ 1868876 h 1868876"/>
                <a:gd name="connsiteX8" fmla="*/ 0 w 1029600"/>
                <a:gd name="connsiteY8" fmla="*/ 1868876 h 1868876"/>
                <a:gd name="connsiteX9" fmla="*/ 0 w 1029600"/>
                <a:gd name="connsiteY9" fmla="*/ 1868876 h 1868876"/>
                <a:gd name="connsiteX10" fmla="*/ 0 w 1029600"/>
                <a:gd name="connsiteY10" fmla="*/ 514800 h 1868876"/>
                <a:gd name="connsiteX11" fmla="*/ 150782 w 1029600"/>
                <a:gd name="connsiteY11" fmla="*/ 150781 h 1868876"/>
                <a:gd name="connsiteX12" fmla="*/ 514801 w 1029600"/>
                <a:gd name="connsiteY12" fmla="*/ 0 h 1868876"/>
                <a:gd name="connsiteX13" fmla="*/ 514800 w 1029600"/>
                <a:gd name="connsiteY13" fmla="*/ 0 h 1868876"/>
                <a:gd name="connsiteX0-1" fmla="*/ 514800 w 1029600"/>
                <a:gd name="connsiteY0-2" fmla="*/ 0 h 1868876"/>
                <a:gd name="connsiteX1-3" fmla="*/ 514800 w 1029600"/>
                <a:gd name="connsiteY1-4" fmla="*/ 0 h 1868876"/>
                <a:gd name="connsiteX2-5" fmla="*/ 878819 w 1029600"/>
                <a:gd name="connsiteY2-6" fmla="*/ 150782 h 1868876"/>
                <a:gd name="connsiteX3-7" fmla="*/ 1029600 w 1029600"/>
                <a:gd name="connsiteY3-8" fmla="*/ 514801 h 1868876"/>
                <a:gd name="connsiteX4-9" fmla="*/ 1029600 w 1029600"/>
                <a:gd name="connsiteY4-10" fmla="*/ 1868876 h 1868876"/>
                <a:gd name="connsiteX5-11" fmla="*/ 1029600 w 1029600"/>
                <a:gd name="connsiteY5-12" fmla="*/ 1868876 h 1868876"/>
                <a:gd name="connsiteX6-13" fmla="*/ 1029600 w 1029600"/>
                <a:gd name="connsiteY6-14" fmla="*/ 1868876 h 1868876"/>
                <a:gd name="connsiteX7-15" fmla="*/ 0 w 1029600"/>
                <a:gd name="connsiteY7-16" fmla="*/ 1868876 h 1868876"/>
                <a:gd name="connsiteX8-17" fmla="*/ 0 w 1029600"/>
                <a:gd name="connsiteY8-18" fmla="*/ 1868876 h 1868876"/>
                <a:gd name="connsiteX9-19" fmla="*/ 0 w 1029600"/>
                <a:gd name="connsiteY9-20" fmla="*/ 514800 h 1868876"/>
                <a:gd name="connsiteX10-21" fmla="*/ 150782 w 1029600"/>
                <a:gd name="connsiteY10-22" fmla="*/ 150781 h 1868876"/>
                <a:gd name="connsiteX11-23" fmla="*/ 514801 w 1029600"/>
                <a:gd name="connsiteY11-24" fmla="*/ 0 h 1868876"/>
                <a:gd name="connsiteX12-25" fmla="*/ 514800 w 1029600"/>
                <a:gd name="connsiteY12-26" fmla="*/ 0 h 1868876"/>
                <a:gd name="connsiteX0-27" fmla="*/ 514800 w 1029600"/>
                <a:gd name="connsiteY0-28" fmla="*/ 0 h 1868876"/>
                <a:gd name="connsiteX1-29" fmla="*/ 514800 w 1029600"/>
                <a:gd name="connsiteY1-30" fmla="*/ 0 h 1868876"/>
                <a:gd name="connsiteX2-31" fmla="*/ 878819 w 1029600"/>
                <a:gd name="connsiteY2-32" fmla="*/ 150782 h 1868876"/>
                <a:gd name="connsiteX3-33" fmla="*/ 1029600 w 1029600"/>
                <a:gd name="connsiteY3-34" fmla="*/ 514801 h 1868876"/>
                <a:gd name="connsiteX4-35" fmla="*/ 1029600 w 1029600"/>
                <a:gd name="connsiteY4-36" fmla="*/ 1868876 h 1868876"/>
                <a:gd name="connsiteX5-37" fmla="*/ 1029600 w 1029600"/>
                <a:gd name="connsiteY5-38" fmla="*/ 1868876 h 1868876"/>
                <a:gd name="connsiteX6-39" fmla="*/ 1029600 w 1029600"/>
                <a:gd name="connsiteY6-40" fmla="*/ 1868876 h 1868876"/>
                <a:gd name="connsiteX7-41" fmla="*/ 0 w 1029600"/>
                <a:gd name="connsiteY7-42" fmla="*/ 1868876 h 1868876"/>
                <a:gd name="connsiteX8-43" fmla="*/ 0 w 1029600"/>
                <a:gd name="connsiteY8-44" fmla="*/ 514800 h 1868876"/>
                <a:gd name="connsiteX9-45" fmla="*/ 150782 w 1029600"/>
                <a:gd name="connsiteY9-46" fmla="*/ 150781 h 1868876"/>
                <a:gd name="connsiteX10-47" fmla="*/ 514801 w 1029600"/>
                <a:gd name="connsiteY10-48" fmla="*/ 0 h 1868876"/>
                <a:gd name="connsiteX11-49" fmla="*/ 514800 w 1029600"/>
                <a:gd name="connsiteY11-50" fmla="*/ 0 h 1868876"/>
                <a:gd name="connsiteX0-51" fmla="*/ 514800 w 1029600"/>
                <a:gd name="connsiteY0-52" fmla="*/ 0 h 1868876"/>
                <a:gd name="connsiteX1-53" fmla="*/ 514800 w 1029600"/>
                <a:gd name="connsiteY1-54" fmla="*/ 0 h 1868876"/>
                <a:gd name="connsiteX2-55" fmla="*/ 878819 w 1029600"/>
                <a:gd name="connsiteY2-56" fmla="*/ 150782 h 1868876"/>
                <a:gd name="connsiteX3-57" fmla="*/ 1029600 w 1029600"/>
                <a:gd name="connsiteY3-58" fmla="*/ 514801 h 1868876"/>
                <a:gd name="connsiteX4-59" fmla="*/ 1029600 w 1029600"/>
                <a:gd name="connsiteY4-60" fmla="*/ 1868876 h 1868876"/>
                <a:gd name="connsiteX5-61" fmla="*/ 1029600 w 1029600"/>
                <a:gd name="connsiteY5-62" fmla="*/ 1868876 h 1868876"/>
                <a:gd name="connsiteX6-63" fmla="*/ 1029600 w 1029600"/>
                <a:gd name="connsiteY6-64" fmla="*/ 1868876 h 1868876"/>
                <a:gd name="connsiteX7-65" fmla="*/ 0 w 1029600"/>
                <a:gd name="connsiteY7-66" fmla="*/ 514800 h 1868876"/>
                <a:gd name="connsiteX8-67" fmla="*/ 150782 w 1029600"/>
                <a:gd name="connsiteY8-68" fmla="*/ 150781 h 1868876"/>
                <a:gd name="connsiteX9-69" fmla="*/ 514801 w 1029600"/>
                <a:gd name="connsiteY9-70" fmla="*/ 0 h 1868876"/>
                <a:gd name="connsiteX10-71" fmla="*/ 514800 w 1029600"/>
                <a:gd name="connsiteY10-72" fmla="*/ 0 h 1868876"/>
                <a:gd name="connsiteX0-73" fmla="*/ 364018 w 878818"/>
                <a:gd name="connsiteY0-74" fmla="*/ 0 h 1868876"/>
                <a:gd name="connsiteX1-75" fmla="*/ 364018 w 878818"/>
                <a:gd name="connsiteY1-76" fmla="*/ 0 h 1868876"/>
                <a:gd name="connsiteX2-77" fmla="*/ 728037 w 878818"/>
                <a:gd name="connsiteY2-78" fmla="*/ 150782 h 1868876"/>
                <a:gd name="connsiteX3-79" fmla="*/ 878818 w 878818"/>
                <a:gd name="connsiteY3-80" fmla="*/ 514801 h 1868876"/>
                <a:gd name="connsiteX4-81" fmla="*/ 878818 w 878818"/>
                <a:gd name="connsiteY4-82" fmla="*/ 1868876 h 1868876"/>
                <a:gd name="connsiteX5-83" fmla="*/ 878818 w 878818"/>
                <a:gd name="connsiteY5-84" fmla="*/ 1868876 h 1868876"/>
                <a:gd name="connsiteX6-85" fmla="*/ 878818 w 878818"/>
                <a:gd name="connsiteY6-86" fmla="*/ 1868876 h 1868876"/>
                <a:gd name="connsiteX7-87" fmla="*/ 0 w 878818"/>
                <a:gd name="connsiteY7-88" fmla="*/ 150781 h 1868876"/>
                <a:gd name="connsiteX8-89" fmla="*/ 364019 w 878818"/>
                <a:gd name="connsiteY8-90" fmla="*/ 0 h 1868876"/>
                <a:gd name="connsiteX9-91" fmla="*/ 364018 w 878818"/>
                <a:gd name="connsiteY9-92" fmla="*/ 0 h 18688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878818" h="1868876">
                  <a:moveTo>
                    <a:pt x="364018" y="0"/>
                  </a:moveTo>
                  <a:lnTo>
                    <a:pt x="364018" y="0"/>
                  </a:lnTo>
                  <a:cubicBezTo>
                    <a:pt x="500552" y="0"/>
                    <a:pt x="631493" y="54238"/>
                    <a:pt x="728037" y="150782"/>
                  </a:cubicBezTo>
                  <a:cubicBezTo>
                    <a:pt x="824581" y="247326"/>
                    <a:pt x="878818" y="378267"/>
                    <a:pt x="878818" y="514801"/>
                  </a:cubicBezTo>
                  <a:lnTo>
                    <a:pt x="878818" y="1868876"/>
                  </a:lnTo>
                  <a:lnTo>
                    <a:pt x="878818" y="1868876"/>
                  </a:lnTo>
                  <a:lnTo>
                    <a:pt x="878818" y="1868876"/>
                  </a:lnTo>
                  <a:lnTo>
                    <a:pt x="0" y="150781"/>
                  </a:lnTo>
                  <a:cubicBezTo>
                    <a:pt x="96544" y="54237"/>
                    <a:pt x="227485" y="0"/>
                    <a:pt x="364019" y="0"/>
                  </a:cubicBezTo>
                  <a:lnTo>
                    <a:pt x="364018" y="0"/>
                  </a:lnTo>
                  <a:close/>
                </a:path>
              </a:pathLst>
            </a:custGeom>
            <a:gradFill>
              <a:gsLst>
                <a:gs pos="50000">
                  <a:schemeClr val="bg1">
                    <a:alpha val="8000"/>
                  </a:schemeClr>
                </a:gs>
                <a:gs pos="100000">
                  <a:schemeClr val="bg1">
                    <a:alpha val="0"/>
                  </a:schemeClr>
                </a:gs>
              </a:gsLst>
              <a:lin ang="0" scaled="0"/>
            </a:gradFill>
            <a:ln>
              <a:noFill/>
            </a:ln>
            <a:effectLst/>
            <a:scene3d>
              <a:camera prst="orthographicFront">
                <a:rot lat="0" lon="0" rev="0"/>
              </a:camera>
              <a:lightRig rig="contrasting" dir="t">
                <a:rot lat="0" lon="0" rev="174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1" hangingPunct="1">
                <a:lnSpc>
                  <a:spcPct val="110000"/>
                </a:lnSpc>
                <a:spcBef>
                  <a:spcPct val="0"/>
                </a:spcBef>
                <a:spcAft>
                  <a:spcPct val="0"/>
                </a:spcAft>
                <a:buClrTx/>
                <a:buSzTx/>
                <a:buFontTx/>
                <a:buNone/>
                <a:defRPr/>
              </a:pPr>
              <a:endParaRPr kumimoji="0" lang="ko-KR" altLang="en-US" sz="1800" b="0" i="0" u="none" strike="noStrike" kern="1200" cap="none" spc="0" normalizeH="0" baseline="0" noProof="0" dirty="0">
                <a:ln>
                  <a:noFill/>
                </a:ln>
                <a:solidFill>
                  <a:schemeClr val="lt1"/>
                </a:solidFill>
                <a:effectLst/>
                <a:uLnTx/>
                <a:uFillTx/>
                <a:latin typeface="+mn-lt"/>
                <a:ea typeface="+mn-ea"/>
                <a:cs typeface="+mn-cs"/>
              </a:endParaRPr>
            </a:p>
          </p:txBody>
        </p:sp>
      </p:grpSp>
      <p:sp>
        <p:nvSpPr>
          <p:cNvPr id="63" name="Rectangle 443"/>
          <p:cNvSpPr>
            <a:spLocks noChangeArrowheads="1"/>
          </p:cNvSpPr>
          <p:nvPr/>
        </p:nvSpPr>
        <p:spPr bwMode="auto">
          <a:xfrm>
            <a:off x="922020" y="2631440"/>
            <a:ext cx="2302510" cy="398780"/>
          </a:xfrm>
          <a:prstGeom prst="rect">
            <a:avLst/>
          </a:prstGeom>
        </p:spPr>
        <p:txBody>
          <a:bodyPr wrap="square">
            <a:spAutoFit/>
          </a:bodyPr>
          <a:lstStyle/>
          <a:p>
            <a:pPr lvl="0" algn="ctr" eaLnBrk="1" fontAlgn="auto" latinLnBrk="1" hangingPunct="1">
              <a:spcBef>
                <a:spcPts val="0"/>
              </a:spcBef>
              <a:spcAft>
                <a:spcPts val="0"/>
              </a:spcAft>
              <a:buClrTx/>
              <a:buSzTx/>
              <a:buFontTx/>
              <a:defRPr/>
            </a:pPr>
            <a:r>
              <a:rPr lang="en-US" altLang="ko-KR" sz="2000" b="1" noProof="0" dirty="0">
                <a:ln>
                  <a:noFill/>
                </a:ln>
                <a:effectLst>
                  <a:outerShdw blurRad="38100" dist="38100" dir="2700000" algn="tl">
                    <a:srgbClr val="000000">
                      <a:alpha val="43137"/>
                    </a:srgbClr>
                  </a:outerShdw>
                </a:effectLst>
                <a:uLnTx/>
                <a:uFillTx/>
                <a:latin typeface="Arial" panose="020B0604020202020204" pitchFamily="34" charset="0"/>
                <a:ea typeface="HY견고딕" pitchFamily="18" charset="-127"/>
                <a:cs typeface="Arial" panose="020B0604020202020204" pitchFamily="34" charset="0"/>
                <a:sym typeface="+mn-ea"/>
              </a:rPr>
              <a:t>before the quake</a:t>
            </a:r>
            <a:endParaRPr lang="en-US" altLang="ko-KR" sz="2000" b="1" noProof="0" dirty="0">
              <a:ln>
                <a:noFill/>
              </a:ln>
              <a:effectLst>
                <a:outerShdw blurRad="38100" dist="38100" dir="2700000" algn="tl">
                  <a:srgbClr val="000000">
                    <a:alpha val="43137"/>
                  </a:srgbClr>
                </a:outerShdw>
              </a:effectLst>
              <a:uLnTx/>
              <a:uFillTx/>
              <a:latin typeface="Arial" panose="020B0604020202020204" pitchFamily="34" charset="0"/>
              <a:ea typeface="HY견고딕" pitchFamily="18" charset="-127"/>
              <a:cs typeface="Arial" panose="020B0604020202020204" pitchFamily="34" charset="0"/>
              <a:sym typeface="+mn-ea"/>
            </a:endParaRPr>
          </a:p>
        </p:txBody>
      </p:sp>
      <p:sp>
        <p:nvSpPr>
          <p:cNvPr id="65" name="Rectangle 443"/>
          <p:cNvSpPr>
            <a:spLocks noChangeArrowheads="1"/>
          </p:cNvSpPr>
          <p:nvPr/>
        </p:nvSpPr>
        <p:spPr bwMode="auto">
          <a:xfrm>
            <a:off x="3477895" y="2631440"/>
            <a:ext cx="1744345" cy="398780"/>
          </a:xfrm>
          <a:prstGeom prst="rect">
            <a:avLst/>
          </a:prstGeom>
        </p:spPr>
        <p:txBody>
          <a:bodyPr wrap="square">
            <a:spAutoFit/>
          </a:bodyPr>
          <a:lstStyle/>
          <a:p>
            <a:pPr lvl="0" algn="ctr" eaLnBrk="1" fontAlgn="auto" latinLnBrk="1" hangingPunct="1">
              <a:spcBef>
                <a:spcPts val="0"/>
              </a:spcBef>
              <a:spcAft>
                <a:spcPts val="0"/>
              </a:spcAft>
              <a:buClrTx/>
              <a:buSzTx/>
              <a:buFontTx/>
              <a:defRPr/>
            </a:pPr>
            <a:r>
              <a:rPr lang="en-US" altLang="ko-KR" sz="2000" b="1" noProof="0" dirty="0">
                <a:ln>
                  <a:noFill/>
                </a:ln>
                <a:effectLst>
                  <a:outerShdw blurRad="38100" dist="38100" dir="2700000" algn="tl">
                    <a:srgbClr val="000000">
                      <a:alpha val="43137"/>
                    </a:srgbClr>
                  </a:outerShdw>
                </a:effectLst>
                <a:uLnTx/>
                <a:uFillTx/>
                <a:latin typeface="Arial" panose="020B0604020202020204" pitchFamily="34" charset="0"/>
                <a:ea typeface="HY견고딕" pitchFamily="18" charset="-127"/>
                <a:cs typeface="Arial" panose="020B0604020202020204" pitchFamily="34" charset="0"/>
                <a:sym typeface="+mn-ea"/>
              </a:rPr>
              <a:t>in the quake</a:t>
            </a:r>
            <a:endParaRPr lang="en-US" altLang="ko-KR" sz="2000" b="1" noProof="0" dirty="0">
              <a:ln>
                <a:noFill/>
              </a:ln>
              <a:effectLst>
                <a:outerShdw blurRad="38100" dist="38100" dir="2700000" algn="tl">
                  <a:srgbClr val="000000">
                    <a:alpha val="43137"/>
                  </a:srgbClr>
                </a:outerShdw>
              </a:effectLst>
              <a:uLnTx/>
              <a:uFillTx/>
              <a:latin typeface="Arial" panose="020B0604020202020204" pitchFamily="34" charset="0"/>
              <a:ea typeface="HY견고딕" pitchFamily="18" charset="-127"/>
              <a:cs typeface="Arial" panose="020B0604020202020204" pitchFamily="34" charset="0"/>
              <a:sym typeface="+mn-ea"/>
            </a:endParaRPr>
          </a:p>
        </p:txBody>
      </p:sp>
      <p:sp>
        <p:nvSpPr>
          <p:cNvPr id="68" name="직사각형 67"/>
          <p:cNvSpPr/>
          <p:nvPr/>
        </p:nvSpPr>
        <p:spPr>
          <a:xfrm>
            <a:off x="5806758" y="2624773"/>
            <a:ext cx="2016125" cy="398780"/>
          </a:xfrm>
          <a:prstGeom prst="rect">
            <a:avLst/>
          </a:prstGeom>
        </p:spPr>
        <p:txBody>
          <a:bodyPr>
            <a:spAutoFit/>
          </a:bodyPr>
          <a:lstStyle/>
          <a:p>
            <a:pPr marL="0" marR="0" lvl="0" indent="0" algn="ctr" defTabSz="914400" rtl="0" eaLnBrk="1" fontAlgn="auto" latinLnBrk="1" hangingPunct="1">
              <a:lnSpc>
                <a:spcPct val="100000"/>
              </a:lnSpc>
              <a:spcBef>
                <a:spcPts val="0"/>
              </a:spcBef>
              <a:spcAft>
                <a:spcPts val="0"/>
              </a:spcAft>
              <a:buClrTx/>
              <a:buSzTx/>
              <a:buFontTx/>
              <a:buNone/>
              <a:defRPr/>
            </a:pPr>
            <a:r>
              <a:rPr kumimoji="0" lang="en-US" altLang="ko-KR"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HY견고딕" pitchFamily="18" charset="-127"/>
                <a:cs typeface="Arial" panose="020B0604020202020204" pitchFamily="34" charset="0"/>
              </a:rPr>
              <a:t>after the quake</a:t>
            </a:r>
            <a:endParaRPr kumimoji="0" lang="en-US" altLang="ko-KR"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HY견고딕" pitchFamily="18" charset="-127"/>
              <a:cs typeface="Arial" panose="020B0604020202020204" pitchFamily="34" charset="0"/>
            </a:endParaRPr>
          </a:p>
        </p:txBody>
      </p:sp>
      <p:sp>
        <p:nvSpPr>
          <p:cNvPr id="3" name="矩形 2"/>
          <p:cNvSpPr/>
          <p:nvPr/>
        </p:nvSpPr>
        <p:spPr>
          <a:xfrm>
            <a:off x="748665" y="4011930"/>
            <a:ext cx="1938020" cy="521970"/>
          </a:xfrm>
          <a:prstGeom prst="rect">
            <a:avLst/>
          </a:prstGeom>
          <a:noFill/>
          <a:ln>
            <a:solidFill>
              <a:schemeClr val="tx2"/>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2992120" y="951230"/>
            <a:ext cx="2660015" cy="960120"/>
          </a:xfrm>
          <a:prstGeom prst="rect">
            <a:avLst/>
          </a:prstGeom>
          <a:noFill/>
          <a:ln>
            <a:solidFill>
              <a:schemeClr val="tx2"/>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3801110" y="3853180"/>
            <a:ext cx="5193030" cy="960120"/>
          </a:xfrm>
          <a:prstGeom prst="rect">
            <a:avLst/>
          </a:prstGeom>
          <a:noFill/>
          <a:ln>
            <a:solidFill>
              <a:schemeClr val="tx2"/>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2" name="图片 11" descr="水印"/>
          <p:cNvPicPr>
            <a:picLocks noChangeAspect="1"/>
          </p:cNvPicPr>
          <p:nvPr userDrawn="1"/>
        </p:nvPicPr>
        <p:blipFill>
          <a:blip r:embed="rId1"/>
          <a:stretch>
            <a:fillRect/>
          </a:stretch>
        </p:blipFill>
        <p:spPr>
          <a:xfrm>
            <a:off x="5389721" y="22860"/>
            <a:ext cx="3676650" cy="11901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barn(inVertical)">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barn(inVertical)">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1749"/>
                                        </p:tgtEl>
                                        <p:attrNameLst>
                                          <p:attrName>style.visibility</p:attrName>
                                        </p:attrNameLst>
                                      </p:cBhvr>
                                      <p:to>
                                        <p:strVal val="visible"/>
                                      </p:to>
                                    </p:set>
                                    <p:animEffect transition="in" filter="barn(inVertical)">
                                      <p:cBhvr>
                                        <p:cTn id="22" dur="500"/>
                                        <p:tgtEl>
                                          <p:spTgt spid="3174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7">
                                            <p:txEl>
                                              <p:pRg st="0" end="0"/>
                                            </p:txEl>
                                          </p:spTgt>
                                        </p:tgtEl>
                                        <p:attrNameLst>
                                          <p:attrName>style.visibility</p:attrName>
                                        </p:attrNameLst>
                                      </p:cBhvr>
                                      <p:to>
                                        <p:strVal val="visible"/>
                                      </p:to>
                                    </p:set>
                                    <p:animEffect transition="in" filter="barn(inVertical)">
                                      <p:cBhvr>
                                        <p:cTn id="32" dur="500"/>
                                        <p:tgtEl>
                                          <p:spTgt spid="4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1750"/>
                                        </p:tgtEl>
                                        <p:attrNameLst>
                                          <p:attrName>style.visibility</p:attrName>
                                        </p:attrNameLst>
                                      </p:cBhvr>
                                      <p:to>
                                        <p:strVal val="visible"/>
                                      </p:to>
                                    </p:set>
                                    <p:animEffect transition="in" filter="barn(inVertical)">
                                      <p:cBhvr>
                                        <p:cTn id="37" dur="500"/>
                                        <p:tgtEl>
                                          <p:spTgt spid="3175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9">
                                            <p:txEl>
                                              <p:pRg st="0" end="0"/>
                                            </p:txEl>
                                          </p:spTgt>
                                        </p:tgtEl>
                                        <p:attrNameLst>
                                          <p:attrName>style.visibility</p:attrName>
                                        </p:attrNameLst>
                                      </p:cBhvr>
                                      <p:to>
                                        <p:strVal val="visible"/>
                                      </p:to>
                                    </p:set>
                                    <p:animEffect transition="in" filter="barn(inVertical)">
                                      <p:cBhvr>
                                        <p:cTn id="47" dur="500"/>
                                        <p:tgtEl>
                                          <p:spTgt spid="49">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1751"/>
                                        </p:tgtEl>
                                        <p:attrNameLst>
                                          <p:attrName>style.visibility</p:attrName>
                                        </p:attrNameLst>
                                      </p:cBhvr>
                                      <p:to>
                                        <p:strVal val="visible"/>
                                      </p:to>
                                    </p:set>
                                    <p:animEffect transition="in" filter="barn(inVertical)">
                                      <p:cBhvr>
                                        <p:cTn id="52" dur="500"/>
                                        <p:tgtEl>
                                          <p:spTgt spid="3175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barn(inVertical)">
                                      <p:cBhvr>
                                        <p:cTn id="57" dur="50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48">
                                            <p:txEl>
                                              <p:pRg st="0" end="0"/>
                                            </p:txEl>
                                          </p:spTgt>
                                        </p:tgtEl>
                                        <p:attrNameLst>
                                          <p:attrName>style.visibility</p:attrName>
                                        </p:attrNameLst>
                                      </p:cBhvr>
                                      <p:to>
                                        <p:strVal val="visible"/>
                                      </p:to>
                                    </p:set>
                                    <p:animEffect transition="in" filter="barn(inVertical)">
                                      <p:cBhvr>
                                        <p:cTn id="62" dur="500"/>
                                        <p:tgtEl>
                                          <p:spTgt spid="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5" grpId="0"/>
      <p:bldP spid="68" grpId="0"/>
      <p:bldP spid="4" grpId="0" animBg="1"/>
      <p:bldP spid="5"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7" name="직사각형 89"/>
          <p:cNvSpPr txBox="1"/>
          <p:nvPr/>
        </p:nvSpPr>
        <p:spPr>
          <a:xfrm>
            <a:off x="197485" y="110490"/>
            <a:ext cx="8569325" cy="829945"/>
          </a:xfrm>
          <a:prstGeom prst="rect">
            <a:avLst/>
          </a:prstGeom>
          <a:noFill/>
          <a:ln w="9525">
            <a:noFill/>
          </a:ln>
        </p:spPr>
        <p:txBody>
          <a:bodyPr vert="horz" wrap="square" lIns="91440" tIns="45720" rIns="91440" bIns="45720" numCol="1" rtlCol="0" anchor="t" anchorCtr="0" compatLnSpc="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Aft>
                <a:spcPts val="0"/>
              </a:spcAft>
              <a:buClrTx/>
              <a:buSzTx/>
              <a:buFontTx/>
            </a:pPr>
            <a:r>
              <a:rPr lang="en-US" altLang="en-US" sz="2400">
                <a:solidFill>
                  <a:schemeClr val="tx1"/>
                </a:solidFill>
                <a:effectLst/>
                <a:latin typeface="Arial Black" panose="020B0A04020102020204" pitchFamily="34" charset="0"/>
                <a:ea typeface="汉仪橄榄体简" panose="02010600000101010101" charset="-122"/>
                <a:sym typeface="+mn-ea"/>
              </a:rPr>
              <a:t>Organize the main points above and draft your summary. Pay attention to the following:</a:t>
            </a:r>
            <a:endParaRPr lang="en-US" altLang="en-US" sz="2400">
              <a:solidFill>
                <a:schemeClr val="tx1"/>
              </a:solidFill>
              <a:effectLst/>
              <a:latin typeface="Arial Black" panose="020B0A04020102020204" pitchFamily="34" charset="0"/>
              <a:ea typeface="汉仪橄榄体简" panose="02010600000101010101" charset="-122"/>
              <a:sym typeface="+mn-ea"/>
            </a:endParaRPr>
          </a:p>
        </p:txBody>
      </p:sp>
      <p:sp>
        <p:nvSpPr>
          <p:cNvPr id="89" name="자유형 88"/>
          <p:cNvSpPr/>
          <p:nvPr/>
        </p:nvSpPr>
        <p:spPr>
          <a:xfrm>
            <a:off x="0" y="1008063"/>
            <a:ext cx="9144000" cy="4156075"/>
          </a:xfrm>
          <a:custGeom>
            <a:avLst/>
            <a:gdLst>
              <a:gd name="connsiteX0" fmla="*/ 0 w 9144000"/>
              <a:gd name="connsiteY0" fmla="*/ 0 h 5301208"/>
              <a:gd name="connsiteX1" fmla="*/ 9144000 w 9144000"/>
              <a:gd name="connsiteY1" fmla="*/ 0 h 5301208"/>
              <a:gd name="connsiteX2" fmla="*/ 9144000 w 9144000"/>
              <a:gd name="connsiteY2" fmla="*/ 5301208 h 5301208"/>
              <a:gd name="connsiteX3" fmla="*/ 0 w 9144000"/>
              <a:gd name="connsiteY3" fmla="*/ 5301208 h 5301208"/>
              <a:gd name="connsiteX4" fmla="*/ 0 w 9144000"/>
              <a:gd name="connsiteY4" fmla="*/ 0 h 5301208"/>
              <a:gd name="connsiteX0-1" fmla="*/ 0 w 9144000"/>
              <a:gd name="connsiteY0-2" fmla="*/ 5301208 h 5301208"/>
              <a:gd name="connsiteX1-3" fmla="*/ 9144000 w 9144000"/>
              <a:gd name="connsiteY1-4" fmla="*/ 0 h 5301208"/>
              <a:gd name="connsiteX2-5" fmla="*/ 9144000 w 9144000"/>
              <a:gd name="connsiteY2-6" fmla="*/ 5301208 h 5301208"/>
              <a:gd name="connsiteX3-7" fmla="*/ 0 w 9144000"/>
              <a:gd name="connsiteY3-8" fmla="*/ 5301208 h 5301208"/>
              <a:gd name="connsiteX0-9" fmla="*/ 0 w 9144000"/>
              <a:gd name="connsiteY0-10" fmla="*/ 5301208 h 5301208"/>
              <a:gd name="connsiteX1-11" fmla="*/ 0 w 9144000"/>
              <a:gd name="connsiteY1-12" fmla="*/ 3456384 h 5301208"/>
              <a:gd name="connsiteX2-13" fmla="*/ 9144000 w 9144000"/>
              <a:gd name="connsiteY2-14" fmla="*/ 0 h 5301208"/>
              <a:gd name="connsiteX3-15" fmla="*/ 9144000 w 9144000"/>
              <a:gd name="connsiteY3-16" fmla="*/ 5301208 h 5301208"/>
              <a:gd name="connsiteX4-17" fmla="*/ 0 w 9144000"/>
              <a:gd name="connsiteY4-18" fmla="*/ 5301208 h 5301208"/>
              <a:gd name="connsiteX0-19" fmla="*/ 0 w 9144000"/>
              <a:gd name="connsiteY0-20" fmla="*/ 5301208 h 5301208"/>
              <a:gd name="connsiteX1-21" fmla="*/ 0 w 9144000"/>
              <a:gd name="connsiteY1-22" fmla="*/ 4680520 h 5301208"/>
              <a:gd name="connsiteX2-23" fmla="*/ 9144000 w 9144000"/>
              <a:gd name="connsiteY2-24" fmla="*/ 0 h 5301208"/>
              <a:gd name="connsiteX3-25" fmla="*/ 9144000 w 9144000"/>
              <a:gd name="connsiteY3-26" fmla="*/ 5301208 h 5301208"/>
              <a:gd name="connsiteX4-27" fmla="*/ 0 w 9144000"/>
              <a:gd name="connsiteY4-28" fmla="*/ 5301208 h 5301208"/>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9144000" h="5301208">
                <a:moveTo>
                  <a:pt x="0" y="5301208"/>
                </a:moveTo>
                <a:lnTo>
                  <a:pt x="0" y="4680520"/>
                </a:lnTo>
                <a:lnTo>
                  <a:pt x="9144000" y="0"/>
                </a:lnTo>
                <a:lnTo>
                  <a:pt x="9144000" y="5301208"/>
                </a:lnTo>
                <a:lnTo>
                  <a:pt x="0" y="530120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11269" name="그룹 145"/>
          <p:cNvGrpSpPr/>
          <p:nvPr/>
        </p:nvGrpSpPr>
        <p:grpSpPr>
          <a:xfrm>
            <a:off x="1692593" y="1343025"/>
            <a:ext cx="5775325" cy="3348355"/>
            <a:chOff x="1108477" y="1275606"/>
            <a:chExt cx="6919907" cy="4012662"/>
          </a:xfrm>
        </p:grpSpPr>
        <p:grpSp>
          <p:nvGrpSpPr>
            <p:cNvPr id="11270" name="그룹 72"/>
            <p:cNvGrpSpPr/>
            <p:nvPr/>
          </p:nvGrpSpPr>
          <p:grpSpPr>
            <a:xfrm>
              <a:off x="1108477" y="1275606"/>
              <a:ext cx="3194798" cy="1910067"/>
              <a:chOff x="1258694" y="1700808"/>
              <a:chExt cx="3194798" cy="1910067"/>
            </a:xfrm>
          </p:grpSpPr>
          <p:cxnSp>
            <p:nvCxnSpPr>
              <p:cNvPr id="105" name="직선 연결선 104"/>
              <p:cNvCxnSpPr>
                <a:endCxn id="108" idx="2"/>
              </p:cNvCxnSpPr>
              <p:nvPr/>
            </p:nvCxnSpPr>
            <p:spPr bwMode="auto">
              <a:xfrm flipV="1">
                <a:off x="1258694" y="1700808"/>
                <a:ext cx="757043" cy="863715"/>
              </a:xfrm>
              <a:prstGeom prst="line">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06" name="직사각형 105"/>
              <p:cNvSpPr/>
              <p:nvPr/>
            </p:nvSpPr>
            <p:spPr bwMode="auto">
              <a:xfrm>
                <a:off x="1258694" y="1700808"/>
                <a:ext cx="3194798" cy="1910067"/>
              </a:xfrm>
              <a:prstGeom prst="rect">
                <a:avLst/>
              </a:prstGeom>
              <a:gradFill>
                <a:gsLst>
                  <a:gs pos="0">
                    <a:srgbClr val="A5D773"/>
                  </a:gs>
                  <a:gs pos="100000">
                    <a:srgbClr val="5E9436"/>
                  </a:gs>
                </a:gsLst>
                <a:lin ang="5400000" scaled="0"/>
              </a:gradFill>
              <a:ln w="9525">
                <a:solidFill>
                  <a:srgbClr val="4A742A"/>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200" b="0" i="0" u="none" strike="noStrike" kern="1200" cap="none" spc="0" normalizeH="0" baseline="0" noProof="0">
                  <a:ln>
                    <a:noFill/>
                  </a:ln>
                  <a:solidFill>
                    <a:schemeClr val="lt1"/>
                  </a:solidFill>
                  <a:effectLst/>
                  <a:uLnTx/>
                  <a:uFillTx/>
                  <a:latin typeface="+mn-lt"/>
                  <a:ea typeface="+mn-ea"/>
                  <a:cs typeface="+mn-cs"/>
                </a:endParaRPr>
              </a:p>
            </p:txBody>
          </p:sp>
          <p:sp>
            <p:nvSpPr>
              <p:cNvPr id="107" name="직사각형 106"/>
              <p:cNvSpPr/>
              <p:nvPr/>
            </p:nvSpPr>
            <p:spPr bwMode="auto">
              <a:xfrm>
                <a:off x="1321083" y="1821043"/>
                <a:ext cx="3083715" cy="170536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108" name="이등변 삼각형 107"/>
              <p:cNvSpPr/>
              <p:nvPr/>
            </p:nvSpPr>
            <p:spPr bwMode="auto">
              <a:xfrm rot="10800000">
                <a:off x="1258694" y="1700808"/>
                <a:ext cx="757043" cy="648738"/>
              </a:xfrm>
              <a:prstGeom prst="triangle">
                <a:avLst>
                  <a:gd name="adj" fmla="val 100000"/>
                </a:avLst>
              </a:prstGeom>
              <a:gradFill>
                <a:gsLst>
                  <a:gs pos="0">
                    <a:srgbClr val="A5D773"/>
                  </a:gs>
                  <a:gs pos="100000">
                    <a:srgbClr val="5E9436"/>
                  </a:gs>
                </a:gsLst>
                <a:lin ang="5400000" scaled="0"/>
              </a:gradFill>
              <a:ln w="9525">
                <a:solidFill>
                  <a:srgbClr val="4A742A"/>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200" b="0" i="0" u="none" strike="noStrike" kern="1200" cap="none" spc="0" normalizeH="0" baseline="0" noProof="0">
                  <a:ln>
                    <a:noFill/>
                  </a:ln>
                  <a:solidFill>
                    <a:schemeClr val="lt1"/>
                  </a:solidFill>
                  <a:effectLst/>
                  <a:uLnTx/>
                  <a:uFillTx/>
                  <a:latin typeface="+mn-lt"/>
                  <a:ea typeface="+mn-ea"/>
                  <a:cs typeface="+mn-cs"/>
                </a:endParaRPr>
              </a:p>
            </p:txBody>
          </p:sp>
          <p:sp>
            <p:nvSpPr>
              <p:cNvPr id="11314" name="Text Box 25"/>
              <p:cNvSpPr txBox="1"/>
              <p:nvPr/>
            </p:nvSpPr>
            <p:spPr>
              <a:xfrm>
                <a:off x="1259632" y="1821027"/>
                <a:ext cx="432048" cy="198462"/>
              </a:xfrm>
              <a:prstGeom prst="rect">
                <a:avLst/>
              </a:prstGeom>
              <a:noFill/>
              <a:ln w="25400">
                <a:noFill/>
              </a:ln>
            </p:spPr>
            <p:txBody>
              <a:bodyPr lIns="0" tIns="36000" rIns="0" bIns="0" anchor="ctr">
                <a:spAutoFit/>
              </a:bodyPr>
              <a:lstStyle>
                <a:lvl1pPr marL="342900" indent="-342900" algn="l" rtl="0" fontAlgn="base" latinLnBrk="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latinLnBrk="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latinLnBrk="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lnSpc>
                    <a:spcPct val="70000"/>
                  </a:lnSpc>
                  <a:spcBef>
                    <a:spcPct val="0"/>
                  </a:spcBef>
                  <a:buFontTx/>
                  <a:buNone/>
                </a:pPr>
                <a:r>
                  <a:rPr lang="en-US" altLang="ko-KR" sz="1200" dirty="0">
                    <a:solidFill>
                      <a:schemeClr val="bg1"/>
                    </a:solidFill>
                    <a:latin typeface="HY헤드라인M" pitchFamily="18" charset="-127"/>
                    <a:ea typeface="HY헤드라인M" pitchFamily="18" charset="-127"/>
                  </a:rPr>
                  <a:t>01</a:t>
                </a:r>
                <a:endParaRPr lang="en-US" altLang="ko-KR" sz="1200" dirty="0">
                  <a:solidFill>
                    <a:schemeClr val="bg1"/>
                  </a:solidFill>
                  <a:latin typeface="HY헤드라인M" pitchFamily="18" charset="-127"/>
                  <a:ea typeface="HY헤드라인M" pitchFamily="18" charset="-127"/>
                </a:endParaRPr>
              </a:p>
            </p:txBody>
          </p:sp>
        </p:grpSp>
        <p:grpSp>
          <p:nvGrpSpPr>
            <p:cNvPr id="11271" name="그룹 73"/>
            <p:cNvGrpSpPr/>
            <p:nvPr/>
          </p:nvGrpSpPr>
          <p:grpSpPr>
            <a:xfrm>
              <a:off x="3269284" y="2067028"/>
              <a:ext cx="4113142" cy="1883432"/>
              <a:chOff x="1259160" y="1700321"/>
              <a:chExt cx="3006357" cy="1376629"/>
            </a:xfrm>
          </p:grpSpPr>
          <p:cxnSp>
            <p:nvCxnSpPr>
              <p:cNvPr id="111" name="직선 연결선 110"/>
              <p:cNvCxnSpPr/>
              <p:nvPr/>
            </p:nvCxnSpPr>
            <p:spPr bwMode="auto">
              <a:xfrm flipV="1">
                <a:off x="1259160" y="1700321"/>
                <a:ext cx="756316" cy="863522"/>
              </a:xfrm>
              <a:prstGeom prst="line">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12" name="직사각형 111"/>
              <p:cNvSpPr/>
              <p:nvPr/>
            </p:nvSpPr>
            <p:spPr bwMode="auto">
              <a:xfrm>
                <a:off x="2082766" y="1708664"/>
                <a:ext cx="2182751" cy="1368286"/>
              </a:xfrm>
              <a:prstGeom prst="rect">
                <a:avLst/>
              </a:prstGeom>
              <a:gradFill>
                <a:gsLst>
                  <a:gs pos="0">
                    <a:srgbClr val="F3BB4B"/>
                  </a:gs>
                  <a:gs pos="100000">
                    <a:srgbClr val="D16811"/>
                  </a:gs>
                </a:gsLst>
                <a:lin ang="5400000" scaled="0"/>
              </a:gradFill>
              <a:ln w="9525">
                <a:gradFill>
                  <a:gsLst>
                    <a:gs pos="0">
                      <a:srgbClr val="D56A11"/>
                    </a:gs>
                    <a:gs pos="100000">
                      <a:srgbClr val="9A390E"/>
                    </a:gs>
                  </a:gsLst>
                  <a:lin ang="5400000" scaled="0"/>
                </a:gra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200" b="0" i="0" u="none" strike="noStrike" kern="1200" cap="none" spc="0" normalizeH="0" baseline="0" noProof="0">
                  <a:ln>
                    <a:noFill/>
                  </a:ln>
                  <a:solidFill>
                    <a:schemeClr val="lt1"/>
                  </a:solidFill>
                  <a:effectLst/>
                  <a:uLnTx/>
                  <a:uFillTx/>
                  <a:latin typeface="+mn-lt"/>
                  <a:ea typeface="+mn-ea"/>
                  <a:cs typeface="+mn-cs"/>
                </a:endParaRPr>
              </a:p>
            </p:txBody>
          </p:sp>
          <p:sp>
            <p:nvSpPr>
              <p:cNvPr id="113" name="직사각형 112"/>
              <p:cNvSpPr/>
              <p:nvPr/>
            </p:nvSpPr>
            <p:spPr bwMode="auto">
              <a:xfrm>
                <a:off x="2138378" y="1774854"/>
                <a:ext cx="2063186" cy="125426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114" name="이등변 삼각형 113"/>
              <p:cNvSpPr/>
              <p:nvPr/>
            </p:nvSpPr>
            <p:spPr bwMode="auto">
              <a:xfrm rot="10800000">
                <a:off x="2138934" y="1753161"/>
                <a:ext cx="543880" cy="541196"/>
              </a:xfrm>
              <a:prstGeom prst="triangle">
                <a:avLst>
                  <a:gd name="adj" fmla="val 100000"/>
                </a:avLst>
              </a:prstGeom>
              <a:gradFill>
                <a:gsLst>
                  <a:gs pos="0">
                    <a:srgbClr val="F3BB4B"/>
                  </a:gs>
                  <a:gs pos="100000">
                    <a:srgbClr val="D16811"/>
                  </a:gs>
                </a:gsLst>
                <a:lin ang="5400000" scaled="0"/>
              </a:gradFill>
              <a:ln w="9525">
                <a:gradFill>
                  <a:gsLst>
                    <a:gs pos="0">
                      <a:srgbClr val="D56A11"/>
                    </a:gs>
                    <a:gs pos="100000">
                      <a:srgbClr val="9A390E"/>
                    </a:gs>
                  </a:gsLst>
                  <a:lin ang="5400000" scaled="0"/>
                </a:gra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200" b="0" i="0" u="none" strike="noStrike" kern="1200" cap="none" spc="0" normalizeH="0" baseline="0" noProof="0">
                  <a:ln>
                    <a:noFill/>
                  </a:ln>
                  <a:solidFill>
                    <a:schemeClr val="lt1"/>
                  </a:solidFill>
                  <a:effectLst/>
                  <a:uLnTx/>
                  <a:uFillTx/>
                  <a:latin typeface="+mn-lt"/>
                  <a:ea typeface="+mn-ea"/>
                  <a:cs typeface="+mn-cs"/>
                </a:endParaRPr>
              </a:p>
            </p:txBody>
          </p:sp>
          <p:sp>
            <p:nvSpPr>
              <p:cNvPr id="11309" name="Text Box 25"/>
              <p:cNvSpPr txBox="1"/>
              <p:nvPr/>
            </p:nvSpPr>
            <p:spPr>
              <a:xfrm>
                <a:off x="2115492" y="1891113"/>
                <a:ext cx="432048" cy="145059"/>
              </a:xfrm>
              <a:prstGeom prst="rect">
                <a:avLst/>
              </a:prstGeom>
              <a:noFill/>
              <a:ln w="25400">
                <a:noFill/>
              </a:ln>
            </p:spPr>
            <p:txBody>
              <a:bodyPr lIns="0" tIns="36000" rIns="0" bIns="0" anchor="ctr">
                <a:spAutoFit/>
              </a:bodyPr>
              <a:lstStyle>
                <a:lvl1pPr marL="342900" indent="-342900" algn="l" rtl="0" fontAlgn="base" latinLnBrk="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latinLnBrk="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latinLnBrk="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lnSpc>
                    <a:spcPct val="70000"/>
                  </a:lnSpc>
                  <a:spcBef>
                    <a:spcPct val="0"/>
                  </a:spcBef>
                  <a:buFontTx/>
                  <a:buNone/>
                </a:pPr>
                <a:r>
                  <a:rPr lang="en-US" altLang="ko-KR" sz="1200" dirty="0">
                    <a:solidFill>
                      <a:schemeClr val="bg1"/>
                    </a:solidFill>
                    <a:latin typeface="HY헤드라인M" pitchFamily="18" charset="-127"/>
                    <a:ea typeface="HY헤드라인M" pitchFamily="18" charset="-127"/>
                  </a:rPr>
                  <a:t>02</a:t>
                </a:r>
                <a:endParaRPr lang="en-US" altLang="ko-KR" sz="1200" dirty="0">
                  <a:solidFill>
                    <a:schemeClr val="bg1"/>
                  </a:solidFill>
                  <a:latin typeface="HY헤드라인M" pitchFamily="18" charset="-127"/>
                  <a:ea typeface="HY헤드라인M" pitchFamily="18" charset="-127"/>
                </a:endParaRPr>
              </a:p>
            </p:txBody>
          </p:sp>
        </p:grpSp>
        <p:grpSp>
          <p:nvGrpSpPr>
            <p:cNvPr id="11272" name="그룹 79"/>
            <p:cNvGrpSpPr/>
            <p:nvPr/>
          </p:nvGrpSpPr>
          <p:grpSpPr>
            <a:xfrm>
              <a:off x="1481671" y="3478650"/>
              <a:ext cx="2846330" cy="1809618"/>
              <a:chOff x="890237" y="1240173"/>
              <a:chExt cx="2458685" cy="1563164"/>
            </a:xfrm>
          </p:grpSpPr>
          <p:cxnSp>
            <p:nvCxnSpPr>
              <p:cNvPr id="117" name="직선 연결선 116"/>
              <p:cNvCxnSpPr>
                <a:endCxn id="120" idx="2"/>
              </p:cNvCxnSpPr>
              <p:nvPr/>
            </p:nvCxnSpPr>
            <p:spPr bwMode="auto">
              <a:xfrm flipV="1">
                <a:off x="890238" y="1240173"/>
                <a:ext cx="755811" cy="864408"/>
              </a:xfrm>
              <a:prstGeom prst="line">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18" name="직사각형 117"/>
              <p:cNvSpPr/>
              <p:nvPr/>
            </p:nvSpPr>
            <p:spPr bwMode="auto">
              <a:xfrm>
                <a:off x="890237" y="1240174"/>
                <a:ext cx="2458685" cy="1563163"/>
              </a:xfrm>
              <a:prstGeom prst="rect">
                <a:avLst/>
              </a:prstGeom>
              <a:gradFill>
                <a:gsLst>
                  <a:gs pos="0">
                    <a:srgbClr val="6EDCDC"/>
                  </a:gs>
                  <a:gs pos="100000">
                    <a:srgbClr val="2D909D"/>
                  </a:gs>
                </a:gsLst>
                <a:lin ang="5400000" scaled="0"/>
              </a:gradFill>
              <a:ln w="9525">
                <a:solidFill>
                  <a:srgbClr val="22727A"/>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200" b="0" i="0" u="none" strike="noStrike" kern="1200" cap="none" spc="0" normalizeH="0" baseline="0" noProof="0">
                  <a:ln>
                    <a:noFill/>
                  </a:ln>
                  <a:solidFill>
                    <a:schemeClr val="lt1"/>
                  </a:solidFill>
                  <a:effectLst/>
                  <a:uLnTx/>
                  <a:uFillTx/>
                  <a:latin typeface="+mn-lt"/>
                  <a:ea typeface="+mn-ea"/>
                  <a:cs typeface="+mn-cs"/>
                </a:endParaRPr>
              </a:p>
            </p:txBody>
          </p:sp>
          <p:sp>
            <p:nvSpPr>
              <p:cNvPr id="119" name="직사각형 118"/>
              <p:cNvSpPr/>
              <p:nvPr/>
            </p:nvSpPr>
            <p:spPr bwMode="auto">
              <a:xfrm>
                <a:off x="948073" y="1308538"/>
                <a:ext cx="2343013" cy="1427093"/>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120" name="이등변 삼각형 119"/>
              <p:cNvSpPr/>
              <p:nvPr/>
            </p:nvSpPr>
            <p:spPr bwMode="auto">
              <a:xfrm rot="10800000">
                <a:off x="890238" y="1240173"/>
                <a:ext cx="755811" cy="649127"/>
              </a:xfrm>
              <a:prstGeom prst="triangle">
                <a:avLst>
                  <a:gd name="adj" fmla="val 100000"/>
                </a:avLst>
              </a:prstGeom>
              <a:gradFill>
                <a:gsLst>
                  <a:gs pos="0">
                    <a:srgbClr val="6EDCDC"/>
                  </a:gs>
                  <a:gs pos="100000">
                    <a:srgbClr val="2D909D"/>
                  </a:gs>
                </a:gsLst>
                <a:lin ang="5400000" scaled="0"/>
              </a:gradFill>
              <a:ln w="9525">
                <a:solidFill>
                  <a:srgbClr val="22727A"/>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200" b="0" i="0" u="none" strike="noStrike" kern="1200" cap="none" spc="0" normalizeH="0" baseline="0" noProof="0">
                  <a:ln>
                    <a:noFill/>
                  </a:ln>
                  <a:solidFill>
                    <a:schemeClr val="lt1"/>
                  </a:solidFill>
                  <a:effectLst/>
                  <a:uLnTx/>
                  <a:uFillTx/>
                  <a:latin typeface="+mn-lt"/>
                  <a:ea typeface="+mn-ea"/>
                  <a:cs typeface="+mn-cs"/>
                </a:endParaRPr>
              </a:p>
            </p:txBody>
          </p:sp>
          <p:sp>
            <p:nvSpPr>
              <p:cNvPr id="11300" name="Text Box 25"/>
              <p:cNvSpPr txBox="1"/>
              <p:nvPr/>
            </p:nvSpPr>
            <p:spPr>
              <a:xfrm>
                <a:off x="890271" y="1419759"/>
                <a:ext cx="432048" cy="171434"/>
              </a:xfrm>
              <a:prstGeom prst="rect">
                <a:avLst/>
              </a:prstGeom>
              <a:noFill/>
              <a:ln w="25400">
                <a:noFill/>
              </a:ln>
            </p:spPr>
            <p:txBody>
              <a:bodyPr lIns="0" tIns="36000" rIns="0" bIns="0" anchor="ctr">
                <a:spAutoFit/>
              </a:bodyPr>
              <a:lstStyle>
                <a:lvl1pPr marL="342900" indent="-342900" algn="l" rtl="0" fontAlgn="base" latinLnBrk="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latinLnBrk="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latinLnBrk="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lnSpc>
                    <a:spcPct val="70000"/>
                  </a:lnSpc>
                  <a:spcBef>
                    <a:spcPct val="0"/>
                  </a:spcBef>
                  <a:buFontTx/>
                  <a:buNone/>
                </a:pPr>
                <a:r>
                  <a:rPr lang="en-US" altLang="ko-KR" sz="1200" dirty="0">
                    <a:solidFill>
                      <a:schemeClr val="bg1"/>
                    </a:solidFill>
                    <a:latin typeface="HY헤드라인M" pitchFamily="18" charset="-127"/>
                    <a:ea typeface="HY헤드라인M" pitchFamily="18" charset="-127"/>
                  </a:rPr>
                  <a:t>03</a:t>
                </a:r>
                <a:endParaRPr lang="en-US" altLang="ko-KR" sz="1200" dirty="0">
                  <a:solidFill>
                    <a:schemeClr val="bg1"/>
                  </a:solidFill>
                  <a:latin typeface="HY헤드라인M" pitchFamily="18" charset="-127"/>
                  <a:ea typeface="HY헤드라인M" pitchFamily="18" charset="-127"/>
                </a:endParaRPr>
              </a:p>
            </p:txBody>
          </p:sp>
        </p:grpSp>
        <p:cxnSp>
          <p:nvCxnSpPr>
            <p:cNvPr id="123" name="직선 연결선 122"/>
            <p:cNvCxnSpPr>
              <a:endCxn id="126" idx="2"/>
            </p:cNvCxnSpPr>
            <p:nvPr/>
          </p:nvCxnSpPr>
          <p:spPr bwMode="auto">
            <a:xfrm flipV="1">
              <a:off x="5140968" y="4011339"/>
              <a:ext cx="652426" cy="743862"/>
            </a:xfrm>
            <a:prstGeom prst="line">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cxnSp>
        <p:grpSp>
          <p:nvGrpSpPr>
            <p:cNvPr id="11274" name="그룹 91"/>
            <p:cNvGrpSpPr/>
            <p:nvPr/>
          </p:nvGrpSpPr>
          <p:grpSpPr>
            <a:xfrm>
              <a:off x="6221371" y="2078443"/>
              <a:ext cx="652426" cy="743862"/>
              <a:chOff x="1259041" y="1701085"/>
              <a:chExt cx="757147" cy="863259"/>
            </a:xfrm>
          </p:grpSpPr>
          <p:cxnSp>
            <p:nvCxnSpPr>
              <p:cNvPr id="129" name="직선 연결선 128"/>
              <p:cNvCxnSpPr>
                <a:endCxn id="132" idx="2"/>
              </p:cNvCxnSpPr>
              <p:nvPr/>
            </p:nvCxnSpPr>
            <p:spPr bwMode="auto">
              <a:xfrm flipV="1">
                <a:off x="1259041" y="1701085"/>
                <a:ext cx="757147" cy="863259"/>
              </a:xfrm>
              <a:prstGeom prst="line">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1290" name="Text Box 25"/>
              <p:cNvSpPr txBox="1"/>
              <p:nvPr/>
            </p:nvSpPr>
            <p:spPr>
              <a:xfrm>
                <a:off x="1259632" y="1805099"/>
                <a:ext cx="432047" cy="230318"/>
              </a:xfrm>
              <a:prstGeom prst="rect">
                <a:avLst/>
              </a:prstGeom>
              <a:noFill/>
              <a:ln w="25400">
                <a:noFill/>
              </a:ln>
            </p:spPr>
            <p:txBody>
              <a:bodyPr lIns="0" tIns="36000" rIns="0" bIns="0" anchor="ctr">
                <a:spAutoFit/>
              </a:bodyPr>
              <a:lstStyle>
                <a:lvl1pPr marL="342900" indent="-342900" algn="l" rtl="0" fontAlgn="base" latinLnBrk="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latinLnBrk="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latinLnBrk="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lnSpc>
                    <a:spcPct val="70000"/>
                  </a:lnSpc>
                  <a:spcBef>
                    <a:spcPct val="0"/>
                  </a:spcBef>
                  <a:buFontTx/>
                  <a:buNone/>
                </a:pPr>
                <a:r>
                  <a:rPr lang="en-US" altLang="ko-KR" sz="1200" dirty="0">
                    <a:solidFill>
                      <a:schemeClr val="bg1"/>
                    </a:solidFill>
                    <a:latin typeface="HY헤드라인M" pitchFamily="18" charset="-127"/>
                    <a:ea typeface="HY헤드라인M" pitchFamily="18" charset="-127"/>
                  </a:rPr>
                  <a:t>05</a:t>
                </a:r>
                <a:endParaRPr lang="en-US" altLang="ko-KR" sz="1200" dirty="0">
                  <a:solidFill>
                    <a:schemeClr val="bg1"/>
                  </a:solidFill>
                  <a:latin typeface="HY헤드라인M" pitchFamily="18" charset="-127"/>
                  <a:ea typeface="HY헤드라인M" pitchFamily="18" charset="-127"/>
                </a:endParaRPr>
              </a:p>
            </p:txBody>
          </p:sp>
        </p:grpSp>
        <p:pic>
          <p:nvPicPr>
            <p:cNvPr id="11275" name="그림 133" descr="13.png"/>
            <p:cNvPicPr>
              <a:picLocks noChangeAspect="1"/>
            </p:cNvPicPr>
            <p:nvPr/>
          </p:nvPicPr>
          <p:blipFill>
            <a:blip r:embed="rId1"/>
            <a:stretch>
              <a:fillRect/>
            </a:stretch>
          </p:blipFill>
          <p:spPr>
            <a:xfrm>
              <a:off x="7382314" y="2571750"/>
              <a:ext cx="646070" cy="622788"/>
            </a:xfrm>
            <a:prstGeom prst="rect">
              <a:avLst/>
            </a:prstGeom>
            <a:noFill/>
            <a:ln w="9525">
              <a:noFill/>
            </a:ln>
          </p:spPr>
        </p:pic>
        <p:pic>
          <p:nvPicPr>
            <p:cNvPr id="11276" name="그림 135" descr="60.png"/>
            <p:cNvPicPr>
              <a:picLocks noChangeAspect="1"/>
            </p:cNvPicPr>
            <p:nvPr/>
          </p:nvPicPr>
          <p:blipFill>
            <a:blip r:embed="rId2"/>
            <a:stretch>
              <a:fillRect/>
            </a:stretch>
          </p:blipFill>
          <p:spPr>
            <a:xfrm>
              <a:off x="3677097" y="4681004"/>
              <a:ext cx="577483" cy="442131"/>
            </a:xfrm>
            <a:prstGeom prst="rect">
              <a:avLst/>
            </a:prstGeom>
            <a:noFill/>
            <a:ln w="9525">
              <a:noFill/>
            </a:ln>
          </p:spPr>
        </p:pic>
        <p:pic>
          <p:nvPicPr>
            <p:cNvPr id="11277" name="그림 136" descr="b_0009.png"/>
            <p:cNvPicPr>
              <a:picLocks noChangeAspect="1"/>
            </p:cNvPicPr>
            <p:nvPr/>
          </p:nvPicPr>
          <p:blipFill>
            <a:blip r:embed="rId3"/>
            <a:stretch>
              <a:fillRect/>
            </a:stretch>
          </p:blipFill>
          <p:spPr>
            <a:xfrm>
              <a:off x="6673315" y="2248903"/>
              <a:ext cx="492268" cy="522034"/>
            </a:xfrm>
            <a:prstGeom prst="rect">
              <a:avLst/>
            </a:prstGeom>
            <a:noFill/>
            <a:ln w="9525">
              <a:noFill/>
            </a:ln>
          </p:spPr>
        </p:pic>
        <p:pic>
          <p:nvPicPr>
            <p:cNvPr id="11278" name="그림 137" descr="b_0001.png"/>
            <p:cNvPicPr>
              <a:picLocks noChangeAspect="1"/>
            </p:cNvPicPr>
            <p:nvPr/>
          </p:nvPicPr>
          <p:blipFill>
            <a:blip r:embed="rId4"/>
            <a:stretch>
              <a:fillRect/>
            </a:stretch>
          </p:blipFill>
          <p:spPr>
            <a:xfrm>
              <a:off x="3696879" y="2571560"/>
              <a:ext cx="557701" cy="524317"/>
            </a:xfrm>
            <a:prstGeom prst="rect">
              <a:avLst/>
            </a:prstGeom>
            <a:noFill/>
            <a:ln w="9525">
              <a:noFill/>
            </a:ln>
          </p:spPr>
        </p:pic>
        <p:sp>
          <p:nvSpPr>
            <p:cNvPr id="140" name="직사각형 139"/>
            <p:cNvSpPr/>
            <p:nvPr/>
          </p:nvSpPr>
          <p:spPr>
            <a:xfrm>
              <a:off x="1304776" y="1828080"/>
              <a:ext cx="2627967" cy="994604"/>
            </a:xfrm>
            <a:prstGeom prst="rect">
              <a:avLst/>
            </a:prstGeom>
          </p:spPr>
          <p:txBody>
            <a:bodyPr wrap="square">
              <a:spAutoFit/>
            </a:bodyPr>
            <a:lstStyle/>
            <a:p>
              <a:pPr marL="0" marR="0" lvl="0" indent="0" algn="just" defTabSz="914400" rtl="0" eaLnBrk="1" fontAlgn="auto" hangingPunct="1">
                <a:lnSpc>
                  <a:spcPct val="100000"/>
                </a:lnSpc>
                <a:spcBef>
                  <a:spcPts val="0"/>
                </a:spcBef>
                <a:spcAft>
                  <a:spcPts val="0"/>
                </a:spcAft>
                <a:buClrTx/>
                <a:buSzTx/>
                <a:buFontTx/>
                <a:buNone/>
                <a:defRPr/>
              </a:pPr>
              <a:r>
                <a:rPr kumimoji="0" lang="en-US" altLang="ko-KR" sz="1600" b="1" i="0" u="none" strike="noStrike" kern="1200" cap="none" spc="0" normalizeH="0" baseline="0" noProof="0" dirty="0">
                  <a:ln>
                    <a:noFill/>
                  </a:ln>
                  <a:solidFill>
                    <a:schemeClr val="accent3">
                      <a:lumMod val="75000"/>
                    </a:schemeClr>
                  </a:solidFill>
                  <a:effectLst/>
                  <a:uLnTx/>
                  <a:uFillTx/>
                  <a:latin typeface="Arial" panose="020B0604020202020204" pitchFamily="34" charset="0"/>
                  <a:ea typeface="HY견고딕" pitchFamily="18" charset="-127"/>
                  <a:cs typeface="Arial" panose="020B0604020202020204" pitchFamily="34" charset="0"/>
                </a:rPr>
                <a:t>A summary should be around 60-70 words.</a:t>
              </a:r>
              <a:endParaRPr kumimoji="0" lang="en-US" altLang="ko-KR" sz="1600" b="1" i="0" u="none" strike="noStrike" kern="1200" cap="none" spc="0" normalizeH="0" baseline="0" noProof="0" dirty="0">
                <a:ln>
                  <a:noFill/>
                </a:ln>
                <a:solidFill>
                  <a:schemeClr val="accent3">
                    <a:lumMod val="75000"/>
                  </a:schemeClr>
                </a:solidFill>
                <a:effectLst/>
                <a:uLnTx/>
                <a:uFillTx/>
                <a:latin typeface="Arial" panose="020B0604020202020204" pitchFamily="34" charset="0"/>
                <a:ea typeface="HY견고딕" pitchFamily="18" charset="-127"/>
                <a:cs typeface="Arial" panose="020B0604020202020204" pitchFamily="34" charset="0"/>
              </a:endParaRPr>
            </a:p>
          </p:txBody>
        </p:sp>
        <p:sp>
          <p:nvSpPr>
            <p:cNvPr id="141" name="직사각형 140"/>
            <p:cNvSpPr/>
            <p:nvPr/>
          </p:nvSpPr>
          <p:spPr>
            <a:xfrm>
              <a:off x="4642613" y="2822683"/>
              <a:ext cx="2481123" cy="994604"/>
            </a:xfrm>
            <a:prstGeom prst="rect">
              <a:avLst/>
            </a:prstGeom>
          </p:spPr>
          <p:txBody>
            <a:bodyPr wrap="square">
              <a:spAutoFit/>
            </a:bodyPr>
            <a:lstStyle/>
            <a:p>
              <a:pPr marL="0" marR="0" lvl="0" indent="0" algn="just" defTabSz="914400" rtl="0" eaLnBrk="1" fontAlgn="auto" hangingPunct="1">
                <a:lnSpc>
                  <a:spcPct val="100000"/>
                </a:lnSpc>
                <a:spcBef>
                  <a:spcPts val="0"/>
                </a:spcBef>
                <a:spcAft>
                  <a:spcPts val="0"/>
                </a:spcAft>
                <a:buClrTx/>
                <a:buSzTx/>
                <a:buFontTx/>
                <a:buNone/>
                <a:defRPr/>
              </a:pPr>
              <a:r>
                <a:rPr kumimoji="0" lang="en-US" altLang="ko-KR" sz="1600" b="1"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HY견고딕" pitchFamily="18" charset="-127"/>
                  <a:cs typeface="Arial" panose="020B0604020202020204" pitchFamily="34" charset="0"/>
                </a:rPr>
                <a:t>Write down the key supporting points for the topic.</a:t>
              </a:r>
              <a:endParaRPr kumimoji="0" lang="en-US" altLang="ko-KR" sz="1600" b="1"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HY견고딕" pitchFamily="18" charset="-127"/>
                <a:cs typeface="Arial" panose="020B0604020202020204" pitchFamily="34" charset="0"/>
              </a:endParaRPr>
            </a:p>
          </p:txBody>
        </p:sp>
        <p:sp>
          <p:nvSpPr>
            <p:cNvPr id="144" name="직사각형 143"/>
            <p:cNvSpPr/>
            <p:nvPr/>
          </p:nvSpPr>
          <p:spPr>
            <a:xfrm>
              <a:off x="1843455" y="3817288"/>
              <a:ext cx="2122003" cy="1289866"/>
            </a:xfrm>
            <a:prstGeom prst="rect">
              <a:avLst/>
            </a:prstGeom>
          </p:spPr>
          <p:txBody>
            <a:bodyPr wrap="square">
              <a:spAutoFit/>
            </a:bodyPr>
            <a:lstStyle/>
            <a:p>
              <a:pPr marL="0" marR="0" lvl="0" indent="0" algn="just" defTabSz="914400" rtl="0" eaLnBrk="1" fontAlgn="auto" hangingPunct="1">
                <a:lnSpc>
                  <a:spcPct val="100000"/>
                </a:lnSpc>
                <a:spcBef>
                  <a:spcPts val="0"/>
                </a:spcBef>
                <a:spcAft>
                  <a:spcPts val="0"/>
                </a:spcAft>
                <a:buClrTx/>
                <a:buSzTx/>
                <a:buFontTx/>
                <a:buNone/>
                <a:defRPr/>
              </a:pPr>
              <a:r>
                <a:rPr kumimoji="0" lang="en-US" altLang="ko-KR" sz="1600" b="1" i="0" u="none" strike="noStrike" kern="1200" cap="none" spc="0" normalizeH="0" baseline="0" noProof="0" dirty="0">
                  <a:ln>
                    <a:noFill/>
                  </a:ln>
                  <a:solidFill>
                    <a:schemeClr val="accent5"/>
                  </a:solidFill>
                  <a:effectLst/>
                  <a:uLnTx/>
                  <a:uFillTx/>
                  <a:latin typeface="Arial" panose="020B0604020202020204" pitchFamily="34" charset="0"/>
                  <a:ea typeface="HY견고딕" pitchFamily="18" charset="-127"/>
                  <a:cs typeface="Arial" panose="020B0604020202020204" pitchFamily="34" charset="0"/>
                </a:rPr>
                <a:t>Do not include unimportant details or examples</a:t>
              </a:r>
              <a:endParaRPr kumimoji="0" lang="en-US" altLang="ko-KR" sz="1600" b="1" i="0" u="none" strike="noStrike" kern="1200" cap="none" spc="0" normalizeH="0" baseline="0" noProof="0" dirty="0">
                <a:ln>
                  <a:noFill/>
                </a:ln>
                <a:solidFill>
                  <a:schemeClr val="accent5"/>
                </a:solidFill>
                <a:effectLst/>
                <a:uLnTx/>
                <a:uFillTx/>
                <a:latin typeface="Arial" panose="020B0604020202020204" pitchFamily="34" charset="0"/>
                <a:ea typeface="HY견고딕" pitchFamily="18" charset="-127"/>
                <a:cs typeface="Arial" panose="020B0604020202020204" pitchFamily="34" charset="0"/>
              </a:endParaRPr>
            </a:p>
          </p:txBody>
        </p:sp>
      </p:grpSp>
      <p:pic>
        <p:nvPicPr>
          <p:cNvPr id="12" name="图片 11" descr="水印"/>
          <p:cNvPicPr>
            <a:picLocks noChangeAspect="1"/>
          </p:cNvPicPr>
          <p:nvPr userDrawn="1"/>
        </p:nvPicPr>
        <p:blipFill>
          <a:blip r:embed="rId5"/>
          <a:stretch>
            <a:fillRect/>
          </a:stretch>
        </p:blipFill>
        <p:spPr>
          <a:xfrm>
            <a:off x="5389721" y="22860"/>
            <a:ext cx="3676650" cy="11901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anim calcmode="lin" valueType="num">
                                      <p:cBhvr>
                                        <p:cTn id="7" dur="1000" fill="hold"/>
                                        <p:tgtEl>
                                          <p:spTgt spid="11269"/>
                                        </p:tgtEl>
                                        <p:attrNameLst>
                                          <p:attrName>ppt_w</p:attrName>
                                        </p:attrNameLst>
                                      </p:cBhvr>
                                      <p:tavLst>
                                        <p:tav tm="0">
                                          <p:val>
                                            <p:fltVal val="0"/>
                                          </p:val>
                                        </p:tav>
                                        <p:tav tm="100000">
                                          <p:val>
                                            <p:strVal val="#ppt_w"/>
                                          </p:val>
                                        </p:tav>
                                      </p:tavLst>
                                    </p:anim>
                                    <p:anim calcmode="lin" valueType="num">
                                      <p:cBhvr>
                                        <p:cTn id="8" dur="1000" fill="hold"/>
                                        <p:tgtEl>
                                          <p:spTgt spid="11269"/>
                                        </p:tgtEl>
                                        <p:attrNameLst>
                                          <p:attrName>ppt_h</p:attrName>
                                        </p:attrNameLst>
                                      </p:cBhvr>
                                      <p:tavLst>
                                        <p:tav tm="0">
                                          <p:val>
                                            <p:fltVal val="0"/>
                                          </p:val>
                                        </p:tav>
                                        <p:tav tm="100000">
                                          <p:val>
                                            <p:strVal val="#ppt_h"/>
                                          </p:val>
                                        </p:tav>
                                      </p:tavLst>
                                    </p:anim>
                                    <p:anim calcmode="lin" valueType="num">
                                      <p:cBhvr>
                                        <p:cTn id="9" dur="1000" fill="hold"/>
                                        <p:tgtEl>
                                          <p:spTgt spid="11269"/>
                                        </p:tgtEl>
                                        <p:attrNameLst>
                                          <p:attrName>style.rotation</p:attrName>
                                        </p:attrNameLst>
                                      </p:cBhvr>
                                      <p:tavLst>
                                        <p:tav tm="0">
                                          <p:val>
                                            <p:fltVal val="90"/>
                                          </p:val>
                                        </p:tav>
                                        <p:tav tm="100000">
                                          <p:val>
                                            <p:fltVal val="0"/>
                                          </p:val>
                                        </p:tav>
                                      </p:tavLst>
                                    </p:anim>
                                    <p:animEffect transition="in" filter="fade">
                                      <p:cBhvr>
                                        <p:cTn id="10" dur="10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제목 1"/>
          <p:cNvSpPr txBox="1">
            <a:spLocks noGrp="1"/>
          </p:cNvSpPr>
          <p:nvPr>
            <p:ph type="title" hasCustomPrompt="1"/>
          </p:nvPr>
        </p:nvSpPr>
        <p:spPr>
          <a:xfrm>
            <a:off x="230188" y="177800"/>
            <a:ext cx="8229600" cy="460375"/>
          </a:xfrm>
          <a:noFill/>
          <a:ln w="9525">
            <a:noFill/>
          </a:ln>
        </p:spPr>
        <p:txBody>
          <a:bodyPr vert="horz" wrap="square" lIns="91440" tIns="45720" rIns="91440" bIns="45720" numCol="1" rtlCol="0" anchor="t" anchorCtr="0" compatLnSpc="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fontAlgn="base">
              <a:buClrTx/>
              <a:buSzTx/>
              <a:buFontTx/>
            </a:pPr>
            <a:r>
              <a:rPr lang="en-US" sz="2400" b="0">
                <a:solidFill>
                  <a:schemeClr val="tx1"/>
                </a:solidFill>
                <a:latin typeface="Arial Black" panose="020B0A04020102020204" pitchFamily="34" charset="0"/>
                <a:ea typeface="汉仪橄榄体简" panose="02010600000101010101" charset="-122"/>
                <a:sym typeface="+mn-ea"/>
              </a:rPr>
              <a:t>Check your draft</a:t>
            </a:r>
            <a:endParaRPr lang="en-US" sz="2400" b="0">
              <a:solidFill>
                <a:schemeClr val="tx1"/>
              </a:solidFill>
              <a:latin typeface="Arial Black" panose="020B0A04020102020204" pitchFamily="34" charset="0"/>
              <a:ea typeface="汉仪橄榄体简" panose="02010600000101010101" charset="-122"/>
              <a:sym typeface="+mn-ea"/>
            </a:endParaRPr>
          </a:p>
        </p:txBody>
      </p:sp>
      <p:pic>
        <p:nvPicPr>
          <p:cNvPr id="26629" name="그림 46" descr="64.png"/>
          <p:cNvPicPr>
            <a:picLocks noChangeAspect="1"/>
          </p:cNvPicPr>
          <p:nvPr/>
        </p:nvPicPr>
        <p:blipFill>
          <a:blip r:embed="rId1"/>
          <a:stretch>
            <a:fillRect/>
          </a:stretch>
        </p:blipFill>
        <p:spPr>
          <a:xfrm>
            <a:off x="620078" y="1928495"/>
            <a:ext cx="1204912" cy="1176338"/>
          </a:xfrm>
          <a:prstGeom prst="rect">
            <a:avLst/>
          </a:prstGeom>
          <a:noFill/>
          <a:ln w="9525">
            <a:noFill/>
          </a:ln>
        </p:spPr>
      </p:pic>
      <p:grpSp>
        <p:nvGrpSpPr>
          <p:cNvPr id="26637" name="그룹 56"/>
          <p:cNvGrpSpPr/>
          <p:nvPr/>
        </p:nvGrpSpPr>
        <p:grpSpPr>
          <a:xfrm>
            <a:off x="2059672" y="1257935"/>
            <a:ext cx="6308358" cy="358775"/>
            <a:chOff x="3707904" y="1700807"/>
            <a:chExt cx="4680520" cy="360041"/>
          </a:xfrm>
        </p:grpSpPr>
        <p:sp>
          <p:nvSpPr>
            <p:cNvPr id="58" name="모서리가 둥근 직사각형 57"/>
            <p:cNvSpPr/>
            <p:nvPr/>
          </p:nvSpPr>
          <p:spPr>
            <a:xfrm>
              <a:off x="3707904" y="1700808"/>
              <a:ext cx="4680520" cy="360040"/>
            </a:xfrm>
            <a:prstGeom prst="roundRect">
              <a:avLst>
                <a:gd name="adj" fmla="val 50000"/>
              </a:avLst>
            </a:prstGeom>
            <a:gradFill flip="none" rotWithShape="1">
              <a:gsLst>
                <a:gs pos="0">
                  <a:srgbClr val="F3BB4B"/>
                </a:gs>
                <a:gs pos="100000">
                  <a:srgbClr val="D16811"/>
                </a:gs>
              </a:gsLst>
              <a:lin ang="10800000" scaled="0"/>
              <a:tileRect/>
            </a:gradFill>
            <a:ln w="9525">
              <a:gradFill>
                <a:gsLst>
                  <a:gs pos="0">
                    <a:srgbClr val="D56A11"/>
                  </a:gs>
                  <a:gs pos="100000">
                    <a:srgbClr val="9A390E"/>
                  </a:gs>
                </a:gsLst>
                <a:lin ang="5400000" scaled="0"/>
              </a:gra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0" name="자유형 59"/>
            <p:cNvSpPr/>
            <p:nvPr/>
          </p:nvSpPr>
          <p:spPr>
            <a:xfrm>
              <a:off x="3707904" y="1700807"/>
              <a:ext cx="4680520" cy="180020"/>
            </a:xfrm>
            <a:custGeom>
              <a:avLst/>
              <a:gdLst>
                <a:gd name="connsiteX0" fmla="*/ 0 w 4680520"/>
                <a:gd name="connsiteY0" fmla="*/ 180020 h 360040"/>
                <a:gd name="connsiteX1" fmla="*/ 52727 w 4680520"/>
                <a:gd name="connsiteY1" fmla="*/ 52727 h 360040"/>
                <a:gd name="connsiteX2" fmla="*/ 180020 w 4680520"/>
                <a:gd name="connsiteY2" fmla="*/ 1 h 360040"/>
                <a:gd name="connsiteX3" fmla="*/ 4500500 w 4680520"/>
                <a:gd name="connsiteY3" fmla="*/ 0 h 360040"/>
                <a:gd name="connsiteX4" fmla="*/ 4627793 w 4680520"/>
                <a:gd name="connsiteY4" fmla="*/ 52727 h 360040"/>
                <a:gd name="connsiteX5" fmla="*/ 4680519 w 4680520"/>
                <a:gd name="connsiteY5" fmla="*/ 180020 h 360040"/>
                <a:gd name="connsiteX6" fmla="*/ 4680520 w 4680520"/>
                <a:gd name="connsiteY6" fmla="*/ 180020 h 360040"/>
                <a:gd name="connsiteX7" fmla="*/ 4627793 w 4680520"/>
                <a:gd name="connsiteY7" fmla="*/ 307313 h 360040"/>
                <a:gd name="connsiteX8" fmla="*/ 4500500 w 4680520"/>
                <a:gd name="connsiteY8" fmla="*/ 360040 h 360040"/>
                <a:gd name="connsiteX9" fmla="*/ 180020 w 4680520"/>
                <a:gd name="connsiteY9" fmla="*/ 360040 h 360040"/>
                <a:gd name="connsiteX10" fmla="*/ 52727 w 4680520"/>
                <a:gd name="connsiteY10" fmla="*/ 307313 h 360040"/>
                <a:gd name="connsiteX11" fmla="*/ 0 w 4680520"/>
                <a:gd name="connsiteY11" fmla="*/ 180020 h 360040"/>
                <a:gd name="connsiteX0-1" fmla="*/ 582491 w 5960367"/>
                <a:gd name="connsiteY0-2" fmla="*/ 180020 h 360040"/>
                <a:gd name="connsiteX1-3" fmla="*/ 635218 w 5960367"/>
                <a:gd name="connsiteY1-4" fmla="*/ 52727 h 360040"/>
                <a:gd name="connsiteX2-5" fmla="*/ 762511 w 5960367"/>
                <a:gd name="connsiteY2-6" fmla="*/ 1 h 360040"/>
                <a:gd name="connsiteX3-7" fmla="*/ 5082991 w 5960367"/>
                <a:gd name="connsiteY3-8" fmla="*/ 0 h 360040"/>
                <a:gd name="connsiteX4-9" fmla="*/ 5210284 w 5960367"/>
                <a:gd name="connsiteY4-10" fmla="*/ 52727 h 360040"/>
                <a:gd name="connsiteX5-11" fmla="*/ 5263010 w 5960367"/>
                <a:gd name="connsiteY5-12" fmla="*/ 180020 h 360040"/>
                <a:gd name="connsiteX6-13" fmla="*/ 5263011 w 5960367"/>
                <a:gd name="connsiteY6-14" fmla="*/ 180020 h 360040"/>
                <a:gd name="connsiteX7-15" fmla="*/ 5210284 w 5960367"/>
                <a:gd name="connsiteY7-16" fmla="*/ 307313 h 360040"/>
                <a:gd name="connsiteX8-17" fmla="*/ 762511 w 5960367"/>
                <a:gd name="connsiteY8-18" fmla="*/ 360040 h 360040"/>
                <a:gd name="connsiteX9-19" fmla="*/ 635218 w 5960367"/>
                <a:gd name="connsiteY9-20" fmla="*/ 307313 h 360040"/>
                <a:gd name="connsiteX10-21" fmla="*/ 582491 w 5960367"/>
                <a:gd name="connsiteY10-22" fmla="*/ 180020 h 360040"/>
                <a:gd name="connsiteX0-23" fmla="*/ 591279 w 5271799"/>
                <a:gd name="connsiteY0-24" fmla="*/ 180020 h 381256"/>
                <a:gd name="connsiteX1-25" fmla="*/ 644006 w 5271799"/>
                <a:gd name="connsiteY1-26" fmla="*/ 52727 h 381256"/>
                <a:gd name="connsiteX2-27" fmla="*/ 771299 w 5271799"/>
                <a:gd name="connsiteY2-28" fmla="*/ 1 h 381256"/>
                <a:gd name="connsiteX3-29" fmla="*/ 5091779 w 5271799"/>
                <a:gd name="connsiteY3-30" fmla="*/ 0 h 381256"/>
                <a:gd name="connsiteX4-31" fmla="*/ 5219072 w 5271799"/>
                <a:gd name="connsiteY4-32" fmla="*/ 52727 h 381256"/>
                <a:gd name="connsiteX5-33" fmla="*/ 5271798 w 5271799"/>
                <a:gd name="connsiteY5-34" fmla="*/ 180020 h 381256"/>
                <a:gd name="connsiteX6-35" fmla="*/ 5271799 w 5271799"/>
                <a:gd name="connsiteY6-36" fmla="*/ 180020 h 381256"/>
                <a:gd name="connsiteX7-37" fmla="*/ 771299 w 5271799"/>
                <a:gd name="connsiteY7-38" fmla="*/ 360040 h 381256"/>
                <a:gd name="connsiteX8-39" fmla="*/ 644006 w 5271799"/>
                <a:gd name="connsiteY8-40" fmla="*/ 307313 h 381256"/>
                <a:gd name="connsiteX9-41" fmla="*/ 591279 w 5271799"/>
                <a:gd name="connsiteY9-42" fmla="*/ 180020 h 381256"/>
                <a:gd name="connsiteX0-43" fmla="*/ 0 w 4680520"/>
                <a:gd name="connsiteY0-44" fmla="*/ 180020 h 307313"/>
                <a:gd name="connsiteX1-45" fmla="*/ 52727 w 4680520"/>
                <a:gd name="connsiteY1-46" fmla="*/ 52727 h 307313"/>
                <a:gd name="connsiteX2-47" fmla="*/ 180020 w 4680520"/>
                <a:gd name="connsiteY2-48" fmla="*/ 1 h 307313"/>
                <a:gd name="connsiteX3-49" fmla="*/ 4500500 w 4680520"/>
                <a:gd name="connsiteY3-50" fmla="*/ 0 h 307313"/>
                <a:gd name="connsiteX4-51" fmla="*/ 4627793 w 4680520"/>
                <a:gd name="connsiteY4-52" fmla="*/ 52727 h 307313"/>
                <a:gd name="connsiteX5-53" fmla="*/ 4680519 w 4680520"/>
                <a:gd name="connsiteY5-54" fmla="*/ 180020 h 307313"/>
                <a:gd name="connsiteX6-55" fmla="*/ 4680520 w 4680520"/>
                <a:gd name="connsiteY6-56" fmla="*/ 180020 h 307313"/>
                <a:gd name="connsiteX7-57" fmla="*/ 52727 w 4680520"/>
                <a:gd name="connsiteY7-58" fmla="*/ 307313 h 307313"/>
                <a:gd name="connsiteX8-59" fmla="*/ 0 w 4680520"/>
                <a:gd name="connsiteY8-60" fmla="*/ 180020 h 307313"/>
                <a:gd name="connsiteX0-61" fmla="*/ 0 w 4680520"/>
                <a:gd name="connsiteY0-62" fmla="*/ 180020 h 180020"/>
                <a:gd name="connsiteX1-63" fmla="*/ 52727 w 4680520"/>
                <a:gd name="connsiteY1-64" fmla="*/ 52727 h 180020"/>
                <a:gd name="connsiteX2-65" fmla="*/ 180020 w 4680520"/>
                <a:gd name="connsiteY2-66" fmla="*/ 1 h 180020"/>
                <a:gd name="connsiteX3-67" fmla="*/ 4500500 w 4680520"/>
                <a:gd name="connsiteY3-68" fmla="*/ 0 h 180020"/>
                <a:gd name="connsiteX4-69" fmla="*/ 4627793 w 4680520"/>
                <a:gd name="connsiteY4-70" fmla="*/ 52727 h 180020"/>
                <a:gd name="connsiteX5-71" fmla="*/ 4680519 w 4680520"/>
                <a:gd name="connsiteY5-72" fmla="*/ 180020 h 180020"/>
                <a:gd name="connsiteX6-73" fmla="*/ 4680520 w 4680520"/>
                <a:gd name="connsiteY6-74" fmla="*/ 180020 h 180020"/>
                <a:gd name="connsiteX7-75" fmla="*/ 0 w 4680520"/>
                <a:gd name="connsiteY7-76" fmla="*/ 180020 h 1800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4680520" h="180020">
                  <a:moveTo>
                    <a:pt x="0" y="180020"/>
                  </a:moveTo>
                  <a:cubicBezTo>
                    <a:pt x="0" y="132276"/>
                    <a:pt x="18966" y="86487"/>
                    <a:pt x="52727" y="52727"/>
                  </a:cubicBezTo>
                  <a:cubicBezTo>
                    <a:pt x="86487" y="18967"/>
                    <a:pt x="132276" y="0"/>
                    <a:pt x="180020" y="1"/>
                  </a:cubicBezTo>
                  <a:lnTo>
                    <a:pt x="4500500" y="0"/>
                  </a:lnTo>
                  <a:cubicBezTo>
                    <a:pt x="4548244" y="0"/>
                    <a:pt x="4594033" y="18966"/>
                    <a:pt x="4627793" y="52727"/>
                  </a:cubicBezTo>
                  <a:cubicBezTo>
                    <a:pt x="4661553" y="86487"/>
                    <a:pt x="4680520" y="132276"/>
                    <a:pt x="4680519" y="180020"/>
                  </a:cubicBezTo>
                  <a:lnTo>
                    <a:pt x="4680520" y="180020"/>
                  </a:lnTo>
                  <a:lnTo>
                    <a:pt x="0" y="180020"/>
                  </a:lnTo>
                  <a:close/>
                </a:path>
              </a:pathLst>
            </a:custGeom>
            <a:solidFill>
              <a:schemeClr val="bg1">
                <a:alpha val="17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1" hangingPunct="1">
                <a:lnSpc>
                  <a:spcPct val="100000"/>
                </a:lnSpc>
                <a:spcBef>
                  <a:spcPct val="0"/>
                </a:spcBef>
                <a:spcAft>
                  <a:spcPct val="0"/>
                </a:spcAft>
                <a:buClrTx/>
                <a:buSzTx/>
                <a:buFontTx/>
                <a:buNone/>
                <a:defRPr/>
              </a:pPr>
              <a:endParaRPr kumimoji="0" lang="ko-KR" altLang="en-US" sz="1800" b="0" i="0" u="none" strike="noStrike" kern="1200" cap="none" spc="0" normalizeH="0" baseline="0" noProof="0" dirty="0">
                <a:ln>
                  <a:noFill/>
                </a:ln>
                <a:solidFill>
                  <a:schemeClr val="lt1"/>
                </a:solidFill>
                <a:effectLst/>
                <a:uLnTx/>
                <a:uFillTx/>
                <a:latin typeface="+mn-lt"/>
                <a:ea typeface="+mn-ea"/>
                <a:cs typeface="+mn-cs"/>
              </a:endParaRPr>
            </a:p>
          </p:txBody>
        </p:sp>
      </p:grpSp>
      <p:grpSp>
        <p:nvGrpSpPr>
          <p:cNvPr id="26638" name="그룹 60"/>
          <p:cNvGrpSpPr/>
          <p:nvPr/>
        </p:nvGrpSpPr>
        <p:grpSpPr>
          <a:xfrm>
            <a:off x="2075799" y="1784350"/>
            <a:ext cx="6742446" cy="358775"/>
            <a:chOff x="3707904" y="2081868"/>
            <a:chExt cx="4320480" cy="360040"/>
          </a:xfrm>
        </p:grpSpPr>
        <p:sp>
          <p:nvSpPr>
            <p:cNvPr id="62" name="모서리가 둥근 직사각형 61"/>
            <p:cNvSpPr/>
            <p:nvPr/>
          </p:nvSpPr>
          <p:spPr>
            <a:xfrm>
              <a:off x="3707967" y="2081868"/>
              <a:ext cx="4320417" cy="360040"/>
            </a:xfrm>
            <a:prstGeom prst="roundRect">
              <a:avLst>
                <a:gd name="adj" fmla="val 50000"/>
              </a:avLst>
            </a:prstGeom>
            <a:gradFill flip="none" rotWithShape="1">
              <a:gsLst>
                <a:gs pos="0">
                  <a:srgbClr val="A5D773"/>
                </a:gs>
                <a:gs pos="100000">
                  <a:srgbClr val="5E9436"/>
                </a:gs>
              </a:gsLst>
              <a:lin ang="10800000" scaled="0"/>
              <a:tileRect/>
            </a:gradFill>
            <a:ln w="9525">
              <a:solidFill>
                <a:srgbClr val="4A742A"/>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4" name="자유형 63"/>
            <p:cNvSpPr/>
            <p:nvPr/>
          </p:nvSpPr>
          <p:spPr>
            <a:xfrm>
              <a:off x="3707904" y="2081868"/>
              <a:ext cx="4320480" cy="180020"/>
            </a:xfrm>
            <a:custGeom>
              <a:avLst/>
              <a:gdLst>
                <a:gd name="connsiteX0" fmla="*/ 0 w 4320480"/>
                <a:gd name="connsiteY0" fmla="*/ 180020 h 360040"/>
                <a:gd name="connsiteX1" fmla="*/ 52727 w 4320480"/>
                <a:gd name="connsiteY1" fmla="*/ 52727 h 360040"/>
                <a:gd name="connsiteX2" fmla="*/ 180020 w 4320480"/>
                <a:gd name="connsiteY2" fmla="*/ 1 h 360040"/>
                <a:gd name="connsiteX3" fmla="*/ 4140460 w 4320480"/>
                <a:gd name="connsiteY3" fmla="*/ 0 h 360040"/>
                <a:gd name="connsiteX4" fmla="*/ 4267753 w 4320480"/>
                <a:gd name="connsiteY4" fmla="*/ 52727 h 360040"/>
                <a:gd name="connsiteX5" fmla="*/ 4320479 w 4320480"/>
                <a:gd name="connsiteY5" fmla="*/ 180020 h 360040"/>
                <a:gd name="connsiteX6" fmla="*/ 4320480 w 4320480"/>
                <a:gd name="connsiteY6" fmla="*/ 180020 h 360040"/>
                <a:gd name="connsiteX7" fmla="*/ 4267753 w 4320480"/>
                <a:gd name="connsiteY7" fmla="*/ 307313 h 360040"/>
                <a:gd name="connsiteX8" fmla="*/ 4140460 w 4320480"/>
                <a:gd name="connsiteY8" fmla="*/ 360040 h 360040"/>
                <a:gd name="connsiteX9" fmla="*/ 180020 w 4320480"/>
                <a:gd name="connsiteY9" fmla="*/ 360040 h 360040"/>
                <a:gd name="connsiteX10" fmla="*/ 52727 w 4320480"/>
                <a:gd name="connsiteY10" fmla="*/ 307313 h 360040"/>
                <a:gd name="connsiteX11" fmla="*/ 0 w 4320480"/>
                <a:gd name="connsiteY11" fmla="*/ 180020 h 360040"/>
                <a:gd name="connsiteX0-1" fmla="*/ 522484 w 5480314"/>
                <a:gd name="connsiteY0-2" fmla="*/ 180020 h 360040"/>
                <a:gd name="connsiteX1-3" fmla="*/ 575211 w 5480314"/>
                <a:gd name="connsiteY1-4" fmla="*/ 52727 h 360040"/>
                <a:gd name="connsiteX2-5" fmla="*/ 702504 w 5480314"/>
                <a:gd name="connsiteY2-6" fmla="*/ 1 h 360040"/>
                <a:gd name="connsiteX3-7" fmla="*/ 4662944 w 5480314"/>
                <a:gd name="connsiteY3-8" fmla="*/ 0 h 360040"/>
                <a:gd name="connsiteX4-9" fmla="*/ 4790237 w 5480314"/>
                <a:gd name="connsiteY4-10" fmla="*/ 52727 h 360040"/>
                <a:gd name="connsiteX5-11" fmla="*/ 4842963 w 5480314"/>
                <a:gd name="connsiteY5-12" fmla="*/ 180020 h 360040"/>
                <a:gd name="connsiteX6-13" fmla="*/ 4842964 w 5480314"/>
                <a:gd name="connsiteY6-14" fmla="*/ 180020 h 360040"/>
                <a:gd name="connsiteX7-15" fmla="*/ 4790237 w 5480314"/>
                <a:gd name="connsiteY7-16" fmla="*/ 307313 h 360040"/>
                <a:gd name="connsiteX8-17" fmla="*/ 702504 w 5480314"/>
                <a:gd name="connsiteY8-18" fmla="*/ 360040 h 360040"/>
                <a:gd name="connsiteX9-19" fmla="*/ 575211 w 5480314"/>
                <a:gd name="connsiteY9-20" fmla="*/ 307313 h 360040"/>
                <a:gd name="connsiteX10-21" fmla="*/ 522484 w 5480314"/>
                <a:gd name="connsiteY10-22" fmla="*/ 180020 h 360040"/>
                <a:gd name="connsiteX0-23" fmla="*/ 531272 w 4851752"/>
                <a:gd name="connsiteY0-24" fmla="*/ 180020 h 381255"/>
                <a:gd name="connsiteX1-25" fmla="*/ 583999 w 4851752"/>
                <a:gd name="connsiteY1-26" fmla="*/ 52727 h 381255"/>
                <a:gd name="connsiteX2-27" fmla="*/ 711292 w 4851752"/>
                <a:gd name="connsiteY2-28" fmla="*/ 1 h 381255"/>
                <a:gd name="connsiteX3-29" fmla="*/ 4671732 w 4851752"/>
                <a:gd name="connsiteY3-30" fmla="*/ 0 h 381255"/>
                <a:gd name="connsiteX4-31" fmla="*/ 4799025 w 4851752"/>
                <a:gd name="connsiteY4-32" fmla="*/ 52727 h 381255"/>
                <a:gd name="connsiteX5-33" fmla="*/ 4851751 w 4851752"/>
                <a:gd name="connsiteY5-34" fmla="*/ 180020 h 381255"/>
                <a:gd name="connsiteX6-35" fmla="*/ 4851752 w 4851752"/>
                <a:gd name="connsiteY6-36" fmla="*/ 180020 h 381255"/>
                <a:gd name="connsiteX7-37" fmla="*/ 711292 w 4851752"/>
                <a:gd name="connsiteY7-38" fmla="*/ 360040 h 381255"/>
                <a:gd name="connsiteX8-39" fmla="*/ 583999 w 4851752"/>
                <a:gd name="connsiteY8-40" fmla="*/ 307313 h 381255"/>
                <a:gd name="connsiteX9-41" fmla="*/ 531272 w 4851752"/>
                <a:gd name="connsiteY9-42" fmla="*/ 180020 h 381255"/>
                <a:gd name="connsiteX0-43" fmla="*/ 0 w 4320480"/>
                <a:gd name="connsiteY0-44" fmla="*/ 180020 h 307313"/>
                <a:gd name="connsiteX1-45" fmla="*/ 52727 w 4320480"/>
                <a:gd name="connsiteY1-46" fmla="*/ 52727 h 307313"/>
                <a:gd name="connsiteX2-47" fmla="*/ 180020 w 4320480"/>
                <a:gd name="connsiteY2-48" fmla="*/ 1 h 307313"/>
                <a:gd name="connsiteX3-49" fmla="*/ 4140460 w 4320480"/>
                <a:gd name="connsiteY3-50" fmla="*/ 0 h 307313"/>
                <a:gd name="connsiteX4-51" fmla="*/ 4267753 w 4320480"/>
                <a:gd name="connsiteY4-52" fmla="*/ 52727 h 307313"/>
                <a:gd name="connsiteX5-53" fmla="*/ 4320479 w 4320480"/>
                <a:gd name="connsiteY5-54" fmla="*/ 180020 h 307313"/>
                <a:gd name="connsiteX6-55" fmla="*/ 4320480 w 4320480"/>
                <a:gd name="connsiteY6-56" fmla="*/ 180020 h 307313"/>
                <a:gd name="connsiteX7-57" fmla="*/ 52727 w 4320480"/>
                <a:gd name="connsiteY7-58" fmla="*/ 307313 h 307313"/>
                <a:gd name="connsiteX8-59" fmla="*/ 0 w 4320480"/>
                <a:gd name="connsiteY8-60" fmla="*/ 180020 h 307313"/>
                <a:gd name="connsiteX0-61" fmla="*/ 0 w 4320480"/>
                <a:gd name="connsiteY0-62" fmla="*/ 180020 h 307313"/>
                <a:gd name="connsiteX1-63" fmla="*/ 52727 w 4320480"/>
                <a:gd name="connsiteY1-64" fmla="*/ 52727 h 307313"/>
                <a:gd name="connsiteX2-65" fmla="*/ 180020 w 4320480"/>
                <a:gd name="connsiteY2-66" fmla="*/ 1 h 307313"/>
                <a:gd name="connsiteX3-67" fmla="*/ 4140460 w 4320480"/>
                <a:gd name="connsiteY3-68" fmla="*/ 0 h 307313"/>
                <a:gd name="connsiteX4-69" fmla="*/ 4267753 w 4320480"/>
                <a:gd name="connsiteY4-70" fmla="*/ 52727 h 307313"/>
                <a:gd name="connsiteX5-71" fmla="*/ 4320479 w 4320480"/>
                <a:gd name="connsiteY5-72" fmla="*/ 180020 h 307313"/>
                <a:gd name="connsiteX6-73" fmla="*/ 52727 w 4320480"/>
                <a:gd name="connsiteY6-74" fmla="*/ 307313 h 307313"/>
                <a:gd name="connsiteX7-75" fmla="*/ 0 w 4320480"/>
                <a:gd name="connsiteY7-76" fmla="*/ 180020 h 307313"/>
                <a:gd name="connsiteX0-77" fmla="*/ 0 w 4320480"/>
                <a:gd name="connsiteY0-78" fmla="*/ 180020 h 180020"/>
                <a:gd name="connsiteX1-79" fmla="*/ 52727 w 4320480"/>
                <a:gd name="connsiteY1-80" fmla="*/ 52727 h 180020"/>
                <a:gd name="connsiteX2-81" fmla="*/ 180020 w 4320480"/>
                <a:gd name="connsiteY2-82" fmla="*/ 1 h 180020"/>
                <a:gd name="connsiteX3-83" fmla="*/ 4140460 w 4320480"/>
                <a:gd name="connsiteY3-84" fmla="*/ 0 h 180020"/>
                <a:gd name="connsiteX4-85" fmla="*/ 4267753 w 4320480"/>
                <a:gd name="connsiteY4-86" fmla="*/ 52727 h 180020"/>
                <a:gd name="connsiteX5-87" fmla="*/ 4320479 w 4320480"/>
                <a:gd name="connsiteY5-88" fmla="*/ 180020 h 180020"/>
                <a:gd name="connsiteX6-89" fmla="*/ 0 w 4320480"/>
                <a:gd name="connsiteY6-90" fmla="*/ 180020 h 1800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320480" h="180020">
                  <a:moveTo>
                    <a:pt x="0" y="180020"/>
                  </a:moveTo>
                  <a:cubicBezTo>
                    <a:pt x="0" y="132276"/>
                    <a:pt x="18966" y="86487"/>
                    <a:pt x="52727" y="52727"/>
                  </a:cubicBezTo>
                  <a:cubicBezTo>
                    <a:pt x="86487" y="18967"/>
                    <a:pt x="132276" y="0"/>
                    <a:pt x="180020" y="1"/>
                  </a:cubicBezTo>
                  <a:lnTo>
                    <a:pt x="4140460" y="0"/>
                  </a:lnTo>
                  <a:cubicBezTo>
                    <a:pt x="4188204" y="0"/>
                    <a:pt x="4233993" y="18966"/>
                    <a:pt x="4267753" y="52727"/>
                  </a:cubicBezTo>
                  <a:cubicBezTo>
                    <a:pt x="4301513" y="86487"/>
                    <a:pt x="4320480" y="132276"/>
                    <a:pt x="4320479" y="180020"/>
                  </a:cubicBezTo>
                  <a:lnTo>
                    <a:pt x="0" y="180020"/>
                  </a:lnTo>
                  <a:close/>
                </a:path>
              </a:pathLst>
            </a:custGeom>
            <a:solidFill>
              <a:schemeClr val="bg1">
                <a:alpha val="17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1" hangingPunct="1">
                <a:lnSpc>
                  <a:spcPct val="100000"/>
                </a:lnSpc>
                <a:spcBef>
                  <a:spcPct val="0"/>
                </a:spcBef>
                <a:spcAft>
                  <a:spcPct val="0"/>
                </a:spcAft>
                <a:buClrTx/>
                <a:buSzTx/>
                <a:buFontTx/>
                <a:buNone/>
                <a:defRPr/>
              </a:pPr>
              <a:endParaRPr kumimoji="0" lang="ko-KR" altLang="en-US" sz="1800" b="0" i="0" u="none" strike="noStrike" kern="1200" cap="none" spc="0" normalizeH="0" baseline="0" noProof="0" dirty="0">
                <a:ln>
                  <a:noFill/>
                </a:ln>
                <a:solidFill>
                  <a:schemeClr val="lt1"/>
                </a:solidFill>
                <a:effectLst/>
                <a:uLnTx/>
                <a:uFillTx/>
                <a:latin typeface="+mn-lt"/>
                <a:ea typeface="+mn-ea"/>
                <a:cs typeface="+mn-cs"/>
              </a:endParaRPr>
            </a:p>
          </p:txBody>
        </p:sp>
      </p:grpSp>
      <p:grpSp>
        <p:nvGrpSpPr>
          <p:cNvPr id="26639" name="그룹 64"/>
          <p:cNvGrpSpPr/>
          <p:nvPr/>
        </p:nvGrpSpPr>
        <p:grpSpPr>
          <a:xfrm>
            <a:off x="2059686" y="2907030"/>
            <a:ext cx="4343654" cy="360045"/>
            <a:chOff x="3707982" y="2843987"/>
            <a:chExt cx="3168274" cy="360041"/>
          </a:xfrm>
        </p:grpSpPr>
        <p:sp>
          <p:nvSpPr>
            <p:cNvPr id="66" name="모서리가 둥근 직사각형 65"/>
            <p:cNvSpPr/>
            <p:nvPr/>
          </p:nvSpPr>
          <p:spPr>
            <a:xfrm>
              <a:off x="3707982" y="2843987"/>
              <a:ext cx="3168274" cy="360041"/>
            </a:xfrm>
            <a:prstGeom prst="roundRect">
              <a:avLst>
                <a:gd name="adj" fmla="val 50000"/>
              </a:avLst>
            </a:prstGeom>
            <a:gradFill flip="none" rotWithShape="1">
              <a:gsLst>
                <a:gs pos="0">
                  <a:srgbClr val="6EDCDC"/>
                </a:gs>
                <a:gs pos="100000">
                  <a:srgbClr val="2D909D"/>
                </a:gs>
              </a:gsLst>
              <a:lin ang="10800000" scaled="0"/>
              <a:tileRect/>
            </a:gradFill>
            <a:ln w="9525">
              <a:solidFill>
                <a:srgbClr val="22727A"/>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0" name="자유형 69"/>
            <p:cNvSpPr/>
            <p:nvPr/>
          </p:nvSpPr>
          <p:spPr>
            <a:xfrm flipH="1">
              <a:off x="3760630" y="2843987"/>
              <a:ext cx="3115625" cy="180020"/>
            </a:xfrm>
            <a:custGeom>
              <a:avLst/>
              <a:gdLst>
                <a:gd name="connsiteX0" fmla="*/ 0 w 3168352"/>
                <a:gd name="connsiteY0" fmla="*/ 180020 h 360040"/>
                <a:gd name="connsiteX1" fmla="*/ 52727 w 3168352"/>
                <a:gd name="connsiteY1" fmla="*/ 52727 h 360040"/>
                <a:gd name="connsiteX2" fmla="*/ 180020 w 3168352"/>
                <a:gd name="connsiteY2" fmla="*/ 1 h 360040"/>
                <a:gd name="connsiteX3" fmla="*/ 2988332 w 3168352"/>
                <a:gd name="connsiteY3" fmla="*/ 0 h 360040"/>
                <a:gd name="connsiteX4" fmla="*/ 3115625 w 3168352"/>
                <a:gd name="connsiteY4" fmla="*/ 52727 h 360040"/>
                <a:gd name="connsiteX5" fmla="*/ 3168351 w 3168352"/>
                <a:gd name="connsiteY5" fmla="*/ 180020 h 360040"/>
                <a:gd name="connsiteX6" fmla="*/ 3168352 w 3168352"/>
                <a:gd name="connsiteY6" fmla="*/ 180020 h 360040"/>
                <a:gd name="connsiteX7" fmla="*/ 3115625 w 3168352"/>
                <a:gd name="connsiteY7" fmla="*/ 307313 h 360040"/>
                <a:gd name="connsiteX8" fmla="*/ 2988332 w 3168352"/>
                <a:gd name="connsiteY8" fmla="*/ 360040 h 360040"/>
                <a:gd name="connsiteX9" fmla="*/ 180020 w 3168352"/>
                <a:gd name="connsiteY9" fmla="*/ 360040 h 360040"/>
                <a:gd name="connsiteX10" fmla="*/ 52727 w 3168352"/>
                <a:gd name="connsiteY10" fmla="*/ 307313 h 360040"/>
                <a:gd name="connsiteX11" fmla="*/ 0 w 3168352"/>
                <a:gd name="connsiteY11" fmla="*/ 180020 h 360040"/>
                <a:gd name="connsiteX0-1" fmla="*/ 0 w 3168352"/>
                <a:gd name="connsiteY0-2" fmla="*/ 180020 h 360040"/>
                <a:gd name="connsiteX1-3" fmla="*/ 52727 w 3168352"/>
                <a:gd name="connsiteY1-4" fmla="*/ 52727 h 360040"/>
                <a:gd name="connsiteX2-5" fmla="*/ 180020 w 3168352"/>
                <a:gd name="connsiteY2-6" fmla="*/ 1 h 360040"/>
                <a:gd name="connsiteX3-7" fmla="*/ 2988332 w 3168352"/>
                <a:gd name="connsiteY3-8" fmla="*/ 0 h 360040"/>
                <a:gd name="connsiteX4-9" fmla="*/ 3115625 w 3168352"/>
                <a:gd name="connsiteY4-10" fmla="*/ 52727 h 360040"/>
                <a:gd name="connsiteX5-11" fmla="*/ 3168351 w 3168352"/>
                <a:gd name="connsiteY5-12" fmla="*/ 180020 h 360040"/>
                <a:gd name="connsiteX6-13" fmla="*/ 3168352 w 3168352"/>
                <a:gd name="connsiteY6-14" fmla="*/ 180020 h 360040"/>
                <a:gd name="connsiteX7-15" fmla="*/ 3115625 w 3168352"/>
                <a:gd name="connsiteY7-16" fmla="*/ 307313 h 360040"/>
                <a:gd name="connsiteX8-17" fmla="*/ 2988332 w 3168352"/>
                <a:gd name="connsiteY8-18" fmla="*/ 360040 h 360040"/>
                <a:gd name="connsiteX9-19" fmla="*/ 52727 w 3168352"/>
                <a:gd name="connsiteY9-20" fmla="*/ 307313 h 360040"/>
                <a:gd name="connsiteX10-21" fmla="*/ 0 w 3168352"/>
                <a:gd name="connsiteY10-22" fmla="*/ 180020 h 360040"/>
                <a:gd name="connsiteX0-23" fmla="*/ 0 w 3168352"/>
                <a:gd name="connsiteY0-24" fmla="*/ 180020 h 360040"/>
                <a:gd name="connsiteX1-25" fmla="*/ 52727 w 3168352"/>
                <a:gd name="connsiteY1-26" fmla="*/ 52727 h 360040"/>
                <a:gd name="connsiteX2-27" fmla="*/ 180020 w 3168352"/>
                <a:gd name="connsiteY2-28" fmla="*/ 1 h 360040"/>
                <a:gd name="connsiteX3-29" fmla="*/ 2988332 w 3168352"/>
                <a:gd name="connsiteY3-30" fmla="*/ 0 h 360040"/>
                <a:gd name="connsiteX4-31" fmla="*/ 3115625 w 3168352"/>
                <a:gd name="connsiteY4-32" fmla="*/ 52727 h 360040"/>
                <a:gd name="connsiteX5-33" fmla="*/ 3168351 w 3168352"/>
                <a:gd name="connsiteY5-34" fmla="*/ 180020 h 360040"/>
                <a:gd name="connsiteX6-35" fmla="*/ 3168352 w 3168352"/>
                <a:gd name="connsiteY6-36" fmla="*/ 180020 h 360040"/>
                <a:gd name="connsiteX7-37" fmla="*/ 3115625 w 3168352"/>
                <a:gd name="connsiteY7-38" fmla="*/ 307313 h 360040"/>
                <a:gd name="connsiteX8-39" fmla="*/ 2988332 w 3168352"/>
                <a:gd name="connsiteY8-40" fmla="*/ 360040 h 360040"/>
                <a:gd name="connsiteX9-41" fmla="*/ 0 w 3168352"/>
                <a:gd name="connsiteY9-42" fmla="*/ 180020 h 360040"/>
                <a:gd name="connsiteX0-43" fmla="*/ 510483 w 4154167"/>
                <a:gd name="connsiteY0-44" fmla="*/ 180020 h 307313"/>
                <a:gd name="connsiteX1-45" fmla="*/ 563210 w 4154167"/>
                <a:gd name="connsiteY1-46" fmla="*/ 52727 h 307313"/>
                <a:gd name="connsiteX2-47" fmla="*/ 690503 w 4154167"/>
                <a:gd name="connsiteY2-48" fmla="*/ 1 h 307313"/>
                <a:gd name="connsiteX3-49" fmla="*/ 3498815 w 4154167"/>
                <a:gd name="connsiteY3-50" fmla="*/ 0 h 307313"/>
                <a:gd name="connsiteX4-51" fmla="*/ 3626108 w 4154167"/>
                <a:gd name="connsiteY4-52" fmla="*/ 52727 h 307313"/>
                <a:gd name="connsiteX5-53" fmla="*/ 3678834 w 4154167"/>
                <a:gd name="connsiteY5-54" fmla="*/ 180020 h 307313"/>
                <a:gd name="connsiteX6-55" fmla="*/ 3678835 w 4154167"/>
                <a:gd name="connsiteY6-56" fmla="*/ 180020 h 307313"/>
                <a:gd name="connsiteX7-57" fmla="*/ 3626108 w 4154167"/>
                <a:gd name="connsiteY7-58" fmla="*/ 307313 h 307313"/>
                <a:gd name="connsiteX8-59" fmla="*/ 510483 w 4154167"/>
                <a:gd name="connsiteY8-60" fmla="*/ 180020 h 307313"/>
                <a:gd name="connsiteX0-61" fmla="*/ 519271 w 3687623"/>
                <a:gd name="connsiteY0-62" fmla="*/ 180020 h 180020"/>
                <a:gd name="connsiteX1-63" fmla="*/ 571998 w 3687623"/>
                <a:gd name="connsiteY1-64" fmla="*/ 52727 h 180020"/>
                <a:gd name="connsiteX2-65" fmla="*/ 699291 w 3687623"/>
                <a:gd name="connsiteY2-66" fmla="*/ 1 h 180020"/>
                <a:gd name="connsiteX3-67" fmla="*/ 3507603 w 3687623"/>
                <a:gd name="connsiteY3-68" fmla="*/ 0 h 180020"/>
                <a:gd name="connsiteX4-69" fmla="*/ 3634896 w 3687623"/>
                <a:gd name="connsiteY4-70" fmla="*/ 52727 h 180020"/>
                <a:gd name="connsiteX5-71" fmla="*/ 3687622 w 3687623"/>
                <a:gd name="connsiteY5-72" fmla="*/ 180020 h 180020"/>
                <a:gd name="connsiteX6-73" fmla="*/ 3687623 w 3687623"/>
                <a:gd name="connsiteY6-74" fmla="*/ 180020 h 180020"/>
                <a:gd name="connsiteX7-75" fmla="*/ 519271 w 3687623"/>
                <a:gd name="connsiteY7-76" fmla="*/ 180020 h 180020"/>
                <a:gd name="connsiteX0-77" fmla="*/ 3115625 w 3115625"/>
                <a:gd name="connsiteY0-78" fmla="*/ 180020 h 180020"/>
                <a:gd name="connsiteX1-79" fmla="*/ 0 w 3115625"/>
                <a:gd name="connsiteY1-80" fmla="*/ 52727 h 180020"/>
                <a:gd name="connsiteX2-81" fmla="*/ 127293 w 3115625"/>
                <a:gd name="connsiteY2-82" fmla="*/ 1 h 180020"/>
                <a:gd name="connsiteX3-83" fmla="*/ 2935605 w 3115625"/>
                <a:gd name="connsiteY3-84" fmla="*/ 0 h 180020"/>
                <a:gd name="connsiteX4-85" fmla="*/ 3062898 w 3115625"/>
                <a:gd name="connsiteY4-86" fmla="*/ 52727 h 180020"/>
                <a:gd name="connsiteX5-87" fmla="*/ 3115624 w 3115625"/>
                <a:gd name="connsiteY5-88" fmla="*/ 180020 h 180020"/>
                <a:gd name="connsiteX6-89" fmla="*/ 3115625 w 3115625"/>
                <a:gd name="connsiteY6-90" fmla="*/ 180020 h 1800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115625" h="180020">
                  <a:moveTo>
                    <a:pt x="3115625" y="180020"/>
                  </a:moveTo>
                  <a:lnTo>
                    <a:pt x="0" y="52727"/>
                  </a:lnTo>
                  <a:cubicBezTo>
                    <a:pt x="33760" y="18967"/>
                    <a:pt x="79549" y="0"/>
                    <a:pt x="127293" y="1"/>
                  </a:cubicBezTo>
                  <a:lnTo>
                    <a:pt x="2935605" y="0"/>
                  </a:lnTo>
                  <a:cubicBezTo>
                    <a:pt x="2983349" y="0"/>
                    <a:pt x="3029138" y="18966"/>
                    <a:pt x="3062898" y="52727"/>
                  </a:cubicBezTo>
                  <a:cubicBezTo>
                    <a:pt x="3096658" y="86487"/>
                    <a:pt x="3115625" y="132276"/>
                    <a:pt x="3115624" y="180020"/>
                  </a:cubicBezTo>
                  <a:lnTo>
                    <a:pt x="3115625" y="180020"/>
                  </a:lnTo>
                  <a:close/>
                </a:path>
              </a:pathLst>
            </a:custGeom>
            <a:solidFill>
              <a:schemeClr val="bg1">
                <a:alpha val="17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1" hangingPunct="1">
                <a:lnSpc>
                  <a:spcPct val="100000"/>
                </a:lnSpc>
                <a:spcBef>
                  <a:spcPct val="0"/>
                </a:spcBef>
                <a:spcAft>
                  <a:spcPct val="0"/>
                </a:spcAft>
                <a:buClrTx/>
                <a:buSzTx/>
                <a:buFontTx/>
                <a:buNone/>
                <a:defRPr/>
              </a:pPr>
              <a:endParaRPr kumimoji="0" lang="ko-KR" altLang="en-US" sz="1800" b="0" i="0" u="none" strike="noStrike" kern="1200" cap="none" spc="0" normalizeH="0" baseline="0" noProof="0" dirty="0">
                <a:ln>
                  <a:noFill/>
                </a:ln>
                <a:solidFill>
                  <a:schemeClr val="lt1"/>
                </a:solidFill>
                <a:effectLst/>
                <a:uLnTx/>
                <a:uFillTx/>
                <a:latin typeface="+mn-lt"/>
                <a:ea typeface="+mn-ea"/>
                <a:cs typeface="+mn-cs"/>
              </a:endParaRPr>
            </a:p>
          </p:txBody>
        </p:sp>
      </p:grpSp>
      <p:grpSp>
        <p:nvGrpSpPr>
          <p:cNvPr id="26640" name="그룹 70"/>
          <p:cNvGrpSpPr/>
          <p:nvPr/>
        </p:nvGrpSpPr>
        <p:grpSpPr>
          <a:xfrm>
            <a:off x="2075815" y="2336800"/>
            <a:ext cx="3444875" cy="360045"/>
            <a:chOff x="3707904" y="2462927"/>
            <a:chExt cx="3672408" cy="360041"/>
          </a:xfrm>
        </p:grpSpPr>
        <p:sp>
          <p:nvSpPr>
            <p:cNvPr id="72" name="모서리가 둥근 직사각형 71"/>
            <p:cNvSpPr/>
            <p:nvPr/>
          </p:nvSpPr>
          <p:spPr>
            <a:xfrm>
              <a:off x="3707933" y="2462927"/>
              <a:ext cx="3672379" cy="360041"/>
            </a:xfrm>
            <a:prstGeom prst="roundRect">
              <a:avLst>
                <a:gd name="adj" fmla="val 50000"/>
              </a:avLst>
            </a:prstGeom>
            <a:gradFill flip="none" rotWithShape="1">
              <a:gsLst>
                <a:gs pos="0">
                  <a:srgbClr val="66BAE4"/>
                </a:gs>
                <a:gs pos="100000">
                  <a:srgbClr val="387BCC"/>
                </a:gs>
              </a:gsLst>
              <a:lin ang="10800000" scaled="0"/>
              <a:tileRect/>
            </a:gradFill>
            <a:ln w="9525">
              <a:solidFill>
                <a:srgbClr val="285C9C"/>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74" name="자유형 73"/>
            <p:cNvSpPr/>
            <p:nvPr/>
          </p:nvSpPr>
          <p:spPr>
            <a:xfrm>
              <a:off x="3707904" y="2462927"/>
              <a:ext cx="3672408" cy="180020"/>
            </a:xfrm>
            <a:custGeom>
              <a:avLst/>
              <a:gdLst>
                <a:gd name="connsiteX0" fmla="*/ 0 w 3672408"/>
                <a:gd name="connsiteY0" fmla="*/ 180020 h 360040"/>
                <a:gd name="connsiteX1" fmla="*/ 52727 w 3672408"/>
                <a:gd name="connsiteY1" fmla="*/ 52727 h 360040"/>
                <a:gd name="connsiteX2" fmla="*/ 180020 w 3672408"/>
                <a:gd name="connsiteY2" fmla="*/ 1 h 360040"/>
                <a:gd name="connsiteX3" fmla="*/ 3492388 w 3672408"/>
                <a:gd name="connsiteY3" fmla="*/ 0 h 360040"/>
                <a:gd name="connsiteX4" fmla="*/ 3619681 w 3672408"/>
                <a:gd name="connsiteY4" fmla="*/ 52727 h 360040"/>
                <a:gd name="connsiteX5" fmla="*/ 3672407 w 3672408"/>
                <a:gd name="connsiteY5" fmla="*/ 180020 h 360040"/>
                <a:gd name="connsiteX6" fmla="*/ 3672408 w 3672408"/>
                <a:gd name="connsiteY6" fmla="*/ 180020 h 360040"/>
                <a:gd name="connsiteX7" fmla="*/ 3619681 w 3672408"/>
                <a:gd name="connsiteY7" fmla="*/ 307313 h 360040"/>
                <a:gd name="connsiteX8" fmla="*/ 3492388 w 3672408"/>
                <a:gd name="connsiteY8" fmla="*/ 360040 h 360040"/>
                <a:gd name="connsiteX9" fmla="*/ 180020 w 3672408"/>
                <a:gd name="connsiteY9" fmla="*/ 360040 h 360040"/>
                <a:gd name="connsiteX10" fmla="*/ 52727 w 3672408"/>
                <a:gd name="connsiteY10" fmla="*/ 307313 h 360040"/>
                <a:gd name="connsiteX11" fmla="*/ 0 w 3672408"/>
                <a:gd name="connsiteY11" fmla="*/ 180020 h 360040"/>
                <a:gd name="connsiteX0-1" fmla="*/ 0 w 3672408"/>
                <a:gd name="connsiteY0-2" fmla="*/ 180020 h 360040"/>
                <a:gd name="connsiteX1-3" fmla="*/ 52727 w 3672408"/>
                <a:gd name="connsiteY1-4" fmla="*/ 52727 h 360040"/>
                <a:gd name="connsiteX2-5" fmla="*/ 180020 w 3672408"/>
                <a:gd name="connsiteY2-6" fmla="*/ 1 h 360040"/>
                <a:gd name="connsiteX3-7" fmla="*/ 3492388 w 3672408"/>
                <a:gd name="connsiteY3-8" fmla="*/ 0 h 360040"/>
                <a:gd name="connsiteX4-9" fmla="*/ 3619681 w 3672408"/>
                <a:gd name="connsiteY4-10" fmla="*/ 52727 h 360040"/>
                <a:gd name="connsiteX5-11" fmla="*/ 3672407 w 3672408"/>
                <a:gd name="connsiteY5-12" fmla="*/ 180020 h 360040"/>
                <a:gd name="connsiteX6-13" fmla="*/ 3672408 w 3672408"/>
                <a:gd name="connsiteY6-14" fmla="*/ 180020 h 360040"/>
                <a:gd name="connsiteX7-15" fmla="*/ 3619681 w 3672408"/>
                <a:gd name="connsiteY7-16" fmla="*/ 307313 h 360040"/>
                <a:gd name="connsiteX8-17" fmla="*/ 3492388 w 3672408"/>
                <a:gd name="connsiteY8-18" fmla="*/ 360040 h 360040"/>
                <a:gd name="connsiteX9-19" fmla="*/ 52727 w 3672408"/>
                <a:gd name="connsiteY9-20" fmla="*/ 307313 h 360040"/>
                <a:gd name="connsiteX10-21" fmla="*/ 0 w 3672408"/>
                <a:gd name="connsiteY10-22" fmla="*/ 180020 h 360040"/>
                <a:gd name="connsiteX0-23" fmla="*/ 550553 w 4773514"/>
                <a:gd name="connsiteY0-24" fmla="*/ 180020 h 328529"/>
                <a:gd name="connsiteX1-25" fmla="*/ 603280 w 4773514"/>
                <a:gd name="connsiteY1-26" fmla="*/ 52727 h 328529"/>
                <a:gd name="connsiteX2-27" fmla="*/ 730573 w 4773514"/>
                <a:gd name="connsiteY2-28" fmla="*/ 1 h 328529"/>
                <a:gd name="connsiteX3-29" fmla="*/ 4042941 w 4773514"/>
                <a:gd name="connsiteY3-30" fmla="*/ 0 h 328529"/>
                <a:gd name="connsiteX4-31" fmla="*/ 4170234 w 4773514"/>
                <a:gd name="connsiteY4-32" fmla="*/ 52727 h 328529"/>
                <a:gd name="connsiteX5-33" fmla="*/ 4222960 w 4773514"/>
                <a:gd name="connsiteY5-34" fmla="*/ 180020 h 328529"/>
                <a:gd name="connsiteX6-35" fmla="*/ 4222961 w 4773514"/>
                <a:gd name="connsiteY6-36" fmla="*/ 180020 h 328529"/>
                <a:gd name="connsiteX7-37" fmla="*/ 4170234 w 4773514"/>
                <a:gd name="connsiteY7-38" fmla="*/ 307313 h 328529"/>
                <a:gd name="connsiteX8-39" fmla="*/ 603280 w 4773514"/>
                <a:gd name="connsiteY8-40" fmla="*/ 307313 h 328529"/>
                <a:gd name="connsiteX9-41" fmla="*/ 550553 w 4773514"/>
                <a:gd name="connsiteY9-42" fmla="*/ 180020 h 328529"/>
                <a:gd name="connsiteX0-43" fmla="*/ 559341 w 4231749"/>
                <a:gd name="connsiteY0-44" fmla="*/ 180020 h 307313"/>
                <a:gd name="connsiteX1-45" fmla="*/ 612068 w 4231749"/>
                <a:gd name="connsiteY1-46" fmla="*/ 52727 h 307313"/>
                <a:gd name="connsiteX2-47" fmla="*/ 739361 w 4231749"/>
                <a:gd name="connsiteY2-48" fmla="*/ 1 h 307313"/>
                <a:gd name="connsiteX3-49" fmla="*/ 4051729 w 4231749"/>
                <a:gd name="connsiteY3-50" fmla="*/ 0 h 307313"/>
                <a:gd name="connsiteX4-51" fmla="*/ 4179022 w 4231749"/>
                <a:gd name="connsiteY4-52" fmla="*/ 52727 h 307313"/>
                <a:gd name="connsiteX5-53" fmla="*/ 4231748 w 4231749"/>
                <a:gd name="connsiteY5-54" fmla="*/ 180020 h 307313"/>
                <a:gd name="connsiteX6-55" fmla="*/ 4231749 w 4231749"/>
                <a:gd name="connsiteY6-56" fmla="*/ 180020 h 307313"/>
                <a:gd name="connsiteX7-57" fmla="*/ 612068 w 4231749"/>
                <a:gd name="connsiteY7-58" fmla="*/ 307313 h 307313"/>
                <a:gd name="connsiteX8-59" fmla="*/ 559341 w 4231749"/>
                <a:gd name="connsiteY8-60" fmla="*/ 180020 h 307313"/>
                <a:gd name="connsiteX0-61" fmla="*/ 0 w 3672408"/>
                <a:gd name="connsiteY0-62" fmla="*/ 180020 h 180020"/>
                <a:gd name="connsiteX1-63" fmla="*/ 52727 w 3672408"/>
                <a:gd name="connsiteY1-64" fmla="*/ 52727 h 180020"/>
                <a:gd name="connsiteX2-65" fmla="*/ 180020 w 3672408"/>
                <a:gd name="connsiteY2-66" fmla="*/ 1 h 180020"/>
                <a:gd name="connsiteX3-67" fmla="*/ 3492388 w 3672408"/>
                <a:gd name="connsiteY3-68" fmla="*/ 0 h 180020"/>
                <a:gd name="connsiteX4-69" fmla="*/ 3619681 w 3672408"/>
                <a:gd name="connsiteY4-70" fmla="*/ 52727 h 180020"/>
                <a:gd name="connsiteX5-71" fmla="*/ 3672407 w 3672408"/>
                <a:gd name="connsiteY5-72" fmla="*/ 180020 h 180020"/>
                <a:gd name="connsiteX6-73" fmla="*/ 3672408 w 3672408"/>
                <a:gd name="connsiteY6-74" fmla="*/ 180020 h 180020"/>
                <a:gd name="connsiteX7-75" fmla="*/ 0 w 3672408"/>
                <a:gd name="connsiteY7-76" fmla="*/ 180020 h 180020"/>
                <a:gd name="connsiteX0-77" fmla="*/ 0 w 3672408"/>
                <a:gd name="connsiteY0-78" fmla="*/ 180020 h 180020"/>
                <a:gd name="connsiteX1-79" fmla="*/ 52727 w 3672408"/>
                <a:gd name="connsiteY1-80" fmla="*/ 52727 h 180020"/>
                <a:gd name="connsiteX2-81" fmla="*/ 180020 w 3672408"/>
                <a:gd name="connsiteY2-82" fmla="*/ 1 h 180020"/>
                <a:gd name="connsiteX3-83" fmla="*/ 3492388 w 3672408"/>
                <a:gd name="connsiteY3-84" fmla="*/ 0 h 180020"/>
                <a:gd name="connsiteX4-85" fmla="*/ 3619681 w 3672408"/>
                <a:gd name="connsiteY4-86" fmla="*/ 52727 h 180020"/>
                <a:gd name="connsiteX5-87" fmla="*/ 3672407 w 3672408"/>
                <a:gd name="connsiteY5-88" fmla="*/ 180020 h 180020"/>
                <a:gd name="connsiteX6-89" fmla="*/ 0 w 3672408"/>
                <a:gd name="connsiteY6-90" fmla="*/ 180020 h 1800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672408" h="180020">
                  <a:moveTo>
                    <a:pt x="0" y="180020"/>
                  </a:moveTo>
                  <a:cubicBezTo>
                    <a:pt x="0" y="132276"/>
                    <a:pt x="18966" y="86487"/>
                    <a:pt x="52727" y="52727"/>
                  </a:cubicBezTo>
                  <a:cubicBezTo>
                    <a:pt x="86487" y="18967"/>
                    <a:pt x="132276" y="0"/>
                    <a:pt x="180020" y="1"/>
                  </a:cubicBezTo>
                  <a:lnTo>
                    <a:pt x="3492388" y="0"/>
                  </a:lnTo>
                  <a:cubicBezTo>
                    <a:pt x="3540132" y="0"/>
                    <a:pt x="3585921" y="18966"/>
                    <a:pt x="3619681" y="52727"/>
                  </a:cubicBezTo>
                  <a:cubicBezTo>
                    <a:pt x="3653441" y="86487"/>
                    <a:pt x="3672408" y="132276"/>
                    <a:pt x="3672407" y="180020"/>
                  </a:cubicBezTo>
                  <a:lnTo>
                    <a:pt x="0" y="180020"/>
                  </a:lnTo>
                  <a:close/>
                </a:path>
              </a:pathLst>
            </a:custGeom>
            <a:solidFill>
              <a:schemeClr val="bg1">
                <a:alpha val="17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1" hangingPunct="1">
                <a:lnSpc>
                  <a:spcPct val="100000"/>
                </a:lnSpc>
                <a:spcBef>
                  <a:spcPct val="0"/>
                </a:spcBef>
                <a:spcAft>
                  <a:spcPct val="0"/>
                </a:spcAft>
                <a:buClrTx/>
                <a:buSzTx/>
                <a:buFontTx/>
                <a:buNone/>
                <a:defRPr/>
              </a:pPr>
              <a:endParaRPr kumimoji="0" lang="ko-KR" altLang="en-US" sz="1800" b="0" i="0" u="none" strike="noStrike" kern="1200" cap="none" spc="0" normalizeH="0" baseline="0" noProof="0" dirty="0">
                <a:ln>
                  <a:noFill/>
                </a:ln>
                <a:solidFill>
                  <a:schemeClr val="lt1"/>
                </a:solidFill>
                <a:effectLst/>
                <a:uLnTx/>
                <a:uFillTx/>
                <a:latin typeface="+mn-lt"/>
                <a:ea typeface="+mn-ea"/>
                <a:cs typeface="+mn-cs"/>
              </a:endParaRPr>
            </a:p>
          </p:txBody>
        </p:sp>
      </p:grpSp>
      <p:grpSp>
        <p:nvGrpSpPr>
          <p:cNvPr id="26641" name="그룹 74"/>
          <p:cNvGrpSpPr/>
          <p:nvPr/>
        </p:nvGrpSpPr>
        <p:grpSpPr>
          <a:xfrm>
            <a:off x="2070735" y="3469640"/>
            <a:ext cx="3449320" cy="360045"/>
            <a:chOff x="3707901" y="3225047"/>
            <a:chExt cx="2664299" cy="360041"/>
          </a:xfrm>
        </p:grpSpPr>
        <p:sp>
          <p:nvSpPr>
            <p:cNvPr id="80" name="모서리가 둥근 직사각형 79"/>
            <p:cNvSpPr/>
            <p:nvPr/>
          </p:nvSpPr>
          <p:spPr>
            <a:xfrm>
              <a:off x="3707901" y="3225047"/>
              <a:ext cx="2664299" cy="360041"/>
            </a:xfrm>
            <a:prstGeom prst="roundRect">
              <a:avLst>
                <a:gd name="adj" fmla="val 50000"/>
              </a:avLst>
            </a:prstGeom>
            <a:gradFill>
              <a:gsLst>
                <a:gs pos="0">
                  <a:srgbClr val="929292"/>
                </a:gs>
                <a:gs pos="100000">
                  <a:srgbClr val="5F5F5F"/>
                </a:gs>
              </a:gsLst>
              <a:lin ang="10800000" scaled="0"/>
            </a:gradFill>
            <a:ln w="9525">
              <a:solidFill>
                <a:srgbClr val="333333"/>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5" name="자유형 84"/>
            <p:cNvSpPr/>
            <p:nvPr/>
          </p:nvSpPr>
          <p:spPr>
            <a:xfrm flipH="1">
              <a:off x="3760631" y="3225047"/>
              <a:ext cx="2611569" cy="180020"/>
            </a:xfrm>
            <a:custGeom>
              <a:avLst/>
              <a:gdLst>
                <a:gd name="connsiteX0" fmla="*/ 0 w 2664296"/>
                <a:gd name="connsiteY0" fmla="*/ 180020 h 360040"/>
                <a:gd name="connsiteX1" fmla="*/ 52727 w 2664296"/>
                <a:gd name="connsiteY1" fmla="*/ 52727 h 360040"/>
                <a:gd name="connsiteX2" fmla="*/ 180020 w 2664296"/>
                <a:gd name="connsiteY2" fmla="*/ 1 h 360040"/>
                <a:gd name="connsiteX3" fmla="*/ 2484276 w 2664296"/>
                <a:gd name="connsiteY3" fmla="*/ 0 h 360040"/>
                <a:gd name="connsiteX4" fmla="*/ 2611569 w 2664296"/>
                <a:gd name="connsiteY4" fmla="*/ 52727 h 360040"/>
                <a:gd name="connsiteX5" fmla="*/ 2664295 w 2664296"/>
                <a:gd name="connsiteY5" fmla="*/ 180020 h 360040"/>
                <a:gd name="connsiteX6" fmla="*/ 2664296 w 2664296"/>
                <a:gd name="connsiteY6" fmla="*/ 180020 h 360040"/>
                <a:gd name="connsiteX7" fmla="*/ 2611569 w 2664296"/>
                <a:gd name="connsiteY7" fmla="*/ 307313 h 360040"/>
                <a:gd name="connsiteX8" fmla="*/ 2484276 w 2664296"/>
                <a:gd name="connsiteY8" fmla="*/ 360040 h 360040"/>
                <a:gd name="connsiteX9" fmla="*/ 180020 w 2664296"/>
                <a:gd name="connsiteY9" fmla="*/ 360040 h 360040"/>
                <a:gd name="connsiteX10" fmla="*/ 52727 w 2664296"/>
                <a:gd name="connsiteY10" fmla="*/ 307313 h 360040"/>
                <a:gd name="connsiteX11" fmla="*/ 0 w 2664296"/>
                <a:gd name="connsiteY11" fmla="*/ 180020 h 360040"/>
                <a:gd name="connsiteX0-1" fmla="*/ 0 w 2664296"/>
                <a:gd name="connsiteY0-2" fmla="*/ 180020 h 360040"/>
                <a:gd name="connsiteX1-3" fmla="*/ 52727 w 2664296"/>
                <a:gd name="connsiteY1-4" fmla="*/ 52727 h 360040"/>
                <a:gd name="connsiteX2-5" fmla="*/ 180020 w 2664296"/>
                <a:gd name="connsiteY2-6" fmla="*/ 1 h 360040"/>
                <a:gd name="connsiteX3-7" fmla="*/ 2484276 w 2664296"/>
                <a:gd name="connsiteY3-8" fmla="*/ 0 h 360040"/>
                <a:gd name="connsiteX4-9" fmla="*/ 2611569 w 2664296"/>
                <a:gd name="connsiteY4-10" fmla="*/ 52727 h 360040"/>
                <a:gd name="connsiteX5-11" fmla="*/ 2664295 w 2664296"/>
                <a:gd name="connsiteY5-12" fmla="*/ 180020 h 360040"/>
                <a:gd name="connsiteX6-13" fmla="*/ 2664296 w 2664296"/>
                <a:gd name="connsiteY6-14" fmla="*/ 180020 h 360040"/>
                <a:gd name="connsiteX7-15" fmla="*/ 2611569 w 2664296"/>
                <a:gd name="connsiteY7-16" fmla="*/ 307313 h 360040"/>
                <a:gd name="connsiteX8-17" fmla="*/ 2484276 w 2664296"/>
                <a:gd name="connsiteY8-18" fmla="*/ 360040 h 360040"/>
                <a:gd name="connsiteX9-19" fmla="*/ 52727 w 2664296"/>
                <a:gd name="connsiteY9-20" fmla="*/ 307313 h 360040"/>
                <a:gd name="connsiteX10-21" fmla="*/ 0 w 2664296"/>
                <a:gd name="connsiteY10-22" fmla="*/ 180020 h 360040"/>
                <a:gd name="connsiteX0-23" fmla="*/ 0 w 2664296"/>
                <a:gd name="connsiteY0-24" fmla="*/ 180020 h 360040"/>
                <a:gd name="connsiteX1-25" fmla="*/ 52727 w 2664296"/>
                <a:gd name="connsiteY1-26" fmla="*/ 52727 h 360040"/>
                <a:gd name="connsiteX2-27" fmla="*/ 180020 w 2664296"/>
                <a:gd name="connsiteY2-28" fmla="*/ 1 h 360040"/>
                <a:gd name="connsiteX3-29" fmla="*/ 2484276 w 2664296"/>
                <a:gd name="connsiteY3-30" fmla="*/ 0 h 360040"/>
                <a:gd name="connsiteX4-31" fmla="*/ 2611569 w 2664296"/>
                <a:gd name="connsiteY4-32" fmla="*/ 52727 h 360040"/>
                <a:gd name="connsiteX5-33" fmla="*/ 2664295 w 2664296"/>
                <a:gd name="connsiteY5-34" fmla="*/ 180020 h 360040"/>
                <a:gd name="connsiteX6-35" fmla="*/ 2664296 w 2664296"/>
                <a:gd name="connsiteY6-36" fmla="*/ 180020 h 360040"/>
                <a:gd name="connsiteX7-37" fmla="*/ 2611569 w 2664296"/>
                <a:gd name="connsiteY7-38" fmla="*/ 307313 h 360040"/>
                <a:gd name="connsiteX8-39" fmla="*/ 2484276 w 2664296"/>
                <a:gd name="connsiteY8-40" fmla="*/ 360040 h 360040"/>
                <a:gd name="connsiteX9-41" fmla="*/ 0 w 2664296"/>
                <a:gd name="connsiteY9-42" fmla="*/ 180020 h 360040"/>
                <a:gd name="connsiteX0-43" fmla="*/ 2431549 w 2611569"/>
                <a:gd name="connsiteY0-44" fmla="*/ 360040 h 360040"/>
                <a:gd name="connsiteX1-45" fmla="*/ 0 w 2611569"/>
                <a:gd name="connsiteY1-46" fmla="*/ 52727 h 360040"/>
                <a:gd name="connsiteX2-47" fmla="*/ 127293 w 2611569"/>
                <a:gd name="connsiteY2-48" fmla="*/ 1 h 360040"/>
                <a:gd name="connsiteX3-49" fmla="*/ 2431549 w 2611569"/>
                <a:gd name="connsiteY3-50" fmla="*/ 0 h 360040"/>
                <a:gd name="connsiteX4-51" fmla="*/ 2558842 w 2611569"/>
                <a:gd name="connsiteY4-52" fmla="*/ 52727 h 360040"/>
                <a:gd name="connsiteX5-53" fmla="*/ 2611568 w 2611569"/>
                <a:gd name="connsiteY5-54" fmla="*/ 180020 h 360040"/>
                <a:gd name="connsiteX6-55" fmla="*/ 2611569 w 2611569"/>
                <a:gd name="connsiteY6-56" fmla="*/ 180020 h 360040"/>
                <a:gd name="connsiteX7-57" fmla="*/ 2558842 w 2611569"/>
                <a:gd name="connsiteY7-58" fmla="*/ 307313 h 360040"/>
                <a:gd name="connsiteX8-59" fmla="*/ 2431549 w 2611569"/>
                <a:gd name="connsiteY8-60" fmla="*/ 360040 h 360040"/>
                <a:gd name="connsiteX0-61" fmla="*/ 2558842 w 2994104"/>
                <a:gd name="connsiteY0-62" fmla="*/ 307313 h 328529"/>
                <a:gd name="connsiteX1-63" fmla="*/ 0 w 2994104"/>
                <a:gd name="connsiteY1-64" fmla="*/ 52727 h 328529"/>
                <a:gd name="connsiteX2-65" fmla="*/ 127293 w 2994104"/>
                <a:gd name="connsiteY2-66" fmla="*/ 1 h 328529"/>
                <a:gd name="connsiteX3-67" fmla="*/ 2431549 w 2994104"/>
                <a:gd name="connsiteY3-68" fmla="*/ 0 h 328529"/>
                <a:gd name="connsiteX4-69" fmla="*/ 2558842 w 2994104"/>
                <a:gd name="connsiteY4-70" fmla="*/ 52727 h 328529"/>
                <a:gd name="connsiteX5-71" fmla="*/ 2611568 w 2994104"/>
                <a:gd name="connsiteY5-72" fmla="*/ 180020 h 328529"/>
                <a:gd name="connsiteX6-73" fmla="*/ 2611569 w 2994104"/>
                <a:gd name="connsiteY6-74" fmla="*/ 180020 h 328529"/>
                <a:gd name="connsiteX7-75" fmla="*/ 2558842 w 2994104"/>
                <a:gd name="connsiteY7-76" fmla="*/ 307313 h 328529"/>
                <a:gd name="connsiteX0-77" fmla="*/ 2611569 w 2611569"/>
                <a:gd name="connsiteY0-78" fmla="*/ 180020 h 180020"/>
                <a:gd name="connsiteX1-79" fmla="*/ 0 w 2611569"/>
                <a:gd name="connsiteY1-80" fmla="*/ 52727 h 180020"/>
                <a:gd name="connsiteX2-81" fmla="*/ 127293 w 2611569"/>
                <a:gd name="connsiteY2-82" fmla="*/ 1 h 180020"/>
                <a:gd name="connsiteX3-83" fmla="*/ 2431549 w 2611569"/>
                <a:gd name="connsiteY3-84" fmla="*/ 0 h 180020"/>
                <a:gd name="connsiteX4-85" fmla="*/ 2558842 w 2611569"/>
                <a:gd name="connsiteY4-86" fmla="*/ 52727 h 180020"/>
                <a:gd name="connsiteX5-87" fmla="*/ 2611568 w 2611569"/>
                <a:gd name="connsiteY5-88" fmla="*/ 180020 h 180020"/>
                <a:gd name="connsiteX6-89" fmla="*/ 2611569 w 2611569"/>
                <a:gd name="connsiteY6-90" fmla="*/ 180020 h 1800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611569" h="180020">
                  <a:moveTo>
                    <a:pt x="2611569" y="180020"/>
                  </a:moveTo>
                  <a:lnTo>
                    <a:pt x="0" y="52727"/>
                  </a:lnTo>
                  <a:cubicBezTo>
                    <a:pt x="33760" y="18967"/>
                    <a:pt x="79549" y="0"/>
                    <a:pt x="127293" y="1"/>
                  </a:cubicBezTo>
                  <a:lnTo>
                    <a:pt x="2431549" y="0"/>
                  </a:lnTo>
                  <a:cubicBezTo>
                    <a:pt x="2479293" y="0"/>
                    <a:pt x="2525082" y="18966"/>
                    <a:pt x="2558842" y="52727"/>
                  </a:cubicBezTo>
                  <a:cubicBezTo>
                    <a:pt x="2592602" y="86487"/>
                    <a:pt x="2611569" y="132276"/>
                    <a:pt x="2611568" y="180020"/>
                  </a:cubicBezTo>
                  <a:lnTo>
                    <a:pt x="2611569" y="180020"/>
                  </a:lnTo>
                  <a:close/>
                </a:path>
              </a:pathLst>
            </a:custGeom>
            <a:solidFill>
              <a:schemeClr val="bg1">
                <a:alpha val="17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1" hangingPunct="1">
                <a:lnSpc>
                  <a:spcPct val="100000"/>
                </a:lnSpc>
                <a:spcBef>
                  <a:spcPct val="0"/>
                </a:spcBef>
                <a:spcAft>
                  <a:spcPct val="0"/>
                </a:spcAft>
                <a:buClrTx/>
                <a:buSzTx/>
                <a:buFontTx/>
                <a:buNone/>
                <a:defRPr/>
              </a:pPr>
              <a:endParaRPr kumimoji="0" lang="ko-KR" altLang="en-US" sz="1800" b="0" i="0" u="none" strike="noStrike" kern="1200" cap="none" spc="0" normalizeH="0" baseline="0" noProof="0" dirty="0">
                <a:ln>
                  <a:noFill/>
                </a:ln>
                <a:solidFill>
                  <a:schemeClr val="lt1"/>
                </a:solidFill>
                <a:effectLst/>
                <a:uLnTx/>
                <a:uFillTx/>
                <a:latin typeface="+mn-lt"/>
                <a:ea typeface="+mn-ea"/>
                <a:cs typeface="+mn-cs"/>
              </a:endParaRPr>
            </a:p>
          </p:txBody>
        </p:sp>
      </p:grpSp>
      <p:sp>
        <p:nvSpPr>
          <p:cNvPr id="26642" name="직사각형 88"/>
          <p:cNvSpPr/>
          <p:nvPr/>
        </p:nvSpPr>
        <p:spPr>
          <a:xfrm>
            <a:off x="2179955" y="1844040"/>
            <a:ext cx="6557645" cy="283210"/>
          </a:xfrm>
          <a:prstGeom prst="rect">
            <a:avLst/>
          </a:prstGeom>
          <a:noFill/>
          <a:ln w="9525">
            <a:noFill/>
          </a:ln>
        </p:spPr>
        <p:txBody>
          <a:bodyPr wrap="none">
            <a:spAutoFit/>
          </a:bodyPr>
          <a:lstStyle>
            <a:lvl1pPr marL="342900" indent="-342900" algn="l" rtl="0" fontAlgn="base" latinLnBrk="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latinLnBrk="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latinLnBrk="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l" eaLnBrk="1" hangingPunct="1">
              <a:lnSpc>
                <a:spcPts val="1500"/>
              </a:lnSpc>
              <a:spcBef>
                <a:spcPct val="0"/>
              </a:spcBef>
              <a:buFontTx/>
              <a:buNone/>
            </a:pPr>
            <a:r>
              <a:rPr lang="en-US" altLang="ko-KR" sz="1400" b="1" dirty="0">
                <a:solidFill>
                  <a:schemeClr val="tx1"/>
                </a:solidFill>
                <a:latin typeface="Arial" panose="020B0604020202020204" pitchFamily="34" charset="0"/>
                <a:ea typeface="HY견고딕" pitchFamily="18" charset="-127"/>
              </a:rPr>
              <a:t>Does the summary include only the most important information of the text?</a:t>
            </a:r>
            <a:endParaRPr lang="en-US" altLang="ko-KR" sz="1400" b="1" dirty="0">
              <a:solidFill>
                <a:schemeClr val="tx1"/>
              </a:solidFill>
              <a:latin typeface="Arial" panose="020B0604020202020204" pitchFamily="34" charset="0"/>
              <a:ea typeface="HY견고딕" pitchFamily="18" charset="-127"/>
            </a:endParaRPr>
          </a:p>
        </p:txBody>
      </p:sp>
      <p:sp>
        <p:nvSpPr>
          <p:cNvPr id="26643" name="직사각형 92"/>
          <p:cNvSpPr/>
          <p:nvPr/>
        </p:nvSpPr>
        <p:spPr>
          <a:xfrm>
            <a:off x="2179955" y="2374900"/>
            <a:ext cx="3108960" cy="283210"/>
          </a:xfrm>
          <a:prstGeom prst="rect">
            <a:avLst/>
          </a:prstGeom>
          <a:noFill/>
          <a:ln w="9525">
            <a:noFill/>
          </a:ln>
        </p:spPr>
        <p:txBody>
          <a:bodyPr wrap="none">
            <a:spAutoFit/>
          </a:bodyPr>
          <a:lstStyle>
            <a:lvl1pPr marL="342900" indent="-342900" algn="l" rtl="0" fontAlgn="base" latinLnBrk="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latinLnBrk="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latinLnBrk="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l" eaLnBrk="1" hangingPunct="1">
              <a:lnSpc>
                <a:spcPts val="1500"/>
              </a:lnSpc>
              <a:spcBef>
                <a:spcPct val="0"/>
              </a:spcBef>
              <a:buFontTx/>
              <a:buNone/>
            </a:pPr>
            <a:r>
              <a:rPr lang="en-US" altLang="ko-KR" sz="1400" b="1" dirty="0">
                <a:solidFill>
                  <a:schemeClr val="tx1"/>
                </a:solidFill>
                <a:latin typeface="Arial" panose="020B0604020202020204" pitchFamily="34" charset="0"/>
                <a:ea typeface="HY견고딕" pitchFamily="18" charset="-127"/>
              </a:rPr>
              <a:t>Is the summary the proper length?</a:t>
            </a:r>
            <a:endParaRPr lang="en-US" altLang="ko-KR" sz="1400" b="1" dirty="0">
              <a:solidFill>
                <a:schemeClr val="tx1"/>
              </a:solidFill>
              <a:latin typeface="Arial" panose="020B0604020202020204" pitchFamily="34" charset="0"/>
              <a:ea typeface="HY견고딕" pitchFamily="18" charset="-127"/>
            </a:endParaRPr>
          </a:p>
        </p:txBody>
      </p:sp>
      <p:sp>
        <p:nvSpPr>
          <p:cNvPr id="26644" name="직사각형 95"/>
          <p:cNvSpPr/>
          <p:nvPr/>
        </p:nvSpPr>
        <p:spPr>
          <a:xfrm>
            <a:off x="2229485" y="3506470"/>
            <a:ext cx="3199130" cy="283210"/>
          </a:xfrm>
          <a:prstGeom prst="rect">
            <a:avLst/>
          </a:prstGeom>
          <a:noFill/>
          <a:ln w="9525">
            <a:noFill/>
          </a:ln>
        </p:spPr>
        <p:txBody>
          <a:bodyPr wrap="none">
            <a:spAutoFit/>
          </a:bodyPr>
          <a:lstStyle>
            <a:lvl1pPr marL="342900" indent="-342900" algn="l" rtl="0" fontAlgn="base" latinLnBrk="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latinLnBrk="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latinLnBrk="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l" eaLnBrk="1" hangingPunct="1">
              <a:lnSpc>
                <a:spcPts val="1500"/>
              </a:lnSpc>
              <a:spcBef>
                <a:spcPct val="0"/>
              </a:spcBef>
              <a:buFontTx/>
              <a:buNone/>
            </a:pPr>
            <a:r>
              <a:rPr lang="en-US" altLang="ko-KR" sz="1400" b="1" dirty="0">
                <a:solidFill>
                  <a:schemeClr val="tx1"/>
                </a:solidFill>
                <a:latin typeface="Arial" panose="020B0604020202020204" pitchFamily="34" charset="0"/>
                <a:ea typeface="HY견고딕" pitchFamily="18" charset="-127"/>
              </a:rPr>
              <a:t>Does the writer use correct tenses?</a:t>
            </a:r>
            <a:endParaRPr lang="en-US" altLang="ko-KR" sz="1400" b="1" dirty="0">
              <a:solidFill>
                <a:schemeClr val="tx1"/>
              </a:solidFill>
              <a:latin typeface="Arial" panose="020B0604020202020204" pitchFamily="34" charset="0"/>
              <a:ea typeface="HY견고딕" pitchFamily="18" charset="-127"/>
            </a:endParaRPr>
          </a:p>
        </p:txBody>
      </p:sp>
      <p:sp>
        <p:nvSpPr>
          <p:cNvPr id="26645" name="직사각형 98"/>
          <p:cNvSpPr/>
          <p:nvPr/>
        </p:nvSpPr>
        <p:spPr>
          <a:xfrm>
            <a:off x="2229485" y="2945448"/>
            <a:ext cx="4008755" cy="283210"/>
          </a:xfrm>
          <a:prstGeom prst="rect">
            <a:avLst/>
          </a:prstGeom>
          <a:noFill/>
          <a:ln w="9525">
            <a:noFill/>
          </a:ln>
        </p:spPr>
        <p:txBody>
          <a:bodyPr wrap="none">
            <a:spAutoFit/>
          </a:bodyPr>
          <a:lstStyle>
            <a:lvl1pPr marL="342900" indent="-342900" algn="l" rtl="0" fontAlgn="base" latinLnBrk="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latinLnBrk="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latinLnBrk="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l" eaLnBrk="1" hangingPunct="1">
              <a:lnSpc>
                <a:spcPts val="1500"/>
              </a:lnSpc>
              <a:spcBef>
                <a:spcPct val="0"/>
              </a:spcBef>
              <a:buFontTx/>
              <a:buNone/>
            </a:pPr>
            <a:r>
              <a:rPr lang="en-US" altLang="ko-KR" sz="1400" b="1" dirty="0">
                <a:solidFill>
                  <a:schemeClr val="tx1"/>
                </a:solidFill>
                <a:latin typeface="Arial" panose="020B0604020202020204" pitchFamily="34" charset="0"/>
                <a:ea typeface="HY견고딕" pitchFamily="18" charset="-127"/>
              </a:rPr>
              <a:t>Are there any spelling or punctuation errors?</a:t>
            </a:r>
            <a:endParaRPr lang="en-US" altLang="ko-KR" sz="1400" b="1" dirty="0">
              <a:solidFill>
                <a:schemeClr val="tx1"/>
              </a:solidFill>
              <a:latin typeface="Arial" panose="020B0604020202020204" pitchFamily="34" charset="0"/>
              <a:ea typeface="HY견고딕" pitchFamily="18" charset="-127"/>
            </a:endParaRPr>
          </a:p>
        </p:txBody>
      </p:sp>
      <p:sp>
        <p:nvSpPr>
          <p:cNvPr id="26646" name="직사각형 101"/>
          <p:cNvSpPr/>
          <p:nvPr/>
        </p:nvSpPr>
        <p:spPr>
          <a:xfrm>
            <a:off x="2179955" y="1295400"/>
            <a:ext cx="5760085" cy="283210"/>
          </a:xfrm>
          <a:prstGeom prst="rect">
            <a:avLst/>
          </a:prstGeom>
          <a:noFill/>
          <a:ln w="9525">
            <a:noFill/>
          </a:ln>
        </p:spPr>
        <p:txBody>
          <a:bodyPr wrap="none">
            <a:spAutoFit/>
          </a:bodyPr>
          <a:lstStyle>
            <a:lvl1pPr marL="342900" indent="-342900" algn="l" rtl="0" fontAlgn="base" latinLnBrk="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latinLnBrk="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latinLnBrk="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l" eaLnBrk="1" hangingPunct="1">
              <a:lnSpc>
                <a:spcPts val="1500"/>
              </a:lnSpc>
              <a:spcBef>
                <a:spcPct val="0"/>
              </a:spcBef>
              <a:buFontTx/>
              <a:buNone/>
            </a:pPr>
            <a:r>
              <a:rPr lang="en-US" altLang="ko-KR" sz="1400" b="1" dirty="0">
                <a:solidFill>
                  <a:schemeClr val="tx1"/>
                </a:solidFill>
                <a:latin typeface="Arial" panose="020B0604020202020204" pitchFamily="34" charset="0"/>
                <a:ea typeface="HY견고딕" pitchFamily="18" charset="-127"/>
              </a:rPr>
              <a:t>Does the summary give you a clear idea of what the test is about?</a:t>
            </a:r>
            <a:endParaRPr lang="en-US" altLang="ko-KR" sz="1400" b="1" dirty="0">
              <a:solidFill>
                <a:schemeClr val="tx1"/>
              </a:solidFill>
              <a:latin typeface="Arial" panose="020B0604020202020204" pitchFamily="34" charset="0"/>
              <a:ea typeface="HY견고딕" pitchFamily="18" charset="-127"/>
            </a:endParaRPr>
          </a:p>
        </p:txBody>
      </p:sp>
      <p:pic>
        <p:nvPicPr>
          <p:cNvPr id="12" name="图片 11" descr="水印"/>
          <p:cNvPicPr>
            <a:picLocks noChangeAspect="1"/>
          </p:cNvPicPr>
          <p:nvPr userDrawn="1"/>
        </p:nvPicPr>
        <p:blipFill>
          <a:blip r:embed="rId2"/>
          <a:stretch>
            <a:fillRect/>
          </a:stretch>
        </p:blipFill>
        <p:spPr>
          <a:xfrm>
            <a:off x="5389721" y="22860"/>
            <a:ext cx="3676650" cy="11901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6646"/>
                                        </p:tgtEl>
                                        <p:attrNameLst>
                                          <p:attrName>style.visibility</p:attrName>
                                        </p:attrNameLst>
                                      </p:cBhvr>
                                      <p:to>
                                        <p:strVal val="visible"/>
                                      </p:to>
                                    </p:set>
                                    <p:anim calcmode="lin" valueType="num">
                                      <p:cBhvr>
                                        <p:cTn id="7" dur="1000" fill="hold"/>
                                        <p:tgtEl>
                                          <p:spTgt spid="26646"/>
                                        </p:tgtEl>
                                        <p:attrNameLst>
                                          <p:attrName>ppt_w</p:attrName>
                                        </p:attrNameLst>
                                      </p:cBhvr>
                                      <p:tavLst>
                                        <p:tav tm="0">
                                          <p:val>
                                            <p:fltVal val="0"/>
                                          </p:val>
                                        </p:tav>
                                        <p:tav tm="100000">
                                          <p:val>
                                            <p:strVal val="#ppt_w"/>
                                          </p:val>
                                        </p:tav>
                                      </p:tavLst>
                                    </p:anim>
                                    <p:anim calcmode="lin" valueType="num">
                                      <p:cBhvr>
                                        <p:cTn id="8" dur="1000" fill="hold"/>
                                        <p:tgtEl>
                                          <p:spTgt spid="26646"/>
                                        </p:tgtEl>
                                        <p:attrNameLst>
                                          <p:attrName>ppt_h</p:attrName>
                                        </p:attrNameLst>
                                      </p:cBhvr>
                                      <p:tavLst>
                                        <p:tav tm="0">
                                          <p:val>
                                            <p:fltVal val="0"/>
                                          </p:val>
                                        </p:tav>
                                        <p:tav tm="100000">
                                          <p:val>
                                            <p:strVal val="#ppt_h"/>
                                          </p:val>
                                        </p:tav>
                                      </p:tavLst>
                                    </p:anim>
                                    <p:anim calcmode="lin" valueType="num">
                                      <p:cBhvr>
                                        <p:cTn id="9" dur="1000" fill="hold"/>
                                        <p:tgtEl>
                                          <p:spTgt spid="26646"/>
                                        </p:tgtEl>
                                        <p:attrNameLst>
                                          <p:attrName>style.rotation</p:attrName>
                                        </p:attrNameLst>
                                      </p:cBhvr>
                                      <p:tavLst>
                                        <p:tav tm="0">
                                          <p:val>
                                            <p:fltVal val="90"/>
                                          </p:val>
                                        </p:tav>
                                        <p:tav tm="100000">
                                          <p:val>
                                            <p:fltVal val="0"/>
                                          </p:val>
                                        </p:tav>
                                      </p:tavLst>
                                    </p:anim>
                                    <p:animEffect transition="in" filter="fade">
                                      <p:cBhvr>
                                        <p:cTn id="10" dur="1000"/>
                                        <p:tgtEl>
                                          <p:spTgt spid="2664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6642"/>
                                        </p:tgtEl>
                                        <p:attrNameLst>
                                          <p:attrName>style.visibility</p:attrName>
                                        </p:attrNameLst>
                                      </p:cBhvr>
                                      <p:to>
                                        <p:strVal val="visible"/>
                                      </p:to>
                                    </p:set>
                                    <p:anim calcmode="lin" valueType="num">
                                      <p:cBhvr>
                                        <p:cTn id="15" dur="1000" fill="hold"/>
                                        <p:tgtEl>
                                          <p:spTgt spid="26642"/>
                                        </p:tgtEl>
                                        <p:attrNameLst>
                                          <p:attrName>ppt_w</p:attrName>
                                        </p:attrNameLst>
                                      </p:cBhvr>
                                      <p:tavLst>
                                        <p:tav tm="0">
                                          <p:val>
                                            <p:fltVal val="0"/>
                                          </p:val>
                                        </p:tav>
                                        <p:tav tm="100000">
                                          <p:val>
                                            <p:strVal val="#ppt_w"/>
                                          </p:val>
                                        </p:tav>
                                      </p:tavLst>
                                    </p:anim>
                                    <p:anim calcmode="lin" valueType="num">
                                      <p:cBhvr>
                                        <p:cTn id="16" dur="1000" fill="hold"/>
                                        <p:tgtEl>
                                          <p:spTgt spid="26642"/>
                                        </p:tgtEl>
                                        <p:attrNameLst>
                                          <p:attrName>ppt_h</p:attrName>
                                        </p:attrNameLst>
                                      </p:cBhvr>
                                      <p:tavLst>
                                        <p:tav tm="0">
                                          <p:val>
                                            <p:fltVal val="0"/>
                                          </p:val>
                                        </p:tav>
                                        <p:tav tm="100000">
                                          <p:val>
                                            <p:strVal val="#ppt_h"/>
                                          </p:val>
                                        </p:tav>
                                      </p:tavLst>
                                    </p:anim>
                                    <p:anim calcmode="lin" valueType="num">
                                      <p:cBhvr>
                                        <p:cTn id="17" dur="1000" fill="hold"/>
                                        <p:tgtEl>
                                          <p:spTgt spid="26642"/>
                                        </p:tgtEl>
                                        <p:attrNameLst>
                                          <p:attrName>style.rotation</p:attrName>
                                        </p:attrNameLst>
                                      </p:cBhvr>
                                      <p:tavLst>
                                        <p:tav tm="0">
                                          <p:val>
                                            <p:fltVal val="90"/>
                                          </p:val>
                                        </p:tav>
                                        <p:tav tm="100000">
                                          <p:val>
                                            <p:fltVal val="0"/>
                                          </p:val>
                                        </p:tav>
                                      </p:tavLst>
                                    </p:anim>
                                    <p:animEffect transition="in" filter="fade">
                                      <p:cBhvr>
                                        <p:cTn id="18" dur="1000"/>
                                        <p:tgtEl>
                                          <p:spTgt spid="2664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6643"/>
                                        </p:tgtEl>
                                        <p:attrNameLst>
                                          <p:attrName>style.visibility</p:attrName>
                                        </p:attrNameLst>
                                      </p:cBhvr>
                                      <p:to>
                                        <p:strVal val="visible"/>
                                      </p:to>
                                    </p:set>
                                    <p:anim calcmode="lin" valueType="num">
                                      <p:cBhvr>
                                        <p:cTn id="23" dur="1000" fill="hold"/>
                                        <p:tgtEl>
                                          <p:spTgt spid="26643"/>
                                        </p:tgtEl>
                                        <p:attrNameLst>
                                          <p:attrName>ppt_w</p:attrName>
                                        </p:attrNameLst>
                                      </p:cBhvr>
                                      <p:tavLst>
                                        <p:tav tm="0">
                                          <p:val>
                                            <p:fltVal val="0"/>
                                          </p:val>
                                        </p:tav>
                                        <p:tav tm="100000">
                                          <p:val>
                                            <p:strVal val="#ppt_w"/>
                                          </p:val>
                                        </p:tav>
                                      </p:tavLst>
                                    </p:anim>
                                    <p:anim calcmode="lin" valueType="num">
                                      <p:cBhvr>
                                        <p:cTn id="24" dur="1000" fill="hold"/>
                                        <p:tgtEl>
                                          <p:spTgt spid="26643"/>
                                        </p:tgtEl>
                                        <p:attrNameLst>
                                          <p:attrName>ppt_h</p:attrName>
                                        </p:attrNameLst>
                                      </p:cBhvr>
                                      <p:tavLst>
                                        <p:tav tm="0">
                                          <p:val>
                                            <p:fltVal val="0"/>
                                          </p:val>
                                        </p:tav>
                                        <p:tav tm="100000">
                                          <p:val>
                                            <p:strVal val="#ppt_h"/>
                                          </p:val>
                                        </p:tav>
                                      </p:tavLst>
                                    </p:anim>
                                    <p:anim calcmode="lin" valueType="num">
                                      <p:cBhvr>
                                        <p:cTn id="25" dur="1000" fill="hold"/>
                                        <p:tgtEl>
                                          <p:spTgt spid="26643"/>
                                        </p:tgtEl>
                                        <p:attrNameLst>
                                          <p:attrName>style.rotation</p:attrName>
                                        </p:attrNameLst>
                                      </p:cBhvr>
                                      <p:tavLst>
                                        <p:tav tm="0">
                                          <p:val>
                                            <p:fltVal val="90"/>
                                          </p:val>
                                        </p:tav>
                                        <p:tav tm="100000">
                                          <p:val>
                                            <p:fltVal val="0"/>
                                          </p:val>
                                        </p:tav>
                                      </p:tavLst>
                                    </p:anim>
                                    <p:animEffect transition="in" filter="fade">
                                      <p:cBhvr>
                                        <p:cTn id="26" dur="1000"/>
                                        <p:tgtEl>
                                          <p:spTgt spid="26643"/>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26645"/>
                                        </p:tgtEl>
                                        <p:attrNameLst>
                                          <p:attrName>style.visibility</p:attrName>
                                        </p:attrNameLst>
                                      </p:cBhvr>
                                      <p:to>
                                        <p:strVal val="visible"/>
                                      </p:to>
                                    </p:set>
                                    <p:anim calcmode="lin" valueType="num">
                                      <p:cBhvr>
                                        <p:cTn id="31" dur="1000" fill="hold"/>
                                        <p:tgtEl>
                                          <p:spTgt spid="26645"/>
                                        </p:tgtEl>
                                        <p:attrNameLst>
                                          <p:attrName>ppt_w</p:attrName>
                                        </p:attrNameLst>
                                      </p:cBhvr>
                                      <p:tavLst>
                                        <p:tav tm="0">
                                          <p:val>
                                            <p:fltVal val="0"/>
                                          </p:val>
                                        </p:tav>
                                        <p:tav tm="100000">
                                          <p:val>
                                            <p:strVal val="#ppt_w"/>
                                          </p:val>
                                        </p:tav>
                                      </p:tavLst>
                                    </p:anim>
                                    <p:anim calcmode="lin" valueType="num">
                                      <p:cBhvr>
                                        <p:cTn id="32" dur="1000" fill="hold"/>
                                        <p:tgtEl>
                                          <p:spTgt spid="26645"/>
                                        </p:tgtEl>
                                        <p:attrNameLst>
                                          <p:attrName>ppt_h</p:attrName>
                                        </p:attrNameLst>
                                      </p:cBhvr>
                                      <p:tavLst>
                                        <p:tav tm="0">
                                          <p:val>
                                            <p:fltVal val="0"/>
                                          </p:val>
                                        </p:tav>
                                        <p:tav tm="100000">
                                          <p:val>
                                            <p:strVal val="#ppt_h"/>
                                          </p:val>
                                        </p:tav>
                                      </p:tavLst>
                                    </p:anim>
                                    <p:anim calcmode="lin" valueType="num">
                                      <p:cBhvr>
                                        <p:cTn id="33" dur="1000" fill="hold"/>
                                        <p:tgtEl>
                                          <p:spTgt spid="26645"/>
                                        </p:tgtEl>
                                        <p:attrNameLst>
                                          <p:attrName>style.rotation</p:attrName>
                                        </p:attrNameLst>
                                      </p:cBhvr>
                                      <p:tavLst>
                                        <p:tav tm="0">
                                          <p:val>
                                            <p:fltVal val="90"/>
                                          </p:val>
                                        </p:tav>
                                        <p:tav tm="100000">
                                          <p:val>
                                            <p:fltVal val="0"/>
                                          </p:val>
                                        </p:tav>
                                      </p:tavLst>
                                    </p:anim>
                                    <p:animEffect transition="in" filter="fade">
                                      <p:cBhvr>
                                        <p:cTn id="34" dur="1000"/>
                                        <p:tgtEl>
                                          <p:spTgt spid="2664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26644"/>
                                        </p:tgtEl>
                                        <p:attrNameLst>
                                          <p:attrName>style.visibility</p:attrName>
                                        </p:attrNameLst>
                                      </p:cBhvr>
                                      <p:to>
                                        <p:strVal val="visible"/>
                                      </p:to>
                                    </p:set>
                                    <p:anim calcmode="lin" valueType="num">
                                      <p:cBhvr>
                                        <p:cTn id="39" dur="1000" fill="hold"/>
                                        <p:tgtEl>
                                          <p:spTgt spid="26644"/>
                                        </p:tgtEl>
                                        <p:attrNameLst>
                                          <p:attrName>ppt_w</p:attrName>
                                        </p:attrNameLst>
                                      </p:cBhvr>
                                      <p:tavLst>
                                        <p:tav tm="0">
                                          <p:val>
                                            <p:fltVal val="0"/>
                                          </p:val>
                                        </p:tav>
                                        <p:tav tm="100000">
                                          <p:val>
                                            <p:strVal val="#ppt_w"/>
                                          </p:val>
                                        </p:tav>
                                      </p:tavLst>
                                    </p:anim>
                                    <p:anim calcmode="lin" valueType="num">
                                      <p:cBhvr>
                                        <p:cTn id="40" dur="1000" fill="hold"/>
                                        <p:tgtEl>
                                          <p:spTgt spid="26644"/>
                                        </p:tgtEl>
                                        <p:attrNameLst>
                                          <p:attrName>ppt_h</p:attrName>
                                        </p:attrNameLst>
                                      </p:cBhvr>
                                      <p:tavLst>
                                        <p:tav tm="0">
                                          <p:val>
                                            <p:fltVal val="0"/>
                                          </p:val>
                                        </p:tav>
                                        <p:tav tm="100000">
                                          <p:val>
                                            <p:strVal val="#ppt_h"/>
                                          </p:val>
                                        </p:tav>
                                      </p:tavLst>
                                    </p:anim>
                                    <p:anim calcmode="lin" valueType="num">
                                      <p:cBhvr>
                                        <p:cTn id="41" dur="1000" fill="hold"/>
                                        <p:tgtEl>
                                          <p:spTgt spid="26644"/>
                                        </p:tgtEl>
                                        <p:attrNameLst>
                                          <p:attrName>style.rotation</p:attrName>
                                        </p:attrNameLst>
                                      </p:cBhvr>
                                      <p:tavLst>
                                        <p:tav tm="0">
                                          <p:val>
                                            <p:fltVal val="90"/>
                                          </p:val>
                                        </p:tav>
                                        <p:tav tm="100000">
                                          <p:val>
                                            <p:fltVal val="0"/>
                                          </p:val>
                                        </p:tav>
                                      </p:tavLst>
                                    </p:anim>
                                    <p:animEffect transition="in" filter="fade">
                                      <p:cBhvr>
                                        <p:cTn id="42" dur="1000"/>
                                        <p:tgtEl>
                                          <p:spTgt spid="26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6" grpId="0"/>
      <p:bldP spid="26642" grpId="0"/>
      <p:bldP spid="26643" grpId="0"/>
      <p:bldP spid="26645" grpId="0"/>
      <p:bldP spid="2664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제목 1"/>
          <p:cNvSpPr txBox="1">
            <a:spLocks noGrp="1"/>
          </p:cNvSpPr>
          <p:nvPr>
            <p:ph type="title" hasCustomPrompt="1"/>
          </p:nvPr>
        </p:nvSpPr>
        <p:spPr>
          <a:xfrm>
            <a:off x="250508" y="185420"/>
            <a:ext cx="8229600" cy="460375"/>
          </a:xfrm>
          <a:noFill/>
          <a:ln w="9525">
            <a:noFill/>
          </a:ln>
        </p:spPr>
        <p:txBody>
          <a:bodyPr vert="horz" wrap="square" lIns="91440" tIns="45720" rIns="91440" bIns="45720" numCol="1" rtlCol="0" anchor="t" anchorCtr="0" compatLnSpc="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fontAlgn="base">
              <a:buClrTx/>
              <a:buSzTx/>
              <a:buFontTx/>
            </a:pPr>
            <a:r>
              <a:rPr lang="en-US" sz="2400" b="0">
                <a:solidFill>
                  <a:schemeClr val="tx1"/>
                </a:solidFill>
                <a:latin typeface="Arial Black" panose="020B0A04020102020204" pitchFamily="34" charset="0"/>
                <a:ea typeface="汉仪橄榄体简" panose="02010600000101010101" charset="-122"/>
                <a:sym typeface="+mn-ea"/>
              </a:rPr>
              <a:t>Summary</a:t>
            </a:r>
            <a:endParaRPr lang="en-US" sz="2400" b="0">
              <a:solidFill>
                <a:schemeClr val="tx1"/>
              </a:solidFill>
              <a:latin typeface="Arial Black" panose="020B0A04020102020204" pitchFamily="34" charset="0"/>
              <a:ea typeface="汉仪橄榄体简" panose="02010600000101010101" charset="-122"/>
              <a:sym typeface="+mn-ea"/>
            </a:endParaRPr>
          </a:p>
        </p:txBody>
      </p:sp>
      <p:sp>
        <p:nvSpPr>
          <p:cNvPr id="89" name="자유형 88"/>
          <p:cNvSpPr/>
          <p:nvPr/>
        </p:nvSpPr>
        <p:spPr>
          <a:xfrm>
            <a:off x="0" y="1008063"/>
            <a:ext cx="9144000" cy="4156075"/>
          </a:xfrm>
          <a:custGeom>
            <a:avLst/>
            <a:gdLst>
              <a:gd name="connsiteX0" fmla="*/ 0 w 9144000"/>
              <a:gd name="connsiteY0" fmla="*/ 0 h 5301208"/>
              <a:gd name="connsiteX1" fmla="*/ 9144000 w 9144000"/>
              <a:gd name="connsiteY1" fmla="*/ 0 h 5301208"/>
              <a:gd name="connsiteX2" fmla="*/ 9144000 w 9144000"/>
              <a:gd name="connsiteY2" fmla="*/ 5301208 h 5301208"/>
              <a:gd name="connsiteX3" fmla="*/ 0 w 9144000"/>
              <a:gd name="connsiteY3" fmla="*/ 5301208 h 5301208"/>
              <a:gd name="connsiteX4" fmla="*/ 0 w 9144000"/>
              <a:gd name="connsiteY4" fmla="*/ 0 h 5301208"/>
              <a:gd name="connsiteX0-1" fmla="*/ 0 w 9144000"/>
              <a:gd name="connsiteY0-2" fmla="*/ 5301208 h 5301208"/>
              <a:gd name="connsiteX1-3" fmla="*/ 9144000 w 9144000"/>
              <a:gd name="connsiteY1-4" fmla="*/ 0 h 5301208"/>
              <a:gd name="connsiteX2-5" fmla="*/ 9144000 w 9144000"/>
              <a:gd name="connsiteY2-6" fmla="*/ 5301208 h 5301208"/>
              <a:gd name="connsiteX3-7" fmla="*/ 0 w 9144000"/>
              <a:gd name="connsiteY3-8" fmla="*/ 5301208 h 5301208"/>
              <a:gd name="connsiteX0-9" fmla="*/ 0 w 9144000"/>
              <a:gd name="connsiteY0-10" fmla="*/ 5301208 h 5301208"/>
              <a:gd name="connsiteX1-11" fmla="*/ 0 w 9144000"/>
              <a:gd name="connsiteY1-12" fmla="*/ 3456384 h 5301208"/>
              <a:gd name="connsiteX2-13" fmla="*/ 9144000 w 9144000"/>
              <a:gd name="connsiteY2-14" fmla="*/ 0 h 5301208"/>
              <a:gd name="connsiteX3-15" fmla="*/ 9144000 w 9144000"/>
              <a:gd name="connsiteY3-16" fmla="*/ 5301208 h 5301208"/>
              <a:gd name="connsiteX4-17" fmla="*/ 0 w 9144000"/>
              <a:gd name="connsiteY4-18" fmla="*/ 5301208 h 5301208"/>
              <a:gd name="connsiteX0-19" fmla="*/ 0 w 9144000"/>
              <a:gd name="connsiteY0-20" fmla="*/ 5301208 h 5301208"/>
              <a:gd name="connsiteX1-21" fmla="*/ 0 w 9144000"/>
              <a:gd name="connsiteY1-22" fmla="*/ 4680520 h 5301208"/>
              <a:gd name="connsiteX2-23" fmla="*/ 9144000 w 9144000"/>
              <a:gd name="connsiteY2-24" fmla="*/ 0 h 5301208"/>
              <a:gd name="connsiteX3-25" fmla="*/ 9144000 w 9144000"/>
              <a:gd name="connsiteY3-26" fmla="*/ 5301208 h 5301208"/>
              <a:gd name="connsiteX4-27" fmla="*/ 0 w 9144000"/>
              <a:gd name="connsiteY4-28" fmla="*/ 5301208 h 5301208"/>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9144000" h="5301208">
                <a:moveTo>
                  <a:pt x="0" y="5301208"/>
                </a:moveTo>
                <a:lnTo>
                  <a:pt x="0" y="4680520"/>
                </a:lnTo>
                <a:lnTo>
                  <a:pt x="9144000" y="0"/>
                </a:lnTo>
                <a:lnTo>
                  <a:pt x="9144000" y="5301208"/>
                </a:lnTo>
                <a:lnTo>
                  <a:pt x="0" y="530120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9" name="组合 8"/>
          <p:cNvGrpSpPr/>
          <p:nvPr/>
        </p:nvGrpSpPr>
        <p:grpSpPr>
          <a:xfrm>
            <a:off x="342265" y="1008380"/>
            <a:ext cx="8618855" cy="3205547"/>
            <a:chOff x="6062" y="3698"/>
            <a:chExt cx="7572" cy="3689"/>
          </a:xfrm>
        </p:grpSpPr>
        <p:sp>
          <p:nvSpPr>
            <p:cNvPr id="3" name="任意多边形: 形状 4"/>
            <p:cNvSpPr/>
            <p:nvPr/>
          </p:nvSpPr>
          <p:spPr>
            <a:xfrm>
              <a:off x="6062" y="3698"/>
              <a:ext cx="7572" cy="3689"/>
            </a:xfrm>
            <a:custGeom>
              <a:avLst/>
              <a:gdLst>
                <a:gd name="connsiteX0" fmla="*/ 0 w 4265631"/>
                <a:gd name="connsiteY0" fmla="*/ 0 h 2078043"/>
                <a:gd name="connsiteX1" fmla="*/ 4265631 w 4265631"/>
                <a:gd name="connsiteY1" fmla="*/ 0 h 2078043"/>
                <a:gd name="connsiteX2" fmla="*/ 4265631 w 4265631"/>
                <a:gd name="connsiteY2" fmla="*/ 2078044 h 2078043"/>
                <a:gd name="connsiteX3" fmla="*/ 0 w 4265631"/>
                <a:gd name="connsiteY3" fmla="*/ 2078044 h 2078043"/>
              </a:gdLst>
              <a:ahLst/>
              <a:cxnLst>
                <a:cxn ang="0">
                  <a:pos x="connsiteX0" y="connsiteY0"/>
                </a:cxn>
                <a:cxn ang="0">
                  <a:pos x="connsiteX1" y="connsiteY1"/>
                </a:cxn>
                <a:cxn ang="0">
                  <a:pos x="connsiteX2" y="connsiteY2"/>
                </a:cxn>
                <a:cxn ang="0">
                  <a:pos x="connsiteX3" y="connsiteY3"/>
                </a:cxn>
              </a:cxnLst>
              <a:rect l="l" t="t" r="r" b="b"/>
              <a:pathLst>
                <a:path w="4265631" h="2078043">
                  <a:moveTo>
                    <a:pt x="0" y="0"/>
                  </a:moveTo>
                  <a:lnTo>
                    <a:pt x="4265631" y="0"/>
                  </a:lnTo>
                  <a:lnTo>
                    <a:pt x="4265631" y="2078044"/>
                  </a:lnTo>
                  <a:lnTo>
                    <a:pt x="0" y="2078044"/>
                  </a:lnTo>
                  <a:close/>
                </a:path>
              </a:pathLst>
            </a:custGeom>
            <a:solidFill>
              <a:schemeClr val="accent1">
                <a:lumMod val="60000"/>
                <a:lumOff val="40000"/>
              </a:schemeClr>
            </a:solidFill>
            <a:ln w="16349" cap="flat">
              <a:noFill/>
              <a:prstDash val="solid"/>
              <a:miter/>
            </a:ln>
            <a:effectLst>
              <a:outerShdw blurRad="50800" dist="38100" dir="2700000" algn="tl"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baseline="-25000"/>
            </a:p>
          </p:txBody>
        </p:sp>
        <p:sp>
          <p:nvSpPr>
            <p:cNvPr id="4" name="任意多边形: 形状 5"/>
            <p:cNvSpPr/>
            <p:nvPr/>
          </p:nvSpPr>
          <p:spPr>
            <a:xfrm>
              <a:off x="6303" y="3910"/>
              <a:ext cx="7127" cy="2919"/>
            </a:xfrm>
            <a:custGeom>
              <a:avLst/>
              <a:gdLst>
                <a:gd name="connsiteX0" fmla="*/ 0 w 3696662"/>
                <a:gd name="connsiteY0" fmla="*/ 0 h 1625157"/>
                <a:gd name="connsiteX1" fmla="*/ 3696662 w 3696662"/>
                <a:gd name="connsiteY1" fmla="*/ 0 h 1625157"/>
                <a:gd name="connsiteX2" fmla="*/ 3696662 w 3696662"/>
                <a:gd name="connsiteY2" fmla="*/ 1625158 h 1625157"/>
                <a:gd name="connsiteX3" fmla="*/ 0 w 3696662"/>
                <a:gd name="connsiteY3" fmla="*/ 1625158 h 1625157"/>
              </a:gdLst>
              <a:ahLst/>
              <a:cxnLst>
                <a:cxn ang="0">
                  <a:pos x="connsiteX0" y="connsiteY0"/>
                </a:cxn>
                <a:cxn ang="0">
                  <a:pos x="connsiteX1" y="connsiteY1"/>
                </a:cxn>
                <a:cxn ang="0">
                  <a:pos x="connsiteX2" y="connsiteY2"/>
                </a:cxn>
                <a:cxn ang="0">
                  <a:pos x="connsiteX3" y="connsiteY3"/>
                </a:cxn>
              </a:cxnLst>
              <a:rect l="l" t="t" r="r" b="b"/>
              <a:pathLst>
                <a:path w="3696662" h="1625157">
                  <a:moveTo>
                    <a:pt x="0" y="0"/>
                  </a:moveTo>
                  <a:lnTo>
                    <a:pt x="3696662" y="0"/>
                  </a:lnTo>
                  <a:lnTo>
                    <a:pt x="3696662" y="1625158"/>
                  </a:lnTo>
                  <a:lnTo>
                    <a:pt x="0" y="1625158"/>
                  </a:lnTo>
                  <a:close/>
                </a:path>
              </a:pathLst>
            </a:custGeom>
            <a:solidFill>
              <a:schemeClr val="bg1"/>
            </a:solidFill>
            <a:ln w="16349" cap="flat">
              <a:noFill/>
              <a:prstDash val="solid"/>
              <a:miter/>
            </a:ln>
            <a:effectLst>
              <a:innerShdw blurRad="63500" dist="50800" dir="13500000">
                <a:prstClr val="black">
                  <a:alpha val="44000"/>
                </a:prstClr>
              </a:inn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baseline="-25000" dirty="0"/>
            </a:p>
          </p:txBody>
        </p:sp>
        <p:sp>
          <p:nvSpPr>
            <p:cNvPr id="6" name="文本框 5"/>
            <p:cNvSpPr txBox="1"/>
            <p:nvPr/>
          </p:nvSpPr>
          <p:spPr>
            <a:xfrm>
              <a:off x="6683" y="4360"/>
              <a:ext cx="6480" cy="201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just" eaLnBrk="1" hangingPunct="1">
                <a:spcBef>
                  <a:spcPct val="0"/>
                </a:spcBef>
                <a:buFontTx/>
                <a:buNone/>
              </a:pPr>
              <a:r>
                <a:rPr lang="en-US" dirty="0">
                  <a:solidFill>
                    <a:schemeClr val="accent6">
                      <a:lumMod val="50000"/>
                    </a:schemeClr>
                  </a:solidFill>
                  <a:latin typeface="Times New Roman" panose="02020603050405020304" pitchFamily="18" charset="0"/>
                  <a:cs typeface="Times New Roman" panose="02020603050405020304" pitchFamily="18" charset="0"/>
                  <a:sym typeface="+mn-ea"/>
                </a:rPr>
                <a:t>An earthquake hit </a:t>
              </a:r>
              <a:r>
                <a:rPr lang="en-US" altLang="zh-CN">
                  <a:solidFill>
                    <a:schemeClr val="accent6">
                      <a:lumMod val="50000"/>
                    </a:schemeClr>
                  </a:solidFill>
                  <a:latin typeface="Times New Roman" panose="02020603050405020304" pitchFamily="18" charset="0"/>
                  <a:cs typeface="Times New Roman" panose="02020603050405020304" pitchFamily="18" charset="0"/>
                  <a:sym typeface="+mn-ea"/>
                </a:rPr>
                <a:t>Tangshan, China </a:t>
              </a:r>
              <a:r>
                <a:rPr lang="en-US" dirty="0">
                  <a:solidFill>
                    <a:schemeClr val="accent6">
                      <a:lumMod val="50000"/>
                    </a:schemeClr>
                  </a:solidFill>
                  <a:latin typeface="Times New Roman" panose="02020603050405020304" pitchFamily="18" charset="0"/>
                  <a:cs typeface="Times New Roman" panose="02020603050405020304" pitchFamily="18" charset="0"/>
                  <a:sym typeface="+mn-ea"/>
                </a:rPr>
                <a:t>on </a:t>
              </a:r>
              <a:r>
                <a:rPr lang="en-US" altLang="zh-CN">
                  <a:solidFill>
                    <a:schemeClr val="accent6">
                      <a:lumMod val="50000"/>
                    </a:schemeClr>
                  </a:solidFill>
                  <a:latin typeface="Times New Roman" panose="02020603050405020304" pitchFamily="18" charset="0"/>
                  <a:cs typeface="Times New Roman" panose="02020603050405020304" pitchFamily="18" charset="0"/>
                  <a:sym typeface="+mn-ea"/>
                </a:rPr>
                <a:t>28 July 1976</a:t>
              </a:r>
              <a:r>
                <a:rPr lang="en-US" dirty="0">
                  <a:solidFill>
                    <a:schemeClr val="accent6">
                      <a:lumMod val="50000"/>
                    </a:schemeClr>
                  </a:solidFill>
                  <a:latin typeface="Times New Roman" panose="02020603050405020304" pitchFamily="18" charset="0"/>
                  <a:cs typeface="Times New Roman" panose="02020603050405020304" pitchFamily="18" charset="0"/>
                  <a:sym typeface="+mn-ea"/>
                </a:rPr>
                <a:t>. Before the earthquake, strange things happened in </a:t>
              </a:r>
              <a:r>
                <a:rPr lang="en-US" altLang="zh-CN">
                  <a:solidFill>
                    <a:schemeClr val="accent6">
                      <a:lumMod val="50000"/>
                    </a:schemeClr>
                  </a:solidFill>
                  <a:latin typeface="Times New Roman" panose="02020603050405020304" pitchFamily="18" charset="0"/>
                  <a:cs typeface="Times New Roman" panose="02020603050405020304" pitchFamily="18" charset="0"/>
                  <a:sym typeface="+mn-ea"/>
                </a:rPr>
                <a:t>the countryside.</a:t>
              </a:r>
              <a:r>
                <a:rPr lang="en-US" dirty="0">
                  <a:solidFill>
                    <a:schemeClr val="accent6">
                      <a:lumMod val="50000"/>
                    </a:schemeClr>
                  </a:solidFill>
                  <a:latin typeface="Times New Roman" panose="02020603050405020304" pitchFamily="18" charset="0"/>
                  <a:cs typeface="Times New Roman" panose="02020603050405020304" pitchFamily="18" charset="0"/>
                  <a:sym typeface="+mn-ea"/>
                </a:rPr>
                <a:t> </a:t>
              </a:r>
              <a:r>
                <a:rPr lang="en-US" altLang="zh-CN">
                  <a:solidFill>
                    <a:schemeClr val="accent6">
                      <a:lumMod val="50000"/>
                    </a:schemeClr>
                  </a:solidFill>
                  <a:latin typeface="Times New Roman" panose="02020603050405020304" pitchFamily="18" charset="0"/>
                  <a:cs typeface="Times New Roman" panose="02020603050405020304" pitchFamily="18" charset="0"/>
                  <a:sym typeface="+mn-ea"/>
                </a:rPr>
                <a:t>More than 400,000 </a:t>
              </a:r>
              <a:r>
                <a:rPr lang="en-US" dirty="0">
                  <a:solidFill>
                    <a:schemeClr val="accent6">
                      <a:lumMod val="50000"/>
                    </a:schemeClr>
                  </a:solidFill>
                  <a:latin typeface="Times New Roman" panose="02020603050405020304" pitchFamily="18" charset="0"/>
                  <a:cs typeface="Times New Roman" panose="02020603050405020304" pitchFamily="18" charset="0"/>
                  <a:sym typeface="+mn-ea"/>
                </a:rPr>
                <a:t>people were killed or injured in the earthquake.</a:t>
              </a:r>
              <a:r>
                <a:rPr lang="en-US" altLang="zh-CN">
                  <a:solidFill>
                    <a:schemeClr val="accent6">
                      <a:lumMod val="50000"/>
                    </a:schemeClr>
                  </a:solidFill>
                  <a:latin typeface="Times New Roman" panose="02020603050405020304" pitchFamily="18" charset="0"/>
                  <a:cs typeface="Times New Roman" panose="02020603050405020304" pitchFamily="18" charset="0"/>
                  <a:sym typeface="+mn-ea"/>
                </a:rPr>
                <a:t>Nearly everything</a:t>
              </a:r>
              <a:r>
                <a:rPr lang="en-US" dirty="0">
                  <a:solidFill>
                    <a:schemeClr val="accent6">
                      <a:lumMod val="50000"/>
                    </a:schemeClr>
                  </a:solidFill>
                  <a:latin typeface="Times New Roman" panose="02020603050405020304" pitchFamily="18" charset="0"/>
                  <a:cs typeface="Times New Roman" panose="02020603050405020304" pitchFamily="18" charset="0"/>
                  <a:sym typeface="+mn-ea"/>
                </a:rPr>
                <a:t> in the city was destroyed. After the quake,</a:t>
              </a:r>
              <a:r>
                <a:rPr lang="en-US" altLang="zh-CN">
                  <a:solidFill>
                    <a:schemeClr val="accent6">
                      <a:lumMod val="50000"/>
                    </a:schemeClr>
                  </a:solidFill>
                  <a:latin typeface="Times New Roman" panose="02020603050405020304" pitchFamily="18" charset="0"/>
                  <a:cs typeface="Times New Roman" panose="02020603050405020304" pitchFamily="18" charset="0"/>
                  <a:sym typeface="+mn-ea"/>
                </a:rPr>
                <a:t>150,000 </a:t>
              </a:r>
              <a:r>
                <a:rPr lang="en-US" dirty="0">
                  <a:solidFill>
                    <a:schemeClr val="accent6">
                      <a:lumMod val="50000"/>
                    </a:schemeClr>
                  </a:solidFill>
                  <a:latin typeface="Times New Roman" panose="02020603050405020304" pitchFamily="18" charset="0"/>
                  <a:cs typeface="Times New Roman" panose="02020603050405020304" pitchFamily="18" charset="0"/>
                  <a:sym typeface="+mn-ea"/>
                </a:rPr>
                <a:t>soldiers and </a:t>
              </a:r>
              <a:r>
                <a:rPr lang="en-US" altLang="zh-CN">
                  <a:solidFill>
                    <a:schemeClr val="accent6">
                      <a:lumMod val="50000"/>
                    </a:schemeClr>
                  </a:solidFill>
                  <a:latin typeface="Times New Roman" panose="02020603050405020304" pitchFamily="18" charset="0"/>
                  <a:cs typeface="Times New Roman" panose="02020603050405020304" pitchFamily="18" charset="0"/>
                  <a:sym typeface="+mn-ea"/>
                </a:rPr>
                <a:t>more than 10,000</a:t>
              </a:r>
              <a:r>
                <a:rPr lang="en-US" dirty="0">
                  <a:solidFill>
                    <a:schemeClr val="accent6">
                      <a:lumMod val="50000"/>
                    </a:schemeClr>
                  </a:solidFill>
                  <a:latin typeface="Times New Roman" panose="02020603050405020304" pitchFamily="18" charset="0"/>
                  <a:cs typeface="Times New Roman" panose="02020603050405020304" pitchFamily="18" charset="0"/>
                  <a:sym typeface="+mn-ea"/>
                </a:rPr>
                <a:t> doctors and nurses and many workers were sent to do ruscue work.With </a:t>
              </a:r>
              <a:r>
                <a:rPr lang="en-US" altLang="zh-CN">
                  <a:solidFill>
                    <a:schemeClr val="accent6">
                      <a:lumMod val="50000"/>
                    </a:schemeClr>
                  </a:solidFill>
                  <a:latin typeface="Times New Roman" panose="02020603050405020304" pitchFamily="18" charset="0"/>
                  <a:cs typeface="Times New Roman" panose="02020603050405020304" pitchFamily="18" charset="0"/>
                  <a:sym typeface="+mn-ea"/>
                </a:rPr>
                <a:t>support </a:t>
              </a:r>
              <a:r>
                <a:rPr lang="en-US" dirty="0">
                  <a:solidFill>
                    <a:schemeClr val="accent6">
                      <a:lumMod val="50000"/>
                    </a:schemeClr>
                  </a:solidFill>
                  <a:latin typeface="Times New Roman" panose="02020603050405020304" pitchFamily="18" charset="0"/>
                  <a:cs typeface="Times New Roman" panose="02020603050405020304" pitchFamily="18" charset="0"/>
                  <a:sym typeface="+mn-ea"/>
                </a:rPr>
                <a:t>from the government and </a:t>
              </a:r>
              <a:r>
                <a:rPr lang="en-US" altLang="zh-CN">
                  <a:solidFill>
                    <a:schemeClr val="accent6">
                      <a:lumMod val="50000"/>
                    </a:schemeClr>
                  </a:solidFill>
                  <a:latin typeface="Times New Roman" panose="02020603050405020304" pitchFamily="18" charset="0"/>
                  <a:cs typeface="Times New Roman" panose="02020603050405020304" pitchFamily="18" charset="0"/>
                  <a:sym typeface="+mn-ea"/>
                </a:rPr>
                <a:t>efforts</a:t>
              </a:r>
              <a:r>
                <a:rPr lang="en-US" dirty="0">
                  <a:solidFill>
                    <a:schemeClr val="accent6">
                      <a:lumMod val="50000"/>
                    </a:schemeClr>
                  </a:solidFill>
                  <a:latin typeface="Times New Roman" panose="02020603050405020304" pitchFamily="18" charset="0"/>
                  <a:cs typeface="Times New Roman" panose="02020603050405020304" pitchFamily="18" charset="0"/>
                  <a:sym typeface="+mn-ea"/>
                </a:rPr>
                <a:t> of the city's people, a new Tangshan was built upon the ruins.</a:t>
              </a:r>
              <a:endParaRPr lang="en-US" altLang="en-US" dirty="0">
                <a:solidFill>
                  <a:schemeClr val="accent6">
                    <a:lumMod val="50000"/>
                  </a:schemeClr>
                </a:solidFill>
                <a:latin typeface="Times New Roman" panose="02020603050405020304" pitchFamily="18" charset="0"/>
                <a:ea typeface="汉仪中黑简" panose="02010609000101010101" charset="-122"/>
                <a:cs typeface="Times New Roman" panose="02020603050405020304" pitchFamily="18" charset="0"/>
                <a:sym typeface="+mn-ea"/>
              </a:endParaRPr>
            </a:p>
          </p:txBody>
        </p:sp>
      </p:grpSp>
      <p:pic>
        <p:nvPicPr>
          <p:cNvPr id="12" name="图片 11" descr="水印"/>
          <p:cNvPicPr>
            <a:picLocks noChangeAspect="1"/>
          </p:cNvPicPr>
          <p:nvPr userDrawn="1"/>
        </p:nvPicPr>
        <p:blipFill>
          <a:blip r:embed="rId1"/>
          <a:stretch>
            <a:fillRect/>
          </a:stretch>
        </p:blipFill>
        <p:spPr>
          <a:xfrm>
            <a:off x="5389721" y="22860"/>
            <a:ext cx="3676650" cy="11901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2"/>
          <p:cNvSpPr txBox="1"/>
          <p:nvPr/>
        </p:nvSpPr>
        <p:spPr>
          <a:xfrm>
            <a:off x="135890" y="1033780"/>
            <a:ext cx="5330190" cy="768350"/>
          </a:xfrm>
          <a:prstGeom prst="rect">
            <a:avLst/>
          </a:prstGeom>
          <a:noFill/>
        </p:spPr>
        <p:txBody>
          <a:bodyPr wrap="square">
            <a:spAutoFit/>
          </a:bodyPr>
          <a:lstStyle/>
          <a:p>
            <a:pPr marR="0" algn="ctr" defTabSz="914400" eaLnBrk="1" fontAlgn="auto" latinLnBrk="1" hangingPunct="1">
              <a:spcBef>
                <a:spcPts val="0"/>
              </a:spcBef>
              <a:spcAft>
                <a:spcPts val="0"/>
              </a:spcAft>
              <a:buClrTx/>
              <a:buSzTx/>
              <a:buFontTx/>
              <a:defRPr/>
            </a:pPr>
            <a:r>
              <a:rPr kumimoji="0" lang="en-US" sz="4400" b="1" kern="1200" cap="none" spc="-150" normalizeH="0" baseline="0" noProof="0" dirty="0">
                <a:solidFill>
                  <a:schemeClr val="accent6">
                    <a:lumMod val="50000"/>
                  </a:schemeClr>
                </a:solidFill>
                <a:latin typeface="方正大黑体_GBK" panose="02010600010101010101" charset="-122"/>
                <a:ea typeface="方正大黑体_GBK" panose="02010600010101010101" charset="-122"/>
                <a:cs typeface="Impact" panose="020B0806030902050204" charset="0"/>
              </a:rPr>
              <a:t>Reading for Writing</a:t>
            </a:r>
            <a:endParaRPr kumimoji="0" lang="en-US" sz="4400" b="1" kern="1200" cap="none" spc="-150" normalizeH="0" baseline="0" noProof="0" dirty="0">
              <a:solidFill>
                <a:schemeClr val="accent6">
                  <a:lumMod val="50000"/>
                </a:schemeClr>
              </a:solidFill>
              <a:latin typeface="方正大黑体_GBK" panose="02010600010101010101" charset="-122"/>
              <a:ea typeface="方正大黑体_GBK" panose="02010600010101010101" charset="-122"/>
              <a:cs typeface="Impact" panose="020B0806030902050204" charset="0"/>
            </a:endParaRPr>
          </a:p>
        </p:txBody>
      </p:sp>
      <p:grpSp>
        <p:nvGrpSpPr>
          <p:cNvPr id="8196" name="그룹 7"/>
          <p:cNvGrpSpPr/>
          <p:nvPr/>
        </p:nvGrpSpPr>
        <p:grpSpPr>
          <a:xfrm>
            <a:off x="7613650" y="4818063"/>
            <a:ext cx="1701800" cy="213995"/>
            <a:chOff x="6973664" y="4112717"/>
            <a:chExt cx="1700808" cy="215729"/>
          </a:xfrm>
        </p:grpSpPr>
        <p:sp>
          <p:nvSpPr>
            <p:cNvPr id="7" name="모서리가 둥근 직사각형 6"/>
            <p:cNvSpPr/>
            <p:nvPr/>
          </p:nvSpPr>
          <p:spPr>
            <a:xfrm>
              <a:off x="7287806" y="4114317"/>
              <a:ext cx="1064592" cy="204847"/>
            </a:xfrm>
            <a:prstGeom prst="roundRect">
              <a:avLst>
                <a:gd name="adj" fmla="val 5000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0" i="0" u="none" strike="noStrike" kern="1200" cap="none" spc="0" normalizeH="0" baseline="0" noProof="0">
                <a:ln>
                  <a:noFill/>
                </a:ln>
                <a:solidFill>
                  <a:schemeClr val="tx2">
                    <a:lumMod val="75000"/>
                  </a:schemeClr>
                </a:solidFill>
                <a:effectLst/>
                <a:uLnTx/>
                <a:uFillTx/>
                <a:latin typeface="+mn-lt"/>
                <a:ea typeface="+mn-ea"/>
                <a:cs typeface="+mn-cs"/>
              </a:endParaRPr>
            </a:p>
          </p:txBody>
        </p:sp>
        <p:sp>
          <p:nvSpPr>
            <p:cNvPr id="8" name="직사각형 7"/>
            <p:cNvSpPr/>
            <p:nvPr/>
          </p:nvSpPr>
          <p:spPr>
            <a:xfrm>
              <a:off x="6973664" y="4112717"/>
              <a:ext cx="1700808" cy="215729"/>
            </a:xfrm>
            <a:prstGeom prst="rect">
              <a:avLst/>
            </a:prstGeom>
          </p:spPr>
          <p:txBody>
            <a:bodyPr>
              <a:spAutoFit/>
            </a:bodyPr>
            <a:lstStyle/>
            <a:p>
              <a:pPr marL="0" marR="0" lvl="0" indent="0" algn="ctr" defTabSz="914400" rtl="0" eaLnBrk="1" fontAlgn="auto" latinLnBrk="1" hangingPunct="1">
                <a:lnSpc>
                  <a:spcPct val="100000"/>
                </a:lnSpc>
                <a:spcBef>
                  <a:spcPts val="0"/>
                </a:spcBef>
                <a:spcAft>
                  <a:spcPts val="0"/>
                </a:spcAft>
                <a:buClrTx/>
                <a:buSzTx/>
                <a:buFontTx/>
                <a:buNone/>
                <a:defRPr/>
              </a:pPr>
              <a:r>
                <a:rPr kumimoji="0" lang="zh-CN" altLang="en-US" sz="800" b="1"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Malgun Gothic" panose="020B0503020000020004" charset="-127"/>
                  <a:cs typeface="Times New Roman" panose="02020603050405020304" pitchFamily="18" charset="0"/>
                </a:rPr>
                <a:t>溯恩英语</a:t>
              </a:r>
              <a:endParaRPr kumimoji="0" lang="zh-CN" altLang="en-US" sz="800" b="1"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Malgun Gothic" panose="020B0503020000020004" charset="-127"/>
                <a:cs typeface="Times New Roman" panose="02020603050405020304" pitchFamily="18" charset="0"/>
              </a:endParaRPr>
            </a:p>
          </p:txBody>
        </p:sp>
      </p:grpSp>
      <p:sp>
        <p:nvSpPr>
          <p:cNvPr id="2" name="TextBox 2"/>
          <p:cNvSpPr txBox="1"/>
          <p:nvPr/>
        </p:nvSpPr>
        <p:spPr>
          <a:xfrm>
            <a:off x="186690" y="1911985"/>
            <a:ext cx="4942205" cy="583565"/>
          </a:xfrm>
          <a:prstGeom prst="rect">
            <a:avLst/>
          </a:prstGeom>
          <a:noFill/>
        </p:spPr>
        <p:txBody>
          <a:bodyPr wrap="square">
            <a:spAutoFit/>
          </a:bodyPr>
          <a:p>
            <a:pPr marR="0" algn="ctr" defTabSz="914400" eaLnBrk="1" fontAlgn="auto" latinLnBrk="1" hangingPunct="1">
              <a:spcBef>
                <a:spcPts val="0"/>
              </a:spcBef>
              <a:spcAft>
                <a:spcPts val="0"/>
              </a:spcAft>
              <a:buClrTx/>
              <a:buSzTx/>
              <a:buFontTx/>
              <a:defRPr/>
            </a:pPr>
            <a:r>
              <a:rPr kumimoji="0" lang="en-US" sz="3200" b="1" kern="1200" cap="none" spc="-150" normalizeH="0" baseline="0" noProof="0" dirty="0">
                <a:solidFill>
                  <a:srgbClr val="7030A0"/>
                </a:solidFill>
                <a:latin typeface="方正大黑体_GBK" panose="02010600010101010101" charset="-122"/>
                <a:ea typeface="方正大黑体_GBK" panose="02010600010101010101" charset="-122"/>
                <a:cs typeface="Impact" panose="020B0806030902050204" charset="0"/>
              </a:rPr>
              <a:t>M1U4 Natural Disasters</a:t>
            </a:r>
            <a:endParaRPr kumimoji="0" lang="en-US" sz="3200" b="1" kern="1200" cap="none" spc="-150" normalizeH="0" baseline="0" noProof="0" dirty="0">
              <a:solidFill>
                <a:srgbClr val="7030A0"/>
              </a:solidFill>
              <a:latin typeface="方正大黑体_GBK" panose="02010600010101010101" charset="-122"/>
              <a:ea typeface="方正大黑体_GBK" panose="02010600010101010101" charset="-122"/>
              <a:cs typeface="Impact" panose="020B0806030902050204" charset="0"/>
            </a:endParaRPr>
          </a:p>
        </p:txBody>
      </p:sp>
      <p:pic>
        <p:nvPicPr>
          <p:cNvPr id="9" name="图片 8" descr="8664147_125845322102_2"/>
          <p:cNvPicPr>
            <a:picLocks noChangeAspect="1"/>
          </p:cNvPicPr>
          <p:nvPr/>
        </p:nvPicPr>
        <p:blipFill>
          <a:blip r:embed="rId1"/>
          <a:stretch>
            <a:fillRect/>
          </a:stretch>
        </p:blipFill>
        <p:spPr>
          <a:xfrm>
            <a:off x="5420360" y="313690"/>
            <a:ext cx="2579370" cy="257937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9" name="자유형 88"/>
          <p:cNvSpPr/>
          <p:nvPr/>
        </p:nvSpPr>
        <p:spPr>
          <a:xfrm>
            <a:off x="0" y="987108"/>
            <a:ext cx="9144000" cy="4156075"/>
          </a:xfrm>
          <a:custGeom>
            <a:avLst/>
            <a:gdLst>
              <a:gd name="connsiteX0" fmla="*/ 0 w 9144000"/>
              <a:gd name="connsiteY0" fmla="*/ 0 h 5301208"/>
              <a:gd name="connsiteX1" fmla="*/ 9144000 w 9144000"/>
              <a:gd name="connsiteY1" fmla="*/ 0 h 5301208"/>
              <a:gd name="connsiteX2" fmla="*/ 9144000 w 9144000"/>
              <a:gd name="connsiteY2" fmla="*/ 5301208 h 5301208"/>
              <a:gd name="connsiteX3" fmla="*/ 0 w 9144000"/>
              <a:gd name="connsiteY3" fmla="*/ 5301208 h 5301208"/>
              <a:gd name="connsiteX4" fmla="*/ 0 w 9144000"/>
              <a:gd name="connsiteY4" fmla="*/ 0 h 5301208"/>
              <a:gd name="connsiteX0-1" fmla="*/ 0 w 9144000"/>
              <a:gd name="connsiteY0-2" fmla="*/ 5301208 h 5301208"/>
              <a:gd name="connsiteX1-3" fmla="*/ 9144000 w 9144000"/>
              <a:gd name="connsiteY1-4" fmla="*/ 0 h 5301208"/>
              <a:gd name="connsiteX2-5" fmla="*/ 9144000 w 9144000"/>
              <a:gd name="connsiteY2-6" fmla="*/ 5301208 h 5301208"/>
              <a:gd name="connsiteX3-7" fmla="*/ 0 w 9144000"/>
              <a:gd name="connsiteY3-8" fmla="*/ 5301208 h 5301208"/>
              <a:gd name="connsiteX0-9" fmla="*/ 0 w 9144000"/>
              <a:gd name="connsiteY0-10" fmla="*/ 5301208 h 5301208"/>
              <a:gd name="connsiteX1-11" fmla="*/ 0 w 9144000"/>
              <a:gd name="connsiteY1-12" fmla="*/ 3456384 h 5301208"/>
              <a:gd name="connsiteX2-13" fmla="*/ 9144000 w 9144000"/>
              <a:gd name="connsiteY2-14" fmla="*/ 0 h 5301208"/>
              <a:gd name="connsiteX3-15" fmla="*/ 9144000 w 9144000"/>
              <a:gd name="connsiteY3-16" fmla="*/ 5301208 h 5301208"/>
              <a:gd name="connsiteX4-17" fmla="*/ 0 w 9144000"/>
              <a:gd name="connsiteY4-18" fmla="*/ 5301208 h 5301208"/>
              <a:gd name="connsiteX0-19" fmla="*/ 0 w 9144000"/>
              <a:gd name="connsiteY0-20" fmla="*/ 5301208 h 5301208"/>
              <a:gd name="connsiteX1-21" fmla="*/ 0 w 9144000"/>
              <a:gd name="connsiteY1-22" fmla="*/ 4680520 h 5301208"/>
              <a:gd name="connsiteX2-23" fmla="*/ 9144000 w 9144000"/>
              <a:gd name="connsiteY2-24" fmla="*/ 0 h 5301208"/>
              <a:gd name="connsiteX3-25" fmla="*/ 9144000 w 9144000"/>
              <a:gd name="connsiteY3-26" fmla="*/ 5301208 h 5301208"/>
              <a:gd name="connsiteX4-27" fmla="*/ 0 w 9144000"/>
              <a:gd name="connsiteY4-28" fmla="*/ 5301208 h 5301208"/>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9144000" h="5301208">
                <a:moveTo>
                  <a:pt x="0" y="5301208"/>
                </a:moveTo>
                <a:lnTo>
                  <a:pt x="0" y="4680520"/>
                </a:lnTo>
                <a:lnTo>
                  <a:pt x="9144000" y="0"/>
                </a:lnTo>
                <a:lnTo>
                  <a:pt x="9144000" y="5301208"/>
                </a:lnTo>
                <a:lnTo>
                  <a:pt x="0" y="530120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24" name="图片 23" descr="微信图片_20200923092752"/>
          <p:cNvPicPr>
            <a:picLocks noChangeAspect="1"/>
          </p:cNvPicPr>
          <p:nvPr/>
        </p:nvPicPr>
        <p:blipFill>
          <a:blip r:embed="rId1"/>
          <a:stretch>
            <a:fillRect/>
          </a:stretch>
        </p:blipFill>
        <p:spPr>
          <a:xfrm>
            <a:off x="193675" y="418465"/>
            <a:ext cx="4947285" cy="4638675"/>
          </a:xfrm>
          <a:prstGeom prst="rect">
            <a:avLst/>
          </a:prstGeom>
        </p:spPr>
      </p:pic>
      <p:sp>
        <p:nvSpPr>
          <p:cNvPr id="3" name="标题 2"/>
          <p:cNvSpPr/>
          <p:nvPr>
            <p:ph type="title"/>
          </p:nvPr>
        </p:nvSpPr>
        <p:spPr>
          <a:xfrm>
            <a:off x="239087" y="-206"/>
            <a:ext cx="8229600" cy="529568"/>
          </a:xfrm>
        </p:spPr>
        <p:txBody>
          <a:bodyPr/>
          <a:p>
            <a:r>
              <a:rPr lang="en-US" altLang="zh-CN"/>
              <a:t>A NEWS REPORT</a:t>
            </a:r>
            <a:endParaRPr lang="en-US" altLang="zh-CN"/>
          </a:p>
        </p:txBody>
      </p:sp>
      <p:sp>
        <p:nvSpPr>
          <p:cNvPr id="5" name="矩形 4"/>
          <p:cNvSpPr/>
          <p:nvPr/>
        </p:nvSpPr>
        <p:spPr>
          <a:xfrm>
            <a:off x="523875" y="1945640"/>
            <a:ext cx="3006090" cy="549910"/>
          </a:xfrm>
          <a:prstGeom prst="rect">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cxnSp>
        <p:nvCxnSpPr>
          <p:cNvPr id="6" name="肘形连接符 5"/>
          <p:cNvCxnSpPr>
            <a:stCxn id="5" idx="3"/>
            <a:endCxn id="26" idx="1"/>
          </p:cNvCxnSpPr>
          <p:nvPr/>
        </p:nvCxnSpPr>
        <p:spPr>
          <a:xfrm flipV="1">
            <a:off x="3529965" y="986790"/>
            <a:ext cx="2357120" cy="1233805"/>
          </a:xfrm>
          <a:prstGeom prst="bentConnector3">
            <a:avLst>
              <a:gd name="adj1" fmla="val 50000"/>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9475" name="그룹 75"/>
          <p:cNvGrpSpPr/>
          <p:nvPr/>
        </p:nvGrpSpPr>
        <p:grpSpPr>
          <a:xfrm>
            <a:off x="5903913" y="2642235"/>
            <a:ext cx="2871787" cy="504508"/>
            <a:chOff x="5122664" y="2370088"/>
            <a:chExt cx="3600400" cy="632436"/>
          </a:xfrm>
        </p:grpSpPr>
        <p:grpSp>
          <p:nvGrpSpPr>
            <p:cNvPr id="19516" name="그룹 110"/>
            <p:cNvGrpSpPr/>
            <p:nvPr/>
          </p:nvGrpSpPr>
          <p:grpSpPr>
            <a:xfrm>
              <a:off x="5122664" y="2370088"/>
              <a:ext cx="3600400" cy="632436"/>
              <a:chOff x="5122664" y="2370088"/>
              <a:chExt cx="3600400" cy="632436"/>
            </a:xfrm>
          </p:grpSpPr>
          <p:grpSp>
            <p:nvGrpSpPr>
              <p:cNvPr id="19518" name="그룹 109"/>
              <p:cNvGrpSpPr/>
              <p:nvPr/>
            </p:nvGrpSpPr>
            <p:grpSpPr>
              <a:xfrm>
                <a:off x="5122664" y="2370088"/>
                <a:ext cx="3600400" cy="632436"/>
                <a:chOff x="5122664" y="2370088"/>
                <a:chExt cx="3600400" cy="632436"/>
              </a:xfrm>
            </p:grpSpPr>
            <p:sp>
              <p:nvSpPr>
                <p:cNvPr id="83" name="모서리가 둥근 직사각형 82"/>
                <p:cNvSpPr/>
                <p:nvPr/>
              </p:nvSpPr>
              <p:spPr>
                <a:xfrm>
                  <a:off x="5122664" y="2370088"/>
                  <a:ext cx="3600400" cy="575123"/>
                </a:xfrm>
                <a:prstGeom prst="roundRect">
                  <a:avLst>
                    <a:gd name="adj" fmla="val 50000"/>
                  </a:avLst>
                </a:prstGeom>
                <a:gradFill>
                  <a:gsLst>
                    <a:gs pos="0">
                      <a:srgbClr val="A5D773"/>
                    </a:gs>
                    <a:gs pos="100000">
                      <a:srgbClr val="5E9436"/>
                    </a:gs>
                  </a:gsLst>
                  <a:lin ang="5400000" scaled="0"/>
                </a:gradFill>
                <a:ln w="9525">
                  <a:solidFill>
                    <a:srgbClr val="4A742A"/>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0" i="0" u="none" strike="noStrike" kern="1200" cap="none" spc="0" normalizeH="0" baseline="0" noProof="0">
                    <a:ln>
                      <a:noFill/>
                    </a:ln>
                    <a:solidFill>
                      <a:schemeClr val="lt1"/>
                    </a:solidFill>
                    <a:effectLst/>
                    <a:uLnTx/>
                    <a:uFillTx/>
                    <a:latin typeface="+mn-lt"/>
                    <a:ea typeface="+mn-ea"/>
                    <a:cs typeface="+mn-cs"/>
                  </a:endParaRPr>
                </a:p>
              </p:txBody>
            </p:sp>
            <p:sp>
              <p:nvSpPr>
                <p:cNvPr id="85" name="모서리가 둥근 직사각형 84"/>
                <p:cNvSpPr/>
                <p:nvPr/>
              </p:nvSpPr>
              <p:spPr>
                <a:xfrm>
                  <a:off x="5122664" y="2427401"/>
                  <a:ext cx="3600400" cy="575123"/>
                </a:xfrm>
                <a:prstGeom prst="roundRect">
                  <a:avLst>
                    <a:gd name="adj" fmla="val 50000"/>
                  </a:avLst>
                </a:prstGeom>
                <a:solidFill>
                  <a:schemeClr val="bg1"/>
                </a:solidFill>
                <a:ln w="9525">
                  <a:solidFill>
                    <a:srgbClr val="4A742A"/>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0" i="0" u="none" strike="noStrike" kern="1200" cap="none" spc="0" normalizeH="0" baseline="0" noProof="0">
                    <a:ln>
                      <a:noFill/>
                    </a:ln>
                    <a:solidFill>
                      <a:schemeClr val="lt1"/>
                    </a:solidFill>
                    <a:effectLst/>
                    <a:uLnTx/>
                    <a:uFillTx/>
                    <a:latin typeface="+mn-lt"/>
                    <a:ea typeface="+mn-ea"/>
                    <a:cs typeface="+mn-cs"/>
                  </a:endParaRPr>
                </a:p>
              </p:txBody>
            </p:sp>
          </p:grpSp>
          <p:sp>
            <p:nvSpPr>
              <p:cNvPr id="80" name="타원 79"/>
              <p:cNvSpPr/>
              <p:nvPr/>
            </p:nvSpPr>
            <p:spPr>
              <a:xfrm>
                <a:off x="5194314" y="2467601"/>
                <a:ext cx="497568" cy="495520"/>
              </a:xfrm>
              <a:prstGeom prst="ellipse">
                <a:avLst/>
              </a:prstGeom>
              <a:gradFill>
                <a:gsLst>
                  <a:gs pos="0">
                    <a:srgbClr val="A5D773"/>
                  </a:gs>
                  <a:gs pos="100000">
                    <a:srgbClr val="5E9436"/>
                  </a:gs>
                </a:gsLst>
                <a:lin ang="5400000" scaled="0"/>
              </a:gradFill>
              <a:ln w="9525">
                <a:solidFill>
                  <a:srgbClr val="4A742A"/>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0" i="0" u="none" strike="noStrike" kern="1200" cap="none" spc="0" normalizeH="0" baseline="0" noProof="0">
                  <a:ln>
                    <a:noFill/>
                  </a:ln>
                  <a:solidFill>
                    <a:schemeClr val="lt1"/>
                  </a:solidFill>
                  <a:effectLst/>
                  <a:uLnTx/>
                  <a:uFillTx/>
                  <a:latin typeface="+mn-lt"/>
                  <a:ea typeface="+mn-ea"/>
                  <a:cs typeface="+mn-cs"/>
                </a:endParaRPr>
              </a:p>
            </p:txBody>
          </p:sp>
        </p:grpSp>
        <p:sp>
          <p:nvSpPr>
            <p:cNvPr id="78" name="직사각형 77"/>
            <p:cNvSpPr/>
            <p:nvPr/>
          </p:nvSpPr>
          <p:spPr>
            <a:xfrm>
              <a:off x="5217600" y="2527302"/>
              <a:ext cx="441044" cy="345471"/>
            </a:xfrm>
            <a:prstGeom prst="rect">
              <a:avLst/>
            </a:prstGeom>
          </p:spPr>
          <p:txBody>
            <a:bodyPr wrap="none">
              <a:spAutoFit/>
            </a:bodyPr>
            <a:p>
              <a:pPr marL="0" marR="0" lvl="0" indent="0" algn="ctr" defTabSz="914400" rtl="0" eaLnBrk="1" fontAlgn="auto" latinLnBrk="1" hangingPunct="1">
                <a:lnSpc>
                  <a:spcPct val="100000"/>
                </a:lnSpc>
                <a:spcBef>
                  <a:spcPts val="0"/>
                </a:spcBef>
                <a:spcAft>
                  <a:spcPts val="0"/>
                </a:spcAft>
                <a:buClrTx/>
                <a:buSzTx/>
                <a:buFontTx/>
                <a:buNone/>
                <a:defRPr/>
              </a:pPr>
              <a:r>
                <a:rPr kumimoji="0" lang="en-US" altLang="ko-KR" sz="1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HY견고딕" pitchFamily="18" charset="-127"/>
                  <a:cs typeface="Arial" panose="020B0604020202020204" pitchFamily="34" charset="0"/>
                </a:rPr>
                <a:t>04</a:t>
              </a:r>
              <a:endParaRPr kumimoji="0" lang="en-US" altLang="ko-KR" sz="1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HY견고딕" pitchFamily="18" charset="-127"/>
                <a:cs typeface="Arial" panose="020B0604020202020204" pitchFamily="34" charset="0"/>
              </a:endParaRPr>
            </a:p>
          </p:txBody>
        </p:sp>
      </p:grpSp>
      <p:sp>
        <p:nvSpPr>
          <p:cNvPr id="15" name="矩形 14"/>
          <p:cNvSpPr/>
          <p:nvPr/>
        </p:nvSpPr>
        <p:spPr>
          <a:xfrm>
            <a:off x="1214120" y="2562860"/>
            <a:ext cx="1280160" cy="161925"/>
          </a:xfrm>
          <a:prstGeom prst="rect">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cxnSp>
        <p:nvCxnSpPr>
          <p:cNvPr id="16" name="肘形连接符 15"/>
          <p:cNvCxnSpPr>
            <a:stCxn id="15" idx="2"/>
            <a:endCxn id="17" idx="1"/>
          </p:cNvCxnSpPr>
          <p:nvPr/>
        </p:nvCxnSpPr>
        <p:spPr>
          <a:xfrm rot="5400000" flipH="1" flipV="1">
            <a:off x="3346133" y="166688"/>
            <a:ext cx="1066165" cy="4050030"/>
          </a:xfrm>
          <a:prstGeom prst="bentConnector4">
            <a:avLst>
              <a:gd name="adj1" fmla="val -32995"/>
              <a:gd name="adj2" fmla="val 57894"/>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grpSp>
        <p:nvGrpSpPr>
          <p:cNvPr id="19476" name="그룹 85"/>
          <p:cNvGrpSpPr/>
          <p:nvPr/>
        </p:nvGrpSpPr>
        <p:grpSpPr>
          <a:xfrm>
            <a:off x="5903913" y="1387475"/>
            <a:ext cx="2871787" cy="500063"/>
            <a:chOff x="5122664" y="3090168"/>
            <a:chExt cx="3600400" cy="626864"/>
          </a:xfrm>
        </p:grpSpPr>
        <p:grpSp>
          <p:nvGrpSpPr>
            <p:cNvPr id="19510" name="그룹 111"/>
            <p:cNvGrpSpPr/>
            <p:nvPr/>
          </p:nvGrpSpPr>
          <p:grpSpPr>
            <a:xfrm>
              <a:off x="5122664" y="3090168"/>
              <a:ext cx="3600400" cy="626864"/>
              <a:chOff x="5122664" y="3090168"/>
              <a:chExt cx="3600400" cy="626864"/>
            </a:xfrm>
          </p:grpSpPr>
          <p:grpSp>
            <p:nvGrpSpPr>
              <p:cNvPr id="19512" name="그룹 108"/>
              <p:cNvGrpSpPr/>
              <p:nvPr/>
            </p:nvGrpSpPr>
            <p:grpSpPr>
              <a:xfrm>
                <a:off x="5122664" y="3090168"/>
                <a:ext cx="3600400" cy="626864"/>
                <a:chOff x="5122664" y="3090168"/>
                <a:chExt cx="3600400" cy="626864"/>
              </a:xfrm>
            </p:grpSpPr>
            <p:sp>
              <p:nvSpPr>
                <p:cNvPr id="103" name="모서리가 둥근 직사각형 102"/>
                <p:cNvSpPr/>
                <p:nvPr/>
              </p:nvSpPr>
              <p:spPr>
                <a:xfrm>
                  <a:off x="5122664" y="3090168"/>
                  <a:ext cx="3600400" cy="575123"/>
                </a:xfrm>
                <a:prstGeom prst="roundRect">
                  <a:avLst>
                    <a:gd name="adj" fmla="val 50000"/>
                  </a:avLst>
                </a:prstGeom>
                <a:gradFill>
                  <a:gsLst>
                    <a:gs pos="0">
                      <a:srgbClr val="6EDCDC"/>
                    </a:gs>
                    <a:gs pos="100000">
                      <a:srgbClr val="2D909D"/>
                    </a:gs>
                  </a:gsLst>
                  <a:lin ang="5400000" scaled="0"/>
                </a:gradFill>
                <a:ln w="9525">
                  <a:solidFill>
                    <a:srgbClr val="22727A"/>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0" i="0" u="none" strike="noStrike" kern="1200" cap="none" spc="0" normalizeH="0" baseline="0" noProof="0">
                    <a:ln>
                      <a:noFill/>
                    </a:ln>
                    <a:solidFill>
                      <a:schemeClr val="lt1"/>
                    </a:solidFill>
                    <a:effectLst/>
                    <a:uLnTx/>
                    <a:uFillTx/>
                    <a:latin typeface="+mn-lt"/>
                    <a:ea typeface="+mn-ea"/>
                    <a:cs typeface="+mn-cs"/>
                  </a:endParaRPr>
                </a:p>
              </p:txBody>
            </p:sp>
            <p:sp>
              <p:nvSpPr>
                <p:cNvPr id="17" name="모서리가 둥근 직사각형 104"/>
                <p:cNvSpPr/>
                <p:nvPr/>
              </p:nvSpPr>
              <p:spPr>
                <a:xfrm>
                  <a:off x="5122664" y="3141909"/>
                  <a:ext cx="3600400" cy="575123"/>
                </a:xfrm>
                <a:prstGeom prst="roundRect">
                  <a:avLst>
                    <a:gd name="adj" fmla="val 50000"/>
                  </a:avLst>
                </a:prstGeom>
                <a:solidFill>
                  <a:schemeClr val="bg1"/>
                </a:solidFill>
                <a:ln w="9525">
                  <a:solidFill>
                    <a:srgbClr val="22727A"/>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0" i="0" u="none" strike="noStrike" kern="1200" cap="none" spc="0" normalizeH="0" baseline="0" noProof="0">
                    <a:ln>
                      <a:noFill/>
                    </a:ln>
                    <a:solidFill>
                      <a:schemeClr val="lt1"/>
                    </a:solidFill>
                    <a:effectLst/>
                    <a:uLnTx/>
                    <a:uFillTx/>
                    <a:latin typeface="+mn-lt"/>
                    <a:ea typeface="+mn-ea"/>
                    <a:cs typeface="+mn-cs"/>
                  </a:endParaRPr>
                </a:p>
              </p:txBody>
            </p:sp>
          </p:grpSp>
          <p:sp>
            <p:nvSpPr>
              <p:cNvPr id="95" name="타원 94"/>
              <p:cNvSpPr/>
              <p:nvPr/>
            </p:nvSpPr>
            <p:spPr>
              <a:xfrm>
                <a:off x="5194314" y="3179721"/>
                <a:ext cx="497568" cy="497511"/>
              </a:xfrm>
              <a:prstGeom prst="ellipse">
                <a:avLst/>
              </a:prstGeom>
              <a:gradFill>
                <a:gsLst>
                  <a:gs pos="0">
                    <a:srgbClr val="6EDCDC"/>
                  </a:gs>
                  <a:gs pos="100000">
                    <a:srgbClr val="2D909D"/>
                  </a:gs>
                </a:gsLst>
                <a:lin ang="5400000" scaled="0"/>
              </a:gradFill>
              <a:ln w="9525">
                <a:solidFill>
                  <a:srgbClr val="22727A"/>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0" i="0" u="none" strike="noStrike" kern="1200" cap="none" spc="0" normalizeH="0" baseline="0" noProof="0">
                  <a:ln>
                    <a:noFill/>
                  </a:ln>
                  <a:solidFill>
                    <a:schemeClr val="lt1"/>
                  </a:solidFill>
                  <a:effectLst/>
                  <a:uLnTx/>
                  <a:uFillTx/>
                  <a:latin typeface="+mn-lt"/>
                  <a:ea typeface="+mn-ea"/>
                  <a:cs typeface="+mn-cs"/>
                </a:endParaRPr>
              </a:p>
            </p:txBody>
          </p:sp>
        </p:grpSp>
        <p:sp>
          <p:nvSpPr>
            <p:cNvPr id="92" name="직사각형 91"/>
            <p:cNvSpPr/>
            <p:nvPr/>
          </p:nvSpPr>
          <p:spPr>
            <a:xfrm>
              <a:off x="5216206" y="3259322"/>
              <a:ext cx="443831" cy="348257"/>
            </a:xfrm>
            <a:prstGeom prst="rect">
              <a:avLst/>
            </a:prstGeom>
          </p:spPr>
          <p:txBody>
            <a:bodyPr wrap="none">
              <a:spAutoFit/>
            </a:bodyPr>
            <a:p>
              <a:pPr marL="0" marR="0" lvl="0" indent="0" algn="ctr" defTabSz="914400" rtl="0" eaLnBrk="1" fontAlgn="auto" latinLnBrk="1" hangingPunct="1">
                <a:lnSpc>
                  <a:spcPct val="100000"/>
                </a:lnSpc>
                <a:spcBef>
                  <a:spcPts val="0"/>
                </a:spcBef>
                <a:spcAft>
                  <a:spcPts val="0"/>
                </a:spcAft>
                <a:buClrTx/>
                <a:buSzTx/>
                <a:buFontTx/>
                <a:buNone/>
                <a:defRPr/>
              </a:pPr>
              <a:r>
                <a:rPr kumimoji="0" lang="en-US" altLang="ko-KR" sz="1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HY견고딕" pitchFamily="18" charset="-127"/>
                  <a:cs typeface="Arial" panose="020B0604020202020204" pitchFamily="34" charset="0"/>
                </a:rPr>
                <a:t>02</a:t>
              </a:r>
              <a:endParaRPr kumimoji="0" lang="en-US" altLang="ko-KR" sz="1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HY견고딕" pitchFamily="18" charset="-127"/>
                <a:cs typeface="Arial" panose="020B0604020202020204" pitchFamily="34" charset="0"/>
              </a:endParaRPr>
            </a:p>
          </p:txBody>
        </p:sp>
      </p:grpSp>
      <p:sp>
        <p:nvSpPr>
          <p:cNvPr id="18" name="직사각형 129"/>
          <p:cNvSpPr/>
          <p:nvPr/>
        </p:nvSpPr>
        <p:spPr>
          <a:xfrm>
            <a:off x="6417628" y="1387475"/>
            <a:ext cx="2471738" cy="583565"/>
          </a:xfrm>
          <a:prstGeom prst="rect">
            <a:avLst/>
          </a:prstGeom>
        </p:spPr>
        <p:txBody>
          <a:bodyPr wrap="square">
            <a:spAutoFit/>
          </a:bodyPr>
          <a:p>
            <a:pPr marL="0" marR="0" lvl="0" indent="0" algn="l" defTabSz="914400" rtl="0" eaLnBrk="1" fontAlgn="auto" latinLnBrk="1" hangingPunct="1">
              <a:lnSpc>
                <a:spcPct val="100000"/>
              </a:lnSpc>
              <a:spcBef>
                <a:spcPts val="0"/>
              </a:spcBef>
              <a:spcAft>
                <a:spcPts val="0"/>
              </a:spcAft>
              <a:buClrTx/>
              <a:buSzTx/>
              <a:buFontTx/>
              <a:buNone/>
              <a:defRPr/>
            </a:pPr>
            <a:r>
              <a:rPr kumimoji="0" lang="en-US" altLang="ko-KR" sz="3200" b="0" i="0" u="none" strike="noStrike" kern="1200" cap="none" spc="0" normalizeH="0" baseline="0" noProof="0" dirty="0" err="1">
                <a:ln>
                  <a:noFill/>
                </a:ln>
                <a:solidFill>
                  <a:schemeClr val="tx1">
                    <a:lumMod val="85000"/>
                    <a:lumOff val="15000"/>
                  </a:schemeClr>
                </a:solidFill>
                <a:effectLst/>
                <a:uLnTx/>
                <a:uFillTx/>
                <a:latin typeface="方正大黑体_GBK" panose="02010600010101010101" charset="-122"/>
                <a:ea typeface="方正大黑体_GBK" panose="02010600010101010101" charset="-122"/>
                <a:cs typeface="Arial" panose="020B0604020202020204" pitchFamily="34" charset="0"/>
              </a:rPr>
              <a:t>Reporter</a:t>
            </a:r>
            <a:endParaRPr kumimoji="0" lang="en-US" altLang="ko-KR" sz="3200" b="0" i="0" u="none" strike="noStrike" kern="1200" cap="none" spc="0" normalizeH="0" baseline="0" noProof="0" dirty="0" err="1">
              <a:ln>
                <a:noFill/>
              </a:ln>
              <a:solidFill>
                <a:schemeClr val="tx1">
                  <a:lumMod val="85000"/>
                  <a:lumOff val="15000"/>
                </a:schemeClr>
              </a:solidFill>
              <a:effectLst/>
              <a:uLnTx/>
              <a:uFillTx/>
              <a:latin typeface="方正大黑体_GBK" panose="02010600010101010101" charset="-122"/>
              <a:ea typeface="方正大黑体_GBK" panose="02010600010101010101" charset="-122"/>
              <a:cs typeface="Arial" panose="020B0604020202020204" pitchFamily="34" charset="0"/>
            </a:endParaRPr>
          </a:p>
        </p:txBody>
      </p:sp>
      <p:sp>
        <p:nvSpPr>
          <p:cNvPr id="19" name="矩形 18"/>
          <p:cNvSpPr/>
          <p:nvPr/>
        </p:nvSpPr>
        <p:spPr>
          <a:xfrm>
            <a:off x="2494280" y="2562860"/>
            <a:ext cx="1470025" cy="161925"/>
          </a:xfrm>
          <a:prstGeom prst="rect">
            <a:avLst/>
          </a:prstGeom>
          <a:ln w="28575">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nvGrpSpPr>
          <p:cNvPr id="19478" name="그룹 113"/>
          <p:cNvGrpSpPr/>
          <p:nvPr/>
        </p:nvGrpSpPr>
        <p:grpSpPr>
          <a:xfrm>
            <a:off x="5886768" y="1995488"/>
            <a:ext cx="2871787" cy="500062"/>
            <a:chOff x="5122664" y="4530328"/>
            <a:chExt cx="3600400" cy="626864"/>
          </a:xfrm>
        </p:grpSpPr>
        <p:grpSp>
          <p:nvGrpSpPr>
            <p:cNvPr id="19498" name="그룹 116"/>
            <p:cNvGrpSpPr/>
            <p:nvPr/>
          </p:nvGrpSpPr>
          <p:grpSpPr>
            <a:xfrm>
              <a:off x="5122664" y="4530328"/>
              <a:ext cx="3600400" cy="626864"/>
              <a:chOff x="5122664" y="4530328"/>
              <a:chExt cx="3600400" cy="626864"/>
            </a:xfrm>
          </p:grpSpPr>
          <p:grpSp>
            <p:nvGrpSpPr>
              <p:cNvPr id="19500" name="그룹 106"/>
              <p:cNvGrpSpPr/>
              <p:nvPr/>
            </p:nvGrpSpPr>
            <p:grpSpPr>
              <a:xfrm>
                <a:off x="5122664" y="4530328"/>
                <a:ext cx="3600400" cy="626864"/>
                <a:chOff x="5122664" y="4530328"/>
                <a:chExt cx="3600400" cy="626864"/>
              </a:xfrm>
            </p:grpSpPr>
            <p:sp>
              <p:nvSpPr>
                <p:cNvPr id="20" name="모서리가 둥근 직사각형 119"/>
                <p:cNvSpPr/>
                <p:nvPr/>
              </p:nvSpPr>
              <p:spPr>
                <a:xfrm>
                  <a:off x="5122664" y="4530328"/>
                  <a:ext cx="3600400" cy="575123"/>
                </a:xfrm>
                <a:prstGeom prst="roundRect">
                  <a:avLst>
                    <a:gd name="adj" fmla="val 50000"/>
                  </a:avLst>
                </a:prstGeom>
                <a:gradFill>
                  <a:gsLst>
                    <a:gs pos="0">
                      <a:srgbClr val="929292"/>
                    </a:gs>
                    <a:gs pos="100000">
                      <a:srgbClr val="5F5F5F"/>
                    </a:gs>
                  </a:gsLst>
                  <a:lin ang="5400000" scaled="0"/>
                </a:gradFill>
                <a:ln w="9525">
                  <a:solidFill>
                    <a:srgbClr val="333333"/>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0" i="0" u="none" strike="noStrike" kern="1200" cap="none" spc="0" normalizeH="0" baseline="0" noProof="0">
                    <a:ln>
                      <a:noFill/>
                    </a:ln>
                    <a:solidFill>
                      <a:schemeClr val="lt1"/>
                    </a:solidFill>
                    <a:effectLst/>
                    <a:uLnTx/>
                    <a:uFillTx/>
                    <a:latin typeface="+mn-lt"/>
                    <a:ea typeface="+mn-ea"/>
                    <a:cs typeface="+mn-cs"/>
                  </a:endParaRPr>
                </a:p>
              </p:txBody>
            </p:sp>
            <p:sp>
              <p:nvSpPr>
                <p:cNvPr id="121" name="모서리가 둥근 직사각형 120"/>
                <p:cNvSpPr/>
                <p:nvPr/>
              </p:nvSpPr>
              <p:spPr>
                <a:xfrm>
                  <a:off x="5122664" y="4582069"/>
                  <a:ext cx="3600400" cy="575123"/>
                </a:xfrm>
                <a:prstGeom prst="roundRect">
                  <a:avLst>
                    <a:gd name="adj" fmla="val 50000"/>
                  </a:avLst>
                </a:prstGeom>
                <a:solidFill>
                  <a:schemeClr val="bg1"/>
                </a:solidFill>
                <a:ln w="9525">
                  <a:solidFill>
                    <a:srgbClr val="333333"/>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0" i="0" u="none" strike="noStrike" kern="1200" cap="none" spc="0" normalizeH="0" baseline="0" noProof="0">
                    <a:ln>
                      <a:noFill/>
                    </a:ln>
                    <a:solidFill>
                      <a:schemeClr val="lt1"/>
                    </a:solidFill>
                    <a:effectLst/>
                    <a:uLnTx/>
                    <a:uFillTx/>
                    <a:latin typeface="+mn-lt"/>
                    <a:ea typeface="+mn-ea"/>
                    <a:cs typeface="+mn-cs"/>
                  </a:endParaRPr>
                </a:p>
              </p:txBody>
            </p:sp>
          </p:grpSp>
          <p:sp>
            <p:nvSpPr>
              <p:cNvPr id="21" name="타원 117"/>
              <p:cNvSpPr/>
              <p:nvPr/>
            </p:nvSpPr>
            <p:spPr>
              <a:xfrm>
                <a:off x="5194314" y="4627840"/>
                <a:ext cx="497568" cy="495522"/>
              </a:xfrm>
              <a:prstGeom prst="ellipse">
                <a:avLst/>
              </a:prstGeom>
              <a:gradFill>
                <a:gsLst>
                  <a:gs pos="0">
                    <a:srgbClr val="929292"/>
                  </a:gs>
                  <a:gs pos="100000">
                    <a:srgbClr val="5F5F5F"/>
                  </a:gs>
                </a:gsLst>
                <a:lin ang="5400000" scaled="0"/>
              </a:gradFill>
              <a:ln w="9525">
                <a:solidFill>
                  <a:srgbClr val="333333"/>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0" i="0" u="none" strike="noStrike" kern="1200" cap="none" spc="0" normalizeH="0" baseline="0" noProof="0">
                  <a:ln>
                    <a:noFill/>
                  </a:ln>
                  <a:solidFill>
                    <a:schemeClr val="lt1"/>
                  </a:solidFill>
                  <a:effectLst/>
                  <a:uLnTx/>
                  <a:uFillTx/>
                  <a:latin typeface="+mn-lt"/>
                  <a:ea typeface="+mn-ea"/>
                  <a:cs typeface="+mn-cs"/>
                </a:endParaRPr>
              </a:p>
            </p:txBody>
          </p:sp>
        </p:grpSp>
        <p:sp>
          <p:nvSpPr>
            <p:cNvPr id="116" name="직사각형 115"/>
            <p:cNvSpPr/>
            <p:nvPr/>
          </p:nvSpPr>
          <p:spPr>
            <a:xfrm>
              <a:off x="5217600" y="4699481"/>
              <a:ext cx="441044" cy="345472"/>
            </a:xfrm>
            <a:prstGeom prst="rect">
              <a:avLst/>
            </a:prstGeom>
          </p:spPr>
          <p:txBody>
            <a:bodyPr wrap="none">
              <a:spAutoFit/>
            </a:bodyPr>
            <a:p>
              <a:pPr marL="0" marR="0" lvl="0" indent="0" algn="ctr" defTabSz="914400" rtl="0" eaLnBrk="1" fontAlgn="auto" latinLnBrk="1" hangingPunct="1">
                <a:lnSpc>
                  <a:spcPct val="100000"/>
                </a:lnSpc>
                <a:spcBef>
                  <a:spcPts val="0"/>
                </a:spcBef>
                <a:spcAft>
                  <a:spcPts val="0"/>
                </a:spcAft>
                <a:buClrTx/>
                <a:buSzTx/>
                <a:buFontTx/>
                <a:buNone/>
                <a:defRPr/>
              </a:pPr>
              <a:r>
                <a:rPr kumimoji="0" lang="en-US" altLang="ko-KR" sz="1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HY견고딕" pitchFamily="18" charset="-127"/>
                  <a:cs typeface="Arial" panose="020B0604020202020204" pitchFamily="34" charset="0"/>
                </a:rPr>
                <a:t>03</a:t>
              </a:r>
              <a:endParaRPr kumimoji="0" lang="en-US" altLang="ko-KR" sz="1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HY견고딕" pitchFamily="18" charset="-127"/>
                <a:cs typeface="Arial" panose="020B0604020202020204" pitchFamily="34" charset="0"/>
              </a:endParaRPr>
            </a:p>
          </p:txBody>
        </p:sp>
      </p:grpSp>
      <p:cxnSp>
        <p:nvCxnSpPr>
          <p:cNvPr id="22" name="肘形连接符 21"/>
          <p:cNvCxnSpPr>
            <a:stCxn id="19" idx="3"/>
            <a:endCxn id="121" idx="1"/>
          </p:cNvCxnSpPr>
          <p:nvPr/>
        </p:nvCxnSpPr>
        <p:spPr>
          <a:xfrm flipV="1">
            <a:off x="3964305" y="2266315"/>
            <a:ext cx="1922780" cy="377825"/>
          </a:xfrm>
          <a:prstGeom prst="bentConnector3">
            <a:avLst>
              <a:gd name="adj1" fmla="val 50000"/>
            </a:avLst>
          </a:prstGeom>
          <a:ln w="28575">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직사각형 129"/>
          <p:cNvSpPr/>
          <p:nvPr/>
        </p:nvSpPr>
        <p:spPr>
          <a:xfrm>
            <a:off x="6417628" y="1995805"/>
            <a:ext cx="2471738" cy="583565"/>
          </a:xfrm>
          <a:prstGeom prst="rect">
            <a:avLst/>
          </a:prstGeom>
        </p:spPr>
        <p:txBody>
          <a:bodyPr wrap="square">
            <a:spAutoFit/>
          </a:bodyPr>
          <a:p>
            <a:pPr marL="0" marR="0" lvl="0" indent="0" algn="l" defTabSz="914400" rtl="0" eaLnBrk="1" fontAlgn="auto" latinLnBrk="1" hangingPunct="1">
              <a:lnSpc>
                <a:spcPct val="100000"/>
              </a:lnSpc>
              <a:spcBef>
                <a:spcPts val="0"/>
              </a:spcBef>
              <a:spcAft>
                <a:spcPts val="0"/>
              </a:spcAft>
              <a:buClrTx/>
              <a:buSzTx/>
              <a:buFontTx/>
              <a:buNone/>
              <a:defRPr/>
            </a:pPr>
            <a:r>
              <a:rPr kumimoji="0" lang="en-US" altLang="ko-KR" sz="3200" b="0" i="0" u="none" strike="noStrike" kern="1200" cap="none" spc="0" normalizeH="0" baseline="0" noProof="0" dirty="0" err="1">
                <a:ln>
                  <a:noFill/>
                </a:ln>
                <a:solidFill>
                  <a:schemeClr val="tx1">
                    <a:lumMod val="85000"/>
                    <a:lumOff val="15000"/>
                  </a:schemeClr>
                </a:solidFill>
                <a:effectLst/>
                <a:uLnTx/>
                <a:uFillTx/>
                <a:latin typeface="方正大黑体_GBK" panose="02010600010101010101" charset="-122"/>
                <a:ea typeface="方正大黑体_GBK" panose="02010600010101010101" charset="-122"/>
                <a:cs typeface="Arial" panose="020B0604020202020204" pitchFamily="34" charset="0"/>
              </a:rPr>
              <a:t>Time</a:t>
            </a:r>
            <a:endParaRPr kumimoji="0" lang="en-US" altLang="ko-KR" sz="3200" b="0" i="0" u="none" strike="noStrike" kern="1200" cap="none" spc="0" normalizeH="0" baseline="0" noProof="0" dirty="0" err="1">
              <a:ln>
                <a:noFill/>
              </a:ln>
              <a:solidFill>
                <a:schemeClr val="tx1">
                  <a:lumMod val="85000"/>
                  <a:lumOff val="15000"/>
                </a:schemeClr>
              </a:solidFill>
              <a:effectLst/>
              <a:uLnTx/>
              <a:uFillTx/>
              <a:latin typeface="方正大黑体_GBK" panose="02010600010101010101" charset="-122"/>
              <a:ea typeface="方正大黑体_GBK" panose="02010600010101010101" charset="-122"/>
              <a:cs typeface="Arial" panose="020B0604020202020204" pitchFamily="34" charset="0"/>
            </a:endParaRPr>
          </a:p>
        </p:txBody>
      </p:sp>
      <p:grpSp>
        <p:nvGrpSpPr>
          <p:cNvPr id="19479" name="그룹 122"/>
          <p:cNvGrpSpPr/>
          <p:nvPr/>
        </p:nvGrpSpPr>
        <p:grpSpPr>
          <a:xfrm>
            <a:off x="5886768" y="716598"/>
            <a:ext cx="2871787" cy="500062"/>
            <a:chOff x="5122664" y="5250408"/>
            <a:chExt cx="3600400" cy="626864"/>
          </a:xfrm>
        </p:grpSpPr>
        <p:grpSp>
          <p:nvGrpSpPr>
            <p:cNvPr id="19486" name="그룹 117"/>
            <p:cNvGrpSpPr/>
            <p:nvPr/>
          </p:nvGrpSpPr>
          <p:grpSpPr>
            <a:xfrm>
              <a:off x="5122664" y="5250408"/>
              <a:ext cx="3600400" cy="626864"/>
              <a:chOff x="5122664" y="5250408"/>
              <a:chExt cx="3600400" cy="626864"/>
            </a:xfrm>
          </p:grpSpPr>
          <p:grpSp>
            <p:nvGrpSpPr>
              <p:cNvPr id="19488" name="그룹 105"/>
              <p:cNvGrpSpPr/>
              <p:nvPr/>
            </p:nvGrpSpPr>
            <p:grpSpPr>
              <a:xfrm>
                <a:off x="5122664" y="5250408"/>
                <a:ext cx="3600400" cy="626864"/>
                <a:chOff x="5122664" y="5250408"/>
                <a:chExt cx="3600400" cy="626864"/>
              </a:xfrm>
            </p:grpSpPr>
            <p:sp>
              <p:nvSpPr>
                <p:cNvPr id="128" name="모서리가 둥근 직사각형 127"/>
                <p:cNvSpPr/>
                <p:nvPr/>
              </p:nvSpPr>
              <p:spPr>
                <a:xfrm>
                  <a:off x="5122664" y="5250408"/>
                  <a:ext cx="3600400" cy="576063"/>
                </a:xfrm>
                <a:prstGeom prst="roundRect">
                  <a:avLst>
                    <a:gd name="adj" fmla="val 50000"/>
                  </a:avLst>
                </a:prstGeom>
                <a:gradFill>
                  <a:gsLst>
                    <a:gs pos="0">
                      <a:srgbClr val="F3BB4B"/>
                    </a:gs>
                    <a:gs pos="100000">
                      <a:srgbClr val="D16811"/>
                    </a:gs>
                  </a:gsLst>
                  <a:lin ang="5400000" scaled="0"/>
                </a:gradFill>
                <a:ln w="9525">
                  <a:gradFill>
                    <a:gsLst>
                      <a:gs pos="0">
                        <a:srgbClr val="D56A11"/>
                      </a:gs>
                      <a:gs pos="100000">
                        <a:srgbClr val="9A390E"/>
                      </a:gs>
                    </a:gsLst>
                    <a:lin ang="5400000" scaled="0"/>
                  </a:gra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0" i="0" u="none" strike="noStrike" kern="1200" cap="none" spc="0" normalizeH="0" baseline="0" noProof="0">
                    <a:ln>
                      <a:noFill/>
                    </a:ln>
                    <a:solidFill>
                      <a:schemeClr val="lt1"/>
                    </a:solidFill>
                    <a:effectLst/>
                    <a:uLnTx/>
                    <a:uFillTx/>
                    <a:latin typeface="+mn-lt"/>
                    <a:ea typeface="+mn-ea"/>
                    <a:cs typeface="+mn-cs"/>
                  </a:endParaRPr>
                </a:p>
              </p:txBody>
            </p:sp>
            <p:sp>
              <p:nvSpPr>
                <p:cNvPr id="26" name="모서리가 둥근 직사각형 128"/>
                <p:cNvSpPr/>
                <p:nvPr/>
              </p:nvSpPr>
              <p:spPr>
                <a:xfrm>
                  <a:off x="5122664" y="5301209"/>
                  <a:ext cx="3600400" cy="576063"/>
                </a:xfrm>
                <a:prstGeom prst="roundRect">
                  <a:avLst>
                    <a:gd name="adj" fmla="val 50000"/>
                  </a:avLst>
                </a:prstGeom>
                <a:solidFill>
                  <a:schemeClr val="bg1"/>
                </a:solidFill>
                <a:ln w="9525">
                  <a:gradFill>
                    <a:gsLst>
                      <a:gs pos="0">
                        <a:srgbClr val="D56A11"/>
                      </a:gs>
                      <a:gs pos="100000">
                        <a:srgbClr val="9A390E"/>
                      </a:gs>
                    </a:gsLst>
                    <a:lin ang="5400000" scaled="0"/>
                  </a:gra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0" i="0" u="none" strike="noStrike" kern="1200" cap="none" spc="0" normalizeH="0" baseline="0" noProof="0">
                    <a:ln>
                      <a:noFill/>
                    </a:ln>
                    <a:solidFill>
                      <a:schemeClr val="lt1"/>
                    </a:solidFill>
                    <a:effectLst/>
                    <a:uLnTx/>
                    <a:uFillTx/>
                    <a:latin typeface="+mn-lt"/>
                    <a:ea typeface="+mn-ea"/>
                    <a:cs typeface="+mn-cs"/>
                  </a:endParaRPr>
                </a:p>
              </p:txBody>
            </p:sp>
          </p:grpSp>
          <p:sp>
            <p:nvSpPr>
              <p:cNvPr id="127" name="타원 126"/>
              <p:cNvSpPr/>
              <p:nvPr/>
            </p:nvSpPr>
            <p:spPr>
              <a:xfrm>
                <a:off x="5194672" y="5347816"/>
                <a:ext cx="496598" cy="496598"/>
              </a:xfrm>
              <a:prstGeom prst="ellipse">
                <a:avLst/>
              </a:prstGeom>
              <a:gradFill>
                <a:gsLst>
                  <a:gs pos="0">
                    <a:srgbClr val="F3BB4B"/>
                  </a:gs>
                  <a:gs pos="100000">
                    <a:srgbClr val="D16811"/>
                  </a:gs>
                </a:gsLst>
                <a:lin ang="5400000" scaled="0"/>
              </a:gradFill>
              <a:ln w="9525">
                <a:gradFill>
                  <a:gsLst>
                    <a:gs pos="0">
                      <a:srgbClr val="D56A11"/>
                    </a:gs>
                    <a:gs pos="100000">
                      <a:srgbClr val="9A390E"/>
                    </a:gs>
                  </a:gsLst>
                  <a:lin ang="5400000" scaled="0"/>
                </a:gra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0" i="0" u="none" strike="noStrike" kern="1200" cap="none" spc="0" normalizeH="0" baseline="0" noProof="0">
                  <a:ln>
                    <a:noFill/>
                  </a:ln>
                  <a:solidFill>
                    <a:schemeClr val="lt1"/>
                  </a:solidFill>
                  <a:effectLst/>
                  <a:uLnTx/>
                  <a:uFillTx/>
                  <a:latin typeface="+mn-lt"/>
                  <a:ea typeface="+mn-ea"/>
                  <a:cs typeface="+mn-cs"/>
                </a:endParaRPr>
              </a:p>
            </p:txBody>
          </p:sp>
        </p:grpSp>
        <p:sp>
          <p:nvSpPr>
            <p:cNvPr id="27" name="직사각형 124"/>
            <p:cNvSpPr/>
            <p:nvPr/>
          </p:nvSpPr>
          <p:spPr>
            <a:xfrm>
              <a:off x="5217600" y="5445433"/>
              <a:ext cx="441044" cy="345472"/>
            </a:xfrm>
            <a:prstGeom prst="rect">
              <a:avLst/>
            </a:prstGeom>
          </p:spPr>
          <p:txBody>
            <a:bodyPr wrap="none">
              <a:spAutoFit/>
            </a:bodyPr>
            <a:p>
              <a:pPr marL="0" marR="0" lvl="0" indent="0" algn="ctr" defTabSz="914400" rtl="0" eaLnBrk="1" fontAlgn="auto" latinLnBrk="1" hangingPunct="1">
                <a:lnSpc>
                  <a:spcPct val="100000"/>
                </a:lnSpc>
                <a:spcBef>
                  <a:spcPts val="0"/>
                </a:spcBef>
                <a:spcAft>
                  <a:spcPts val="0"/>
                </a:spcAft>
                <a:buClrTx/>
                <a:buSzTx/>
                <a:buFontTx/>
                <a:buNone/>
                <a:defRPr/>
              </a:pPr>
              <a:r>
                <a:rPr kumimoji="0" lang="en-US" altLang="ko-KR" sz="1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HY견고딕" pitchFamily="18" charset="-127"/>
                  <a:cs typeface="Arial" panose="020B0604020202020204" pitchFamily="34" charset="0"/>
                </a:rPr>
                <a:t>01</a:t>
              </a:r>
              <a:endParaRPr kumimoji="0" lang="en-US" altLang="ko-KR" sz="1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HY견고딕" pitchFamily="18" charset="-127"/>
                <a:cs typeface="Arial" panose="020B0604020202020204" pitchFamily="34" charset="0"/>
              </a:endParaRPr>
            </a:p>
          </p:txBody>
        </p:sp>
      </p:grpSp>
      <p:sp>
        <p:nvSpPr>
          <p:cNvPr id="25" name="矩形 24"/>
          <p:cNvSpPr/>
          <p:nvPr/>
        </p:nvSpPr>
        <p:spPr>
          <a:xfrm>
            <a:off x="294005" y="2767965"/>
            <a:ext cx="1630045" cy="1064895"/>
          </a:xfrm>
          <a:prstGeom prst="rect">
            <a:avLst/>
          </a:prstGeom>
          <a:ln w="28575">
            <a:solidFill>
              <a:srgbClr val="92D050"/>
            </a:solidFill>
            <a:tailEnd type="arrow"/>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cxnSp>
        <p:nvCxnSpPr>
          <p:cNvPr id="28" name="肘形连接符 27"/>
          <p:cNvCxnSpPr>
            <a:stCxn id="25" idx="3"/>
            <a:endCxn id="85" idx="1"/>
          </p:cNvCxnSpPr>
          <p:nvPr/>
        </p:nvCxnSpPr>
        <p:spPr>
          <a:xfrm flipV="1">
            <a:off x="1924050" y="2917825"/>
            <a:ext cx="3980180" cy="382905"/>
          </a:xfrm>
          <a:prstGeom prst="bentConnector3">
            <a:avLst>
              <a:gd name="adj1" fmla="val 50000"/>
            </a:avLst>
          </a:prstGeom>
          <a:ln w="28575">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29" name="직사각형 129"/>
          <p:cNvSpPr/>
          <p:nvPr/>
        </p:nvSpPr>
        <p:spPr>
          <a:xfrm>
            <a:off x="6463348" y="2642235"/>
            <a:ext cx="2471738" cy="583565"/>
          </a:xfrm>
          <a:prstGeom prst="rect">
            <a:avLst/>
          </a:prstGeom>
        </p:spPr>
        <p:txBody>
          <a:bodyPr wrap="square">
            <a:spAutoFit/>
          </a:bodyPr>
          <a:p>
            <a:pPr marL="0" marR="0" lvl="0" indent="0" algn="l" defTabSz="914400" rtl="0" eaLnBrk="1" fontAlgn="auto" latinLnBrk="1" hangingPunct="1">
              <a:lnSpc>
                <a:spcPct val="100000"/>
              </a:lnSpc>
              <a:spcBef>
                <a:spcPts val="0"/>
              </a:spcBef>
              <a:spcAft>
                <a:spcPts val="0"/>
              </a:spcAft>
              <a:buClrTx/>
              <a:buSzTx/>
              <a:buFontTx/>
              <a:buNone/>
              <a:defRPr/>
            </a:pPr>
            <a:r>
              <a:rPr kumimoji="0" lang="en-US" altLang="ko-KR" sz="3200" b="0" i="0" u="none" strike="noStrike" kern="1200" cap="none" spc="0" normalizeH="0" baseline="0" noProof="0" dirty="0" err="1">
                <a:ln>
                  <a:noFill/>
                </a:ln>
                <a:solidFill>
                  <a:schemeClr val="tx1">
                    <a:lumMod val="85000"/>
                    <a:lumOff val="15000"/>
                  </a:schemeClr>
                </a:solidFill>
                <a:effectLst/>
                <a:uLnTx/>
                <a:uFillTx/>
                <a:latin typeface="方正大黑体_GBK" panose="02010600010101010101" charset="-122"/>
                <a:ea typeface="方正大黑体_GBK" panose="02010600010101010101" charset="-122"/>
                <a:cs typeface="Arial" panose="020B0604020202020204" pitchFamily="34" charset="0"/>
              </a:rPr>
              <a:t>Lead</a:t>
            </a:r>
            <a:endParaRPr kumimoji="0" lang="en-US" altLang="ko-KR" sz="3200" b="0" i="0" u="none" strike="noStrike" kern="1200" cap="none" spc="0" normalizeH="0" baseline="0" noProof="0" dirty="0" err="1">
              <a:ln>
                <a:noFill/>
              </a:ln>
              <a:solidFill>
                <a:schemeClr val="tx1">
                  <a:lumMod val="85000"/>
                  <a:lumOff val="15000"/>
                </a:schemeClr>
              </a:solidFill>
              <a:effectLst/>
              <a:uLnTx/>
              <a:uFillTx/>
              <a:latin typeface="方正大黑体_GBK" panose="02010600010101010101" charset="-122"/>
              <a:ea typeface="方正大黑体_GBK" panose="02010600010101010101" charset="-122"/>
              <a:cs typeface="Arial" panose="020B0604020202020204" pitchFamily="34" charset="0"/>
            </a:endParaRPr>
          </a:p>
        </p:txBody>
      </p:sp>
      <p:sp>
        <p:nvSpPr>
          <p:cNvPr id="14" name="직사각형 129"/>
          <p:cNvSpPr/>
          <p:nvPr/>
        </p:nvSpPr>
        <p:spPr>
          <a:xfrm>
            <a:off x="6357938" y="718820"/>
            <a:ext cx="2471738" cy="583565"/>
          </a:xfrm>
          <a:prstGeom prst="rect">
            <a:avLst/>
          </a:prstGeom>
        </p:spPr>
        <p:txBody>
          <a:bodyPr wrap="square">
            <a:spAutoFit/>
          </a:bodyPr>
          <a:p>
            <a:pPr marL="0" marR="0" lvl="0" indent="0" algn="l" defTabSz="914400" rtl="0" eaLnBrk="1" fontAlgn="auto" latinLnBrk="1" hangingPunct="1">
              <a:lnSpc>
                <a:spcPct val="100000"/>
              </a:lnSpc>
              <a:spcBef>
                <a:spcPts val="0"/>
              </a:spcBef>
              <a:spcAft>
                <a:spcPts val="0"/>
              </a:spcAft>
              <a:buClrTx/>
              <a:buSzTx/>
              <a:buFontTx/>
              <a:buNone/>
              <a:defRPr/>
            </a:pPr>
            <a:r>
              <a:rPr kumimoji="0" lang="en-US" altLang="ko-KR" sz="3200" b="0" i="0" u="none" strike="noStrike" kern="1200" cap="none" spc="0" normalizeH="0" baseline="0" noProof="0" dirty="0" err="1">
                <a:ln>
                  <a:noFill/>
                </a:ln>
                <a:solidFill>
                  <a:schemeClr val="tx1">
                    <a:lumMod val="85000"/>
                    <a:lumOff val="15000"/>
                  </a:schemeClr>
                </a:solidFill>
                <a:effectLst/>
                <a:uLnTx/>
                <a:uFillTx/>
                <a:latin typeface="方正大黑体_GBK" panose="02010600010101010101" charset="-122"/>
                <a:ea typeface="方正大黑体_GBK" panose="02010600010101010101" charset="-122"/>
                <a:cs typeface="Arial" panose="020B0604020202020204" pitchFamily="34" charset="0"/>
              </a:rPr>
              <a:t>Title</a:t>
            </a:r>
            <a:endParaRPr kumimoji="0" lang="en-US" altLang="ko-KR" sz="3200" b="0" i="0" u="none" strike="noStrike" kern="1200" cap="none" spc="0" normalizeH="0" baseline="0" noProof="0" dirty="0" err="1">
              <a:ln>
                <a:noFill/>
              </a:ln>
              <a:solidFill>
                <a:schemeClr val="tx1">
                  <a:lumMod val="85000"/>
                  <a:lumOff val="15000"/>
                </a:schemeClr>
              </a:solidFill>
              <a:effectLst/>
              <a:uLnTx/>
              <a:uFillTx/>
              <a:latin typeface="方正大黑体_GBK" panose="02010600010101010101" charset="-122"/>
              <a:ea typeface="方正大黑体_GBK" panose="02010600010101010101" charset="-122"/>
              <a:cs typeface="Arial" panose="020B0604020202020204" pitchFamily="34" charset="0"/>
            </a:endParaRPr>
          </a:p>
        </p:txBody>
      </p:sp>
      <p:sp>
        <p:nvSpPr>
          <p:cNvPr id="4" name="矩形 3"/>
          <p:cNvSpPr/>
          <p:nvPr/>
        </p:nvSpPr>
        <p:spPr>
          <a:xfrm>
            <a:off x="3529965" y="3566795"/>
            <a:ext cx="1554480" cy="1430655"/>
          </a:xfrm>
          <a:prstGeom prst="rect">
            <a:avLst/>
          </a:prstGeom>
          <a:noFill/>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nvGrpSpPr>
          <p:cNvPr id="9" name="그룹 75"/>
          <p:cNvGrpSpPr/>
          <p:nvPr/>
        </p:nvGrpSpPr>
        <p:grpSpPr>
          <a:xfrm>
            <a:off x="5903913" y="3832860"/>
            <a:ext cx="2886075" cy="473075"/>
            <a:chOff x="5122664" y="2370088"/>
            <a:chExt cx="3618313" cy="593032"/>
          </a:xfrm>
        </p:grpSpPr>
        <p:grpSp>
          <p:nvGrpSpPr>
            <p:cNvPr id="10" name="그룹 110"/>
            <p:cNvGrpSpPr/>
            <p:nvPr/>
          </p:nvGrpSpPr>
          <p:grpSpPr>
            <a:xfrm>
              <a:off x="5122664" y="2370088"/>
              <a:ext cx="3618313" cy="593032"/>
              <a:chOff x="5122664" y="2370088"/>
              <a:chExt cx="3618313" cy="593032"/>
            </a:xfrm>
          </p:grpSpPr>
          <p:grpSp>
            <p:nvGrpSpPr>
              <p:cNvPr id="11" name="그룹 109"/>
              <p:cNvGrpSpPr/>
              <p:nvPr/>
            </p:nvGrpSpPr>
            <p:grpSpPr>
              <a:xfrm>
                <a:off x="5122664" y="2370088"/>
                <a:ext cx="3618313" cy="593032"/>
                <a:chOff x="5122664" y="2370088"/>
                <a:chExt cx="3618313" cy="593032"/>
              </a:xfrm>
            </p:grpSpPr>
            <p:sp>
              <p:nvSpPr>
                <p:cNvPr id="12" name="모서리가 둥근 직사각형 82"/>
                <p:cNvSpPr/>
                <p:nvPr/>
              </p:nvSpPr>
              <p:spPr>
                <a:xfrm>
                  <a:off x="5122664" y="2370088"/>
                  <a:ext cx="3600400" cy="575123"/>
                </a:xfrm>
                <a:prstGeom prst="roundRect">
                  <a:avLst>
                    <a:gd name="adj" fmla="val 50000"/>
                  </a:avLst>
                </a:prstGeom>
                <a:solidFill>
                  <a:schemeClr val="accent1"/>
                </a:solidFill>
                <a:ln w="9525">
                  <a:solidFill>
                    <a:srgbClr val="4A742A"/>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0" i="0" u="none" strike="noStrike" kern="1200" cap="none" spc="0" normalizeH="0" baseline="0" noProof="0">
                    <a:ln>
                      <a:noFill/>
                    </a:ln>
                    <a:solidFill>
                      <a:schemeClr val="lt1"/>
                    </a:solidFill>
                    <a:effectLst/>
                    <a:uLnTx/>
                    <a:uFillTx/>
                    <a:latin typeface="+mn-lt"/>
                    <a:ea typeface="+mn-ea"/>
                    <a:cs typeface="+mn-cs"/>
                  </a:endParaRPr>
                </a:p>
              </p:txBody>
            </p:sp>
            <p:sp>
              <p:nvSpPr>
                <p:cNvPr id="13" name="모서리가 둥근 직사각형 84"/>
                <p:cNvSpPr/>
                <p:nvPr/>
              </p:nvSpPr>
              <p:spPr>
                <a:xfrm>
                  <a:off x="5140974" y="2427401"/>
                  <a:ext cx="3600003" cy="535719"/>
                </a:xfrm>
                <a:prstGeom prst="roundRect">
                  <a:avLst>
                    <a:gd name="adj" fmla="val 50000"/>
                  </a:avLst>
                </a:prstGeom>
                <a:solidFill>
                  <a:schemeClr val="bg1"/>
                </a:solidFill>
                <a:ln w="9525">
                  <a:solidFill>
                    <a:srgbClr val="4A742A"/>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0" i="0" u="none" strike="noStrike" kern="1200" cap="none" spc="0" normalizeH="0" baseline="0" noProof="0">
                    <a:ln>
                      <a:noFill/>
                    </a:ln>
                    <a:solidFill>
                      <a:schemeClr val="lt1"/>
                    </a:solidFill>
                    <a:effectLst/>
                    <a:uLnTx/>
                    <a:uFillTx/>
                    <a:latin typeface="+mn-lt"/>
                    <a:ea typeface="+mn-ea"/>
                    <a:cs typeface="+mn-cs"/>
                  </a:endParaRPr>
                </a:p>
              </p:txBody>
            </p:sp>
          </p:grpSp>
          <p:sp>
            <p:nvSpPr>
              <p:cNvPr id="30" name="타원 79"/>
              <p:cNvSpPr/>
              <p:nvPr/>
            </p:nvSpPr>
            <p:spPr>
              <a:xfrm>
                <a:off x="5218993" y="2446904"/>
                <a:ext cx="497568" cy="495520"/>
              </a:xfrm>
              <a:prstGeom prst="ellipse">
                <a:avLst/>
              </a:prstGeom>
              <a:solidFill>
                <a:schemeClr val="accent1"/>
              </a:solidFill>
              <a:ln w="9525">
                <a:solidFill>
                  <a:srgbClr val="4A742A"/>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0" i="0" u="none" strike="noStrike" kern="1200" cap="none" spc="0" normalizeH="0" baseline="0" noProof="0">
                  <a:ln>
                    <a:noFill/>
                  </a:ln>
                  <a:solidFill>
                    <a:schemeClr val="lt1"/>
                  </a:solidFill>
                  <a:effectLst/>
                  <a:uLnTx/>
                  <a:uFillTx/>
                  <a:latin typeface="+mn-lt"/>
                  <a:ea typeface="+mn-ea"/>
                  <a:cs typeface="+mn-cs"/>
                </a:endParaRPr>
              </a:p>
            </p:txBody>
          </p:sp>
        </p:grpSp>
        <p:sp>
          <p:nvSpPr>
            <p:cNvPr id="31" name="직사각형 77"/>
            <p:cNvSpPr/>
            <p:nvPr/>
          </p:nvSpPr>
          <p:spPr>
            <a:xfrm>
              <a:off x="5182570" y="2522526"/>
              <a:ext cx="441044" cy="345471"/>
            </a:xfrm>
            <a:prstGeom prst="rect">
              <a:avLst/>
            </a:prstGeom>
            <a:noFill/>
          </p:spPr>
          <p:txBody>
            <a:bodyPr wrap="none">
              <a:spAutoFit/>
            </a:bodyPr>
            <a:p>
              <a:pPr marL="0" marR="0" lvl="0" indent="0" algn="ctr" defTabSz="914400" rtl="0" eaLnBrk="1" fontAlgn="auto" latinLnBrk="1" hangingPunct="1">
                <a:lnSpc>
                  <a:spcPct val="100000"/>
                </a:lnSpc>
                <a:spcBef>
                  <a:spcPts val="0"/>
                </a:spcBef>
                <a:spcAft>
                  <a:spcPts val="0"/>
                </a:spcAft>
                <a:buClrTx/>
                <a:buSzTx/>
                <a:buFontTx/>
                <a:buNone/>
                <a:defRPr/>
              </a:pPr>
              <a:r>
                <a:rPr kumimoji="0" lang="en-US" altLang="ko-KR" sz="1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HY견고딕" pitchFamily="18" charset="-127"/>
                  <a:cs typeface="Arial" panose="020B0604020202020204" pitchFamily="34" charset="0"/>
                </a:rPr>
                <a:t>06</a:t>
              </a:r>
              <a:endParaRPr kumimoji="0" lang="en-US" altLang="ko-KR" sz="1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HY견고딕" pitchFamily="18" charset="-127"/>
                <a:cs typeface="Arial" panose="020B0604020202020204" pitchFamily="34" charset="0"/>
              </a:endParaRPr>
            </a:p>
          </p:txBody>
        </p:sp>
      </p:grpSp>
      <p:sp>
        <p:nvSpPr>
          <p:cNvPr id="32" name="직사각형 129"/>
          <p:cNvSpPr/>
          <p:nvPr/>
        </p:nvSpPr>
        <p:spPr>
          <a:xfrm>
            <a:off x="6463348" y="3832860"/>
            <a:ext cx="2471738" cy="583565"/>
          </a:xfrm>
          <a:prstGeom prst="rect">
            <a:avLst/>
          </a:prstGeom>
        </p:spPr>
        <p:txBody>
          <a:bodyPr wrap="square">
            <a:spAutoFit/>
          </a:bodyPr>
          <a:p>
            <a:pPr marL="0" marR="0" lvl="0" indent="0" algn="l" defTabSz="914400" rtl="0" eaLnBrk="1" fontAlgn="auto" latinLnBrk="1" hangingPunct="1">
              <a:lnSpc>
                <a:spcPct val="100000"/>
              </a:lnSpc>
              <a:spcBef>
                <a:spcPts val="0"/>
              </a:spcBef>
              <a:spcAft>
                <a:spcPts val="0"/>
              </a:spcAft>
              <a:buClrTx/>
              <a:buSzTx/>
              <a:buFontTx/>
              <a:buNone/>
              <a:defRPr/>
            </a:pPr>
            <a:r>
              <a:rPr kumimoji="0" lang="en-US" altLang="ko-KR" sz="3200" b="0" i="0" u="none" strike="noStrike" kern="1200" cap="none" spc="0" normalizeH="0" baseline="0" noProof="0" dirty="0" err="1">
                <a:ln>
                  <a:noFill/>
                </a:ln>
                <a:solidFill>
                  <a:schemeClr val="tx1">
                    <a:lumMod val="85000"/>
                    <a:lumOff val="15000"/>
                  </a:schemeClr>
                </a:solidFill>
                <a:effectLst/>
                <a:uLnTx/>
                <a:uFillTx/>
                <a:latin typeface="方正大黑体_GBK" panose="02010600010101010101" charset="-122"/>
                <a:ea typeface="方正大黑体_GBK" panose="02010600010101010101" charset="-122"/>
                <a:cs typeface="Arial" panose="020B0604020202020204" pitchFamily="34" charset="0"/>
              </a:rPr>
              <a:t>End</a:t>
            </a:r>
            <a:endParaRPr kumimoji="0" lang="en-US" altLang="ko-KR" sz="3200" b="0" i="0" u="none" strike="noStrike" kern="1200" cap="none" spc="0" normalizeH="0" baseline="0" noProof="0" dirty="0" err="1">
              <a:ln>
                <a:noFill/>
              </a:ln>
              <a:solidFill>
                <a:schemeClr val="tx1">
                  <a:lumMod val="85000"/>
                  <a:lumOff val="15000"/>
                </a:schemeClr>
              </a:solidFill>
              <a:effectLst/>
              <a:uLnTx/>
              <a:uFillTx/>
              <a:latin typeface="方正大黑体_GBK" panose="02010600010101010101" charset="-122"/>
              <a:ea typeface="方正大黑体_GBK" panose="02010600010101010101" charset="-122"/>
              <a:cs typeface="Arial" panose="020B0604020202020204" pitchFamily="34" charset="0"/>
            </a:endParaRPr>
          </a:p>
        </p:txBody>
      </p:sp>
      <p:cxnSp>
        <p:nvCxnSpPr>
          <p:cNvPr id="33" name="肘形连接符 32"/>
          <p:cNvCxnSpPr>
            <a:stCxn id="4" idx="3"/>
            <a:endCxn id="13" idx="1"/>
          </p:cNvCxnSpPr>
          <p:nvPr/>
        </p:nvCxnSpPr>
        <p:spPr>
          <a:xfrm flipV="1">
            <a:off x="5084445" y="4092575"/>
            <a:ext cx="834390" cy="189865"/>
          </a:xfrm>
          <a:prstGeom prst="bentConnector3">
            <a:avLst>
              <a:gd name="adj1" fmla="val 50000"/>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41" name="任意多边形 40"/>
          <p:cNvSpPr/>
          <p:nvPr/>
        </p:nvSpPr>
        <p:spPr>
          <a:xfrm>
            <a:off x="291465" y="2799715"/>
            <a:ext cx="4792980" cy="2198370"/>
          </a:xfrm>
          <a:custGeom>
            <a:avLst/>
            <a:gdLst>
              <a:gd name="connisteX0" fmla="*/ 0 w 4747260"/>
              <a:gd name="connsiteY0" fmla="*/ 1042035 h 2198370"/>
              <a:gd name="connisteX1" fmla="*/ 1658620 w 4747260"/>
              <a:gd name="connsiteY1" fmla="*/ 1042035 h 2198370"/>
              <a:gd name="connisteX2" fmla="*/ 1651000 w 4747260"/>
              <a:gd name="connsiteY2" fmla="*/ 0 h 2198370"/>
              <a:gd name="connisteX3" fmla="*/ 4747260 w 4747260"/>
              <a:gd name="connsiteY3" fmla="*/ 0 h 2198370"/>
              <a:gd name="connisteX4" fmla="*/ 4747260 w 4747260"/>
              <a:gd name="connsiteY4" fmla="*/ 783590 h 2198370"/>
              <a:gd name="connisteX5" fmla="*/ 3141980 w 4747260"/>
              <a:gd name="connsiteY5" fmla="*/ 783590 h 2198370"/>
              <a:gd name="connisteX6" fmla="*/ 3149600 w 4747260"/>
              <a:gd name="connsiteY6" fmla="*/ 2198370 h 2198370"/>
              <a:gd name="connisteX7" fmla="*/ 7620 w 4747260"/>
              <a:gd name="connsiteY7" fmla="*/ 2198370 h 2198370"/>
              <a:gd name="connisteX8" fmla="*/ 0 w 4747260"/>
              <a:gd name="connsiteY8" fmla="*/ 1042035 h 219837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4747260" h="2198370">
                <a:moveTo>
                  <a:pt x="0" y="1042035"/>
                </a:moveTo>
                <a:lnTo>
                  <a:pt x="1658620" y="1042035"/>
                </a:lnTo>
                <a:lnTo>
                  <a:pt x="1651000" y="0"/>
                </a:lnTo>
                <a:lnTo>
                  <a:pt x="4747260" y="0"/>
                </a:lnTo>
                <a:lnTo>
                  <a:pt x="4747260" y="783590"/>
                </a:lnTo>
                <a:lnTo>
                  <a:pt x="3141980" y="783590"/>
                </a:lnTo>
                <a:lnTo>
                  <a:pt x="3149600" y="2198370"/>
                </a:lnTo>
                <a:lnTo>
                  <a:pt x="7620" y="2198370"/>
                </a:lnTo>
                <a:lnTo>
                  <a:pt x="0" y="1042035"/>
                </a:lnTo>
                <a:close/>
              </a:path>
            </a:pathLst>
          </a:custGeom>
          <a:noFill/>
          <a:ln>
            <a:solidFill>
              <a:srgbClr val="FFC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2" name="그룹 75"/>
          <p:cNvGrpSpPr/>
          <p:nvPr/>
        </p:nvGrpSpPr>
        <p:grpSpPr>
          <a:xfrm>
            <a:off x="5886768" y="3255010"/>
            <a:ext cx="2871787" cy="504508"/>
            <a:chOff x="5122664" y="2370088"/>
            <a:chExt cx="3600400" cy="632436"/>
          </a:xfrm>
          <a:solidFill>
            <a:srgbClr val="FFC000"/>
          </a:solidFill>
        </p:grpSpPr>
        <p:grpSp>
          <p:nvGrpSpPr>
            <p:cNvPr id="43" name="그룹 110"/>
            <p:cNvGrpSpPr/>
            <p:nvPr/>
          </p:nvGrpSpPr>
          <p:grpSpPr>
            <a:xfrm>
              <a:off x="5122664" y="2370088"/>
              <a:ext cx="3600400" cy="632436"/>
              <a:chOff x="5122664" y="2370088"/>
              <a:chExt cx="3600400" cy="632436"/>
            </a:xfrm>
            <a:grpFill/>
          </p:grpSpPr>
          <p:grpSp>
            <p:nvGrpSpPr>
              <p:cNvPr id="44" name="그룹 109"/>
              <p:cNvGrpSpPr/>
              <p:nvPr/>
            </p:nvGrpSpPr>
            <p:grpSpPr>
              <a:xfrm>
                <a:off x="5122664" y="2370088"/>
                <a:ext cx="3600400" cy="632436"/>
                <a:chOff x="5122664" y="2370088"/>
                <a:chExt cx="3600400" cy="632436"/>
              </a:xfrm>
              <a:grpFill/>
            </p:grpSpPr>
            <p:sp>
              <p:nvSpPr>
                <p:cNvPr id="45" name="모서리가 둥근 직사각형 82"/>
                <p:cNvSpPr/>
                <p:nvPr/>
              </p:nvSpPr>
              <p:spPr>
                <a:xfrm>
                  <a:off x="5122664" y="2370088"/>
                  <a:ext cx="3600400" cy="575123"/>
                </a:xfrm>
                <a:prstGeom prst="roundRect">
                  <a:avLst>
                    <a:gd name="adj" fmla="val 50000"/>
                  </a:avLst>
                </a:prstGeom>
                <a:grpFill/>
                <a:ln w="9525">
                  <a:solidFill>
                    <a:srgbClr val="4A742A"/>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0" i="0" u="none" strike="noStrike" kern="1200" cap="none" spc="0" normalizeH="0" baseline="0" noProof="0">
                    <a:ln>
                      <a:noFill/>
                    </a:ln>
                    <a:solidFill>
                      <a:schemeClr val="lt1"/>
                    </a:solidFill>
                    <a:effectLst/>
                    <a:uLnTx/>
                    <a:uFillTx/>
                    <a:latin typeface="+mn-lt"/>
                    <a:ea typeface="+mn-ea"/>
                    <a:cs typeface="+mn-cs"/>
                  </a:endParaRPr>
                </a:p>
              </p:txBody>
            </p:sp>
            <p:sp>
              <p:nvSpPr>
                <p:cNvPr id="46" name="모서리가 둥근 직사각형 84"/>
                <p:cNvSpPr/>
                <p:nvPr/>
              </p:nvSpPr>
              <p:spPr>
                <a:xfrm>
                  <a:off x="5122664" y="2427401"/>
                  <a:ext cx="3600400" cy="575123"/>
                </a:xfrm>
                <a:prstGeom prst="roundRect">
                  <a:avLst>
                    <a:gd name="adj" fmla="val 50000"/>
                  </a:avLst>
                </a:prstGeom>
                <a:solidFill>
                  <a:schemeClr val="bg1"/>
                </a:solidFill>
                <a:ln w="9525">
                  <a:solidFill>
                    <a:srgbClr val="FFC000"/>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0" i="0" u="none" strike="noStrike" kern="1200" cap="none" spc="0" normalizeH="0" baseline="0" noProof="0">
                    <a:ln>
                      <a:noFill/>
                    </a:ln>
                    <a:solidFill>
                      <a:schemeClr val="lt1"/>
                    </a:solidFill>
                    <a:effectLst/>
                    <a:uLnTx/>
                    <a:uFillTx/>
                    <a:latin typeface="+mn-lt"/>
                    <a:ea typeface="+mn-ea"/>
                    <a:cs typeface="+mn-cs"/>
                  </a:endParaRPr>
                </a:p>
              </p:txBody>
            </p:sp>
          </p:grpSp>
          <p:sp>
            <p:nvSpPr>
              <p:cNvPr id="47" name="타원 79"/>
              <p:cNvSpPr/>
              <p:nvPr/>
            </p:nvSpPr>
            <p:spPr>
              <a:xfrm>
                <a:off x="5194314" y="2467601"/>
                <a:ext cx="497568" cy="495520"/>
              </a:xfrm>
              <a:prstGeom prst="ellipse">
                <a:avLst/>
              </a:prstGeom>
              <a:grpFill/>
              <a:ln w="9525">
                <a:solidFill>
                  <a:srgbClr val="4A742A"/>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0" i="0" u="none" strike="noStrike" kern="1200" cap="none" spc="0" normalizeH="0" baseline="0" noProof="0">
                  <a:ln>
                    <a:noFill/>
                  </a:ln>
                  <a:solidFill>
                    <a:schemeClr val="lt1"/>
                  </a:solidFill>
                  <a:effectLst/>
                  <a:uLnTx/>
                  <a:uFillTx/>
                  <a:latin typeface="+mn-lt"/>
                  <a:ea typeface="+mn-ea"/>
                  <a:cs typeface="+mn-cs"/>
                </a:endParaRPr>
              </a:p>
            </p:txBody>
          </p:sp>
        </p:grpSp>
        <p:sp>
          <p:nvSpPr>
            <p:cNvPr id="48" name="직사각형 77"/>
            <p:cNvSpPr/>
            <p:nvPr/>
          </p:nvSpPr>
          <p:spPr>
            <a:xfrm>
              <a:off x="5217600" y="2527302"/>
              <a:ext cx="441044" cy="345471"/>
            </a:xfrm>
            <a:prstGeom prst="rect">
              <a:avLst/>
            </a:prstGeom>
            <a:noFill/>
          </p:spPr>
          <p:txBody>
            <a:bodyPr wrap="none">
              <a:spAutoFit/>
            </a:bodyPr>
            <a:p>
              <a:pPr marL="0" marR="0" lvl="0" indent="0" algn="ctr" defTabSz="914400" rtl="0" eaLnBrk="1" fontAlgn="auto" latinLnBrk="1" hangingPunct="1">
                <a:lnSpc>
                  <a:spcPct val="100000"/>
                </a:lnSpc>
                <a:spcBef>
                  <a:spcPts val="0"/>
                </a:spcBef>
                <a:spcAft>
                  <a:spcPts val="0"/>
                </a:spcAft>
                <a:buClrTx/>
                <a:buSzTx/>
                <a:buFontTx/>
                <a:buNone/>
                <a:defRPr/>
              </a:pPr>
              <a:r>
                <a:rPr kumimoji="0" lang="en-US" altLang="ko-KR" sz="1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HY견고딕" pitchFamily="18" charset="-127"/>
                  <a:cs typeface="Arial" panose="020B0604020202020204" pitchFamily="34" charset="0"/>
                </a:rPr>
                <a:t>05</a:t>
              </a:r>
              <a:endParaRPr kumimoji="0" lang="en-US" altLang="ko-KR" sz="1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HY견고딕" pitchFamily="18" charset="-127"/>
                <a:cs typeface="Arial" panose="020B0604020202020204" pitchFamily="34" charset="0"/>
              </a:endParaRPr>
            </a:p>
          </p:txBody>
        </p:sp>
      </p:grpSp>
      <p:cxnSp>
        <p:nvCxnSpPr>
          <p:cNvPr id="49" name="肘形连接符 48"/>
          <p:cNvCxnSpPr>
            <a:endCxn id="46" idx="1"/>
          </p:cNvCxnSpPr>
          <p:nvPr/>
        </p:nvCxnSpPr>
        <p:spPr>
          <a:xfrm>
            <a:off x="5058410" y="3244215"/>
            <a:ext cx="828675" cy="285750"/>
          </a:xfrm>
          <a:prstGeom prst="bentConnector3">
            <a:avLst>
              <a:gd name="adj1" fmla="val 50038"/>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50" name="직사각형 129"/>
          <p:cNvSpPr/>
          <p:nvPr/>
        </p:nvSpPr>
        <p:spPr>
          <a:xfrm>
            <a:off x="6463348" y="3238500"/>
            <a:ext cx="2471738" cy="583565"/>
          </a:xfrm>
          <a:prstGeom prst="rect">
            <a:avLst/>
          </a:prstGeom>
        </p:spPr>
        <p:txBody>
          <a:bodyPr wrap="square">
            <a:spAutoFit/>
          </a:bodyPr>
          <a:p>
            <a:pPr marL="0" marR="0" lvl="0" indent="0" algn="l" defTabSz="914400" rtl="0" eaLnBrk="1" fontAlgn="auto" latinLnBrk="1" hangingPunct="1">
              <a:lnSpc>
                <a:spcPct val="100000"/>
              </a:lnSpc>
              <a:spcBef>
                <a:spcPts val="0"/>
              </a:spcBef>
              <a:spcAft>
                <a:spcPts val="0"/>
              </a:spcAft>
              <a:buClrTx/>
              <a:buSzTx/>
              <a:buFontTx/>
              <a:buNone/>
              <a:defRPr/>
            </a:pPr>
            <a:r>
              <a:rPr kumimoji="0" lang="en-US" altLang="ko-KR" sz="3200" b="0" i="0" u="none" strike="noStrike" kern="1200" cap="none" spc="0" normalizeH="0" baseline="0" noProof="0" dirty="0" err="1">
                <a:ln>
                  <a:noFill/>
                </a:ln>
                <a:solidFill>
                  <a:schemeClr val="tx1">
                    <a:lumMod val="85000"/>
                    <a:lumOff val="15000"/>
                  </a:schemeClr>
                </a:solidFill>
                <a:effectLst/>
                <a:uLnTx/>
                <a:uFillTx/>
                <a:latin typeface="方正大黑体_GBK" panose="02010600010101010101" charset="-122"/>
                <a:ea typeface="方正大黑体_GBK" panose="02010600010101010101" charset="-122"/>
                <a:cs typeface="Arial" panose="020B0604020202020204" pitchFamily="34" charset="0"/>
              </a:rPr>
              <a:t>Body</a:t>
            </a:r>
            <a:endParaRPr kumimoji="0" lang="en-US" altLang="ko-KR" sz="3200" b="0" i="0" u="none" strike="noStrike" kern="1200" cap="none" spc="0" normalizeH="0" baseline="0" noProof="0" dirty="0" err="1">
              <a:ln>
                <a:noFill/>
              </a:ln>
              <a:solidFill>
                <a:schemeClr val="tx1">
                  <a:lumMod val="85000"/>
                  <a:lumOff val="15000"/>
                </a:schemeClr>
              </a:solidFill>
              <a:effectLst/>
              <a:uLnTx/>
              <a:uFillTx/>
              <a:latin typeface="方正大黑体_GBK" panose="02010600010101010101" charset="-122"/>
              <a:ea typeface="方正大黑体_GBK" panose="02010600010101010101" charset="-122"/>
              <a:cs typeface="Arial" panose="020B0604020202020204" pitchFamily="34" charset="0"/>
            </a:endParaRPr>
          </a:p>
        </p:txBody>
      </p:sp>
      <p:pic>
        <p:nvPicPr>
          <p:cNvPr id="7" name="图片 6" descr="水印"/>
          <p:cNvPicPr>
            <a:picLocks noChangeAspect="1"/>
          </p:cNvPicPr>
          <p:nvPr userDrawn="1"/>
        </p:nvPicPr>
        <p:blipFill>
          <a:blip r:embed="rId2"/>
          <a:stretch>
            <a:fillRect/>
          </a:stretch>
        </p:blipFill>
        <p:spPr>
          <a:xfrm>
            <a:off x="5389721" y="22860"/>
            <a:ext cx="3676650" cy="11901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479"/>
                                        </p:tgtEl>
                                        <p:attrNameLst>
                                          <p:attrName>style.visibility</p:attrName>
                                        </p:attrNameLst>
                                      </p:cBhvr>
                                      <p:to>
                                        <p:strVal val="visible"/>
                                      </p:to>
                                    </p:set>
                                    <p:animEffect transition="in" filter="barn(inVertical)">
                                      <p:cBhvr>
                                        <p:cTn id="17" dur="500"/>
                                        <p:tgtEl>
                                          <p:spTgt spid="1947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9476"/>
                                        </p:tgtEl>
                                        <p:attrNameLst>
                                          <p:attrName>style.visibility</p:attrName>
                                        </p:attrNameLst>
                                      </p:cBhvr>
                                      <p:to>
                                        <p:strVal val="visible"/>
                                      </p:to>
                                    </p:set>
                                    <p:animEffect transition="in" filter="barn(inVertical)">
                                      <p:cBhvr>
                                        <p:cTn id="37" dur="500"/>
                                        <p:tgtEl>
                                          <p:spTgt spid="1947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9478"/>
                                        </p:tgtEl>
                                        <p:attrNameLst>
                                          <p:attrName>style.visibility</p:attrName>
                                        </p:attrNameLst>
                                      </p:cBhvr>
                                      <p:to>
                                        <p:strVal val="visible"/>
                                      </p:to>
                                    </p:set>
                                    <p:animEffect transition="in" filter="barn(inVertical)">
                                      <p:cBhvr>
                                        <p:cTn id="57" dur="500"/>
                                        <p:tgtEl>
                                          <p:spTgt spid="19478"/>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inVertical)">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inVertical)">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barn(inVertical)">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19475"/>
                                        </p:tgtEl>
                                        <p:attrNameLst>
                                          <p:attrName>style.visibility</p:attrName>
                                        </p:attrNameLst>
                                      </p:cBhvr>
                                      <p:to>
                                        <p:strVal val="visible"/>
                                      </p:to>
                                    </p:set>
                                    <p:animEffect transition="in" filter="barn(inVertical)">
                                      <p:cBhvr>
                                        <p:cTn id="77" dur="500"/>
                                        <p:tgtEl>
                                          <p:spTgt spid="19475"/>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barn(inVertical)">
                                      <p:cBhvr>
                                        <p:cTn id="82" dur="500"/>
                                        <p:tgtEl>
                                          <p:spTgt spid="29"/>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41"/>
                                        </p:tgtEl>
                                        <p:attrNameLst>
                                          <p:attrName>style.visibility</p:attrName>
                                        </p:attrNameLst>
                                      </p:cBhvr>
                                      <p:to>
                                        <p:strVal val="visible"/>
                                      </p:to>
                                    </p:set>
                                    <p:animEffect transition="in" filter="barn(inVertical)">
                                      <p:cBhvr>
                                        <p:cTn id="87" dur="500"/>
                                        <p:tgtEl>
                                          <p:spTgt spid="41"/>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49"/>
                                        </p:tgtEl>
                                        <p:attrNameLst>
                                          <p:attrName>style.visibility</p:attrName>
                                        </p:attrNameLst>
                                      </p:cBhvr>
                                      <p:to>
                                        <p:strVal val="visible"/>
                                      </p:to>
                                    </p:set>
                                    <p:animEffect transition="in" filter="barn(inVertical)">
                                      <p:cBhvr>
                                        <p:cTn id="92" dur="500"/>
                                        <p:tgtEl>
                                          <p:spTgt spid="49"/>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42"/>
                                        </p:tgtEl>
                                        <p:attrNameLst>
                                          <p:attrName>style.visibility</p:attrName>
                                        </p:attrNameLst>
                                      </p:cBhvr>
                                      <p:to>
                                        <p:strVal val="visible"/>
                                      </p:to>
                                    </p:set>
                                    <p:animEffect transition="in" filter="barn(inVertical)">
                                      <p:cBhvr>
                                        <p:cTn id="97" dur="500"/>
                                        <p:tgtEl>
                                          <p:spTgt spid="42"/>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50"/>
                                        </p:tgtEl>
                                        <p:attrNameLst>
                                          <p:attrName>style.visibility</p:attrName>
                                        </p:attrNameLst>
                                      </p:cBhvr>
                                      <p:to>
                                        <p:strVal val="visible"/>
                                      </p:to>
                                    </p:set>
                                    <p:animEffect transition="in" filter="barn(inVertical)">
                                      <p:cBhvr>
                                        <p:cTn id="102" dur="500"/>
                                        <p:tgtEl>
                                          <p:spTgt spid="50"/>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4"/>
                                        </p:tgtEl>
                                        <p:attrNameLst>
                                          <p:attrName>style.visibility</p:attrName>
                                        </p:attrNameLst>
                                      </p:cBhvr>
                                      <p:to>
                                        <p:strVal val="visible"/>
                                      </p:to>
                                    </p:set>
                                    <p:animEffect transition="in" filter="barn(inVertical)">
                                      <p:cBhvr>
                                        <p:cTn id="107" dur="500"/>
                                        <p:tgtEl>
                                          <p:spTgt spid="4"/>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barn(inVertical)">
                                      <p:cBhvr>
                                        <p:cTn id="112" dur="500"/>
                                        <p:tgtEl>
                                          <p:spTgt spid="33"/>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nodeType="clickEffect">
                                  <p:stCondLst>
                                    <p:cond delay="0"/>
                                  </p:stCondLst>
                                  <p:childTnLst>
                                    <p:set>
                                      <p:cBhvr>
                                        <p:cTn id="116" dur="1" fill="hold">
                                          <p:stCondLst>
                                            <p:cond delay="0"/>
                                          </p:stCondLst>
                                        </p:cTn>
                                        <p:tgtEl>
                                          <p:spTgt spid="9"/>
                                        </p:tgtEl>
                                        <p:attrNameLst>
                                          <p:attrName>style.visibility</p:attrName>
                                        </p:attrNameLst>
                                      </p:cBhvr>
                                      <p:to>
                                        <p:strVal val="visible"/>
                                      </p:to>
                                    </p:set>
                                    <p:animEffect transition="in" filter="barn(inVertical)">
                                      <p:cBhvr>
                                        <p:cTn id="117" dur="500"/>
                                        <p:tgtEl>
                                          <p:spTgt spid="9"/>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grpId="0" nodeType="clickEffect">
                                  <p:stCondLst>
                                    <p:cond delay="0"/>
                                  </p:stCondLst>
                                  <p:childTnLst>
                                    <p:set>
                                      <p:cBhvr>
                                        <p:cTn id="121" dur="1" fill="hold">
                                          <p:stCondLst>
                                            <p:cond delay="0"/>
                                          </p:stCondLst>
                                        </p:cTn>
                                        <p:tgtEl>
                                          <p:spTgt spid="32"/>
                                        </p:tgtEl>
                                        <p:attrNameLst>
                                          <p:attrName>style.visibility</p:attrName>
                                        </p:attrNameLst>
                                      </p:cBhvr>
                                      <p:to>
                                        <p:strVal val="visible"/>
                                      </p:to>
                                    </p:set>
                                    <p:animEffect transition="in" filter="barn(inVertical)">
                                      <p:cBhvr>
                                        <p:cTn id="1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P spid="15" grpId="0" animBg="1"/>
      <p:bldP spid="19" grpId="0" animBg="1"/>
      <p:bldP spid="23" grpId="0"/>
      <p:bldP spid="25" grpId="0" bldLvl="0" animBg="1"/>
      <p:bldP spid="29" grpId="0"/>
      <p:bldP spid="18" grpId="0"/>
      <p:bldP spid="4" grpId="0" bldLvl="0" animBg="1"/>
      <p:bldP spid="32" grpId="0"/>
      <p:bldP spid="50" grpId="0"/>
      <p:bldP spid="41"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9" name="자유형 88"/>
          <p:cNvSpPr/>
          <p:nvPr/>
        </p:nvSpPr>
        <p:spPr>
          <a:xfrm>
            <a:off x="0" y="987108"/>
            <a:ext cx="9144000" cy="4156075"/>
          </a:xfrm>
          <a:custGeom>
            <a:avLst/>
            <a:gdLst>
              <a:gd name="connsiteX0" fmla="*/ 0 w 9144000"/>
              <a:gd name="connsiteY0" fmla="*/ 0 h 5301208"/>
              <a:gd name="connsiteX1" fmla="*/ 9144000 w 9144000"/>
              <a:gd name="connsiteY1" fmla="*/ 0 h 5301208"/>
              <a:gd name="connsiteX2" fmla="*/ 9144000 w 9144000"/>
              <a:gd name="connsiteY2" fmla="*/ 5301208 h 5301208"/>
              <a:gd name="connsiteX3" fmla="*/ 0 w 9144000"/>
              <a:gd name="connsiteY3" fmla="*/ 5301208 h 5301208"/>
              <a:gd name="connsiteX4" fmla="*/ 0 w 9144000"/>
              <a:gd name="connsiteY4" fmla="*/ 0 h 5301208"/>
              <a:gd name="connsiteX0-1" fmla="*/ 0 w 9144000"/>
              <a:gd name="connsiteY0-2" fmla="*/ 5301208 h 5301208"/>
              <a:gd name="connsiteX1-3" fmla="*/ 9144000 w 9144000"/>
              <a:gd name="connsiteY1-4" fmla="*/ 0 h 5301208"/>
              <a:gd name="connsiteX2-5" fmla="*/ 9144000 w 9144000"/>
              <a:gd name="connsiteY2-6" fmla="*/ 5301208 h 5301208"/>
              <a:gd name="connsiteX3-7" fmla="*/ 0 w 9144000"/>
              <a:gd name="connsiteY3-8" fmla="*/ 5301208 h 5301208"/>
              <a:gd name="connsiteX0-9" fmla="*/ 0 w 9144000"/>
              <a:gd name="connsiteY0-10" fmla="*/ 5301208 h 5301208"/>
              <a:gd name="connsiteX1-11" fmla="*/ 0 w 9144000"/>
              <a:gd name="connsiteY1-12" fmla="*/ 3456384 h 5301208"/>
              <a:gd name="connsiteX2-13" fmla="*/ 9144000 w 9144000"/>
              <a:gd name="connsiteY2-14" fmla="*/ 0 h 5301208"/>
              <a:gd name="connsiteX3-15" fmla="*/ 9144000 w 9144000"/>
              <a:gd name="connsiteY3-16" fmla="*/ 5301208 h 5301208"/>
              <a:gd name="connsiteX4-17" fmla="*/ 0 w 9144000"/>
              <a:gd name="connsiteY4-18" fmla="*/ 5301208 h 5301208"/>
              <a:gd name="connsiteX0-19" fmla="*/ 0 w 9144000"/>
              <a:gd name="connsiteY0-20" fmla="*/ 5301208 h 5301208"/>
              <a:gd name="connsiteX1-21" fmla="*/ 0 w 9144000"/>
              <a:gd name="connsiteY1-22" fmla="*/ 4680520 h 5301208"/>
              <a:gd name="connsiteX2-23" fmla="*/ 9144000 w 9144000"/>
              <a:gd name="connsiteY2-24" fmla="*/ 0 h 5301208"/>
              <a:gd name="connsiteX3-25" fmla="*/ 9144000 w 9144000"/>
              <a:gd name="connsiteY3-26" fmla="*/ 5301208 h 5301208"/>
              <a:gd name="connsiteX4-27" fmla="*/ 0 w 9144000"/>
              <a:gd name="connsiteY4-28" fmla="*/ 5301208 h 5301208"/>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9144000" h="5301208">
                <a:moveTo>
                  <a:pt x="0" y="5301208"/>
                </a:moveTo>
                <a:lnTo>
                  <a:pt x="0" y="4680520"/>
                </a:lnTo>
                <a:lnTo>
                  <a:pt x="9144000" y="0"/>
                </a:lnTo>
                <a:lnTo>
                  <a:pt x="9144000" y="5301208"/>
                </a:lnTo>
                <a:lnTo>
                  <a:pt x="0" y="530120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직사각형 129"/>
          <p:cNvSpPr/>
          <p:nvPr/>
        </p:nvSpPr>
        <p:spPr>
          <a:xfrm>
            <a:off x="469265" y="439420"/>
            <a:ext cx="4396105" cy="2676525"/>
          </a:xfrm>
          <a:prstGeom prst="rect">
            <a:avLst/>
          </a:prstGeom>
          <a:ln w="19050">
            <a:solidFill>
              <a:schemeClr val="accent6">
                <a:lumMod val="75000"/>
              </a:schemeClr>
            </a:solidFill>
          </a:ln>
        </p:spPr>
        <p:txBody>
          <a:bodyPr wrap="square">
            <a:spAutoFit/>
          </a:bodyPr>
          <a:p>
            <a:pPr marL="0" marR="0" lvl="0" indent="0" algn="just" defTabSz="914400" rtl="0" eaLnBrk="1" fontAlgn="auto" hangingPunct="1">
              <a:lnSpc>
                <a:spcPct val="100000"/>
              </a:lnSpc>
              <a:spcBef>
                <a:spcPts val="0"/>
              </a:spcBef>
              <a:spcAft>
                <a:spcPts val="0"/>
              </a:spcAft>
              <a:buClrTx/>
              <a:buSzTx/>
              <a:buFontTx/>
              <a:buNone/>
              <a:defRPr/>
            </a:pPr>
            <a:r>
              <a:rPr kumimoji="0" lang="en-US" altLang="ko-KR" sz="2400" b="0" i="0" u="none" strike="noStrike" kern="1200" cap="none" spc="0" normalizeH="0" baseline="0" noProof="0" dirty="0" err="1">
                <a:ln>
                  <a:noFill/>
                </a:ln>
                <a:solidFill>
                  <a:schemeClr val="tx1">
                    <a:lumMod val="85000"/>
                    <a:lumOff val="15000"/>
                  </a:schemeClr>
                </a:solidFill>
                <a:effectLst/>
                <a:uLnTx/>
                <a:uFillTx/>
                <a:latin typeface="Times New Roman" panose="02020603050405020304" pitchFamily="18" charset="0"/>
                <a:ea typeface="方正大黑体_GBK" panose="02010600010101010101" charset="-122"/>
                <a:cs typeface="Times New Roman" panose="02020603050405020304" pitchFamily="18" charset="0"/>
              </a:rPr>
              <a:t>The most powerful earthquake in the past 40 years caused a tsunami that crashed into coastlines across Asia yesterday, killing more than 6,500 people in Indonesia, India, Thailand, Malaysia, and at least four other countries. </a:t>
            </a:r>
            <a:endParaRPr kumimoji="0" lang="en-US" altLang="ko-KR" sz="2400" b="0" i="0" u="none" strike="noStrike" kern="1200" cap="none" spc="0" normalizeH="0" baseline="0" noProof="0" dirty="0" err="1">
              <a:ln>
                <a:noFill/>
              </a:ln>
              <a:solidFill>
                <a:schemeClr val="tx1">
                  <a:lumMod val="85000"/>
                  <a:lumOff val="15000"/>
                </a:schemeClr>
              </a:solidFill>
              <a:effectLst/>
              <a:uLnTx/>
              <a:uFillTx/>
              <a:latin typeface="Times New Roman" panose="02020603050405020304" pitchFamily="18" charset="0"/>
              <a:ea typeface="方正大黑体_GBK" panose="02010600010101010101" charset="-122"/>
              <a:cs typeface="Times New Roman" panose="02020603050405020304" pitchFamily="18" charset="0"/>
            </a:endParaRPr>
          </a:p>
        </p:txBody>
      </p:sp>
      <p:grpSp>
        <p:nvGrpSpPr>
          <p:cNvPr id="19516" name="그룹 110"/>
          <p:cNvGrpSpPr/>
          <p:nvPr/>
        </p:nvGrpSpPr>
        <p:grpSpPr>
          <a:xfrm rot="0">
            <a:off x="5146040" y="384810"/>
            <a:ext cx="2508250" cy="504825"/>
            <a:chOff x="5122664" y="2370088"/>
            <a:chExt cx="3600400" cy="632436"/>
          </a:xfrm>
        </p:grpSpPr>
        <p:grpSp>
          <p:nvGrpSpPr>
            <p:cNvPr id="19518" name="그룹 109"/>
            <p:cNvGrpSpPr/>
            <p:nvPr/>
          </p:nvGrpSpPr>
          <p:grpSpPr>
            <a:xfrm>
              <a:off x="5122664" y="2370088"/>
              <a:ext cx="3600400" cy="632436"/>
              <a:chOff x="5122664" y="2370088"/>
              <a:chExt cx="3600400" cy="632436"/>
            </a:xfrm>
          </p:grpSpPr>
          <p:sp>
            <p:nvSpPr>
              <p:cNvPr id="83" name="모서리가 둥근 직사각형 82"/>
              <p:cNvSpPr/>
              <p:nvPr/>
            </p:nvSpPr>
            <p:spPr>
              <a:xfrm>
                <a:off x="5122664" y="2370088"/>
                <a:ext cx="3600400" cy="575123"/>
              </a:xfrm>
              <a:prstGeom prst="roundRect">
                <a:avLst>
                  <a:gd name="adj" fmla="val 50000"/>
                </a:avLst>
              </a:prstGeom>
              <a:gradFill>
                <a:gsLst>
                  <a:gs pos="0">
                    <a:srgbClr val="A5D773"/>
                  </a:gs>
                  <a:gs pos="100000">
                    <a:srgbClr val="5E9436"/>
                  </a:gs>
                </a:gsLst>
                <a:lin ang="5400000" scaled="0"/>
              </a:gradFill>
              <a:ln w="9525">
                <a:solidFill>
                  <a:srgbClr val="4A742A"/>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0" i="0" u="none" strike="noStrike" kern="1200" cap="none" spc="0" normalizeH="0" baseline="0" noProof="0">
                  <a:ln>
                    <a:noFill/>
                  </a:ln>
                  <a:solidFill>
                    <a:schemeClr val="lt1"/>
                  </a:solidFill>
                  <a:effectLst/>
                  <a:uLnTx/>
                  <a:uFillTx/>
                  <a:latin typeface="+mn-lt"/>
                  <a:ea typeface="+mn-ea"/>
                  <a:cs typeface="+mn-cs"/>
                </a:endParaRPr>
              </a:p>
            </p:txBody>
          </p:sp>
          <p:sp>
            <p:nvSpPr>
              <p:cNvPr id="85" name="모서리가 둥근 직사각형 84"/>
              <p:cNvSpPr/>
              <p:nvPr/>
            </p:nvSpPr>
            <p:spPr>
              <a:xfrm>
                <a:off x="5122664" y="2427401"/>
                <a:ext cx="3600400" cy="575123"/>
              </a:xfrm>
              <a:prstGeom prst="roundRect">
                <a:avLst>
                  <a:gd name="adj" fmla="val 50000"/>
                </a:avLst>
              </a:prstGeom>
              <a:solidFill>
                <a:schemeClr val="bg1"/>
              </a:solidFill>
              <a:ln w="9525">
                <a:solidFill>
                  <a:srgbClr val="4A742A"/>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0" i="0" u="none" strike="noStrike" kern="1200" cap="none" spc="0" normalizeH="0" baseline="0" noProof="0">
                  <a:ln>
                    <a:noFill/>
                  </a:ln>
                  <a:solidFill>
                    <a:schemeClr val="lt1"/>
                  </a:solidFill>
                  <a:effectLst/>
                  <a:uLnTx/>
                  <a:uFillTx/>
                  <a:latin typeface="+mn-lt"/>
                  <a:ea typeface="+mn-ea"/>
                  <a:cs typeface="+mn-cs"/>
                </a:endParaRPr>
              </a:p>
            </p:txBody>
          </p:sp>
        </p:grpSp>
        <p:sp>
          <p:nvSpPr>
            <p:cNvPr id="80" name="타원 79"/>
            <p:cNvSpPr/>
            <p:nvPr/>
          </p:nvSpPr>
          <p:spPr>
            <a:xfrm>
              <a:off x="5194314" y="2467601"/>
              <a:ext cx="497568" cy="495520"/>
            </a:xfrm>
            <a:prstGeom prst="ellipse">
              <a:avLst/>
            </a:prstGeom>
            <a:gradFill>
              <a:gsLst>
                <a:gs pos="0">
                  <a:srgbClr val="A5D773"/>
                </a:gs>
                <a:gs pos="100000">
                  <a:srgbClr val="5E9436"/>
                </a:gs>
              </a:gsLst>
              <a:lin ang="5400000" scaled="0"/>
            </a:gradFill>
            <a:ln w="9525">
              <a:solidFill>
                <a:srgbClr val="4A742A"/>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0" i="0" u="none" strike="noStrike" kern="1200" cap="none" spc="0" normalizeH="0" baseline="0" noProof="0">
                <a:ln>
                  <a:noFill/>
                </a:ln>
                <a:solidFill>
                  <a:schemeClr val="lt1"/>
                </a:solidFill>
                <a:effectLst/>
                <a:uLnTx/>
                <a:uFillTx/>
                <a:latin typeface="+mn-lt"/>
                <a:ea typeface="+mn-ea"/>
                <a:cs typeface="+mn-cs"/>
              </a:endParaRPr>
            </a:p>
          </p:txBody>
        </p:sp>
      </p:grpSp>
      <p:sp>
        <p:nvSpPr>
          <p:cNvPr id="29" name="직사각형 129"/>
          <p:cNvSpPr/>
          <p:nvPr/>
        </p:nvSpPr>
        <p:spPr>
          <a:xfrm>
            <a:off x="5652453" y="384810"/>
            <a:ext cx="2471738" cy="583565"/>
          </a:xfrm>
          <a:prstGeom prst="rect">
            <a:avLst/>
          </a:prstGeom>
        </p:spPr>
        <p:txBody>
          <a:bodyPr wrap="square">
            <a:spAutoFit/>
          </a:bodyPr>
          <a:p>
            <a:pPr marL="0" marR="0" lvl="0" indent="0" algn="l" defTabSz="914400" rtl="0" eaLnBrk="1" fontAlgn="auto" latinLnBrk="1" hangingPunct="1">
              <a:lnSpc>
                <a:spcPct val="100000"/>
              </a:lnSpc>
              <a:spcBef>
                <a:spcPts val="0"/>
              </a:spcBef>
              <a:spcAft>
                <a:spcPts val="0"/>
              </a:spcAft>
              <a:buClrTx/>
              <a:buSzTx/>
              <a:buFontTx/>
              <a:buNone/>
              <a:defRPr/>
            </a:pPr>
            <a:r>
              <a:rPr kumimoji="0" lang="en-US" altLang="ko-KR" sz="3200" b="0" i="0" u="none" strike="noStrike" kern="1200" cap="none" spc="0" normalizeH="0" baseline="0" noProof="0" dirty="0" err="1">
                <a:ln>
                  <a:noFill/>
                </a:ln>
                <a:solidFill>
                  <a:schemeClr val="tx1">
                    <a:lumMod val="85000"/>
                    <a:lumOff val="15000"/>
                  </a:schemeClr>
                </a:solidFill>
                <a:effectLst/>
                <a:uLnTx/>
                <a:uFillTx/>
                <a:latin typeface="方正大黑体_GBK" panose="02010600010101010101" charset="-122"/>
                <a:ea typeface="方正大黑体_GBK" panose="02010600010101010101" charset="-122"/>
                <a:cs typeface="Arial" panose="020B0604020202020204" pitchFamily="34" charset="0"/>
              </a:rPr>
              <a:t>Lead</a:t>
            </a:r>
            <a:endParaRPr kumimoji="0" lang="en-US" altLang="ko-KR" sz="3200" b="0" i="0" u="none" strike="noStrike" kern="1200" cap="none" spc="0" normalizeH="0" baseline="0" noProof="0" dirty="0" err="1">
              <a:ln>
                <a:noFill/>
              </a:ln>
              <a:solidFill>
                <a:schemeClr val="tx1">
                  <a:lumMod val="85000"/>
                  <a:lumOff val="15000"/>
                </a:schemeClr>
              </a:solidFill>
              <a:effectLst/>
              <a:uLnTx/>
              <a:uFillTx/>
              <a:latin typeface="方正大黑体_GBK" panose="02010600010101010101" charset="-122"/>
              <a:ea typeface="方正大黑体_GBK" panose="02010600010101010101" charset="-122"/>
              <a:cs typeface="Arial" panose="020B0604020202020204" pitchFamily="34" charset="0"/>
            </a:endParaRPr>
          </a:p>
        </p:txBody>
      </p:sp>
      <p:sp>
        <p:nvSpPr>
          <p:cNvPr id="11" name="椭圆 10"/>
          <p:cNvSpPr/>
          <p:nvPr>
            <p:custDataLst>
              <p:tags r:id="rId1"/>
            </p:custDataLst>
          </p:nvPr>
        </p:nvSpPr>
        <p:spPr bwMode="auto">
          <a:xfrm>
            <a:off x="5221454" y="1090064"/>
            <a:ext cx="387501" cy="387501"/>
          </a:xfrm>
          <a:prstGeom prst="ellipse">
            <a:avLst/>
          </a:prstGeom>
          <a:solidFill>
            <a:schemeClr val="accent6"/>
          </a:solidFill>
          <a:ln w="19050">
            <a:noFill/>
            <a:round/>
          </a:ln>
        </p:spPr>
        <p:txBody>
          <a:bodyPr rot="0" spcFirstLastPara="0" vert="horz" wrap="none" lIns="0" tIns="0" rIns="0" bIns="0" anchor="ctr" anchorCtr="1" forceAA="0" compatLnSpc="1">
            <a:normAutofit fontScale="52500"/>
          </a:bodyPr>
          <a:p>
            <a:pPr>
              <a:lnSpc>
                <a:spcPct val="140000"/>
              </a:lnSpc>
            </a:pPr>
            <a:r>
              <a:rPr lang="en-US" altLang="zh-CN" sz="2100" b="1" dirty="0">
                <a:solidFill>
                  <a:sysClr val="window" lastClr="FFFFFF"/>
                </a:solidFill>
                <a:latin typeface="微软雅黑" panose="020B0503020204020204" charset="-122"/>
                <a:ea typeface="微软雅黑" panose="020B0503020204020204" charset="-122"/>
              </a:rPr>
              <a:t>01</a:t>
            </a:r>
            <a:endParaRPr lang="en-US" altLang="zh-CN" sz="2100" b="1" dirty="0">
              <a:solidFill>
                <a:sysClr val="window" lastClr="FFFFFF"/>
              </a:solidFill>
              <a:latin typeface="微软雅黑" panose="020B0503020204020204" charset="-122"/>
              <a:ea typeface="微软雅黑" panose="020B0503020204020204" charset="-122"/>
            </a:endParaRPr>
          </a:p>
        </p:txBody>
      </p:sp>
      <p:sp>
        <p:nvSpPr>
          <p:cNvPr id="16" name="椭圆 15"/>
          <p:cNvSpPr/>
          <p:nvPr>
            <p:custDataLst>
              <p:tags r:id="rId2"/>
            </p:custDataLst>
          </p:nvPr>
        </p:nvSpPr>
        <p:spPr bwMode="auto">
          <a:xfrm>
            <a:off x="5221454" y="1652438"/>
            <a:ext cx="387501" cy="387501"/>
          </a:xfrm>
          <a:prstGeom prst="ellipse">
            <a:avLst/>
          </a:prstGeom>
          <a:solidFill>
            <a:schemeClr val="accent2"/>
          </a:solidFill>
          <a:ln w="19050">
            <a:noFill/>
            <a:round/>
          </a:ln>
        </p:spPr>
        <p:txBody>
          <a:bodyPr rot="0" spcFirstLastPara="0" vert="horz" wrap="none" lIns="0" tIns="0" rIns="0" bIns="0" anchor="ctr" anchorCtr="1" forceAA="0" compatLnSpc="1">
            <a:normAutofit fontScale="52500"/>
          </a:bodyPr>
          <a:p>
            <a:pPr>
              <a:lnSpc>
                <a:spcPct val="140000"/>
              </a:lnSpc>
            </a:pPr>
            <a:r>
              <a:rPr lang="en-US" altLang="zh-CN" sz="2100" b="1">
                <a:solidFill>
                  <a:sysClr val="window" lastClr="FFFFFF"/>
                </a:solidFill>
                <a:latin typeface="微软雅黑" panose="020B0503020204020204" charset="-122"/>
                <a:ea typeface="微软雅黑" panose="020B0503020204020204" charset="-122"/>
              </a:rPr>
              <a:t>02</a:t>
            </a:r>
            <a:endParaRPr lang="en-US" altLang="zh-CN" sz="2100" b="1">
              <a:solidFill>
                <a:sysClr val="window" lastClr="FFFFFF"/>
              </a:solidFill>
              <a:latin typeface="微软雅黑" panose="020B0503020204020204" charset="-122"/>
              <a:ea typeface="微软雅黑" panose="020B0503020204020204" charset="-122"/>
            </a:endParaRPr>
          </a:p>
        </p:txBody>
      </p:sp>
      <p:sp>
        <p:nvSpPr>
          <p:cNvPr id="17" name="椭圆 16"/>
          <p:cNvSpPr/>
          <p:nvPr>
            <p:custDataLst>
              <p:tags r:id="rId3"/>
            </p:custDataLst>
          </p:nvPr>
        </p:nvSpPr>
        <p:spPr bwMode="auto">
          <a:xfrm>
            <a:off x="5221454" y="2235266"/>
            <a:ext cx="387501" cy="387501"/>
          </a:xfrm>
          <a:prstGeom prst="ellipse">
            <a:avLst/>
          </a:prstGeom>
          <a:solidFill>
            <a:srgbClr val="1AA3AA"/>
          </a:solidFill>
          <a:ln w="19050">
            <a:noFill/>
            <a:round/>
          </a:ln>
        </p:spPr>
        <p:txBody>
          <a:bodyPr rot="0" spcFirstLastPara="0" vert="horz" wrap="none" lIns="0" tIns="0" rIns="0" bIns="0" anchor="ctr" anchorCtr="1" forceAA="0" compatLnSpc="1">
            <a:normAutofit fontScale="52500"/>
          </a:bodyPr>
          <a:p>
            <a:pPr>
              <a:lnSpc>
                <a:spcPct val="140000"/>
              </a:lnSpc>
            </a:pPr>
            <a:r>
              <a:rPr lang="en-US" altLang="zh-CN" sz="2100" b="1">
                <a:solidFill>
                  <a:sysClr val="window" lastClr="FFFFFF"/>
                </a:solidFill>
                <a:latin typeface="微软雅黑" panose="020B0503020204020204" charset="-122"/>
                <a:ea typeface="微软雅黑" panose="020B0503020204020204" charset="-122"/>
              </a:rPr>
              <a:t>03</a:t>
            </a:r>
            <a:endParaRPr lang="en-US" altLang="zh-CN" sz="2100" b="1">
              <a:solidFill>
                <a:sysClr val="window" lastClr="FFFFFF"/>
              </a:solidFill>
              <a:latin typeface="微软雅黑" panose="020B0503020204020204" charset="-122"/>
              <a:ea typeface="微软雅黑" panose="020B0503020204020204" charset="-122"/>
            </a:endParaRPr>
          </a:p>
        </p:txBody>
      </p:sp>
      <p:sp>
        <p:nvSpPr>
          <p:cNvPr id="18" name="椭圆 17"/>
          <p:cNvSpPr/>
          <p:nvPr>
            <p:custDataLst>
              <p:tags r:id="rId4"/>
            </p:custDataLst>
          </p:nvPr>
        </p:nvSpPr>
        <p:spPr bwMode="auto">
          <a:xfrm>
            <a:off x="5221454" y="2827701"/>
            <a:ext cx="387501" cy="387501"/>
          </a:xfrm>
          <a:prstGeom prst="ellipse">
            <a:avLst/>
          </a:prstGeom>
          <a:solidFill>
            <a:srgbClr val="69A35B"/>
          </a:solidFill>
          <a:ln w="19050">
            <a:noFill/>
            <a:round/>
          </a:ln>
        </p:spPr>
        <p:txBody>
          <a:bodyPr rot="0" spcFirstLastPara="0" vert="horz" wrap="none" lIns="0" tIns="0" rIns="0" bIns="0" anchor="ctr" anchorCtr="1" forceAA="0" compatLnSpc="1">
            <a:normAutofit fontScale="52500"/>
          </a:bodyPr>
          <a:p>
            <a:pPr>
              <a:lnSpc>
                <a:spcPct val="140000"/>
              </a:lnSpc>
            </a:pPr>
            <a:r>
              <a:rPr lang="en-US" altLang="zh-CN" sz="2100" b="1" dirty="0">
                <a:solidFill>
                  <a:sysClr val="window" lastClr="FFFFFF"/>
                </a:solidFill>
                <a:latin typeface="微软雅黑" panose="020B0503020204020204" charset="-122"/>
                <a:ea typeface="微软雅黑" panose="020B0503020204020204" charset="-122"/>
              </a:rPr>
              <a:t>04</a:t>
            </a:r>
            <a:endParaRPr lang="en-US" altLang="zh-CN" sz="2100" b="1" dirty="0">
              <a:solidFill>
                <a:sysClr val="window" lastClr="FFFFFF"/>
              </a:solidFill>
              <a:latin typeface="微软雅黑" panose="020B0503020204020204" charset="-122"/>
              <a:ea typeface="微软雅黑" panose="020B0503020204020204" charset="-122"/>
            </a:endParaRPr>
          </a:p>
        </p:txBody>
      </p:sp>
      <p:sp>
        <p:nvSpPr>
          <p:cNvPr id="33" name="文本框 32"/>
          <p:cNvSpPr txBox="1"/>
          <p:nvPr>
            <p:custDataLst>
              <p:tags r:id="rId5"/>
            </p:custDataLst>
          </p:nvPr>
        </p:nvSpPr>
        <p:spPr>
          <a:xfrm>
            <a:off x="5652900" y="1090082"/>
            <a:ext cx="2583594" cy="302280"/>
          </a:xfrm>
          <a:prstGeom prst="rect">
            <a:avLst/>
          </a:prstGeom>
          <a:noFill/>
        </p:spPr>
        <p:txBody>
          <a:bodyPr wrap="square" lIns="67500" tIns="35100" rIns="67500" bIns="0" anchor="b" anchorCtr="0">
            <a:normAutofit/>
          </a:bodyPr>
          <a:p>
            <a:pPr>
              <a:lnSpc>
                <a:spcPct val="100000"/>
              </a:lnSpc>
            </a:pPr>
            <a:r>
              <a:rPr lang="en-US" altLang="zh-CN" sz="1300" b="1" spc="-100" dirty="0">
                <a:solidFill>
                  <a:schemeClr val="accent6"/>
                </a:solidFill>
                <a:uFillTx/>
                <a:latin typeface="微软雅黑" panose="020B0503020204020204" charset="-122"/>
                <a:ea typeface="微软雅黑" panose="020B0503020204020204" charset="-122"/>
                <a:cs typeface="+mn-ea"/>
              </a:rPr>
              <a:t>Event: </a:t>
            </a:r>
            <a:endParaRPr lang="en-US" altLang="zh-CN" sz="1300" b="1" spc="-100" dirty="0">
              <a:solidFill>
                <a:schemeClr val="accent6"/>
              </a:solidFill>
              <a:uFillTx/>
              <a:latin typeface="微软雅黑" panose="020B0503020204020204" charset="-122"/>
              <a:ea typeface="微软雅黑" panose="020B0503020204020204" charset="-122"/>
              <a:cs typeface="+mn-ea"/>
            </a:endParaRPr>
          </a:p>
        </p:txBody>
      </p:sp>
      <p:sp>
        <p:nvSpPr>
          <p:cNvPr id="5" name="文本框 4"/>
          <p:cNvSpPr txBox="1"/>
          <p:nvPr>
            <p:custDataLst>
              <p:tags r:id="rId6"/>
            </p:custDataLst>
          </p:nvPr>
        </p:nvSpPr>
        <p:spPr>
          <a:xfrm>
            <a:off x="5681272" y="1652772"/>
            <a:ext cx="2583594" cy="302280"/>
          </a:xfrm>
          <a:prstGeom prst="rect">
            <a:avLst/>
          </a:prstGeom>
          <a:noFill/>
        </p:spPr>
        <p:txBody>
          <a:bodyPr wrap="square" lIns="67500" tIns="35100" rIns="67500" bIns="0" anchor="b" anchorCtr="0">
            <a:normAutofit/>
          </a:bodyPr>
          <a:p>
            <a:pPr>
              <a:lnSpc>
                <a:spcPct val="120000"/>
              </a:lnSpc>
            </a:pPr>
            <a:r>
              <a:rPr lang="en-US" altLang="zh-CN" sz="1300" b="1" spc="-100">
                <a:solidFill>
                  <a:schemeClr val="accent2"/>
                </a:solidFill>
                <a:uFillTx/>
                <a:latin typeface="微软雅黑" panose="020B0503020204020204" charset="-122"/>
                <a:ea typeface="微软雅黑" panose="020B0503020204020204" charset="-122"/>
                <a:cs typeface="+mn-ea"/>
              </a:rPr>
              <a:t>Cause: </a:t>
            </a:r>
            <a:endParaRPr lang="en-US" altLang="zh-CN" sz="1300" b="1" spc="-100">
              <a:solidFill>
                <a:schemeClr val="accent2"/>
              </a:solidFill>
              <a:uFillTx/>
              <a:latin typeface="微软雅黑" panose="020B0503020204020204" charset="-122"/>
              <a:ea typeface="微软雅黑" panose="020B0503020204020204" charset="-122"/>
              <a:cs typeface="+mn-ea"/>
            </a:endParaRPr>
          </a:p>
        </p:txBody>
      </p:sp>
      <p:sp>
        <p:nvSpPr>
          <p:cNvPr id="8" name="文本框 7"/>
          <p:cNvSpPr txBox="1"/>
          <p:nvPr>
            <p:custDataLst>
              <p:tags r:id="rId7"/>
            </p:custDataLst>
          </p:nvPr>
        </p:nvSpPr>
        <p:spPr>
          <a:xfrm>
            <a:off x="5652769" y="2278061"/>
            <a:ext cx="2583594" cy="302280"/>
          </a:xfrm>
          <a:prstGeom prst="rect">
            <a:avLst/>
          </a:prstGeom>
          <a:noFill/>
        </p:spPr>
        <p:txBody>
          <a:bodyPr wrap="square" lIns="67500" tIns="35100" rIns="67500" bIns="0" anchor="b" anchorCtr="0">
            <a:normAutofit/>
          </a:bodyPr>
          <a:p>
            <a:pPr>
              <a:lnSpc>
                <a:spcPct val="120000"/>
              </a:lnSpc>
            </a:pPr>
            <a:r>
              <a:rPr lang="en-US" altLang="zh-CN" sz="1350" b="1" spc="-100">
                <a:solidFill>
                  <a:srgbClr val="1AA3AA"/>
                </a:solidFill>
                <a:uFillTx/>
                <a:latin typeface="微软雅黑" panose="020B0503020204020204" charset="-122"/>
                <a:ea typeface="微软雅黑" panose="020B0503020204020204" charset="-122"/>
                <a:cs typeface="+mn-ea"/>
              </a:rPr>
              <a:t>Place: </a:t>
            </a:r>
            <a:endParaRPr lang="en-US" altLang="zh-CN" sz="1350" b="1" spc="-100">
              <a:solidFill>
                <a:srgbClr val="1AA3AA"/>
              </a:solidFill>
              <a:uFillTx/>
              <a:latin typeface="微软雅黑" panose="020B0503020204020204" charset="-122"/>
              <a:ea typeface="微软雅黑" panose="020B0503020204020204" charset="-122"/>
              <a:cs typeface="+mn-ea"/>
            </a:endParaRPr>
          </a:p>
        </p:txBody>
      </p:sp>
      <p:sp>
        <p:nvSpPr>
          <p:cNvPr id="39" name="文本框 38"/>
          <p:cNvSpPr txBox="1"/>
          <p:nvPr>
            <p:custDataLst>
              <p:tags r:id="rId8"/>
            </p:custDataLst>
          </p:nvPr>
        </p:nvSpPr>
        <p:spPr>
          <a:xfrm>
            <a:off x="5681168" y="2832896"/>
            <a:ext cx="2583594" cy="302280"/>
          </a:xfrm>
          <a:prstGeom prst="rect">
            <a:avLst/>
          </a:prstGeom>
          <a:noFill/>
        </p:spPr>
        <p:txBody>
          <a:bodyPr wrap="square" lIns="67500" tIns="35100" rIns="67500" bIns="0" anchor="b" anchorCtr="0">
            <a:normAutofit/>
          </a:bodyPr>
          <a:p>
            <a:pPr>
              <a:lnSpc>
                <a:spcPct val="120000"/>
              </a:lnSpc>
            </a:pPr>
            <a:r>
              <a:rPr lang="en-US" altLang="zh-CN" sz="1350" b="1" spc="-100">
                <a:solidFill>
                  <a:srgbClr val="69A35B"/>
                </a:solidFill>
                <a:uFillTx/>
                <a:latin typeface="微软雅黑" panose="020B0503020204020204" charset="-122"/>
                <a:ea typeface="微软雅黑" panose="020B0503020204020204" charset="-122"/>
                <a:cs typeface="+mn-ea"/>
              </a:rPr>
              <a:t>Efffect: </a:t>
            </a:r>
            <a:endParaRPr lang="en-US" altLang="zh-CN" sz="1350" b="1" spc="-100">
              <a:solidFill>
                <a:srgbClr val="69A35B"/>
              </a:solidFill>
              <a:uFillTx/>
              <a:latin typeface="微软雅黑" panose="020B0503020204020204" charset="-122"/>
              <a:ea typeface="微软雅黑" panose="020B0503020204020204" charset="-122"/>
              <a:cs typeface="+mn-ea"/>
            </a:endParaRPr>
          </a:p>
        </p:txBody>
      </p:sp>
      <p:sp>
        <p:nvSpPr>
          <p:cNvPr id="9" name="矩形 8"/>
          <p:cNvSpPr/>
          <p:nvPr/>
        </p:nvSpPr>
        <p:spPr>
          <a:xfrm>
            <a:off x="3766185" y="898525"/>
            <a:ext cx="1028065" cy="302260"/>
          </a:xfrm>
          <a:prstGeom prst="rect">
            <a:avLst/>
          </a:prstGeom>
          <a:solidFill>
            <a:schemeClr val="accent6">
              <a:alpha val="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2994660" y="517525"/>
            <a:ext cx="1504950" cy="326390"/>
          </a:xfrm>
          <a:prstGeom prst="rect">
            <a:avLst/>
          </a:prstGeom>
          <a:solidFill>
            <a:schemeClr val="accent2">
              <a:alpha val="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a:off x="2649220" y="1259205"/>
            <a:ext cx="2144395" cy="320040"/>
          </a:xfrm>
          <a:prstGeom prst="rect">
            <a:avLst/>
          </a:prstGeom>
          <a:solidFill>
            <a:srgbClr val="000000">
              <a:alpha val="0"/>
            </a:srgb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矩形 12"/>
          <p:cNvSpPr/>
          <p:nvPr/>
        </p:nvSpPr>
        <p:spPr>
          <a:xfrm>
            <a:off x="2577465" y="1617345"/>
            <a:ext cx="2215515" cy="294005"/>
          </a:xfrm>
          <a:prstGeom prst="rect">
            <a:avLst/>
          </a:prstGeom>
          <a:solidFill>
            <a:srgbClr val="000000">
              <a:alpha val="0"/>
            </a:srgb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4" name="图形 4" descr="C:\Users\juziuu\Desktop\非模\文本框\小清新文本框6.15\小清新绿色文本框.svg小清新绿色文本框"/>
          <p:cNvPicPr>
            <a:picLocks noChangeAspect="1"/>
          </p:cNvPicPr>
          <p:nvPr/>
        </p:nvPicPr>
        <p:blipFill>
          <a:blip r:embed="rId9">
            <a:extLst>
              <a:ext uri="{96DAC541-7B7A-43D3-8B79-37D633B846F1}">
                <asvg:svgBlip xmlns:asvg="http://schemas.microsoft.com/office/drawing/2016/SVG/main" r:embed="rId10"/>
              </a:ext>
            </a:extLst>
          </a:blip>
          <a:srcRect/>
          <a:stretch>
            <a:fillRect/>
          </a:stretch>
        </p:blipFill>
        <p:spPr>
          <a:xfrm>
            <a:off x="5011420" y="3540125"/>
            <a:ext cx="3636645" cy="1213485"/>
          </a:xfrm>
          <a:prstGeom prst="rect">
            <a:avLst/>
          </a:prstGeom>
        </p:spPr>
      </p:pic>
      <p:sp>
        <p:nvSpPr>
          <p:cNvPr id="25" name="文本框 24"/>
          <p:cNvSpPr txBox="1"/>
          <p:nvPr/>
        </p:nvSpPr>
        <p:spPr>
          <a:xfrm>
            <a:off x="5221605" y="3778250"/>
            <a:ext cx="3261995" cy="737235"/>
          </a:xfrm>
          <a:prstGeom prst="rect">
            <a:avLst/>
          </a:prstGeom>
          <a:solidFill>
            <a:schemeClr val="accent6">
              <a:lumMod val="60000"/>
              <a:lumOff val="40000"/>
            </a:schemeClr>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altLang="zh-CN" sz="1400">
                <a:latin typeface="Arial" panose="020B0604020202020204" pitchFamily="34" charset="0"/>
                <a:ea typeface="汉仪刚艺体-35W" panose="00020600040101010101" charset="-122"/>
                <a:cs typeface="Arial" panose="020B0604020202020204" pitchFamily="34" charset="0"/>
              </a:rPr>
              <a:t>Main points of the news, usually including the event, cause, time, place, and effect.</a:t>
            </a:r>
            <a:endParaRPr lang="en-US" altLang="zh-CN" sz="1400">
              <a:latin typeface="Arial" panose="020B0604020202020204" pitchFamily="34" charset="0"/>
              <a:ea typeface="汉仪刚艺体-35W" panose="00020600040101010101" charset="-122"/>
              <a:cs typeface="Arial" panose="020B0604020202020204" pitchFamily="34" charset="0"/>
            </a:endParaRPr>
          </a:p>
        </p:txBody>
      </p:sp>
      <p:sp>
        <p:nvSpPr>
          <p:cNvPr id="3" name="矩形 2"/>
          <p:cNvSpPr/>
          <p:nvPr/>
        </p:nvSpPr>
        <p:spPr>
          <a:xfrm>
            <a:off x="558800" y="1617345"/>
            <a:ext cx="609600" cy="293370"/>
          </a:xfrm>
          <a:prstGeom prst="rect">
            <a:avLst/>
          </a:prstGeom>
          <a:solidFill>
            <a:srgbClr val="000000">
              <a:alpha val="0"/>
            </a:srgb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558800" y="1983740"/>
            <a:ext cx="1659255" cy="294005"/>
          </a:xfrm>
          <a:prstGeom prst="rect">
            <a:avLst/>
          </a:prstGeom>
          <a:solidFill>
            <a:srgbClr val="000000">
              <a:alpha val="0"/>
            </a:srgb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custDataLst>
              <p:tags r:id="rId11"/>
            </p:custDataLst>
          </p:nvPr>
        </p:nvSpPr>
        <p:spPr>
          <a:xfrm>
            <a:off x="6127750" y="1090295"/>
            <a:ext cx="730250" cy="302260"/>
          </a:xfrm>
          <a:prstGeom prst="rect">
            <a:avLst/>
          </a:prstGeom>
          <a:noFill/>
        </p:spPr>
        <p:txBody>
          <a:bodyPr wrap="square" lIns="67500" tIns="35100" rIns="67500" bIns="0" anchor="b" anchorCtr="0">
            <a:normAutofit/>
          </a:bodyPr>
          <a:p>
            <a:pPr>
              <a:lnSpc>
                <a:spcPct val="100000"/>
              </a:lnSpc>
            </a:pPr>
            <a:r>
              <a:rPr lang="en-US" altLang="zh-CN" sz="1300" b="1" spc="-100" dirty="0">
                <a:solidFill>
                  <a:schemeClr val="accent6"/>
                </a:solidFill>
                <a:uFillTx/>
                <a:latin typeface="微软雅黑" panose="020B0503020204020204" charset="-122"/>
                <a:ea typeface="微软雅黑" panose="020B0503020204020204" charset="-122"/>
                <a:cs typeface="+mn-ea"/>
              </a:rPr>
              <a:t>tsunami</a:t>
            </a:r>
            <a:endParaRPr lang="en-US" altLang="zh-CN" sz="1300" b="1" spc="-100" dirty="0">
              <a:solidFill>
                <a:schemeClr val="accent6"/>
              </a:solidFill>
              <a:uFillTx/>
              <a:latin typeface="微软雅黑" panose="020B0503020204020204" charset="-122"/>
              <a:ea typeface="微软雅黑" panose="020B0503020204020204" charset="-122"/>
              <a:cs typeface="+mn-ea"/>
            </a:endParaRPr>
          </a:p>
        </p:txBody>
      </p:sp>
      <p:sp>
        <p:nvSpPr>
          <p:cNvPr id="7" name="文本框 6"/>
          <p:cNvSpPr txBox="1"/>
          <p:nvPr>
            <p:custDataLst>
              <p:tags r:id="rId12"/>
            </p:custDataLst>
          </p:nvPr>
        </p:nvSpPr>
        <p:spPr>
          <a:xfrm>
            <a:off x="6200702" y="1652772"/>
            <a:ext cx="2583594" cy="302280"/>
          </a:xfrm>
          <a:prstGeom prst="rect">
            <a:avLst/>
          </a:prstGeom>
          <a:noFill/>
        </p:spPr>
        <p:txBody>
          <a:bodyPr wrap="square" lIns="67500" tIns="35100" rIns="67500" bIns="0" anchor="b" anchorCtr="0">
            <a:normAutofit/>
          </a:bodyPr>
          <a:p>
            <a:pPr>
              <a:lnSpc>
                <a:spcPct val="120000"/>
              </a:lnSpc>
            </a:pPr>
            <a:r>
              <a:rPr lang="en-US" altLang="zh-CN" sz="1300" b="1" spc="-100">
                <a:solidFill>
                  <a:schemeClr val="accent2"/>
                </a:solidFill>
                <a:uFillTx/>
                <a:latin typeface="微软雅黑" panose="020B0503020204020204" charset="-122"/>
                <a:ea typeface="微软雅黑" panose="020B0503020204020204" charset="-122"/>
                <a:cs typeface="+mn-ea"/>
              </a:rPr>
              <a:t>earthquake</a:t>
            </a:r>
            <a:endParaRPr lang="en-US" altLang="zh-CN" sz="1300" b="1" spc="-100">
              <a:solidFill>
                <a:schemeClr val="accent2"/>
              </a:solidFill>
              <a:uFillTx/>
              <a:latin typeface="微软雅黑" panose="020B0503020204020204" charset="-122"/>
              <a:ea typeface="微软雅黑" panose="020B0503020204020204" charset="-122"/>
              <a:cs typeface="+mn-ea"/>
            </a:endParaRPr>
          </a:p>
        </p:txBody>
      </p:sp>
      <p:sp>
        <p:nvSpPr>
          <p:cNvPr id="14" name="文本框 13"/>
          <p:cNvSpPr txBox="1"/>
          <p:nvPr>
            <p:custDataLst>
              <p:tags r:id="rId13"/>
            </p:custDataLst>
          </p:nvPr>
        </p:nvSpPr>
        <p:spPr>
          <a:xfrm>
            <a:off x="6127749" y="2278061"/>
            <a:ext cx="2583594" cy="302280"/>
          </a:xfrm>
          <a:prstGeom prst="rect">
            <a:avLst/>
          </a:prstGeom>
          <a:noFill/>
        </p:spPr>
        <p:txBody>
          <a:bodyPr wrap="square" lIns="67500" tIns="35100" rIns="67500" bIns="0" anchor="b" anchorCtr="0">
            <a:normAutofit/>
          </a:bodyPr>
          <a:p>
            <a:pPr>
              <a:lnSpc>
                <a:spcPct val="120000"/>
              </a:lnSpc>
            </a:pPr>
            <a:r>
              <a:rPr lang="en-US" altLang="zh-CN" sz="1350" b="1" spc="-100">
                <a:solidFill>
                  <a:srgbClr val="1AA3AA"/>
                </a:solidFill>
                <a:uFillTx/>
                <a:latin typeface="微软雅黑" panose="020B0503020204020204" charset="-122"/>
                <a:ea typeface="微软雅黑" panose="020B0503020204020204" charset="-122"/>
                <a:cs typeface="+mn-ea"/>
              </a:rPr>
              <a:t>coastlines across Asia</a:t>
            </a:r>
            <a:endParaRPr lang="en-US" altLang="zh-CN" sz="1350" b="1" spc="-100">
              <a:solidFill>
                <a:srgbClr val="1AA3AA"/>
              </a:solidFill>
              <a:uFillTx/>
              <a:latin typeface="微软雅黑" panose="020B0503020204020204" charset="-122"/>
              <a:ea typeface="微软雅黑" panose="020B0503020204020204" charset="-122"/>
              <a:cs typeface="+mn-ea"/>
            </a:endParaRPr>
          </a:p>
        </p:txBody>
      </p:sp>
      <p:sp>
        <p:nvSpPr>
          <p:cNvPr id="15" name="文本框 14"/>
          <p:cNvSpPr txBox="1"/>
          <p:nvPr>
            <p:custDataLst>
              <p:tags r:id="rId14"/>
            </p:custDataLst>
          </p:nvPr>
        </p:nvSpPr>
        <p:spPr>
          <a:xfrm>
            <a:off x="6248223" y="2827816"/>
            <a:ext cx="2583594" cy="302280"/>
          </a:xfrm>
          <a:prstGeom prst="rect">
            <a:avLst/>
          </a:prstGeom>
          <a:noFill/>
        </p:spPr>
        <p:txBody>
          <a:bodyPr wrap="square" lIns="67500" tIns="35100" rIns="67500" bIns="0" anchor="b" anchorCtr="0">
            <a:normAutofit/>
          </a:bodyPr>
          <a:p>
            <a:pPr>
              <a:lnSpc>
                <a:spcPct val="120000"/>
              </a:lnSpc>
            </a:pPr>
            <a:r>
              <a:rPr lang="en-US" altLang="zh-CN" sz="1350" b="1" spc="-100">
                <a:solidFill>
                  <a:srgbClr val="69A35B"/>
                </a:solidFill>
                <a:uFillTx/>
                <a:latin typeface="微软雅黑" panose="020B0503020204020204" charset="-122"/>
                <a:ea typeface="微软雅黑" panose="020B0503020204020204" charset="-122"/>
                <a:cs typeface="+mn-ea"/>
              </a:rPr>
              <a:t>killing more than 6,500 people</a:t>
            </a:r>
            <a:endParaRPr lang="en-US" altLang="zh-CN" sz="1350" b="1" spc="-100">
              <a:solidFill>
                <a:srgbClr val="69A35B"/>
              </a:solidFill>
              <a:uFillTx/>
              <a:latin typeface="微软雅黑" panose="020B0503020204020204" charset="-122"/>
              <a:ea typeface="微软雅黑" panose="020B0503020204020204" charset="-122"/>
              <a:cs typeface="+mn-ea"/>
            </a:endParaRPr>
          </a:p>
        </p:txBody>
      </p:sp>
      <p:pic>
        <p:nvPicPr>
          <p:cNvPr id="19" name="图片 18" descr="水印"/>
          <p:cNvPicPr>
            <a:picLocks noChangeAspect="1"/>
          </p:cNvPicPr>
          <p:nvPr userDrawn="1"/>
        </p:nvPicPr>
        <p:blipFill>
          <a:blip r:embed="rId15"/>
          <a:stretch>
            <a:fillRect/>
          </a:stretch>
        </p:blipFill>
        <p:spPr>
          <a:xfrm>
            <a:off x="5389721" y="22860"/>
            <a:ext cx="3676650" cy="11901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par>
                          <p:cTn id="53" fill="hold">
                            <p:stCondLst>
                              <p:cond delay="500"/>
                            </p:stCondLst>
                            <p:childTnLst>
                              <p:par>
                                <p:cTn id="54" presetID="16" presetClass="entr" presetSubtype="21" fill="hold" grpId="0" nodeType="after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barn(inVertical)">
                                      <p:cBhvr>
                                        <p:cTn id="56" dur="500"/>
                                        <p:tgtEl>
                                          <p:spTgt spid="3"/>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barn(inVertical)">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barn(inVertical)">
                                      <p:cBhvr>
                                        <p:cTn id="66" dur="500"/>
                                        <p:tgtEl>
                                          <p:spTgt spid="39"/>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barn(inVertical)">
                                      <p:cBhvr>
                                        <p:cTn id="71" dur="500"/>
                                        <p:tgtEl>
                                          <p:spTgt spid="13"/>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barn(inVertical)">
                                      <p:cBhvr>
                                        <p:cTn id="76" dur="500"/>
                                        <p:tgtEl>
                                          <p:spTgt spid="15"/>
                                        </p:tgtEl>
                                      </p:cBhvr>
                                    </p:animEffect>
                                  </p:childTnLst>
                                </p:cTn>
                              </p:par>
                            </p:childTnLst>
                          </p:cTn>
                        </p:par>
                        <p:par>
                          <p:cTn id="77" fill="hold">
                            <p:stCondLst>
                              <p:cond delay="500"/>
                            </p:stCondLst>
                            <p:childTnLst>
                              <p:par>
                                <p:cTn id="78" presetID="16" presetClass="entr" presetSubtype="21" fill="hold" grpId="0" nodeType="after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barn(inVertical)">
                                      <p:cBhvr>
                                        <p:cTn id="80" dur="500"/>
                                        <p:tgtEl>
                                          <p:spTgt spid="4"/>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barn(inVertical)">
                                      <p:cBhvr>
                                        <p:cTn id="85" dur="500"/>
                                        <p:tgtEl>
                                          <p:spTgt spid="24"/>
                                        </p:tgtEl>
                                      </p:cBhvr>
                                    </p:animEffect>
                                  </p:childTnLst>
                                </p:cTn>
                              </p:par>
                            </p:childTnLst>
                          </p:cTn>
                        </p:par>
                        <p:par>
                          <p:cTn id="86" fill="hold">
                            <p:stCondLst>
                              <p:cond delay="500"/>
                            </p:stCondLst>
                            <p:childTnLst>
                              <p:par>
                                <p:cTn id="87" presetID="3" presetClass="entr" presetSubtype="10" fill="hold" grpId="0" nodeType="after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blinds(horizontal)">
                                      <p:cBhvr>
                                        <p:cTn id="8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9" grpId="0"/>
      <p:bldP spid="9" grpId="0" animBg="1"/>
      <p:bldP spid="33" grpId="0"/>
      <p:bldP spid="5" grpId="0"/>
      <p:bldP spid="10" grpId="0" animBg="1"/>
      <p:bldP spid="12" grpId="0" animBg="1"/>
      <p:bldP spid="3" grpId="0" animBg="1"/>
      <p:bldP spid="8" grpId="0"/>
      <p:bldP spid="13" grpId="0" animBg="1"/>
      <p:bldP spid="4" grpId="0" animBg="1"/>
      <p:bldP spid="39" grpId="0"/>
      <p:bldP spid="25" grpId="0" animBg="1"/>
      <p:bldP spid="6" grpId="0"/>
      <p:bldP spid="7"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9" name="자유형 88"/>
          <p:cNvSpPr/>
          <p:nvPr/>
        </p:nvSpPr>
        <p:spPr>
          <a:xfrm>
            <a:off x="0" y="987108"/>
            <a:ext cx="9144000" cy="4156075"/>
          </a:xfrm>
          <a:custGeom>
            <a:avLst/>
            <a:gdLst>
              <a:gd name="connsiteX0" fmla="*/ 0 w 9144000"/>
              <a:gd name="connsiteY0" fmla="*/ 0 h 5301208"/>
              <a:gd name="connsiteX1" fmla="*/ 9144000 w 9144000"/>
              <a:gd name="connsiteY1" fmla="*/ 0 h 5301208"/>
              <a:gd name="connsiteX2" fmla="*/ 9144000 w 9144000"/>
              <a:gd name="connsiteY2" fmla="*/ 5301208 h 5301208"/>
              <a:gd name="connsiteX3" fmla="*/ 0 w 9144000"/>
              <a:gd name="connsiteY3" fmla="*/ 5301208 h 5301208"/>
              <a:gd name="connsiteX4" fmla="*/ 0 w 9144000"/>
              <a:gd name="connsiteY4" fmla="*/ 0 h 5301208"/>
              <a:gd name="connsiteX0-1" fmla="*/ 0 w 9144000"/>
              <a:gd name="connsiteY0-2" fmla="*/ 5301208 h 5301208"/>
              <a:gd name="connsiteX1-3" fmla="*/ 9144000 w 9144000"/>
              <a:gd name="connsiteY1-4" fmla="*/ 0 h 5301208"/>
              <a:gd name="connsiteX2-5" fmla="*/ 9144000 w 9144000"/>
              <a:gd name="connsiteY2-6" fmla="*/ 5301208 h 5301208"/>
              <a:gd name="connsiteX3-7" fmla="*/ 0 w 9144000"/>
              <a:gd name="connsiteY3-8" fmla="*/ 5301208 h 5301208"/>
              <a:gd name="connsiteX0-9" fmla="*/ 0 w 9144000"/>
              <a:gd name="connsiteY0-10" fmla="*/ 5301208 h 5301208"/>
              <a:gd name="connsiteX1-11" fmla="*/ 0 w 9144000"/>
              <a:gd name="connsiteY1-12" fmla="*/ 3456384 h 5301208"/>
              <a:gd name="connsiteX2-13" fmla="*/ 9144000 w 9144000"/>
              <a:gd name="connsiteY2-14" fmla="*/ 0 h 5301208"/>
              <a:gd name="connsiteX3-15" fmla="*/ 9144000 w 9144000"/>
              <a:gd name="connsiteY3-16" fmla="*/ 5301208 h 5301208"/>
              <a:gd name="connsiteX4-17" fmla="*/ 0 w 9144000"/>
              <a:gd name="connsiteY4-18" fmla="*/ 5301208 h 5301208"/>
              <a:gd name="connsiteX0-19" fmla="*/ 0 w 9144000"/>
              <a:gd name="connsiteY0-20" fmla="*/ 5301208 h 5301208"/>
              <a:gd name="connsiteX1-21" fmla="*/ 0 w 9144000"/>
              <a:gd name="connsiteY1-22" fmla="*/ 4680520 h 5301208"/>
              <a:gd name="connsiteX2-23" fmla="*/ 9144000 w 9144000"/>
              <a:gd name="connsiteY2-24" fmla="*/ 0 h 5301208"/>
              <a:gd name="connsiteX3-25" fmla="*/ 9144000 w 9144000"/>
              <a:gd name="connsiteY3-26" fmla="*/ 5301208 h 5301208"/>
              <a:gd name="connsiteX4-27" fmla="*/ 0 w 9144000"/>
              <a:gd name="connsiteY4-28" fmla="*/ 5301208 h 5301208"/>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9144000" h="5301208">
                <a:moveTo>
                  <a:pt x="0" y="5301208"/>
                </a:moveTo>
                <a:lnTo>
                  <a:pt x="0" y="4680520"/>
                </a:lnTo>
                <a:lnTo>
                  <a:pt x="9144000" y="0"/>
                </a:lnTo>
                <a:lnTo>
                  <a:pt x="9144000" y="5301208"/>
                </a:lnTo>
                <a:lnTo>
                  <a:pt x="0" y="530120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직사각형 129"/>
          <p:cNvSpPr/>
          <p:nvPr/>
        </p:nvSpPr>
        <p:spPr>
          <a:xfrm>
            <a:off x="331470" y="296545"/>
            <a:ext cx="5015230" cy="4523105"/>
          </a:xfrm>
          <a:prstGeom prst="rect">
            <a:avLst/>
          </a:prstGeom>
          <a:ln w="19050">
            <a:solidFill>
              <a:schemeClr val="accent6">
                <a:lumMod val="75000"/>
              </a:schemeClr>
            </a:solidFill>
          </a:ln>
        </p:spPr>
        <p:txBody>
          <a:bodyPr wrap="square">
            <a:spAutoFit/>
          </a:bodyPr>
          <a:p>
            <a:pPr marL="0" marR="0" lvl="0" indent="0" algn="just" defTabSz="914400" rtl="0" eaLnBrk="1" fontAlgn="auto" hangingPunct="1">
              <a:lnSpc>
                <a:spcPct val="100000"/>
              </a:lnSpc>
              <a:spcBef>
                <a:spcPts val="0"/>
              </a:spcBef>
              <a:spcAft>
                <a:spcPts val="0"/>
              </a:spcAft>
              <a:buClrTx/>
              <a:buSzTx/>
              <a:buFontTx/>
              <a:buNone/>
              <a:defRPr/>
            </a:pPr>
            <a:r>
              <a:rPr kumimoji="0" lang="en-US" altLang="ko-KR" sz="2400" b="0" i="0" u="none" strike="noStrike" kern="1200" cap="none" spc="0" normalizeH="0" baseline="0" noProof="0" dirty="0" err="1">
                <a:ln>
                  <a:noFill/>
                </a:ln>
                <a:solidFill>
                  <a:schemeClr val="tx1">
                    <a:lumMod val="85000"/>
                    <a:lumOff val="15000"/>
                  </a:schemeClr>
                </a:solidFill>
                <a:effectLst/>
                <a:uLnTx/>
                <a:uFillTx/>
                <a:latin typeface="Times New Roman" panose="02020603050405020304" pitchFamily="18" charset="0"/>
                <a:ea typeface="方正大黑体_GBK" panose="02010600010101010101" charset="-122"/>
                <a:cs typeface="Times New Roman" panose="02020603050405020304" pitchFamily="18" charset="0"/>
              </a:rPr>
              <a:t>Indian officials said as many as 1,900 had been killed along the southern coast. Another 254 were found dead in Thailand and 54 in three other countries. In southern Thailand, 1,900 people were hurt and many more were missing, local officials said. “I was having breakfast with my three children when water started filling my home. We had to leave everything and run to safety,” said Chandra Theeravit, a local Thai woman.</a:t>
            </a:r>
            <a:endParaRPr kumimoji="0" lang="en-US" altLang="ko-KR" sz="2400" b="0" i="0" u="none" strike="noStrike" kern="1200" cap="none" spc="0" normalizeH="0" baseline="0" noProof="0" dirty="0" err="1">
              <a:ln>
                <a:noFill/>
              </a:ln>
              <a:solidFill>
                <a:schemeClr val="tx1">
                  <a:lumMod val="85000"/>
                  <a:lumOff val="15000"/>
                </a:schemeClr>
              </a:solidFill>
              <a:effectLst/>
              <a:uLnTx/>
              <a:uFillTx/>
              <a:latin typeface="Times New Roman" panose="02020603050405020304" pitchFamily="18" charset="0"/>
              <a:ea typeface="方正大黑体_GBK" panose="02010600010101010101" charset="-122"/>
              <a:cs typeface="Times New Roman" panose="02020603050405020304" pitchFamily="18" charset="0"/>
            </a:endParaRPr>
          </a:p>
        </p:txBody>
      </p:sp>
      <p:grpSp>
        <p:nvGrpSpPr>
          <p:cNvPr id="43" name="그룹 110"/>
          <p:cNvGrpSpPr/>
          <p:nvPr/>
        </p:nvGrpSpPr>
        <p:grpSpPr>
          <a:xfrm rot="0">
            <a:off x="5523865" y="414655"/>
            <a:ext cx="2478405" cy="504825"/>
            <a:chOff x="5122664" y="2370088"/>
            <a:chExt cx="3600400" cy="632436"/>
          </a:xfrm>
          <a:solidFill>
            <a:srgbClr val="FFC000"/>
          </a:solidFill>
        </p:grpSpPr>
        <p:grpSp>
          <p:nvGrpSpPr>
            <p:cNvPr id="44" name="그룹 109"/>
            <p:cNvGrpSpPr/>
            <p:nvPr/>
          </p:nvGrpSpPr>
          <p:grpSpPr>
            <a:xfrm>
              <a:off x="5122664" y="2370088"/>
              <a:ext cx="3600400" cy="632436"/>
              <a:chOff x="5122664" y="2370088"/>
              <a:chExt cx="3600400" cy="632436"/>
            </a:xfrm>
            <a:grpFill/>
          </p:grpSpPr>
          <p:sp>
            <p:nvSpPr>
              <p:cNvPr id="45" name="모서리가 둥근 직사각형 82"/>
              <p:cNvSpPr/>
              <p:nvPr/>
            </p:nvSpPr>
            <p:spPr>
              <a:xfrm>
                <a:off x="5122664" y="2370088"/>
                <a:ext cx="3600400" cy="575123"/>
              </a:xfrm>
              <a:prstGeom prst="roundRect">
                <a:avLst>
                  <a:gd name="adj" fmla="val 50000"/>
                </a:avLst>
              </a:prstGeom>
              <a:grpFill/>
              <a:ln w="9525">
                <a:solidFill>
                  <a:srgbClr val="4A742A"/>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0" i="0" u="none" strike="noStrike" kern="1200" cap="none" spc="0" normalizeH="0" baseline="0" noProof="0">
                  <a:ln>
                    <a:noFill/>
                  </a:ln>
                  <a:solidFill>
                    <a:schemeClr val="lt1"/>
                  </a:solidFill>
                  <a:effectLst/>
                  <a:uLnTx/>
                  <a:uFillTx/>
                  <a:latin typeface="+mn-lt"/>
                  <a:ea typeface="+mn-ea"/>
                  <a:cs typeface="+mn-cs"/>
                </a:endParaRPr>
              </a:p>
            </p:txBody>
          </p:sp>
          <p:sp>
            <p:nvSpPr>
              <p:cNvPr id="46" name="모서리가 둥근 직사각형 84"/>
              <p:cNvSpPr/>
              <p:nvPr/>
            </p:nvSpPr>
            <p:spPr>
              <a:xfrm>
                <a:off x="5122664" y="2427401"/>
                <a:ext cx="3600400" cy="575123"/>
              </a:xfrm>
              <a:prstGeom prst="roundRect">
                <a:avLst>
                  <a:gd name="adj" fmla="val 50000"/>
                </a:avLst>
              </a:prstGeom>
              <a:solidFill>
                <a:schemeClr val="bg1"/>
              </a:solidFill>
              <a:ln w="9525">
                <a:solidFill>
                  <a:srgbClr val="FFC000"/>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0" i="0" u="none" strike="noStrike" kern="1200" cap="none" spc="0" normalizeH="0" baseline="0" noProof="0">
                  <a:ln>
                    <a:noFill/>
                  </a:ln>
                  <a:solidFill>
                    <a:schemeClr val="lt1"/>
                  </a:solidFill>
                  <a:effectLst/>
                  <a:uLnTx/>
                  <a:uFillTx/>
                  <a:latin typeface="+mn-lt"/>
                  <a:ea typeface="+mn-ea"/>
                  <a:cs typeface="+mn-cs"/>
                </a:endParaRPr>
              </a:p>
            </p:txBody>
          </p:sp>
        </p:grpSp>
        <p:sp>
          <p:nvSpPr>
            <p:cNvPr id="47" name="타원 79"/>
            <p:cNvSpPr/>
            <p:nvPr/>
          </p:nvSpPr>
          <p:spPr>
            <a:xfrm>
              <a:off x="5194314" y="2467601"/>
              <a:ext cx="497568" cy="495520"/>
            </a:xfrm>
            <a:prstGeom prst="ellipse">
              <a:avLst/>
            </a:prstGeom>
            <a:grpFill/>
            <a:ln w="9525">
              <a:solidFill>
                <a:srgbClr val="4A742A"/>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0" i="0" u="none" strike="noStrike" kern="1200" cap="none" spc="0" normalizeH="0" baseline="0" noProof="0">
                <a:ln>
                  <a:noFill/>
                </a:ln>
                <a:solidFill>
                  <a:schemeClr val="lt1"/>
                </a:solidFill>
                <a:effectLst/>
                <a:uLnTx/>
                <a:uFillTx/>
                <a:latin typeface="+mn-lt"/>
                <a:ea typeface="+mn-ea"/>
                <a:cs typeface="+mn-cs"/>
              </a:endParaRPr>
            </a:p>
          </p:txBody>
        </p:sp>
      </p:grpSp>
      <p:sp>
        <p:nvSpPr>
          <p:cNvPr id="50" name="직사각형 129"/>
          <p:cNvSpPr/>
          <p:nvPr/>
        </p:nvSpPr>
        <p:spPr>
          <a:xfrm>
            <a:off x="6093778" y="398145"/>
            <a:ext cx="2471738" cy="583565"/>
          </a:xfrm>
          <a:prstGeom prst="rect">
            <a:avLst/>
          </a:prstGeom>
        </p:spPr>
        <p:txBody>
          <a:bodyPr wrap="square">
            <a:spAutoFit/>
          </a:bodyPr>
          <a:p>
            <a:pPr marL="0" marR="0" lvl="0" indent="0" algn="l" defTabSz="914400" rtl="0" eaLnBrk="1" fontAlgn="auto" latinLnBrk="1" hangingPunct="1">
              <a:lnSpc>
                <a:spcPct val="100000"/>
              </a:lnSpc>
              <a:spcBef>
                <a:spcPts val="0"/>
              </a:spcBef>
              <a:spcAft>
                <a:spcPts val="0"/>
              </a:spcAft>
              <a:buClrTx/>
              <a:buSzTx/>
              <a:buFontTx/>
              <a:buNone/>
              <a:defRPr/>
            </a:pPr>
            <a:r>
              <a:rPr kumimoji="0" lang="en-US" altLang="ko-KR" sz="3200" b="0" i="0" u="none" strike="noStrike" kern="1200" cap="none" spc="0" normalizeH="0" baseline="0" noProof="0" dirty="0" err="1">
                <a:ln>
                  <a:noFill/>
                </a:ln>
                <a:solidFill>
                  <a:schemeClr val="tx1">
                    <a:lumMod val="85000"/>
                    <a:lumOff val="15000"/>
                  </a:schemeClr>
                </a:solidFill>
                <a:effectLst/>
                <a:uLnTx/>
                <a:uFillTx/>
                <a:latin typeface="方正大黑体_GBK" panose="02010600010101010101" charset="-122"/>
                <a:ea typeface="方正大黑体_GBK" panose="02010600010101010101" charset="-122"/>
                <a:cs typeface="Arial" panose="020B0604020202020204" pitchFamily="34" charset="0"/>
              </a:rPr>
              <a:t>Body</a:t>
            </a:r>
            <a:endParaRPr kumimoji="0" lang="en-US" altLang="ko-KR" sz="3200" b="0" i="0" u="none" strike="noStrike" kern="1200" cap="none" spc="0" normalizeH="0" baseline="0" noProof="0" dirty="0" err="1">
              <a:ln>
                <a:noFill/>
              </a:ln>
              <a:solidFill>
                <a:schemeClr val="tx1">
                  <a:lumMod val="85000"/>
                  <a:lumOff val="15000"/>
                </a:schemeClr>
              </a:solidFill>
              <a:effectLst/>
              <a:uLnTx/>
              <a:uFillTx/>
              <a:latin typeface="方正大黑体_GBK" panose="02010600010101010101" charset="-122"/>
              <a:ea typeface="方正大黑体_GBK" panose="02010600010101010101" charset="-122"/>
              <a:cs typeface="Arial" panose="020B0604020202020204" pitchFamily="34" charset="0"/>
            </a:endParaRPr>
          </a:p>
        </p:txBody>
      </p:sp>
      <p:pic>
        <p:nvPicPr>
          <p:cNvPr id="24" name="图形 4" descr="C:\Users\juziuu\Desktop\非模\文本框\小清新文本框6.15\小清新绿色文本框.svg小清新绿色文本框"/>
          <p:cNvPicPr>
            <a:picLocks noChangeAspect="1"/>
          </p:cNvPicPr>
          <p:nvPr/>
        </p:nvPicPr>
        <p:blipFill>
          <a:blip r:embed="rId1">
            <a:extLst>
              <a:ext uri="{96DAC541-7B7A-43D3-8B79-37D633B846F1}">
                <asvg:svgBlip xmlns:asvg="http://schemas.microsoft.com/office/drawing/2016/SVG/main" r:embed="rId2"/>
              </a:ext>
            </a:extLst>
          </a:blip>
          <a:srcRect/>
          <a:stretch>
            <a:fillRect/>
          </a:stretch>
        </p:blipFill>
        <p:spPr>
          <a:xfrm>
            <a:off x="5396865" y="3806190"/>
            <a:ext cx="3636645" cy="738505"/>
          </a:xfrm>
          <a:prstGeom prst="rect">
            <a:avLst/>
          </a:prstGeom>
        </p:spPr>
      </p:pic>
      <p:sp>
        <p:nvSpPr>
          <p:cNvPr id="25" name="文本框 24"/>
          <p:cNvSpPr txBox="1"/>
          <p:nvPr/>
        </p:nvSpPr>
        <p:spPr>
          <a:xfrm>
            <a:off x="5584190" y="4022090"/>
            <a:ext cx="3261995" cy="306705"/>
          </a:xfrm>
          <a:prstGeom prst="rect">
            <a:avLst/>
          </a:prstGeom>
          <a:solidFill>
            <a:schemeClr val="accent6">
              <a:lumMod val="60000"/>
              <a:lumOff val="40000"/>
            </a:schemeClr>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altLang="zh-CN" sz="1400">
                <a:latin typeface="Arial" panose="020B0604020202020204" pitchFamily="34" charset="0"/>
                <a:ea typeface="汉仪刚艺体-35W" panose="00020600040101010101" charset="-122"/>
                <a:cs typeface="Arial" panose="020B0604020202020204" pitchFamily="34" charset="0"/>
              </a:rPr>
              <a:t>Details of the event and its effects</a:t>
            </a:r>
            <a:endParaRPr lang="en-US" altLang="zh-CN" sz="1400">
              <a:latin typeface="Arial" panose="020B0604020202020204" pitchFamily="34" charset="0"/>
              <a:ea typeface="汉仪刚艺体-35W" panose="00020600040101010101" charset="-122"/>
              <a:cs typeface="Arial" panose="020B0604020202020204" pitchFamily="34" charset="0"/>
            </a:endParaRPr>
          </a:p>
        </p:txBody>
      </p:sp>
      <p:sp>
        <p:nvSpPr>
          <p:cNvPr id="11" name="椭圆 10"/>
          <p:cNvSpPr/>
          <p:nvPr>
            <p:custDataLst>
              <p:tags r:id="rId3"/>
            </p:custDataLst>
          </p:nvPr>
        </p:nvSpPr>
        <p:spPr bwMode="auto">
          <a:xfrm>
            <a:off x="5625518" y="1311208"/>
            <a:ext cx="369836" cy="369836"/>
          </a:xfrm>
          <a:prstGeom prst="ellipse">
            <a:avLst/>
          </a:prstGeom>
          <a:solidFill>
            <a:srgbClr val="1F74AD"/>
          </a:solidFill>
          <a:ln w="19050">
            <a:noFill/>
            <a:round/>
          </a:ln>
        </p:spPr>
        <p:txBody>
          <a:bodyPr rot="0" spcFirstLastPara="0" vert="horz" wrap="none" lIns="0" tIns="0" rIns="0" bIns="0" anchor="ctr" anchorCtr="1" forceAA="0" compatLnSpc="1">
            <a:normAutofit fontScale="52500"/>
          </a:bodyPr>
          <a:p>
            <a:pPr>
              <a:lnSpc>
                <a:spcPct val="140000"/>
              </a:lnSpc>
            </a:pPr>
            <a:r>
              <a:rPr lang="en-US" altLang="zh-CN" sz="2100" b="1" dirty="0">
                <a:solidFill>
                  <a:sysClr val="window" lastClr="FFFFFF"/>
                </a:solidFill>
                <a:latin typeface="微软雅黑" panose="020B0503020204020204" charset="-122"/>
                <a:ea typeface="微软雅黑" panose="020B0503020204020204" charset="-122"/>
              </a:rPr>
              <a:t>01</a:t>
            </a:r>
            <a:endParaRPr lang="en-US" altLang="zh-CN" sz="2100" b="1" dirty="0">
              <a:solidFill>
                <a:sysClr val="window" lastClr="FFFFFF"/>
              </a:solidFill>
              <a:latin typeface="微软雅黑" panose="020B0503020204020204" charset="-122"/>
              <a:ea typeface="微软雅黑" panose="020B0503020204020204" charset="-122"/>
            </a:endParaRPr>
          </a:p>
        </p:txBody>
      </p:sp>
      <p:sp>
        <p:nvSpPr>
          <p:cNvPr id="16" name="椭圆 15"/>
          <p:cNvSpPr/>
          <p:nvPr>
            <p:custDataLst>
              <p:tags r:id="rId4"/>
            </p:custDataLst>
          </p:nvPr>
        </p:nvSpPr>
        <p:spPr bwMode="auto">
          <a:xfrm>
            <a:off x="5625518" y="1847945"/>
            <a:ext cx="369836" cy="369836"/>
          </a:xfrm>
          <a:prstGeom prst="ellipse">
            <a:avLst/>
          </a:prstGeom>
          <a:solidFill>
            <a:srgbClr val="3498DB"/>
          </a:solidFill>
          <a:ln w="19050">
            <a:noFill/>
            <a:round/>
          </a:ln>
        </p:spPr>
        <p:txBody>
          <a:bodyPr rot="0" spcFirstLastPara="0" vert="horz" wrap="none" lIns="0" tIns="0" rIns="0" bIns="0" anchor="ctr" anchorCtr="1" forceAA="0" compatLnSpc="1">
            <a:normAutofit fontScale="52500"/>
          </a:bodyPr>
          <a:p>
            <a:pPr>
              <a:lnSpc>
                <a:spcPct val="140000"/>
              </a:lnSpc>
            </a:pPr>
            <a:r>
              <a:rPr lang="en-US" altLang="zh-CN" sz="2100" b="1">
                <a:solidFill>
                  <a:sysClr val="window" lastClr="FFFFFF"/>
                </a:solidFill>
                <a:latin typeface="微软雅黑" panose="020B0503020204020204" charset="-122"/>
                <a:ea typeface="微软雅黑" panose="020B0503020204020204" charset="-122"/>
              </a:rPr>
              <a:t>02</a:t>
            </a:r>
            <a:endParaRPr lang="en-US" altLang="zh-CN" sz="2100" b="1">
              <a:solidFill>
                <a:sysClr val="window" lastClr="FFFFFF"/>
              </a:solidFill>
              <a:latin typeface="微软雅黑" panose="020B0503020204020204" charset="-122"/>
              <a:ea typeface="微软雅黑" panose="020B0503020204020204" charset="-122"/>
            </a:endParaRPr>
          </a:p>
        </p:txBody>
      </p:sp>
      <p:sp>
        <p:nvSpPr>
          <p:cNvPr id="2" name="椭圆 1"/>
          <p:cNvSpPr/>
          <p:nvPr>
            <p:custDataLst>
              <p:tags r:id="rId5"/>
            </p:custDataLst>
          </p:nvPr>
        </p:nvSpPr>
        <p:spPr bwMode="auto">
          <a:xfrm>
            <a:off x="5625518" y="2404203"/>
            <a:ext cx="369836" cy="369836"/>
          </a:xfrm>
          <a:prstGeom prst="ellipse">
            <a:avLst/>
          </a:prstGeom>
          <a:solidFill>
            <a:srgbClr val="1AA3AA"/>
          </a:solidFill>
          <a:ln w="19050">
            <a:noFill/>
            <a:round/>
          </a:ln>
        </p:spPr>
        <p:txBody>
          <a:bodyPr rot="0" spcFirstLastPara="0" vert="horz" wrap="none" lIns="0" tIns="0" rIns="0" bIns="0" anchor="ctr" anchorCtr="1" forceAA="0" compatLnSpc="1">
            <a:normAutofit fontScale="52500"/>
          </a:bodyPr>
          <a:p>
            <a:pPr>
              <a:lnSpc>
                <a:spcPct val="140000"/>
              </a:lnSpc>
            </a:pPr>
            <a:r>
              <a:rPr lang="en-US" altLang="zh-CN" sz="2100" b="1">
                <a:solidFill>
                  <a:sysClr val="window" lastClr="FFFFFF"/>
                </a:solidFill>
                <a:latin typeface="微软雅黑" panose="020B0503020204020204" charset="-122"/>
                <a:ea typeface="微软雅黑" panose="020B0503020204020204" charset="-122"/>
              </a:rPr>
              <a:t>03</a:t>
            </a:r>
            <a:endParaRPr lang="en-US" altLang="zh-CN" sz="2100" b="1">
              <a:solidFill>
                <a:sysClr val="window" lastClr="FFFFFF"/>
              </a:solidFill>
              <a:latin typeface="微软雅黑" panose="020B0503020204020204" charset="-122"/>
              <a:ea typeface="微软雅黑" panose="020B0503020204020204" charset="-122"/>
            </a:endParaRPr>
          </a:p>
        </p:txBody>
      </p:sp>
      <p:sp>
        <p:nvSpPr>
          <p:cNvPr id="18" name="椭圆 17"/>
          <p:cNvSpPr/>
          <p:nvPr>
            <p:custDataLst>
              <p:tags r:id="rId6"/>
            </p:custDataLst>
          </p:nvPr>
        </p:nvSpPr>
        <p:spPr bwMode="auto">
          <a:xfrm>
            <a:off x="5625518" y="2969630"/>
            <a:ext cx="369836" cy="369836"/>
          </a:xfrm>
          <a:prstGeom prst="ellipse">
            <a:avLst/>
          </a:prstGeom>
          <a:solidFill>
            <a:srgbClr val="69A35B"/>
          </a:solidFill>
          <a:ln w="19050">
            <a:noFill/>
            <a:round/>
          </a:ln>
        </p:spPr>
        <p:txBody>
          <a:bodyPr rot="0" spcFirstLastPara="0" vert="horz" wrap="none" lIns="0" tIns="0" rIns="0" bIns="0" anchor="ctr" anchorCtr="1" forceAA="0" compatLnSpc="1">
            <a:normAutofit fontScale="52500"/>
          </a:bodyPr>
          <a:p>
            <a:pPr>
              <a:lnSpc>
                <a:spcPct val="140000"/>
              </a:lnSpc>
            </a:pPr>
            <a:r>
              <a:rPr lang="en-US" altLang="zh-CN" sz="2100" b="1" dirty="0">
                <a:solidFill>
                  <a:sysClr val="window" lastClr="FFFFFF"/>
                </a:solidFill>
                <a:latin typeface="微软雅黑" panose="020B0503020204020204" charset="-122"/>
                <a:ea typeface="微软雅黑" panose="020B0503020204020204" charset="-122"/>
              </a:rPr>
              <a:t>04</a:t>
            </a:r>
            <a:endParaRPr lang="en-US" altLang="zh-CN" sz="2100" b="1" dirty="0">
              <a:solidFill>
                <a:sysClr val="window" lastClr="FFFFFF"/>
              </a:solidFill>
              <a:latin typeface="微软雅黑" panose="020B0503020204020204" charset="-122"/>
              <a:ea typeface="微软雅黑" panose="020B0503020204020204" charset="-122"/>
            </a:endParaRPr>
          </a:p>
        </p:txBody>
      </p:sp>
      <p:sp>
        <p:nvSpPr>
          <p:cNvPr id="33" name="文本框 32"/>
          <p:cNvSpPr txBox="1"/>
          <p:nvPr>
            <p:custDataLst>
              <p:tags r:id="rId7"/>
            </p:custDataLst>
          </p:nvPr>
        </p:nvSpPr>
        <p:spPr>
          <a:xfrm>
            <a:off x="6068587" y="1311062"/>
            <a:ext cx="2465814" cy="288500"/>
          </a:xfrm>
          <a:prstGeom prst="rect">
            <a:avLst/>
          </a:prstGeom>
          <a:noFill/>
        </p:spPr>
        <p:txBody>
          <a:bodyPr wrap="square" lIns="67500" tIns="35100" rIns="67500" bIns="0" anchor="b" anchorCtr="0">
            <a:normAutofit/>
          </a:bodyPr>
          <a:p>
            <a:pPr>
              <a:lnSpc>
                <a:spcPct val="120000"/>
              </a:lnSpc>
            </a:pPr>
            <a:r>
              <a:rPr lang="en-US" altLang="zh-CN" sz="1300" b="1" spc="-100" dirty="0">
                <a:solidFill>
                  <a:srgbClr val="1F74AD">
                    <a:lumMod val="100000"/>
                  </a:srgbClr>
                </a:solidFill>
                <a:uFillTx/>
                <a:latin typeface="微软雅黑" panose="020B0503020204020204" charset="-122"/>
                <a:ea typeface="微软雅黑" panose="020B0503020204020204" charset="-122"/>
                <a:cs typeface="+mn-ea"/>
              </a:rPr>
              <a:t>India</a:t>
            </a:r>
            <a:endParaRPr lang="en-US" altLang="zh-CN" sz="1300" b="1" spc="-100" dirty="0">
              <a:solidFill>
                <a:srgbClr val="1F74AD">
                  <a:lumMod val="100000"/>
                </a:srgbClr>
              </a:solidFill>
              <a:uFillTx/>
              <a:latin typeface="微软雅黑" panose="020B0503020204020204" charset="-122"/>
              <a:ea typeface="微软雅黑" panose="020B0503020204020204" charset="-122"/>
              <a:cs typeface="+mn-ea"/>
            </a:endParaRPr>
          </a:p>
        </p:txBody>
      </p:sp>
      <p:sp>
        <p:nvSpPr>
          <p:cNvPr id="35" name="文本框 34"/>
          <p:cNvSpPr txBox="1"/>
          <p:nvPr>
            <p:custDataLst>
              <p:tags r:id="rId8"/>
            </p:custDataLst>
          </p:nvPr>
        </p:nvSpPr>
        <p:spPr>
          <a:xfrm>
            <a:off x="6069857" y="1847898"/>
            <a:ext cx="2465814" cy="288500"/>
          </a:xfrm>
          <a:prstGeom prst="rect">
            <a:avLst/>
          </a:prstGeom>
          <a:noFill/>
        </p:spPr>
        <p:txBody>
          <a:bodyPr wrap="square" lIns="67500" tIns="35100" rIns="67500" bIns="0" anchor="b" anchorCtr="0">
            <a:normAutofit/>
          </a:bodyPr>
          <a:p>
            <a:pPr>
              <a:lnSpc>
                <a:spcPct val="120000"/>
              </a:lnSpc>
            </a:pPr>
            <a:r>
              <a:rPr lang="en-US" altLang="zh-CN" sz="1300" b="1" spc="-100">
                <a:solidFill>
                  <a:srgbClr val="3498DB"/>
                </a:solidFill>
                <a:uFillTx/>
                <a:latin typeface="微软雅黑" panose="020B0503020204020204" charset="-122"/>
                <a:ea typeface="微软雅黑" panose="020B0503020204020204" charset="-122"/>
                <a:cs typeface="+mn-ea"/>
              </a:rPr>
              <a:t>Thailand</a:t>
            </a:r>
            <a:endParaRPr lang="en-US" altLang="zh-CN" sz="1300" b="1" spc="-100">
              <a:solidFill>
                <a:srgbClr val="3498DB"/>
              </a:solidFill>
              <a:uFillTx/>
              <a:latin typeface="微软雅黑" panose="020B0503020204020204" charset="-122"/>
              <a:ea typeface="微软雅黑" panose="020B0503020204020204" charset="-122"/>
              <a:cs typeface="+mn-ea"/>
            </a:endParaRPr>
          </a:p>
        </p:txBody>
      </p:sp>
      <p:sp>
        <p:nvSpPr>
          <p:cNvPr id="37" name="文本框 36"/>
          <p:cNvSpPr txBox="1"/>
          <p:nvPr>
            <p:custDataLst>
              <p:tags r:id="rId9"/>
            </p:custDataLst>
          </p:nvPr>
        </p:nvSpPr>
        <p:spPr>
          <a:xfrm>
            <a:off x="6068395" y="2404401"/>
            <a:ext cx="2465814" cy="288500"/>
          </a:xfrm>
          <a:prstGeom prst="rect">
            <a:avLst/>
          </a:prstGeom>
          <a:noFill/>
        </p:spPr>
        <p:txBody>
          <a:bodyPr wrap="square" lIns="67500" tIns="35100" rIns="67500" bIns="0" anchor="b" anchorCtr="0">
            <a:normAutofit/>
          </a:bodyPr>
          <a:p>
            <a:pPr>
              <a:lnSpc>
                <a:spcPct val="120000"/>
              </a:lnSpc>
            </a:pPr>
            <a:r>
              <a:rPr lang="en-US" altLang="zh-CN" sz="1300" b="1" spc="-100">
                <a:solidFill>
                  <a:srgbClr val="1AA3AA"/>
                </a:solidFill>
                <a:uFillTx/>
                <a:latin typeface="微软雅黑" panose="020B0503020204020204" charset="-122"/>
                <a:ea typeface="微软雅黑" panose="020B0503020204020204" charset="-122"/>
                <a:cs typeface="+mn-ea"/>
              </a:rPr>
              <a:t>Southern Thailand</a:t>
            </a:r>
            <a:endParaRPr lang="en-US" altLang="zh-CN" sz="1300" b="1" spc="-100">
              <a:solidFill>
                <a:srgbClr val="1AA3AA"/>
              </a:solidFill>
              <a:uFillTx/>
              <a:latin typeface="微软雅黑" panose="020B0503020204020204" charset="-122"/>
              <a:ea typeface="微软雅黑" panose="020B0503020204020204" charset="-122"/>
              <a:cs typeface="+mn-ea"/>
            </a:endParaRPr>
          </a:p>
        </p:txBody>
      </p:sp>
      <p:sp>
        <p:nvSpPr>
          <p:cNvPr id="39" name="文本框 38"/>
          <p:cNvSpPr txBox="1"/>
          <p:nvPr>
            <p:custDataLst>
              <p:tags r:id="rId10"/>
            </p:custDataLst>
          </p:nvPr>
        </p:nvSpPr>
        <p:spPr>
          <a:xfrm>
            <a:off x="6068721" y="2969678"/>
            <a:ext cx="2465814" cy="288500"/>
          </a:xfrm>
          <a:prstGeom prst="rect">
            <a:avLst/>
          </a:prstGeom>
          <a:noFill/>
        </p:spPr>
        <p:txBody>
          <a:bodyPr wrap="square" lIns="67500" tIns="35100" rIns="67500" bIns="0" anchor="b" anchorCtr="0">
            <a:normAutofit/>
          </a:bodyPr>
          <a:p>
            <a:pPr>
              <a:lnSpc>
                <a:spcPct val="120000"/>
              </a:lnSpc>
            </a:pPr>
            <a:r>
              <a:rPr lang="en-US" altLang="zh-CN" sz="1300" b="1" spc="-100">
                <a:solidFill>
                  <a:srgbClr val="69A35B"/>
                </a:solidFill>
                <a:uFillTx/>
                <a:latin typeface="微软雅黑" panose="020B0503020204020204" charset="-122"/>
                <a:ea typeface="微软雅黑" panose="020B0503020204020204" charset="-122"/>
                <a:cs typeface="+mn-ea"/>
              </a:rPr>
              <a:t>Specific examples</a:t>
            </a:r>
            <a:endParaRPr lang="en-US" altLang="zh-CN" sz="1300" b="1" spc="-100">
              <a:solidFill>
                <a:srgbClr val="69A35B"/>
              </a:solidFill>
              <a:uFillTx/>
              <a:latin typeface="微软雅黑" panose="020B0503020204020204" charset="-122"/>
              <a:ea typeface="微软雅黑" panose="020B0503020204020204" charset="-122"/>
              <a:cs typeface="+mn-ea"/>
            </a:endParaRPr>
          </a:p>
        </p:txBody>
      </p:sp>
      <p:sp>
        <p:nvSpPr>
          <p:cNvPr id="12" name="矩形 11"/>
          <p:cNvSpPr/>
          <p:nvPr/>
        </p:nvSpPr>
        <p:spPr>
          <a:xfrm>
            <a:off x="394970" y="398145"/>
            <a:ext cx="847090" cy="320040"/>
          </a:xfrm>
          <a:prstGeom prst="rect">
            <a:avLst/>
          </a:prstGeom>
          <a:solidFill>
            <a:srgbClr val="000000">
              <a:alpha val="0"/>
            </a:srgb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394970" y="1452245"/>
            <a:ext cx="1410335" cy="320040"/>
          </a:xfrm>
          <a:prstGeom prst="rect">
            <a:avLst/>
          </a:prstGeom>
          <a:solidFill>
            <a:srgbClr val="000000">
              <a:alpha val="0"/>
            </a:srgb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2034540" y="1845945"/>
            <a:ext cx="2359025" cy="320040"/>
          </a:xfrm>
          <a:prstGeom prst="rect">
            <a:avLst/>
          </a:prstGeom>
          <a:solidFill>
            <a:srgbClr val="000000">
              <a:alpha val="0"/>
            </a:srgb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394970" y="4405630"/>
            <a:ext cx="2455545" cy="320040"/>
          </a:xfrm>
          <a:prstGeom prst="rect">
            <a:avLst/>
          </a:prstGeom>
          <a:solidFill>
            <a:srgbClr val="000000">
              <a:alpha val="0"/>
            </a:srgb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水印"/>
          <p:cNvPicPr>
            <a:picLocks noChangeAspect="1"/>
          </p:cNvPicPr>
          <p:nvPr userDrawn="1"/>
        </p:nvPicPr>
        <p:blipFill>
          <a:blip r:embed="rId11"/>
          <a:stretch>
            <a:fillRect/>
          </a:stretch>
        </p:blipFill>
        <p:spPr>
          <a:xfrm>
            <a:off x="5389721" y="22860"/>
            <a:ext cx="3676650" cy="1190149"/>
          </a:xfrm>
          <a:prstGeom prst="rect">
            <a:avLst/>
          </a:prstGeom>
        </p:spPr>
      </p:pic>
      <p:pic>
        <p:nvPicPr>
          <p:cNvPr id="8" name="图片 7" descr="水印"/>
          <p:cNvPicPr>
            <a:picLocks noChangeAspect="1"/>
          </p:cNvPicPr>
          <p:nvPr userDrawn="1"/>
        </p:nvPicPr>
        <p:blipFill>
          <a:blip r:embed="rId11"/>
          <a:stretch>
            <a:fillRect/>
          </a:stretch>
        </p:blipFill>
        <p:spPr>
          <a:xfrm>
            <a:off x="5516721" y="149860"/>
            <a:ext cx="3676650" cy="11901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barn(inVertical)">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barn(inVertical)">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barn(inVertical)">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arn(inVertical)">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barn(inVertical)">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arn(inVertical)">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barn(inVertical)">
                                      <p:cBhvr>
                                        <p:cTn id="57" dur="5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barn(inVertical)">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linds(horizontal)">
                                      <p:cBhvr>
                                        <p:cTn id="6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0" grpId="0"/>
      <p:bldP spid="33" grpId="0"/>
      <p:bldP spid="4" grpId="0" animBg="1"/>
      <p:bldP spid="5" grpId="0" animBg="1"/>
      <p:bldP spid="35" grpId="0"/>
      <p:bldP spid="37" grpId="0"/>
      <p:bldP spid="6" grpId="0" animBg="1"/>
      <p:bldP spid="39" grpId="0"/>
      <p:bldP spid="25"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9" name="자유형 88"/>
          <p:cNvSpPr/>
          <p:nvPr/>
        </p:nvSpPr>
        <p:spPr>
          <a:xfrm>
            <a:off x="0" y="987108"/>
            <a:ext cx="9144000" cy="4156075"/>
          </a:xfrm>
          <a:custGeom>
            <a:avLst/>
            <a:gdLst>
              <a:gd name="connsiteX0" fmla="*/ 0 w 9144000"/>
              <a:gd name="connsiteY0" fmla="*/ 0 h 5301208"/>
              <a:gd name="connsiteX1" fmla="*/ 9144000 w 9144000"/>
              <a:gd name="connsiteY1" fmla="*/ 0 h 5301208"/>
              <a:gd name="connsiteX2" fmla="*/ 9144000 w 9144000"/>
              <a:gd name="connsiteY2" fmla="*/ 5301208 h 5301208"/>
              <a:gd name="connsiteX3" fmla="*/ 0 w 9144000"/>
              <a:gd name="connsiteY3" fmla="*/ 5301208 h 5301208"/>
              <a:gd name="connsiteX4" fmla="*/ 0 w 9144000"/>
              <a:gd name="connsiteY4" fmla="*/ 0 h 5301208"/>
              <a:gd name="connsiteX0-1" fmla="*/ 0 w 9144000"/>
              <a:gd name="connsiteY0-2" fmla="*/ 5301208 h 5301208"/>
              <a:gd name="connsiteX1-3" fmla="*/ 9144000 w 9144000"/>
              <a:gd name="connsiteY1-4" fmla="*/ 0 h 5301208"/>
              <a:gd name="connsiteX2-5" fmla="*/ 9144000 w 9144000"/>
              <a:gd name="connsiteY2-6" fmla="*/ 5301208 h 5301208"/>
              <a:gd name="connsiteX3-7" fmla="*/ 0 w 9144000"/>
              <a:gd name="connsiteY3-8" fmla="*/ 5301208 h 5301208"/>
              <a:gd name="connsiteX0-9" fmla="*/ 0 w 9144000"/>
              <a:gd name="connsiteY0-10" fmla="*/ 5301208 h 5301208"/>
              <a:gd name="connsiteX1-11" fmla="*/ 0 w 9144000"/>
              <a:gd name="connsiteY1-12" fmla="*/ 3456384 h 5301208"/>
              <a:gd name="connsiteX2-13" fmla="*/ 9144000 w 9144000"/>
              <a:gd name="connsiteY2-14" fmla="*/ 0 h 5301208"/>
              <a:gd name="connsiteX3-15" fmla="*/ 9144000 w 9144000"/>
              <a:gd name="connsiteY3-16" fmla="*/ 5301208 h 5301208"/>
              <a:gd name="connsiteX4-17" fmla="*/ 0 w 9144000"/>
              <a:gd name="connsiteY4-18" fmla="*/ 5301208 h 5301208"/>
              <a:gd name="connsiteX0-19" fmla="*/ 0 w 9144000"/>
              <a:gd name="connsiteY0-20" fmla="*/ 5301208 h 5301208"/>
              <a:gd name="connsiteX1-21" fmla="*/ 0 w 9144000"/>
              <a:gd name="connsiteY1-22" fmla="*/ 4680520 h 5301208"/>
              <a:gd name="connsiteX2-23" fmla="*/ 9144000 w 9144000"/>
              <a:gd name="connsiteY2-24" fmla="*/ 0 h 5301208"/>
              <a:gd name="connsiteX3-25" fmla="*/ 9144000 w 9144000"/>
              <a:gd name="connsiteY3-26" fmla="*/ 5301208 h 5301208"/>
              <a:gd name="connsiteX4-27" fmla="*/ 0 w 9144000"/>
              <a:gd name="connsiteY4-28" fmla="*/ 5301208 h 5301208"/>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9144000" h="5301208">
                <a:moveTo>
                  <a:pt x="0" y="5301208"/>
                </a:moveTo>
                <a:lnTo>
                  <a:pt x="0" y="4680520"/>
                </a:lnTo>
                <a:lnTo>
                  <a:pt x="9144000" y="0"/>
                </a:lnTo>
                <a:lnTo>
                  <a:pt x="9144000" y="5301208"/>
                </a:lnTo>
                <a:lnTo>
                  <a:pt x="0" y="530120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직사각형 129"/>
          <p:cNvSpPr/>
          <p:nvPr/>
        </p:nvSpPr>
        <p:spPr>
          <a:xfrm>
            <a:off x="316865" y="398145"/>
            <a:ext cx="5015230" cy="3046095"/>
          </a:xfrm>
          <a:prstGeom prst="rect">
            <a:avLst/>
          </a:prstGeom>
          <a:ln w="19050">
            <a:solidFill>
              <a:schemeClr val="accent6">
                <a:lumMod val="75000"/>
              </a:schemeClr>
            </a:solidFill>
          </a:ln>
        </p:spPr>
        <p:txBody>
          <a:bodyPr wrap="square">
            <a:spAutoFit/>
          </a:bodyPr>
          <a:p>
            <a:pPr marL="0" marR="0" lvl="0" indent="0" algn="just" defTabSz="914400" rtl="0" eaLnBrk="1" fontAlgn="auto" hangingPunct="1">
              <a:lnSpc>
                <a:spcPct val="100000"/>
              </a:lnSpc>
              <a:spcBef>
                <a:spcPts val="0"/>
              </a:spcBef>
              <a:spcAft>
                <a:spcPts val="0"/>
              </a:spcAft>
              <a:buClrTx/>
              <a:buSzTx/>
              <a:buFontTx/>
              <a:buNone/>
              <a:defRPr/>
            </a:pPr>
            <a:r>
              <a:rPr kumimoji="0" lang="en-US" altLang="ko-KR" sz="2400" b="0" i="0" u="none" strike="noStrike" kern="1200" cap="none" spc="0" normalizeH="0" baseline="0" noProof="0" dirty="0" err="1">
                <a:ln>
                  <a:noFill/>
                </a:ln>
                <a:solidFill>
                  <a:schemeClr val="tx1">
                    <a:lumMod val="85000"/>
                    <a:lumOff val="15000"/>
                  </a:schemeClr>
                </a:solidFill>
                <a:effectLst/>
                <a:uLnTx/>
                <a:uFillTx/>
                <a:latin typeface="Times New Roman" panose="02020603050405020304" pitchFamily="18" charset="0"/>
                <a:ea typeface="方正大黑体_GBK" panose="02010600010101010101" charset="-122"/>
                <a:cs typeface="Times New Roman" panose="02020603050405020304" pitchFamily="18" charset="0"/>
              </a:rPr>
              <a:t>Thousands of people are still missing, and the number of deaths is expected to grow even higher over the next few days. Foreign aid is being organised for the tsunami-hit countries. However, dangerous conditions and damaged roads will make it difficult to deliver food and supplies.</a:t>
            </a:r>
            <a:endParaRPr kumimoji="0" lang="en-US" altLang="ko-KR" sz="2400" b="0" i="0" u="none" strike="noStrike" kern="1200" cap="none" spc="0" normalizeH="0" baseline="0" noProof="0" dirty="0" err="1">
              <a:ln>
                <a:noFill/>
              </a:ln>
              <a:solidFill>
                <a:schemeClr val="tx1">
                  <a:lumMod val="85000"/>
                  <a:lumOff val="15000"/>
                </a:schemeClr>
              </a:solidFill>
              <a:effectLst/>
              <a:uLnTx/>
              <a:uFillTx/>
              <a:latin typeface="Times New Roman" panose="02020603050405020304" pitchFamily="18" charset="0"/>
              <a:ea typeface="方正大黑体_GBK" panose="02010600010101010101" charset="-122"/>
              <a:cs typeface="Times New Roman" panose="02020603050405020304" pitchFamily="18" charset="0"/>
            </a:endParaRPr>
          </a:p>
        </p:txBody>
      </p:sp>
      <p:pic>
        <p:nvPicPr>
          <p:cNvPr id="24" name="图形 4" descr="C:\Users\juziuu\Desktop\非模\文本框\小清新文本框6.15\小清新绿色文本框.svg小清新绿色文本框"/>
          <p:cNvPicPr>
            <a:picLocks noChangeAspect="1"/>
          </p:cNvPicPr>
          <p:nvPr/>
        </p:nvPicPr>
        <p:blipFill>
          <a:blip r:embed="rId1">
            <a:extLst>
              <a:ext uri="{96DAC541-7B7A-43D3-8B79-37D633B846F1}">
                <asvg:svgBlip xmlns:asvg="http://schemas.microsoft.com/office/drawing/2016/SVG/main" r:embed="rId2"/>
              </a:ext>
            </a:extLst>
          </a:blip>
          <a:srcRect/>
          <a:stretch>
            <a:fillRect/>
          </a:stretch>
        </p:blipFill>
        <p:spPr>
          <a:xfrm>
            <a:off x="5389245" y="3444240"/>
            <a:ext cx="3636645" cy="1153160"/>
          </a:xfrm>
          <a:prstGeom prst="rect">
            <a:avLst/>
          </a:prstGeom>
        </p:spPr>
      </p:pic>
      <p:sp>
        <p:nvSpPr>
          <p:cNvPr id="25" name="文本框 24"/>
          <p:cNvSpPr txBox="1"/>
          <p:nvPr/>
        </p:nvSpPr>
        <p:spPr>
          <a:xfrm>
            <a:off x="5576570" y="3759835"/>
            <a:ext cx="3261995" cy="521970"/>
          </a:xfrm>
          <a:prstGeom prst="rect">
            <a:avLst/>
          </a:prstGeom>
          <a:solidFill>
            <a:schemeClr val="accent6">
              <a:lumMod val="60000"/>
              <a:lumOff val="40000"/>
            </a:schemeClr>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altLang="zh-CN" sz="1400">
                <a:latin typeface="Arial" panose="020B0604020202020204" pitchFamily="34" charset="0"/>
                <a:ea typeface="汉仪刚艺体-35W" panose="00020600040101010101" charset="-122"/>
                <a:cs typeface="Arial" panose="020B0604020202020204" pitchFamily="34" charset="0"/>
              </a:rPr>
              <a:t>Possible effects and other imformation about the event, or a conclusion</a:t>
            </a:r>
            <a:endParaRPr lang="en-US" altLang="zh-CN" sz="1400">
              <a:latin typeface="Arial" panose="020B0604020202020204" pitchFamily="34" charset="0"/>
              <a:ea typeface="汉仪刚艺体-35W" panose="00020600040101010101" charset="-122"/>
              <a:cs typeface="Arial" panose="020B0604020202020204" pitchFamily="34" charset="0"/>
            </a:endParaRPr>
          </a:p>
        </p:txBody>
      </p:sp>
      <p:sp>
        <p:nvSpPr>
          <p:cNvPr id="11" name="椭圆 10"/>
          <p:cNvSpPr/>
          <p:nvPr>
            <p:custDataLst>
              <p:tags r:id="rId3"/>
            </p:custDataLst>
          </p:nvPr>
        </p:nvSpPr>
        <p:spPr bwMode="auto">
          <a:xfrm>
            <a:off x="5706798" y="1236913"/>
            <a:ext cx="369836" cy="369836"/>
          </a:xfrm>
          <a:prstGeom prst="ellipse">
            <a:avLst/>
          </a:prstGeom>
          <a:solidFill>
            <a:srgbClr val="1F74AD"/>
          </a:solidFill>
          <a:ln w="19050">
            <a:noFill/>
            <a:round/>
          </a:ln>
        </p:spPr>
        <p:txBody>
          <a:bodyPr rot="0" spcFirstLastPara="0" vert="horz" wrap="none" lIns="0" tIns="0" rIns="0" bIns="0" anchor="ctr" anchorCtr="1" forceAA="0" compatLnSpc="1">
            <a:normAutofit fontScale="52500"/>
          </a:bodyPr>
          <a:p>
            <a:pPr>
              <a:lnSpc>
                <a:spcPct val="140000"/>
              </a:lnSpc>
            </a:pPr>
            <a:r>
              <a:rPr lang="en-US" altLang="zh-CN" sz="2100" b="1" dirty="0">
                <a:solidFill>
                  <a:sysClr val="window" lastClr="FFFFFF"/>
                </a:solidFill>
                <a:latin typeface="微软雅黑" panose="020B0503020204020204" charset="-122"/>
                <a:ea typeface="微软雅黑" panose="020B0503020204020204" charset="-122"/>
              </a:rPr>
              <a:t>01</a:t>
            </a:r>
            <a:endParaRPr lang="en-US" altLang="zh-CN" sz="2100" b="1" dirty="0">
              <a:solidFill>
                <a:sysClr val="window" lastClr="FFFFFF"/>
              </a:solidFill>
              <a:latin typeface="微软雅黑" panose="020B0503020204020204" charset="-122"/>
              <a:ea typeface="微软雅黑" panose="020B0503020204020204" charset="-122"/>
            </a:endParaRPr>
          </a:p>
        </p:txBody>
      </p:sp>
      <p:sp>
        <p:nvSpPr>
          <p:cNvPr id="16" name="椭圆 15"/>
          <p:cNvSpPr/>
          <p:nvPr>
            <p:custDataLst>
              <p:tags r:id="rId4"/>
            </p:custDataLst>
          </p:nvPr>
        </p:nvSpPr>
        <p:spPr bwMode="auto">
          <a:xfrm>
            <a:off x="5706798" y="1773650"/>
            <a:ext cx="369836" cy="369836"/>
          </a:xfrm>
          <a:prstGeom prst="ellipse">
            <a:avLst/>
          </a:prstGeom>
          <a:solidFill>
            <a:srgbClr val="3498DB"/>
          </a:solidFill>
          <a:ln w="19050">
            <a:noFill/>
            <a:round/>
          </a:ln>
        </p:spPr>
        <p:txBody>
          <a:bodyPr rot="0" spcFirstLastPara="0" vert="horz" wrap="none" lIns="0" tIns="0" rIns="0" bIns="0" anchor="ctr" anchorCtr="1" forceAA="0" compatLnSpc="1">
            <a:normAutofit fontScale="52500"/>
          </a:bodyPr>
          <a:p>
            <a:pPr>
              <a:lnSpc>
                <a:spcPct val="140000"/>
              </a:lnSpc>
            </a:pPr>
            <a:r>
              <a:rPr lang="en-US" altLang="zh-CN" sz="2100" b="1">
                <a:solidFill>
                  <a:sysClr val="window" lastClr="FFFFFF"/>
                </a:solidFill>
                <a:latin typeface="微软雅黑" panose="020B0503020204020204" charset="-122"/>
                <a:ea typeface="微软雅黑" panose="020B0503020204020204" charset="-122"/>
              </a:rPr>
              <a:t>02</a:t>
            </a:r>
            <a:endParaRPr lang="en-US" altLang="zh-CN" sz="2100" b="1">
              <a:solidFill>
                <a:sysClr val="window" lastClr="FFFFFF"/>
              </a:solidFill>
              <a:latin typeface="微软雅黑" panose="020B0503020204020204" charset="-122"/>
              <a:ea typeface="微软雅黑" panose="020B0503020204020204" charset="-122"/>
            </a:endParaRPr>
          </a:p>
        </p:txBody>
      </p:sp>
      <p:sp>
        <p:nvSpPr>
          <p:cNvPr id="2" name="椭圆 1"/>
          <p:cNvSpPr/>
          <p:nvPr>
            <p:custDataLst>
              <p:tags r:id="rId5"/>
            </p:custDataLst>
          </p:nvPr>
        </p:nvSpPr>
        <p:spPr bwMode="auto">
          <a:xfrm>
            <a:off x="5706798" y="2329908"/>
            <a:ext cx="369836" cy="369836"/>
          </a:xfrm>
          <a:prstGeom prst="ellipse">
            <a:avLst/>
          </a:prstGeom>
          <a:solidFill>
            <a:srgbClr val="1AA3AA"/>
          </a:solidFill>
          <a:ln w="19050">
            <a:noFill/>
            <a:round/>
          </a:ln>
        </p:spPr>
        <p:txBody>
          <a:bodyPr rot="0" spcFirstLastPara="0" vert="horz" wrap="none" lIns="0" tIns="0" rIns="0" bIns="0" anchor="ctr" anchorCtr="1" forceAA="0" compatLnSpc="1">
            <a:normAutofit fontScale="52500"/>
          </a:bodyPr>
          <a:p>
            <a:pPr>
              <a:lnSpc>
                <a:spcPct val="140000"/>
              </a:lnSpc>
            </a:pPr>
            <a:r>
              <a:rPr lang="en-US" altLang="zh-CN" sz="2100" b="1">
                <a:solidFill>
                  <a:sysClr val="window" lastClr="FFFFFF"/>
                </a:solidFill>
                <a:latin typeface="微软雅黑" panose="020B0503020204020204" charset="-122"/>
                <a:ea typeface="微软雅黑" panose="020B0503020204020204" charset="-122"/>
              </a:rPr>
              <a:t>03</a:t>
            </a:r>
            <a:endParaRPr lang="en-US" altLang="zh-CN" sz="2100" b="1">
              <a:solidFill>
                <a:sysClr val="window" lastClr="FFFFFF"/>
              </a:solidFill>
              <a:latin typeface="微软雅黑" panose="020B0503020204020204" charset="-122"/>
              <a:ea typeface="微软雅黑" panose="020B0503020204020204" charset="-122"/>
            </a:endParaRPr>
          </a:p>
        </p:txBody>
      </p:sp>
      <p:sp>
        <p:nvSpPr>
          <p:cNvPr id="18" name="椭圆 17"/>
          <p:cNvSpPr/>
          <p:nvPr>
            <p:custDataLst>
              <p:tags r:id="rId6"/>
            </p:custDataLst>
          </p:nvPr>
        </p:nvSpPr>
        <p:spPr bwMode="auto">
          <a:xfrm>
            <a:off x="5706798" y="2895335"/>
            <a:ext cx="369836" cy="369836"/>
          </a:xfrm>
          <a:prstGeom prst="ellipse">
            <a:avLst/>
          </a:prstGeom>
          <a:solidFill>
            <a:srgbClr val="69A35B"/>
          </a:solidFill>
          <a:ln w="19050">
            <a:noFill/>
            <a:round/>
          </a:ln>
        </p:spPr>
        <p:txBody>
          <a:bodyPr rot="0" spcFirstLastPara="0" vert="horz" wrap="none" lIns="0" tIns="0" rIns="0" bIns="0" anchor="ctr" anchorCtr="1" forceAA="0" compatLnSpc="1">
            <a:normAutofit fontScale="52500"/>
          </a:bodyPr>
          <a:p>
            <a:pPr>
              <a:lnSpc>
                <a:spcPct val="140000"/>
              </a:lnSpc>
            </a:pPr>
            <a:r>
              <a:rPr lang="en-US" altLang="zh-CN" sz="2100" b="1" dirty="0">
                <a:solidFill>
                  <a:sysClr val="window" lastClr="FFFFFF"/>
                </a:solidFill>
                <a:latin typeface="微软雅黑" panose="020B0503020204020204" charset="-122"/>
                <a:ea typeface="微软雅黑" panose="020B0503020204020204" charset="-122"/>
              </a:rPr>
              <a:t>04</a:t>
            </a:r>
            <a:endParaRPr lang="en-US" altLang="zh-CN" sz="2100" b="1" dirty="0">
              <a:solidFill>
                <a:sysClr val="window" lastClr="FFFFFF"/>
              </a:solidFill>
              <a:latin typeface="微软雅黑" panose="020B0503020204020204" charset="-122"/>
              <a:ea typeface="微软雅黑" panose="020B0503020204020204" charset="-122"/>
            </a:endParaRPr>
          </a:p>
        </p:txBody>
      </p:sp>
      <p:sp>
        <p:nvSpPr>
          <p:cNvPr id="33" name="文本框 32"/>
          <p:cNvSpPr txBox="1"/>
          <p:nvPr>
            <p:custDataLst>
              <p:tags r:id="rId7"/>
            </p:custDataLst>
          </p:nvPr>
        </p:nvSpPr>
        <p:spPr>
          <a:xfrm>
            <a:off x="6149867" y="1236767"/>
            <a:ext cx="2465814" cy="288500"/>
          </a:xfrm>
          <a:prstGeom prst="rect">
            <a:avLst/>
          </a:prstGeom>
          <a:noFill/>
        </p:spPr>
        <p:txBody>
          <a:bodyPr wrap="square" lIns="67500" tIns="35100" rIns="67500" bIns="0" anchor="b" anchorCtr="0">
            <a:normAutofit/>
          </a:bodyPr>
          <a:p>
            <a:pPr>
              <a:lnSpc>
                <a:spcPct val="120000"/>
              </a:lnSpc>
            </a:pPr>
            <a:r>
              <a:rPr lang="en-US" altLang="zh-CN" sz="1300" b="1" spc="-100" dirty="0">
                <a:solidFill>
                  <a:srgbClr val="1F74AD">
                    <a:lumMod val="100000"/>
                  </a:srgbClr>
                </a:solidFill>
                <a:uFillTx/>
                <a:latin typeface="微软雅黑" panose="020B0503020204020204" charset="-122"/>
                <a:ea typeface="微软雅黑" panose="020B0503020204020204" charset="-122"/>
                <a:cs typeface="+mn-ea"/>
              </a:rPr>
              <a:t>Missing</a:t>
            </a:r>
            <a:endParaRPr lang="en-US" altLang="zh-CN" sz="1300" b="1" spc="-100" dirty="0">
              <a:solidFill>
                <a:srgbClr val="1F74AD">
                  <a:lumMod val="100000"/>
                </a:srgbClr>
              </a:solidFill>
              <a:uFillTx/>
              <a:latin typeface="微软雅黑" panose="020B0503020204020204" charset="-122"/>
              <a:ea typeface="微软雅黑" panose="020B0503020204020204" charset="-122"/>
              <a:cs typeface="+mn-ea"/>
            </a:endParaRPr>
          </a:p>
        </p:txBody>
      </p:sp>
      <p:sp>
        <p:nvSpPr>
          <p:cNvPr id="35" name="文本框 34"/>
          <p:cNvSpPr txBox="1"/>
          <p:nvPr>
            <p:custDataLst>
              <p:tags r:id="rId8"/>
            </p:custDataLst>
          </p:nvPr>
        </p:nvSpPr>
        <p:spPr>
          <a:xfrm>
            <a:off x="6151137" y="1773603"/>
            <a:ext cx="2465814" cy="288500"/>
          </a:xfrm>
          <a:prstGeom prst="rect">
            <a:avLst/>
          </a:prstGeom>
          <a:noFill/>
        </p:spPr>
        <p:txBody>
          <a:bodyPr wrap="square" lIns="67500" tIns="35100" rIns="67500" bIns="0" anchor="b" anchorCtr="0">
            <a:normAutofit/>
          </a:bodyPr>
          <a:p>
            <a:pPr>
              <a:lnSpc>
                <a:spcPct val="120000"/>
              </a:lnSpc>
            </a:pPr>
            <a:r>
              <a:rPr lang="en-US" altLang="zh-CN" sz="1300" b="1" spc="-100">
                <a:solidFill>
                  <a:srgbClr val="3498DB"/>
                </a:solidFill>
                <a:uFillTx/>
                <a:latin typeface="微软雅黑" panose="020B0503020204020204" charset="-122"/>
                <a:ea typeface="微软雅黑" panose="020B0503020204020204" charset="-122"/>
                <a:cs typeface="+mn-ea"/>
              </a:rPr>
              <a:t>Deaths</a:t>
            </a:r>
            <a:endParaRPr lang="en-US" altLang="zh-CN" sz="1300" b="1" spc="-100">
              <a:solidFill>
                <a:srgbClr val="3498DB"/>
              </a:solidFill>
              <a:uFillTx/>
              <a:latin typeface="微软雅黑" panose="020B0503020204020204" charset="-122"/>
              <a:ea typeface="微软雅黑" panose="020B0503020204020204" charset="-122"/>
              <a:cs typeface="+mn-ea"/>
            </a:endParaRPr>
          </a:p>
        </p:txBody>
      </p:sp>
      <p:sp>
        <p:nvSpPr>
          <p:cNvPr id="37" name="文本框 36"/>
          <p:cNvSpPr txBox="1"/>
          <p:nvPr>
            <p:custDataLst>
              <p:tags r:id="rId9"/>
            </p:custDataLst>
          </p:nvPr>
        </p:nvSpPr>
        <p:spPr>
          <a:xfrm>
            <a:off x="6150945" y="2309786"/>
            <a:ext cx="2465814" cy="288500"/>
          </a:xfrm>
          <a:prstGeom prst="rect">
            <a:avLst/>
          </a:prstGeom>
          <a:noFill/>
        </p:spPr>
        <p:txBody>
          <a:bodyPr wrap="square" lIns="67500" tIns="35100" rIns="67500" bIns="0" anchor="b" anchorCtr="0">
            <a:normAutofit/>
          </a:bodyPr>
          <a:p>
            <a:pPr>
              <a:lnSpc>
                <a:spcPct val="120000"/>
              </a:lnSpc>
            </a:pPr>
            <a:r>
              <a:rPr lang="en-US" altLang="zh-CN" sz="1300" b="1" spc="-100">
                <a:solidFill>
                  <a:srgbClr val="1AA3AA"/>
                </a:solidFill>
                <a:uFillTx/>
                <a:latin typeface="微软雅黑" panose="020B0503020204020204" charset="-122"/>
                <a:ea typeface="微软雅黑" panose="020B0503020204020204" charset="-122"/>
                <a:cs typeface="+mn-ea"/>
              </a:rPr>
              <a:t>Foreign aid</a:t>
            </a:r>
            <a:endParaRPr lang="en-US" altLang="zh-CN" sz="1300" b="1" spc="-100">
              <a:solidFill>
                <a:srgbClr val="1AA3AA"/>
              </a:solidFill>
              <a:uFillTx/>
              <a:latin typeface="微软雅黑" panose="020B0503020204020204" charset="-122"/>
              <a:ea typeface="微软雅黑" panose="020B0503020204020204" charset="-122"/>
              <a:cs typeface="+mn-ea"/>
            </a:endParaRPr>
          </a:p>
        </p:txBody>
      </p:sp>
      <p:sp>
        <p:nvSpPr>
          <p:cNvPr id="39" name="文本框 38"/>
          <p:cNvSpPr txBox="1"/>
          <p:nvPr>
            <p:custDataLst>
              <p:tags r:id="rId10"/>
            </p:custDataLst>
          </p:nvPr>
        </p:nvSpPr>
        <p:spPr>
          <a:xfrm>
            <a:off x="6150001" y="2895383"/>
            <a:ext cx="2465814" cy="288500"/>
          </a:xfrm>
          <a:prstGeom prst="rect">
            <a:avLst/>
          </a:prstGeom>
          <a:noFill/>
        </p:spPr>
        <p:txBody>
          <a:bodyPr wrap="square" lIns="67500" tIns="35100" rIns="67500" bIns="0" anchor="b" anchorCtr="0">
            <a:normAutofit/>
          </a:bodyPr>
          <a:p>
            <a:pPr>
              <a:lnSpc>
                <a:spcPct val="120000"/>
              </a:lnSpc>
            </a:pPr>
            <a:r>
              <a:rPr lang="en-US" altLang="zh-CN" sz="1300" b="1" spc="-100">
                <a:solidFill>
                  <a:srgbClr val="69A35B"/>
                </a:solidFill>
                <a:uFillTx/>
                <a:latin typeface="微软雅黑" panose="020B0503020204020204" charset="-122"/>
                <a:ea typeface="微软雅黑" panose="020B0503020204020204" charset="-122"/>
                <a:cs typeface="+mn-ea"/>
              </a:rPr>
              <a:t>Difficulties</a:t>
            </a:r>
            <a:endParaRPr lang="en-US" altLang="zh-CN" sz="1300" b="1" spc="-100">
              <a:solidFill>
                <a:srgbClr val="69A35B"/>
              </a:solidFill>
              <a:uFillTx/>
              <a:latin typeface="微软雅黑" panose="020B0503020204020204" charset="-122"/>
              <a:ea typeface="微软雅黑" panose="020B0503020204020204" charset="-122"/>
              <a:cs typeface="+mn-ea"/>
            </a:endParaRPr>
          </a:p>
        </p:txBody>
      </p:sp>
      <p:sp>
        <p:nvSpPr>
          <p:cNvPr id="12" name="矩形 11"/>
          <p:cNvSpPr/>
          <p:nvPr/>
        </p:nvSpPr>
        <p:spPr>
          <a:xfrm>
            <a:off x="4148455" y="474980"/>
            <a:ext cx="1017270" cy="320040"/>
          </a:xfrm>
          <a:prstGeom prst="rect">
            <a:avLst/>
          </a:prstGeom>
          <a:solidFill>
            <a:srgbClr val="000000">
              <a:alpha val="0"/>
            </a:srgb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2686050" y="795020"/>
            <a:ext cx="817245" cy="320040"/>
          </a:xfrm>
          <a:prstGeom prst="rect">
            <a:avLst/>
          </a:prstGeom>
          <a:solidFill>
            <a:srgbClr val="000000">
              <a:alpha val="0"/>
            </a:srgb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1092200" y="1557655"/>
            <a:ext cx="1447800" cy="320040"/>
          </a:xfrm>
          <a:prstGeom prst="rect">
            <a:avLst/>
          </a:prstGeom>
          <a:solidFill>
            <a:srgbClr val="000000">
              <a:alpha val="0"/>
            </a:srgb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2820035" y="2679700"/>
            <a:ext cx="1106805" cy="320040"/>
          </a:xfrm>
          <a:prstGeom prst="rect">
            <a:avLst/>
          </a:prstGeom>
          <a:solidFill>
            <a:srgbClr val="000000">
              <a:alpha val="0"/>
            </a:srgb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0" name="그룹 110"/>
          <p:cNvGrpSpPr/>
          <p:nvPr/>
        </p:nvGrpSpPr>
        <p:grpSpPr>
          <a:xfrm rot="0">
            <a:off x="5495925" y="321945"/>
            <a:ext cx="2538095" cy="473075"/>
            <a:chOff x="5122664" y="2370088"/>
            <a:chExt cx="3618313" cy="593032"/>
          </a:xfrm>
        </p:grpSpPr>
        <p:grpSp>
          <p:nvGrpSpPr>
            <p:cNvPr id="7" name="그룹 109"/>
            <p:cNvGrpSpPr/>
            <p:nvPr/>
          </p:nvGrpSpPr>
          <p:grpSpPr>
            <a:xfrm>
              <a:off x="5122664" y="2370088"/>
              <a:ext cx="3618313" cy="593032"/>
              <a:chOff x="5122664" y="2370088"/>
              <a:chExt cx="3618313" cy="593032"/>
            </a:xfrm>
          </p:grpSpPr>
          <p:sp>
            <p:nvSpPr>
              <p:cNvPr id="8" name="모서리가 둥근 직사각형 82"/>
              <p:cNvSpPr/>
              <p:nvPr/>
            </p:nvSpPr>
            <p:spPr>
              <a:xfrm>
                <a:off x="5122664" y="2370088"/>
                <a:ext cx="3600400" cy="575123"/>
              </a:xfrm>
              <a:prstGeom prst="roundRect">
                <a:avLst>
                  <a:gd name="adj" fmla="val 50000"/>
                </a:avLst>
              </a:prstGeom>
              <a:solidFill>
                <a:schemeClr val="accent1"/>
              </a:solidFill>
              <a:ln w="9525">
                <a:solidFill>
                  <a:srgbClr val="4A742A"/>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0" i="0" u="none" strike="noStrike" kern="1200" cap="none" spc="0" normalizeH="0" baseline="0" noProof="0">
                  <a:ln>
                    <a:noFill/>
                  </a:ln>
                  <a:solidFill>
                    <a:schemeClr val="lt1"/>
                  </a:solidFill>
                  <a:effectLst/>
                  <a:uLnTx/>
                  <a:uFillTx/>
                  <a:latin typeface="+mn-lt"/>
                  <a:ea typeface="+mn-ea"/>
                  <a:cs typeface="+mn-cs"/>
                </a:endParaRPr>
              </a:p>
            </p:txBody>
          </p:sp>
          <p:sp>
            <p:nvSpPr>
              <p:cNvPr id="13" name="모서리가 둥근 직사각형 84"/>
              <p:cNvSpPr/>
              <p:nvPr/>
            </p:nvSpPr>
            <p:spPr>
              <a:xfrm>
                <a:off x="5140974" y="2427401"/>
                <a:ext cx="3600003" cy="535719"/>
              </a:xfrm>
              <a:prstGeom prst="roundRect">
                <a:avLst>
                  <a:gd name="adj" fmla="val 50000"/>
                </a:avLst>
              </a:prstGeom>
              <a:solidFill>
                <a:schemeClr val="bg1"/>
              </a:solidFill>
              <a:ln w="9525">
                <a:solidFill>
                  <a:srgbClr val="4A742A"/>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0" i="0" u="none" strike="noStrike" kern="1200" cap="none" spc="0" normalizeH="0" baseline="0" noProof="0">
                  <a:ln>
                    <a:noFill/>
                  </a:ln>
                  <a:solidFill>
                    <a:schemeClr val="lt1"/>
                  </a:solidFill>
                  <a:effectLst/>
                  <a:uLnTx/>
                  <a:uFillTx/>
                  <a:latin typeface="+mn-lt"/>
                  <a:ea typeface="+mn-ea"/>
                  <a:cs typeface="+mn-cs"/>
                </a:endParaRPr>
              </a:p>
            </p:txBody>
          </p:sp>
        </p:grpSp>
        <p:sp>
          <p:nvSpPr>
            <p:cNvPr id="30" name="타원 79"/>
            <p:cNvSpPr/>
            <p:nvPr/>
          </p:nvSpPr>
          <p:spPr>
            <a:xfrm>
              <a:off x="5218993" y="2446904"/>
              <a:ext cx="497568" cy="495520"/>
            </a:xfrm>
            <a:prstGeom prst="ellipse">
              <a:avLst/>
            </a:prstGeom>
            <a:solidFill>
              <a:schemeClr val="accent1"/>
            </a:solidFill>
            <a:ln w="9525">
              <a:solidFill>
                <a:srgbClr val="4A742A"/>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0" i="0" u="none" strike="noStrike" kern="1200" cap="none" spc="0" normalizeH="0" baseline="0" noProof="0">
                <a:ln>
                  <a:noFill/>
                </a:ln>
                <a:solidFill>
                  <a:schemeClr val="lt1"/>
                </a:solidFill>
                <a:effectLst/>
                <a:uLnTx/>
                <a:uFillTx/>
                <a:latin typeface="+mn-lt"/>
                <a:ea typeface="+mn-ea"/>
                <a:cs typeface="+mn-cs"/>
              </a:endParaRPr>
            </a:p>
          </p:txBody>
        </p:sp>
      </p:grpSp>
      <p:sp>
        <p:nvSpPr>
          <p:cNvPr id="32" name="직사각형 129"/>
          <p:cNvSpPr/>
          <p:nvPr/>
        </p:nvSpPr>
        <p:spPr>
          <a:xfrm>
            <a:off x="5982335" y="288925"/>
            <a:ext cx="1033145" cy="583565"/>
          </a:xfrm>
          <a:prstGeom prst="rect">
            <a:avLst/>
          </a:prstGeom>
        </p:spPr>
        <p:txBody>
          <a:bodyPr wrap="square">
            <a:spAutoFit/>
          </a:bodyPr>
          <a:p>
            <a:pPr marL="0" marR="0" lvl="0" indent="0" algn="l" defTabSz="914400" rtl="0" eaLnBrk="1" fontAlgn="auto" latinLnBrk="1" hangingPunct="1">
              <a:lnSpc>
                <a:spcPct val="100000"/>
              </a:lnSpc>
              <a:spcBef>
                <a:spcPts val="0"/>
              </a:spcBef>
              <a:spcAft>
                <a:spcPts val="0"/>
              </a:spcAft>
              <a:buClrTx/>
              <a:buSzTx/>
              <a:buFontTx/>
              <a:buNone/>
              <a:defRPr/>
            </a:pPr>
            <a:r>
              <a:rPr kumimoji="0" lang="en-US" altLang="ko-KR" sz="3200" b="0" i="0" u="none" strike="noStrike" kern="1200" cap="none" spc="0" normalizeH="0" baseline="0" noProof="0" dirty="0" err="1">
                <a:ln>
                  <a:noFill/>
                </a:ln>
                <a:solidFill>
                  <a:schemeClr val="tx1">
                    <a:lumMod val="85000"/>
                    <a:lumOff val="15000"/>
                  </a:schemeClr>
                </a:solidFill>
                <a:effectLst/>
                <a:uLnTx/>
                <a:uFillTx/>
                <a:latin typeface="方正大黑体_GBK" panose="02010600010101010101" charset="-122"/>
                <a:ea typeface="方正大黑体_GBK" panose="02010600010101010101" charset="-122"/>
                <a:cs typeface="Arial" panose="020B0604020202020204" pitchFamily="34" charset="0"/>
              </a:rPr>
              <a:t>End</a:t>
            </a:r>
            <a:endParaRPr kumimoji="0" lang="en-US" altLang="ko-KR" sz="3200" b="0" i="0" u="none" strike="noStrike" kern="1200" cap="none" spc="0" normalizeH="0" baseline="0" noProof="0" dirty="0" err="1">
              <a:ln>
                <a:noFill/>
              </a:ln>
              <a:solidFill>
                <a:schemeClr val="tx1">
                  <a:lumMod val="85000"/>
                  <a:lumOff val="15000"/>
                </a:schemeClr>
              </a:solidFill>
              <a:effectLst/>
              <a:uLnTx/>
              <a:uFillTx/>
              <a:latin typeface="方正大黑体_GBK" panose="02010600010101010101" charset="-122"/>
              <a:ea typeface="方正大黑体_GBK" panose="02010600010101010101"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barn(inVertical)">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arn(inVertical)">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barn(inVertical)">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arn(inVertical)">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barn(inVertical)">
                                      <p:cBhvr>
                                        <p:cTn id="57" dur="5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barn(inVertical)">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linds(horizontal)">
                                      <p:cBhvr>
                                        <p:cTn id="6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2" grpId="0"/>
      <p:bldP spid="12" grpId="0" animBg="1"/>
      <p:bldP spid="33" grpId="0"/>
      <p:bldP spid="4" grpId="0" animBg="1"/>
      <p:bldP spid="35" grpId="0"/>
      <p:bldP spid="5" grpId="0" animBg="1"/>
      <p:bldP spid="37" grpId="0"/>
      <p:bldP spid="6" grpId="0" animBg="1"/>
      <p:bldP spid="39" grpId="0"/>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9" name="자유형 88"/>
          <p:cNvSpPr/>
          <p:nvPr/>
        </p:nvSpPr>
        <p:spPr>
          <a:xfrm>
            <a:off x="0" y="987108"/>
            <a:ext cx="9144000" cy="4156075"/>
          </a:xfrm>
          <a:custGeom>
            <a:avLst/>
            <a:gdLst>
              <a:gd name="connsiteX0" fmla="*/ 0 w 9144000"/>
              <a:gd name="connsiteY0" fmla="*/ 0 h 5301208"/>
              <a:gd name="connsiteX1" fmla="*/ 9144000 w 9144000"/>
              <a:gd name="connsiteY1" fmla="*/ 0 h 5301208"/>
              <a:gd name="connsiteX2" fmla="*/ 9144000 w 9144000"/>
              <a:gd name="connsiteY2" fmla="*/ 5301208 h 5301208"/>
              <a:gd name="connsiteX3" fmla="*/ 0 w 9144000"/>
              <a:gd name="connsiteY3" fmla="*/ 5301208 h 5301208"/>
              <a:gd name="connsiteX4" fmla="*/ 0 w 9144000"/>
              <a:gd name="connsiteY4" fmla="*/ 0 h 5301208"/>
              <a:gd name="connsiteX0-1" fmla="*/ 0 w 9144000"/>
              <a:gd name="connsiteY0-2" fmla="*/ 5301208 h 5301208"/>
              <a:gd name="connsiteX1-3" fmla="*/ 9144000 w 9144000"/>
              <a:gd name="connsiteY1-4" fmla="*/ 0 h 5301208"/>
              <a:gd name="connsiteX2-5" fmla="*/ 9144000 w 9144000"/>
              <a:gd name="connsiteY2-6" fmla="*/ 5301208 h 5301208"/>
              <a:gd name="connsiteX3-7" fmla="*/ 0 w 9144000"/>
              <a:gd name="connsiteY3-8" fmla="*/ 5301208 h 5301208"/>
              <a:gd name="connsiteX0-9" fmla="*/ 0 w 9144000"/>
              <a:gd name="connsiteY0-10" fmla="*/ 5301208 h 5301208"/>
              <a:gd name="connsiteX1-11" fmla="*/ 0 w 9144000"/>
              <a:gd name="connsiteY1-12" fmla="*/ 3456384 h 5301208"/>
              <a:gd name="connsiteX2-13" fmla="*/ 9144000 w 9144000"/>
              <a:gd name="connsiteY2-14" fmla="*/ 0 h 5301208"/>
              <a:gd name="connsiteX3-15" fmla="*/ 9144000 w 9144000"/>
              <a:gd name="connsiteY3-16" fmla="*/ 5301208 h 5301208"/>
              <a:gd name="connsiteX4-17" fmla="*/ 0 w 9144000"/>
              <a:gd name="connsiteY4-18" fmla="*/ 5301208 h 5301208"/>
              <a:gd name="connsiteX0-19" fmla="*/ 0 w 9144000"/>
              <a:gd name="connsiteY0-20" fmla="*/ 5301208 h 5301208"/>
              <a:gd name="connsiteX1-21" fmla="*/ 0 w 9144000"/>
              <a:gd name="connsiteY1-22" fmla="*/ 4680520 h 5301208"/>
              <a:gd name="connsiteX2-23" fmla="*/ 9144000 w 9144000"/>
              <a:gd name="connsiteY2-24" fmla="*/ 0 h 5301208"/>
              <a:gd name="connsiteX3-25" fmla="*/ 9144000 w 9144000"/>
              <a:gd name="connsiteY3-26" fmla="*/ 5301208 h 5301208"/>
              <a:gd name="connsiteX4-27" fmla="*/ 0 w 9144000"/>
              <a:gd name="connsiteY4-28" fmla="*/ 5301208 h 5301208"/>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9144000" h="5301208">
                <a:moveTo>
                  <a:pt x="0" y="5301208"/>
                </a:moveTo>
                <a:lnTo>
                  <a:pt x="0" y="4680520"/>
                </a:lnTo>
                <a:lnTo>
                  <a:pt x="9144000" y="0"/>
                </a:lnTo>
                <a:lnTo>
                  <a:pt x="9144000" y="5301208"/>
                </a:lnTo>
                <a:lnTo>
                  <a:pt x="0" y="530120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24" name="图片 23" descr="微信图片_20200923092752"/>
          <p:cNvPicPr>
            <a:picLocks noChangeAspect="1"/>
          </p:cNvPicPr>
          <p:nvPr/>
        </p:nvPicPr>
        <p:blipFill>
          <a:blip r:embed="rId1"/>
          <a:stretch>
            <a:fillRect/>
          </a:stretch>
        </p:blipFill>
        <p:spPr>
          <a:xfrm>
            <a:off x="193675" y="0"/>
            <a:ext cx="4947285" cy="5143500"/>
          </a:xfrm>
          <a:prstGeom prst="rect">
            <a:avLst/>
          </a:prstGeom>
        </p:spPr>
      </p:pic>
      <p:sp>
        <p:nvSpPr>
          <p:cNvPr id="19" name="矩形 18"/>
          <p:cNvSpPr/>
          <p:nvPr/>
        </p:nvSpPr>
        <p:spPr>
          <a:xfrm>
            <a:off x="2494280" y="2410460"/>
            <a:ext cx="1470025" cy="161925"/>
          </a:xfrm>
          <a:prstGeom prst="rect">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cxnSp>
        <p:nvCxnSpPr>
          <p:cNvPr id="22" name="肘形连接符 21"/>
          <p:cNvCxnSpPr>
            <a:stCxn id="19" idx="0"/>
            <a:endCxn id="2" idx="1"/>
          </p:cNvCxnSpPr>
          <p:nvPr/>
        </p:nvCxnSpPr>
        <p:spPr>
          <a:xfrm rot="16200000">
            <a:off x="4212908" y="1051878"/>
            <a:ext cx="375285" cy="2341880"/>
          </a:xfrm>
          <a:prstGeom prst="bentConnector2">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331470" y="3197860"/>
            <a:ext cx="594360" cy="139065"/>
          </a:xfrm>
          <a:prstGeom prst="rect">
            <a:avLst/>
          </a:prstGeom>
          <a:ln w="19050">
            <a:solidFill>
              <a:schemeClr val="accent6">
                <a:lumMod val="75000"/>
              </a:schemeClr>
            </a:solidFill>
          </a:ln>
        </p:spPr>
        <p:txBody>
          <a:bodyPr rtlCol="0" anchor="ctr"/>
          <a:p>
            <a:pPr algn="ctr"/>
            <a:endParaRPr lang="zh-CN" altLang="en-US"/>
          </a:p>
        </p:txBody>
      </p:sp>
      <p:grpSp>
        <p:nvGrpSpPr>
          <p:cNvPr id="9220" name="그룹 33"/>
          <p:cNvGrpSpPr/>
          <p:nvPr/>
        </p:nvGrpSpPr>
        <p:grpSpPr>
          <a:xfrm>
            <a:off x="5001895" y="1054735"/>
            <a:ext cx="4141470" cy="502920"/>
            <a:chOff x="632525" y="2714924"/>
            <a:chExt cx="7539875" cy="504100"/>
          </a:xfrm>
        </p:grpSpPr>
        <p:sp>
          <p:nvSpPr>
            <p:cNvPr id="35" name="모서리가 둥근 직사각형 34"/>
            <p:cNvSpPr/>
            <p:nvPr/>
          </p:nvSpPr>
          <p:spPr>
            <a:xfrm>
              <a:off x="971600" y="2714924"/>
              <a:ext cx="7200800" cy="504100"/>
            </a:xfrm>
            <a:prstGeom prst="roundRect">
              <a:avLst>
                <a:gd name="adj" fmla="val 50000"/>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6" name="평행 사변형 35"/>
            <p:cNvSpPr/>
            <p:nvPr/>
          </p:nvSpPr>
          <p:spPr>
            <a:xfrm>
              <a:off x="1547664" y="2715024"/>
              <a:ext cx="6398202" cy="504000"/>
            </a:xfrm>
            <a:prstGeom prst="parallelogram">
              <a:avLst>
                <a:gd name="adj" fmla="val 63319"/>
              </a:avLst>
            </a:prstGeom>
            <a:gradFill>
              <a:gsLst>
                <a:gs pos="0">
                  <a:srgbClr val="F3BB4B"/>
                </a:gs>
                <a:gs pos="100000">
                  <a:srgbClr val="D16811"/>
                </a:gs>
              </a:gsLst>
              <a:lin ang="5400000" scaled="0"/>
            </a:gradFill>
            <a:ln w="9525">
              <a:gradFill>
                <a:gsLst>
                  <a:gs pos="0">
                    <a:srgbClr val="D56A11"/>
                  </a:gs>
                  <a:gs pos="100000">
                    <a:srgbClr val="9A390E"/>
                  </a:gs>
                </a:gsLst>
                <a:lin ang="5400000" scaled="0"/>
              </a:gra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7" name="직사각형 36"/>
            <p:cNvSpPr/>
            <p:nvPr/>
          </p:nvSpPr>
          <p:spPr>
            <a:xfrm>
              <a:off x="632525" y="2782388"/>
              <a:ext cx="1616661" cy="369164"/>
            </a:xfrm>
            <a:prstGeom prst="rect">
              <a:avLst/>
            </a:prstGeom>
          </p:spPr>
          <p:txBody>
            <a:bodyPr wrap="square">
              <a:spAutoFit/>
            </a:bodyPr>
            <a:p>
              <a:pPr marL="0" marR="0" lvl="0" indent="0" algn="ctr" defTabSz="914400" rtl="0" eaLnBrk="1" fontAlgn="auto" latinLnBrk="1" hangingPunct="1">
                <a:lnSpc>
                  <a:spcPct val="100000"/>
                </a:lnSpc>
                <a:spcBef>
                  <a:spcPts val="0"/>
                </a:spcBef>
                <a:spcAft>
                  <a:spcPts val="0"/>
                </a:spcAft>
                <a:buClrTx/>
                <a:buSzTx/>
                <a:buFontTx/>
                <a:buNone/>
                <a:defRPr/>
              </a:pPr>
              <a:r>
                <a:rPr kumimoji="0" lang="en-US" altLang="ko-KR" sz="1800" b="1" i="0" u="none" strike="noStrike" kern="1200" cap="none" spc="-150" normalizeH="0" baseline="0" noProof="0" dirty="0">
                  <a:ln>
                    <a:noFill/>
                  </a:ln>
                  <a:solidFill>
                    <a:schemeClr val="tx1">
                      <a:lumMod val="65000"/>
                      <a:lumOff val="35000"/>
                    </a:schemeClr>
                  </a:solidFill>
                  <a:effectLst/>
                  <a:uLnTx/>
                  <a:uFillTx/>
                  <a:latin typeface="Arial Black" panose="020B0A04020102020204" pitchFamily="34" charset="0"/>
                  <a:ea typeface="+mn-ea"/>
                  <a:cs typeface="Arial" panose="020B0604020202020204" pitchFamily="34" charset="0"/>
                </a:rPr>
                <a:t>01</a:t>
              </a:r>
              <a:endParaRPr kumimoji="0" lang="ko-KR" altLang="en-US" sz="2400" b="1" i="0" u="none" strike="noStrike" kern="1200" cap="none" spc="-150" normalizeH="0" baseline="0" noProof="0" dirty="0">
                <a:ln>
                  <a:noFill/>
                </a:ln>
                <a:solidFill>
                  <a:schemeClr val="tx1">
                    <a:lumMod val="65000"/>
                    <a:lumOff val="35000"/>
                  </a:schemeClr>
                </a:solidFill>
                <a:effectLst/>
                <a:uLnTx/>
                <a:uFillTx/>
                <a:latin typeface="Arial Black" panose="020B0A04020102020204" pitchFamily="34" charset="0"/>
                <a:ea typeface="+mn-ea"/>
                <a:cs typeface="Arial" panose="020B0604020202020204" pitchFamily="34" charset="0"/>
              </a:endParaRPr>
            </a:p>
          </p:txBody>
        </p:sp>
      </p:grpSp>
      <p:sp>
        <p:nvSpPr>
          <p:cNvPr id="14" name="직사각형 129"/>
          <p:cNvSpPr/>
          <p:nvPr/>
        </p:nvSpPr>
        <p:spPr>
          <a:xfrm>
            <a:off x="5638165" y="1122045"/>
            <a:ext cx="3380740" cy="398780"/>
          </a:xfrm>
          <a:prstGeom prst="rect">
            <a:avLst/>
          </a:prstGeom>
        </p:spPr>
        <p:txBody>
          <a:bodyPr wrap="square">
            <a:spAutoFit/>
          </a:bodyPr>
          <a:p>
            <a:pPr marL="0" marR="0" lvl="0" indent="0" algn="l" defTabSz="914400" rtl="0" eaLnBrk="1" fontAlgn="auto" latinLnBrk="1" hangingPunct="1">
              <a:lnSpc>
                <a:spcPct val="100000"/>
              </a:lnSpc>
              <a:spcBef>
                <a:spcPts val="0"/>
              </a:spcBef>
              <a:spcAft>
                <a:spcPts val="0"/>
              </a:spcAft>
              <a:buClrTx/>
              <a:buSzTx/>
              <a:buFontTx/>
              <a:buNone/>
              <a:defRPr/>
            </a:pPr>
            <a:r>
              <a:rPr kumimoji="0" lang="en-US" altLang="ko-KR" sz="2000" b="0" i="0" u="none" strike="noStrike" kern="1200" cap="none" spc="0" normalizeH="0" baseline="0" noProof="0" dirty="0" err="1">
                <a:ln>
                  <a:noFill/>
                </a:ln>
                <a:solidFill>
                  <a:schemeClr val="tx1">
                    <a:lumMod val="85000"/>
                    <a:lumOff val="15000"/>
                  </a:schemeClr>
                </a:solidFill>
                <a:effectLst/>
                <a:uLnTx/>
                <a:uFillTx/>
                <a:latin typeface="Times New Roman" panose="02020603050405020304" pitchFamily="18" charset="0"/>
                <a:ea typeface="方正大黑体_GBK" panose="02010600010101010101" charset="-122"/>
                <a:cs typeface="Times New Roman" panose="02020603050405020304" pitchFamily="18" charset="0"/>
              </a:rPr>
              <a:t>When did the tsunami happen?</a:t>
            </a:r>
            <a:endParaRPr kumimoji="0" lang="en-US" altLang="ko-KR" sz="2000" b="0" i="0" u="none" strike="noStrike" kern="1200" cap="none" spc="0" normalizeH="0" baseline="0" noProof="0" dirty="0" err="1">
              <a:ln>
                <a:noFill/>
              </a:ln>
              <a:solidFill>
                <a:schemeClr val="tx1">
                  <a:lumMod val="85000"/>
                  <a:lumOff val="15000"/>
                </a:schemeClr>
              </a:solidFill>
              <a:effectLst/>
              <a:uLnTx/>
              <a:uFillTx/>
              <a:latin typeface="Times New Roman" panose="02020603050405020304" pitchFamily="18" charset="0"/>
              <a:ea typeface="方正大黑体_GBK" panose="02010600010101010101" charset="-122"/>
              <a:cs typeface="Times New Roman" panose="02020603050405020304" pitchFamily="18" charset="0"/>
            </a:endParaRPr>
          </a:p>
        </p:txBody>
      </p:sp>
      <p:sp>
        <p:nvSpPr>
          <p:cNvPr id="2" name="직사각형 129"/>
          <p:cNvSpPr/>
          <p:nvPr/>
        </p:nvSpPr>
        <p:spPr>
          <a:xfrm>
            <a:off x="5571490" y="1835785"/>
            <a:ext cx="3380740" cy="398780"/>
          </a:xfrm>
          <a:prstGeom prst="rect">
            <a:avLst/>
          </a:prstGeom>
          <a:ln w="19050">
            <a:solidFill>
              <a:schemeClr val="accent6">
                <a:lumMod val="75000"/>
              </a:schemeClr>
            </a:solidFill>
          </a:ln>
        </p:spPr>
        <p:txBody>
          <a:bodyPr wrap="square">
            <a:spAutoFit/>
          </a:bodyPr>
          <a:p>
            <a:pPr marL="0" marR="0" lvl="0" indent="0" algn="l" defTabSz="914400" rtl="0" eaLnBrk="1" fontAlgn="auto" latinLnBrk="1" hangingPunct="1">
              <a:lnSpc>
                <a:spcPct val="100000"/>
              </a:lnSpc>
              <a:spcBef>
                <a:spcPts val="0"/>
              </a:spcBef>
              <a:spcAft>
                <a:spcPts val="0"/>
              </a:spcAft>
              <a:buClrTx/>
              <a:buSzTx/>
              <a:buFontTx/>
              <a:buNone/>
              <a:defRPr/>
            </a:pPr>
            <a:r>
              <a:rPr kumimoji="0" lang="en-US" altLang="ko-KR" sz="2000" b="0" i="0" u="none" strike="noStrike" kern="1200" cap="none" spc="0" normalizeH="0" baseline="0" noProof="0" dirty="0" err="1">
                <a:ln>
                  <a:noFill/>
                </a:ln>
                <a:solidFill>
                  <a:schemeClr val="tx1">
                    <a:lumMod val="85000"/>
                    <a:lumOff val="15000"/>
                  </a:schemeClr>
                </a:solidFill>
                <a:effectLst/>
                <a:uLnTx/>
                <a:uFillTx/>
                <a:latin typeface="Times New Roman" panose="02020603050405020304" pitchFamily="18" charset="0"/>
                <a:ea typeface="方正大黑体_GBK" panose="02010600010101010101" charset="-122"/>
                <a:cs typeface="Times New Roman" panose="02020603050405020304" pitchFamily="18" charset="0"/>
              </a:rPr>
              <a:t>It happened on December 2004.</a:t>
            </a:r>
            <a:endParaRPr kumimoji="0" lang="en-US" altLang="ko-KR" sz="2000" b="0" i="0" u="none" strike="noStrike" kern="1200" cap="none" spc="0" normalizeH="0" baseline="0" noProof="0" dirty="0" err="1">
              <a:ln>
                <a:noFill/>
              </a:ln>
              <a:solidFill>
                <a:schemeClr val="tx1">
                  <a:lumMod val="85000"/>
                  <a:lumOff val="15000"/>
                </a:schemeClr>
              </a:solidFill>
              <a:effectLst/>
              <a:uLnTx/>
              <a:uFillTx/>
              <a:latin typeface="Times New Roman" panose="02020603050405020304" pitchFamily="18" charset="0"/>
              <a:ea typeface="方正大黑体_GBK" panose="02010600010101010101" charset="-122"/>
              <a:cs typeface="Times New Roman" panose="02020603050405020304" pitchFamily="18" charset="0"/>
            </a:endParaRPr>
          </a:p>
        </p:txBody>
      </p:sp>
      <p:cxnSp>
        <p:nvCxnSpPr>
          <p:cNvPr id="7" name="肘形连接符 6"/>
          <p:cNvCxnSpPr>
            <a:stCxn id="25" idx="3"/>
            <a:endCxn id="2" idx="2"/>
          </p:cNvCxnSpPr>
          <p:nvPr/>
        </p:nvCxnSpPr>
        <p:spPr>
          <a:xfrm flipV="1">
            <a:off x="925830" y="2234565"/>
            <a:ext cx="6336030" cy="1033145"/>
          </a:xfrm>
          <a:prstGeom prst="bentConnector2">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2" name="图片 11" descr="水印"/>
          <p:cNvPicPr>
            <a:picLocks noChangeAspect="1"/>
          </p:cNvPicPr>
          <p:nvPr userDrawn="1"/>
        </p:nvPicPr>
        <p:blipFill>
          <a:blip r:embed="rId2"/>
          <a:stretch>
            <a:fillRect/>
          </a:stretch>
        </p:blipFill>
        <p:spPr>
          <a:xfrm>
            <a:off x="5389721" y="22860"/>
            <a:ext cx="3676650" cy="11901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9" name="자유형 88"/>
          <p:cNvSpPr/>
          <p:nvPr/>
        </p:nvSpPr>
        <p:spPr>
          <a:xfrm>
            <a:off x="0" y="987108"/>
            <a:ext cx="9144000" cy="4156075"/>
          </a:xfrm>
          <a:custGeom>
            <a:avLst/>
            <a:gdLst>
              <a:gd name="connsiteX0" fmla="*/ 0 w 9144000"/>
              <a:gd name="connsiteY0" fmla="*/ 0 h 5301208"/>
              <a:gd name="connsiteX1" fmla="*/ 9144000 w 9144000"/>
              <a:gd name="connsiteY1" fmla="*/ 0 h 5301208"/>
              <a:gd name="connsiteX2" fmla="*/ 9144000 w 9144000"/>
              <a:gd name="connsiteY2" fmla="*/ 5301208 h 5301208"/>
              <a:gd name="connsiteX3" fmla="*/ 0 w 9144000"/>
              <a:gd name="connsiteY3" fmla="*/ 5301208 h 5301208"/>
              <a:gd name="connsiteX4" fmla="*/ 0 w 9144000"/>
              <a:gd name="connsiteY4" fmla="*/ 0 h 5301208"/>
              <a:gd name="connsiteX0-1" fmla="*/ 0 w 9144000"/>
              <a:gd name="connsiteY0-2" fmla="*/ 5301208 h 5301208"/>
              <a:gd name="connsiteX1-3" fmla="*/ 9144000 w 9144000"/>
              <a:gd name="connsiteY1-4" fmla="*/ 0 h 5301208"/>
              <a:gd name="connsiteX2-5" fmla="*/ 9144000 w 9144000"/>
              <a:gd name="connsiteY2-6" fmla="*/ 5301208 h 5301208"/>
              <a:gd name="connsiteX3-7" fmla="*/ 0 w 9144000"/>
              <a:gd name="connsiteY3-8" fmla="*/ 5301208 h 5301208"/>
              <a:gd name="connsiteX0-9" fmla="*/ 0 w 9144000"/>
              <a:gd name="connsiteY0-10" fmla="*/ 5301208 h 5301208"/>
              <a:gd name="connsiteX1-11" fmla="*/ 0 w 9144000"/>
              <a:gd name="connsiteY1-12" fmla="*/ 3456384 h 5301208"/>
              <a:gd name="connsiteX2-13" fmla="*/ 9144000 w 9144000"/>
              <a:gd name="connsiteY2-14" fmla="*/ 0 h 5301208"/>
              <a:gd name="connsiteX3-15" fmla="*/ 9144000 w 9144000"/>
              <a:gd name="connsiteY3-16" fmla="*/ 5301208 h 5301208"/>
              <a:gd name="connsiteX4-17" fmla="*/ 0 w 9144000"/>
              <a:gd name="connsiteY4-18" fmla="*/ 5301208 h 5301208"/>
              <a:gd name="connsiteX0-19" fmla="*/ 0 w 9144000"/>
              <a:gd name="connsiteY0-20" fmla="*/ 5301208 h 5301208"/>
              <a:gd name="connsiteX1-21" fmla="*/ 0 w 9144000"/>
              <a:gd name="connsiteY1-22" fmla="*/ 4680520 h 5301208"/>
              <a:gd name="connsiteX2-23" fmla="*/ 9144000 w 9144000"/>
              <a:gd name="connsiteY2-24" fmla="*/ 0 h 5301208"/>
              <a:gd name="connsiteX3-25" fmla="*/ 9144000 w 9144000"/>
              <a:gd name="connsiteY3-26" fmla="*/ 5301208 h 5301208"/>
              <a:gd name="connsiteX4-27" fmla="*/ 0 w 9144000"/>
              <a:gd name="connsiteY4-28" fmla="*/ 5301208 h 5301208"/>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9144000" h="5301208">
                <a:moveTo>
                  <a:pt x="0" y="5301208"/>
                </a:moveTo>
                <a:lnTo>
                  <a:pt x="0" y="4680520"/>
                </a:lnTo>
                <a:lnTo>
                  <a:pt x="9144000" y="0"/>
                </a:lnTo>
                <a:lnTo>
                  <a:pt x="9144000" y="5301208"/>
                </a:lnTo>
                <a:lnTo>
                  <a:pt x="0" y="530120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24" name="图片 23" descr="微信图片_20200923092752"/>
          <p:cNvPicPr>
            <a:picLocks noChangeAspect="1"/>
          </p:cNvPicPr>
          <p:nvPr/>
        </p:nvPicPr>
        <p:blipFill>
          <a:blip r:embed="rId1"/>
          <a:stretch>
            <a:fillRect/>
          </a:stretch>
        </p:blipFill>
        <p:spPr>
          <a:xfrm>
            <a:off x="193675" y="0"/>
            <a:ext cx="4947285" cy="5143500"/>
          </a:xfrm>
          <a:prstGeom prst="rect">
            <a:avLst/>
          </a:prstGeom>
        </p:spPr>
      </p:pic>
      <p:sp>
        <p:nvSpPr>
          <p:cNvPr id="25" name="矩形 24"/>
          <p:cNvSpPr/>
          <p:nvPr/>
        </p:nvSpPr>
        <p:spPr>
          <a:xfrm>
            <a:off x="331470" y="2635250"/>
            <a:ext cx="1583055" cy="290830"/>
          </a:xfrm>
          <a:prstGeom prst="rect">
            <a:avLst/>
          </a:prstGeom>
          <a:ln w="19050">
            <a:solidFill>
              <a:schemeClr val="accent6">
                <a:lumMod val="75000"/>
              </a:schemeClr>
            </a:solidFill>
          </a:ln>
        </p:spPr>
        <p:txBody>
          <a:bodyPr rtlCol="0" anchor="ctr"/>
          <a:p>
            <a:pPr algn="ctr"/>
            <a:endParaRPr lang="zh-CN" altLang="en-US"/>
          </a:p>
        </p:txBody>
      </p:sp>
      <p:grpSp>
        <p:nvGrpSpPr>
          <p:cNvPr id="9220" name="그룹 33"/>
          <p:cNvGrpSpPr/>
          <p:nvPr/>
        </p:nvGrpSpPr>
        <p:grpSpPr>
          <a:xfrm>
            <a:off x="5001895" y="1054735"/>
            <a:ext cx="4141470" cy="502920"/>
            <a:chOff x="632525" y="2714924"/>
            <a:chExt cx="7539875" cy="504100"/>
          </a:xfrm>
        </p:grpSpPr>
        <p:sp>
          <p:nvSpPr>
            <p:cNvPr id="35" name="모서리가 둥근 직사각형 34"/>
            <p:cNvSpPr/>
            <p:nvPr/>
          </p:nvSpPr>
          <p:spPr>
            <a:xfrm>
              <a:off x="971600" y="2714924"/>
              <a:ext cx="7200800" cy="504100"/>
            </a:xfrm>
            <a:prstGeom prst="roundRect">
              <a:avLst>
                <a:gd name="adj" fmla="val 50000"/>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6" name="평행 사변형 35"/>
            <p:cNvSpPr/>
            <p:nvPr/>
          </p:nvSpPr>
          <p:spPr>
            <a:xfrm>
              <a:off x="1547664" y="2715024"/>
              <a:ext cx="6398202" cy="504000"/>
            </a:xfrm>
            <a:prstGeom prst="parallelogram">
              <a:avLst>
                <a:gd name="adj" fmla="val 63319"/>
              </a:avLst>
            </a:prstGeom>
            <a:gradFill>
              <a:gsLst>
                <a:gs pos="0">
                  <a:srgbClr val="F3BB4B"/>
                </a:gs>
                <a:gs pos="100000">
                  <a:srgbClr val="D16811"/>
                </a:gs>
              </a:gsLst>
              <a:lin ang="5400000" scaled="0"/>
            </a:gradFill>
            <a:ln w="9525">
              <a:gradFill>
                <a:gsLst>
                  <a:gs pos="0">
                    <a:srgbClr val="D56A11"/>
                  </a:gs>
                  <a:gs pos="100000">
                    <a:srgbClr val="9A390E"/>
                  </a:gs>
                </a:gsLst>
                <a:lin ang="5400000" scaled="0"/>
              </a:gra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7" name="직사각형 36"/>
            <p:cNvSpPr/>
            <p:nvPr/>
          </p:nvSpPr>
          <p:spPr>
            <a:xfrm>
              <a:off x="632525" y="2782388"/>
              <a:ext cx="1616661" cy="369164"/>
            </a:xfrm>
            <a:prstGeom prst="rect">
              <a:avLst/>
            </a:prstGeom>
          </p:spPr>
          <p:txBody>
            <a:bodyPr wrap="square">
              <a:spAutoFit/>
            </a:bodyPr>
            <a:p>
              <a:pPr marL="0" marR="0" lvl="0" indent="0" algn="ctr" defTabSz="914400" rtl="0" eaLnBrk="1" fontAlgn="auto" latinLnBrk="1" hangingPunct="1">
                <a:lnSpc>
                  <a:spcPct val="100000"/>
                </a:lnSpc>
                <a:spcBef>
                  <a:spcPts val="0"/>
                </a:spcBef>
                <a:spcAft>
                  <a:spcPts val="0"/>
                </a:spcAft>
                <a:buClrTx/>
                <a:buSzTx/>
                <a:buFontTx/>
                <a:buNone/>
                <a:defRPr/>
              </a:pPr>
              <a:r>
                <a:rPr kumimoji="0" lang="en-US" altLang="ko-KR" sz="1800" b="1" i="0" u="none" strike="noStrike" kern="1200" cap="none" spc="-150" normalizeH="0" baseline="0" noProof="0" dirty="0">
                  <a:ln>
                    <a:noFill/>
                  </a:ln>
                  <a:solidFill>
                    <a:schemeClr val="tx1">
                      <a:lumMod val="65000"/>
                      <a:lumOff val="35000"/>
                    </a:schemeClr>
                  </a:solidFill>
                  <a:effectLst/>
                  <a:uLnTx/>
                  <a:uFillTx/>
                  <a:latin typeface="Arial Black" panose="020B0A04020102020204" pitchFamily="34" charset="0"/>
                  <a:ea typeface="+mn-ea"/>
                  <a:cs typeface="Arial" panose="020B0604020202020204" pitchFamily="34" charset="0"/>
                </a:rPr>
                <a:t>02</a:t>
              </a:r>
              <a:endParaRPr kumimoji="0" lang="ko-KR" altLang="en-US" sz="2400" b="1" i="0" u="none" strike="noStrike" kern="1200" cap="none" spc="-150" normalizeH="0" baseline="0" noProof="0" dirty="0">
                <a:ln>
                  <a:noFill/>
                </a:ln>
                <a:solidFill>
                  <a:schemeClr val="tx1">
                    <a:lumMod val="65000"/>
                    <a:lumOff val="35000"/>
                  </a:schemeClr>
                </a:solidFill>
                <a:effectLst/>
                <a:uLnTx/>
                <a:uFillTx/>
                <a:latin typeface="Arial Black" panose="020B0A04020102020204" pitchFamily="34" charset="0"/>
                <a:ea typeface="+mn-ea"/>
                <a:cs typeface="Arial" panose="020B0604020202020204" pitchFamily="34" charset="0"/>
              </a:endParaRPr>
            </a:p>
          </p:txBody>
        </p:sp>
      </p:grpSp>
      <p:sp>
        <p:nvSpPr>
          <p:cNvPr id="14" name="직사각형 129"/>
          <p:cNvSpPr/>
          <p:nvPr/>
        </p:nvSpPr>
        <p:spPr>
          <a:xfrm>
            <a:off x="5638165" y="1122045"/>
            <a:ext cx="3380740" cy="398780"/>
          </a:xfrm>
          <a:prstGeom prst="rect">
            <a:avLst/>
          </a:prstGeom>
        </p:spPr>
        <p:txBody>
          <a:bodyPr wrap="square">
            <a:spAutoFit/>
          </a:bodyPr>
          <a:p>
            <a:pPr marL="0" marR="0" lvl="0" indent="0" algn="l" defTabSz="914400" rtl="0" eaLnBrk="1" fontAlgn="auto" latinLnBrk="1" hangingPunct="1">
              <a:lnSpc>
                <a:spcPct val="100000"/>
              </a:lnSpc>
              <a:spcBef>
                <a:spcPts val="0"/>
              </a:spcBef>
              <a:spcAft>
                <a:spcPts val="0"/>
              </a:spcAft>
              <a:buClrTx/>
              <a:buSzTx/>
              <a:buFontTx/>
              <a:buNone/>
              <a:defRPr/>
            </a:pPr>
            <a:r>
              <a:rPr kumimoji="0" lang="en-US" altLang="ko-KR" sz="2000" b="0" i="0" u="none" strike="noStrike" kern="1200" cap="none" spc="0" normalizeH="0" baseline="0" noProof="0" dirty="0" err="1">
                <a:ln>
                  <a:noFill/>
                </a:ln>
                <a:solidFill>
                  <a:schemeClr val="tx1">
                    <a:lumMod val="85000"/>
                    <a:lumOff val="15000"/>
                  </a:schemeClr>
                </a:solidFill>
                <a:effectLst/>
                <a:uLnTx/>
                <a:uFillTx/>
                <a:latin typeface="Times New Roman" panose="02020603050405020304" pitchFamily="18" charset="0"/>
                <a:ea typeface="方正大黑体_GBK" panose="02010600010101010101" charset="-122"/>
                <a:cs typeface="Times New Roman" panose="02020603050405020304" pitchFamily="18" charset="0"/>
              </a:rPr>
              <a:t>What caused the tsunami?</a:t>
            </a:r>
            <a:endParaRPr kumimoji="0" lang="en-US" altLang="ko-KR" sz="2000" b="0" i="0" u="none" strike="noStrike" kern="1200" cap="none" spc="0" normalizeH="0" baseline="0" noProof="0" dirty="0" err="1">
              <a:ln>
                <a:noFill/>
              </a:ln>
              <a:solidFill>
                <a:schemeClr val="tx1">
                  <a:lumMod val="85000"/>
                  <a:lumOff val="15000"/>
                </a:schemeClr>
              </a:solidFill>
              <a:effectLst/>
              <a:uLnTx/>
              <a:uFillTx/>
              <a:latin typeface="Times New Roman" panose="02020603050405020304" pitchFamily="18" charset="0"/>
              <a:ea typeface="方正大黑体_GBK" panose="02010600010101010101" charset="-122"/>
              <a:cs typeface="Times New Roman" panose="02020603050405020304" pitchFamily="18" charset="0"/>
            </a:endParaRPr>
          </a:p>
        </p:txBody>
      </p:sp>
      <p:sp>
        <p:nvSpPr>
          <p:cNvPr id="2" name="직사각형 129"/>
          <p:cNvSpPr/>
          <p:nvPr/>
        </p:nvSpPr>
        <p:spPr>
          <a:xfrm>
            <a:off x="5571490" y="1835785"/>
            <a:ext cx="3380740" cy="706755"/>
          </a:xfrm>
          <a:prstGeom prst="rect">
            <a:avLst/>
          </a:prstGeom>
          <a:ln w="19050">
            <a:solidFill>
              <a:schemeClr val="accent6">
                <a:lumMod val="75000"/>
              </a:schemeClr>
            </a:solidFill>
          </a:ln>
        </p:spPr>
        <p:txBody>
          <a:bodyPr wrap="square">
            <a:spAutoFit/>
          </a:bodyPr>
          <a:p>
            <a:pPr marL="0" marR="0" lvl="0" indent="0" algn="l" defTabSz="914400" rtl="0" eaLnBrk="1" fontAlgn="auto" latinLnBrk="1" hangingPunct="1">
              <a:lnSpc>
                <a:spcPct val="100000"/>
              </a:lnSpc>
              <a:spcBef>
                <a:spcPts val="0"/>
              </a:spcBef>
              <a:spcAft>
                <a:spcPts val="0"/>
              </a:spcAft>
              <a:buClrTx/>
              <a:buSzTx/>
              <a:buFontTx/>
              <a:buNone/>
              <a:defRPr/>
            </a:pPr>
            <a:r>
              <a:rPr kumimoji="0" lang="en-US" altLang="ko-KR" sz="2000" b="0" i="0" u="none" strike="noStrike" kern="1200" cap="none" spc="0" normalizeH="0" baseline="0" noProof="0" dirty="0" err="1">
                <a:ln>
                  <a:noFill/>
                </a:ln>
                <a:solidFill>
                  <a:schemeClr val="tx1">
                    <a:lumMod val="85000"/>
                    <a:lumOff val="15000"/>
                  </a:schemeClr>
                </a:solidFill>
                <a:effectLst/>
                <a:uLnTx/>
                <a:uFillTx/>
                <a:latin typeface="Times New Roman" panose="02020603050405020304" pitchFamily="18" charset="0"/>
                <a:ea typeface="方正大黑体_GBK" panose="02010600010101010101" charset="-122"/>
                <a:cs typeface="Times New Roman" panose="02020603050405020304" pitchFamily="18" charset="0"/>
              </a:rPr>
              <a:t>The most powerful earthquake in the past 40 years.</a:t>
            </a:r>
            <a:endParaRPr kumimoji="0" lang="en-US" altLang="ko-KR" sz="2000" b="0" i="0" u="none" strike="noStrike" kern="1200" cap="none" spc="0" normalizeH="0" baseline="0" noProof="0" dirty="0" err="1">
              <a:ln>
                <a:noFill/>
              </a:ln>
              <a:solidFill>
                <a:schemeClr val="tx1">
                  <a:lumMod val="85000"/>
                  <a:lumOff val="15000"/>
                </a:schemeClr>
              </a:solidFill>
              <a:effectLst/>
              <a:uLnTx/>
              <a:uFillTx/>
              <a:latin typeface="Times New Roman" panose="02020603050405020304" pitchFamily="18" charset="0"/>
              <a:ea typeface="方正大黑体_GBK" panose="02010600010101010101" charset="-122"/>
              <a:cs typeface="Times New Roman" panose="02020603050405020304" pitchFamily="18" charset="0"/>
            </a:endParaRPr>
          </a:p>
        </p:txBody>
      </p:sp>
      <p:cxnSp>
        <p:nvCxnSpPr>
          <p:cNvPr id="7" name="肘形连接符 6"/>
          <p:cNvCxnSpPr>
            <a:stCxn id="25" idx="3"/>
            <a:endCxn id="2" idx="2"/>
          </p:cNvCxnSpPr>
          <p:nvPr/>
        </p:nvCxnSpPr>
        <p:spPr>
          <a:xfrm flipV="1">
            <a:off x="1914525" y="2542540"/>
            <a:ext cx="5347335" cy="238125"/>
          </a:xfrm>
          <a:prstGeom prst="bentConnector2">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2" name="图片 11" descr="水印"/>
          <p:cNvPicPr>
            <a:picLocks noChangeAspect="1"/>
          </p:cNvPicPr>
          <p:nvPr userDrawn="1"/>
        </p:nvPicPr>
        <p:blipFill>
          <a:blip r:embed="rId2"/>
          <a:stretch>
            <a:fillRect/>
          </a:stretch>
        </p:blipFill>
        <p:spPr>
          <a:xfrm>
            <a:off x="5389721" y="22860"/>
            <a:ext cx="3676650" cy="11901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5"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9" name="자유형 88"/>
          <p:cNvSpPr/>
          <p:nvPr/>
        </p:nvSpPr>
        <p:spPr>
          <a:xfrm>
            <a:off x="0" y="987108"/>
            <a:ext cx="9144000" cy="4156075"/>
          </a:xfrm>
          <a:custGeom>
            <a:avLst/>
            <a:gdLst>
              <a:gd name="connsiteX0" fmla="*/ 0 w 9144000"/>
              <a:gd name="connsiteY0" fmla="*/ 0 h 5301208"/>
              <a:gd name="connsiteX1" fmla="*/ 9144000 w 9144000"/>
              <a:gd name="connsiteY1" fmla="*/ 0 h 5301208"/>
              <a:gd name="connsiteX2" fmla="*/ 9144000 w 9144000"/>
              <a:gd name="connsiteY2" fmla="*/ 5301208 h 5301208"/>
              <a:gd name="connsiteX3" fmla="*/ 0 w 9144000"/>
              <a:gd name="connsiteY3" fmla="*/ 5301208 h 5301208"/>
              <a:gd name="connsiteX4" fmla="*/ 0 w 9144000"/>
              <a:gd name="connsiteY4" fmla="*/ 0 h 5301208"/>
              <a:gd name="connsiteX0-1" fmla="*/ 0 w 9144000"/>
              <a:gd name="connsiteY0-2" fmla="*/ 5301208 h 5301208"/>
              <a:gd name="connsiteX1-3" fmla="*/ 9144000 w 9144000"/>
              <a:gd name="connsiteY1-4" fmla="*/ 0 h 5301208"/>
              <a:gd name="connsiteX2-5" fmla="*/ 9144000 w 9144000"/>
              <a:gd name="connsiteY2-6" fmla="*/ 5301208 h 5301208"/>
              <a:gd name="connsiteX3-7" fmla="*/ 0 w 9144000"/>
              <a:gd name="connsiteY3-8" fmla="*/ 5301208 h 5301208"/>
              <a:gd name="connsiteX0-9" fmla="*/ 0 w 9144000"/>
              <a:gd name="connsiteY0-10" fmla="*/ 5301208 h 5301208"/>
              <a:gd name="connsiteX1-11" fmla="*/ 0 w 9144000"/>
              <a:gd name="connsiteY1-12" fmla="*/ 3456384 h 5301208"/>
              <a:gd name="connsiteX2-13" fmla="*/ 9144000 w 9144000"/>
              <a:gd name="connsiteY2-14" fmla="*/ 0 h 5301208"/>
              <a:gd name="connsiteX3-15" fmla="*/ 9144000 w 9144000"/>
              <a:gd name="connsiteY3-16" fmla="*/ 5301208 h 5301208"/>
              <a:gd name="connsiteX4-17" fmla="*/ 0 w 9144000"/>
              <a:gd name="connsiteY4-18" fmla="*/ 5301208 h 5301208"/>
              <a:gd name="connsiteX0-19" fmla="*/ 0 w 9144000"/>
              <a:gd name="connsiteY0-20" fmla="*/ 5301208 h 5301208"/>
              <a:gd name="connsiteX1-21" fmla="*/ 0 w 9144000"/>
              <a:gd name="connsiteY1-22" fmla="*/ 4680520 h 5301208"/>
              <a:gd name="connsiteX2-23" fmla="*/ 9144000 w 9144000"/>
              <a:gd name="connsiteY2-24" fmla="*/ 0 h 5301208"/>
              <a:gd name="connsiteX3-25" fmla="*/ 9144000 w 9144000"/>
              <a:gd name="connsiteY3-26" fmla="*/ 5301208 h 5301208"/>
              <a:gd name="connsiteX4-27" fmla="*/ 0 w 9144000"/>
              <a:gd name="connsiteY4-28" fmla="*/ 5301208 h 5301208"/>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9144000" h="5301208">
                <a:moveTo>
                  <a:pt x="0" y="5301208"/>
                </a:moveTo>
                <a:lnTo>
                  <a:pt x="0" y="4680520"/>
                </a:lnTo>
                <a:lnTo>
                  <a:pt x="9144000" y="0"/>
                </a:lnTo>
                <a:lnTo>
                  <a:pt x="9144000" y="5301208"/>
                </a:lnTo>
                <a:lnTo>
                  <a:pt x="0" y="5301208"/>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18" name="组合 17"/>
          <p:cNvGrpSpPr/>
          <p:nvPr/>
        </p:nvGrpSpPr>
        <p:grpSpPr>
          <a:xfrm>
            <a:off x="125730" y="934085"/>
            <a:ext cx="5804535" cy="2503170"/>
            <a:chOff x="3520" y="2482"/>
            <a:chExt cx="12160" cy="5837"/>
          </a:xfrm>
        </p:grpSpPr>
        <p:pic>
          <p:nvPicPr>
            <p:cNvPr id="19" name="图形 4"/>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520" y="2482"/>
              <a:ext cx="12160" cy="5837"/>
            </a:xfrm>
            <a:prstGeom prst="rect">
              <a:avLst/>
            </a:prstGeom>
          </p:spPr>
        </p:pic>
        <p:sp>
          <p:nvSpPr>
            <p:cNvPr id="21" name="文本框 20"/>
            <p:cNvSpPr txBox="1"/>
            <p:nvPr/>
          </p:nvSpPr>
          <p:spPr>
            <a:xfrm>
              <a:off x="3692" y="3141"/>
              <a:ext cx="11815" cy="4519"/>
            </a:xfrm>
            <a:prstGeom prst="rect">
              <a:avLst/>
            </a:prstGeom>
            <a:solidFill>
              <a:schemeClr val="accent6">
                <a:lumMod val="20000"/>
                <a:lumOff val="80000"/>
              </a:schemeClr>
            </a:solid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altLang="zh-CN" sz="2000">
                  <a:latin typeface="Times New Roman" panose="02020603050405020304" pitchFamily="18" charset="0"/>
                  <a:cs typeface="Times New Roman" panose="02020603050405020304" pitchFamily="18" charset="0"/>
                  <a:sym typeface="+mn-ea"/>
                </a:rPr>
                <a:t>Summary: On 26 December 2004, a tsunami killed more than 6,500 tourists, fishermen, and other locals in Southeast Asia. Thousands of people are missing and the number of deaths is expected to grow. The damage caused by the tsunami is making it difficult for rescue workers to help the survivors.</a:t>
              </a:r>
              <a:endParaRPr lang="zh-CN" altLang="en-US" sz="2000">
                <a:solidFill>
                  <a:schemeClr val="tx1">
                    <a:lumMod val="65000"/>
                    <a:lumOff val="35000"/>
                  </a:schemeClr>
                </a:solidFill>
                <a:latin typeface="Times New Roman" panose="02020603050405020304" pitchFamily="18" charset="0"/>
                <a:ea typeface="汉仪橄榄体简" panose="02010600000101010101" charset="-122"/>
                <a:cs typeface="Times New Roman" panose="02020603050405020304" pitchFamily="18" charset="0"/>
              </a:endParaRPr>
            </a:p>
          </p:txBody>
        </p:sp>
      </p:grpSp>
      <p:sp>
        <p:nvSpPr>
          <p:cNvPr id="26" name="文本框 25"/>
          <p:cNvSpPr txBox="1"/>
          <p:nvPr/>
        </p:nvSpPr>
        <p:spPr>
          <a:xfrm>
            <a:off x="95250" y="50800"/>
            <a:ext cx="7699375" cy="82994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2400">
                <a:solidFill>
                  <a:schemeClr val="tx1"/>
                </a:solidFill>
                <a:latin typeface="Arial Black" panose="020B0A04020102020204" pitchFamily="34" charset="0"/>
                <a:ea typeface="汉仪橄榄体简" panose="02010600000101010101" charset="-122"/>
              </a:rPr>
              <a:t>Read the summary of the news report.</a:t>
            </a:r>
            <a:endParaRPr lang="en-US" altLang="zh-CN" sz="2400">
              <a:solidFill>
                <a:schemeClr val="tx1"/>
              </a:solidFill>
              <a:latin typeface="Arial Black" panose="020B0A04020102020204" pitchFamily="34" charset="0"/>
              <a:ea typeface="汉仪橄榄体简" panose="02010600000101010101" charset="-122"/>
            </a:endParaRPr>
          </a:p>
          <a:p>
            <a:pPr algn="l"/>
            <a:r>
              <a:rPr lang="en-US" altLang="zh-CN" sz="2400">
                <a:solidFill>
                  <a:schemeClr val="tx1"/>
                </a:solidFill>
                <a:latin typeface="Arial Black" panose="020B0A04020102020204" pitchFamily="34" charset="0"/>
                <a:ea typeface="汉仪橄榄体简" panose="02010600000101010101" charset="-122"/>
              </a:rPr>
              <a:t>Check the main points it includes.</a:t>
            </a:r>
            <a:endParaRPr lang="en-US" altLang="zh-CN" sz="2400">
              <a:solidFill>
                <a:schemeClr val="tx1"/>
              </a:solidFill>
              <a:latin typeface="Arial Black" panose="020B0A04020102020204" pitchFamily="34" charset="0"/>
              <a:ea typeface="汉仪橄榄体简" panose="02010600000101010101" charset="-122"/>
            </a:endParaRPr>
          </a:p>
        </p:txBody>
      </p:sp>
      <p:sp>
        <p:nvSpPr>
          <p:cNvPr id="27" name="직사각형 69"/>
          <p:cNvSpPr/>
          <p:nvPr/>
        </p:nvSpPr>
        <p:spPr>
          <a:xfrm>
            <a:off x="466090" y="3702050"/>
            <a:ext cx="243840" cy="198755"/>
          </a:xfrm>
          <a:prstGeom prst="rect">
            <a:avLst/>
          </a:prstGeom>
          <a:gradFill>
            <a:gsLst>
              <a:gs pos="0">
                <a:srgbClr val="66BAE4"/>
              </a:gs>
              <a:gs pos="100000">
                <a:srgbClr val="387BCC"/>
              </a:gs>
            </a:gsLst>
            <a:lin ang="5400000" scaled="0"/>
          </a:gradFill>
          <a:ln w="9525">
            <a:solidFill>
              <a:srgbClr val="285C9C"/>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8" name="文本框 27"/>
          <p:cNvSpPr txBox="1"/>
          <p:nvPr/>
        </p:nvSpPr>
        <p:spPr>
          <a:xfrm>
            <a:off x="847090" y="3617595"/>
            <a:ext cx="638810" cy="368300"/>
          </a:xfrm>
          <a:prstGeom prst="rect">
            <a:avLst/>
          </a:prstGeom>
          <a:noFill/>
        </p:spPr>
        <p:txBody>
          <a:bodyPr wrap="none" rtlCol="0">
            <a:spAutoFit/>
          </a:bodyPr>
          <a:p>
            <a:r>
              <a:rPr lang="en-US" altLang="zh-CN"/>
              <a:t>date</a:t>
            </a:r>
            <a:endParaRPr lang="en-US" altLang="zh-CN"/>
          </a:p>
        </p:txBody>
      </p:sp>
      <p:sp>
        <p:nvSpPr>
          <p:cNvPr id="29" name="직사각형 69"/>
          <p:cNvSpPr/>
          <p:nvPr/>
        </p:nvSpPr>
        <p:spPr>
          <a:xfrm>
            <a:off x="3421380" y="4416425"/>
            <a:ext cx="243840" cy="198755"/>
          </a:xfrm>
          <a:prstGeom prst="rect">
            <a:avLst/>
          </a:prstGeom>
          <a:gradFill>
            <a:gsLst>
              <a:gs pos="0">
                <a:srgbClr val="66BAE4"/>
              </a:gs>
              <a:gs pos="100000">
                <a:srgbClr val="387BCC"/>
              </a:gs>
            </a:gsLst>
            <a:lin ang="5400000" scaled="0"/>
          </a:gradFill>
          <a:ln w="9525">
            <a:solidFill>
              <a:srgbClr val="285C9C"/>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0" name="직사각형 69"/>
          <p:cNvSpPr/>
          <p:nvPr/>
        </p:nvSpPr>
        <p:spPr>
          <a:xfrm>
            <a:off x="4680585" y="3703955"/>
            <a:ext cx="243840" cy="198755"/>
          </a:xfrm>
          <a:prstGeom prst="rect">
            <a:avLst/>
          </a:prstGeom>
          <a:gradFill>
            <a:gsLst>
              <a:gs pos="0">
                <a:srgbClr val="66BAE4"/>
              </a:gs>
              <a:gs pos="100000">
                <a:srgbClr val="387BCC"/>
              </a:gs>
            </a:gsLst>
            <a:lin ang="5400000" scaled="0"/>
          </a:gradFill>
          <a:ln w="9525">
            <a:solidFill>
              <a:srgbClr val="285C9C"/>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1" name="직사각형 69"/>
          <p:cNvSpPr/>
          <p:nvPr/>
        </p:nvSpPr>
        <p:spPr>
          <a:xfrm>
            <a:off x="1781810" y="3702685"/>
            <a:ext cx="243840" cy="198755"/>
          </a:xfrm>
          <a:prstGeom prst="rect">
            <a:avLst/>
          </a:prstGeom>
          <a:gradFill>
            <a:gsLst>
              <a:gs pos="0">
                <a:srgbClr val="66BAE4"/>
              </a:gs>
              <a:gs pos="100000">
                <a:srgbClr val="387BCC"/>
              </a:gs>
            </a:gsLst>
            <a:lin ang="5400000" scaled="0"/>
          </a:gradFill>
          <a:ln w="9525">
            <a:solidFill>
              <a:srgbClr val="285C9C"/>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2" name="직사각형 69"/>
          <p:cNvSpPr/>
          <p:nvPr/>
        </p:nvSpPr>
        <p:spPr>
          <a:xfrm>
            <a:off x="466090" y="4373880"/>
            <a:ext cx="243840" cy="198755"/>
          </a:xfrm>
          <a:prstGeom prst="rect">
            <a:avLst/>
          </a:prstGeom>
          <a:gradFill>
            <a:gsLst>
              <a:gs pos="0">
                <a:srgbClr val="66BAE4"/>
              </a:gs>
              <a:gs pos="100000">
                <a:srgbClr val="387BCC"/>
              </a:gs>
            </a:gsLst>
            <a:lin ang="5400000" scaled="0"/>
          </a:gradFill>
          <a:ln w="9525">
            <a:solidFill>
              <a:srgbClr val="285C9C"/>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3" name="직사각형 69"/>
          <p:cNvSpPr/>
          <p:nvPr/>
        </p:nvSpPr>
        <p:spPr>
          <a:xfrm>
            <a:off x="3158490" y="3703320"/>
            <a:ext cx="243205" cy="198755"/>
          </a:xfrm>
          <a:prstGeom prst="rect">
            <a:avLst/>
          </a:prstGeom>
          <a:gradFill>
            <a:gsLst>
              <a:gs pos="0">
                <a:srgbClr val="66BAE4"/>
              </a:gs>
              <a:gs pos="100000">
                <a:srgbClr val="387BCC"/>
              </a:gs>
            </a:gsLst>
            <a:lin ang="5400000" scaled="0"/>
          </a:gradFill>
          <a:ln w="9525">
            <a:solidFill>
              <a:srgbClr val="285C9C"/>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4" name="직사각형 69"/>
          <p:cNvSpPr/>
          <p:nvPr/>
        </p:nvSpPr>
        <p:spPr>
          <a:xfrm>
            <a:off x="1938655" y="4415155"/>
            <a:ext cx="243840" cy="198755"/>
          </a:xfrm>
          <a:prstGeom prst="rect">
            <a:avLst/>
          </a:prstGeom>
          <a:gradFill>
            <a:gsLst>
              <a:gs pos="0">
                <a:srgbClr val="66BAE4"/>
              </a:gs>
              <a:gs pos="100000">
                <a:srgbClr val="387BCC"/>
              </a:gs>
            </a:gsLst>
            <a:lin ang="5400000" scaled="0"/>
          </a:gradFill>
          <a:ln w="9525">
            <a:solidFill>
              <a:srgbClr val="285C9C"/>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文本框 37"/>
          <p:cNvSpPr txBox="1"/>
          <p:nvPr/>
        </p:nvSpPr>
        <p:spPr>
          <a:xfrm>
            <a:off x="2222500" y="3618230"/>
            <a:ext cx="641985" cy="368300"/>
          </a:xfrm>
          <a:prstGeom prst="rect">
            <a:avLst/>
          </a:prstGeom>
          <a:noFill/>
        </p:spPr>
        <p:txBody>
          <a:bodyPr wrap="none" rtlCol="0">
            <a:spAutoFit/>
          </a:bodyPr>
          <a:p>
            <a:r>
              <a:rPr lang="en-US" altLang="zh-CN"/>
              <a:t>time</a:t>
            </a:r>
            <a:endParaRPr lang="en-US" altLang="zh-CN"/>
          </a:p>
        </p:txBody>
      </p:sp>
      <p:sp>
        <p:nvSpPr>
          <p:cNvPr id="39" name="文本框 38"/>
          <p:cNvSpPr txBox="1"/>
          <p:nvPr/>
        </p:nvSpPr>
        <p:spPr>
          <a:xfrm>
            <a:off x="3623310" y="3618865"/>
            <a:ext cx="725805" cy="368300"/>
          </a:xfrm>
          <a:prstGeom prst="rect">
            <a:avLst/>
          </a:prstGeom>
          <a:noFill/>
        </p:spPr>
        <p:txBody>
          <a:bodyPr wrap="none" rtlCol="0">
            <a:spAutoFit/>
          </a:bodyPr>
          <a:p>
            <a:r>
              <a:rPr lang="en-US" altLang="zh-CN"/>
              <a:t>place</a:t>
            </a:r>
            <a:endParaRPr lang="en-US" altLang="zh-CN"/>
          </a:p>
        </p:txBody>
      </p:sp>
      <p:sp>
        <p:nvSpPr>
          <p:cNvPr id="40" name="文本框 39"/>
          <p:cNvSpPr txBox="1"/>
          <p:nvPr/>
        </p:nvSpPr>
        <p:spPr>
          <a:xfrm>
            <a:off x="5043805" y="3616325"/>
            <a:ext cx="748030" cy="368300"/>
          </a:xfrm>
          <a:prstGeom prst="rect">
            <a:avLst/>
          </a:prstGeom>
          <a:noFill/>
        </p:spPr>
        <p:txBody>
          <a:bodyPr wrap="none" rtlCol="0">
            <a:spAutoFit/>
          </a:bodyPr>
          <a:p>
            <a:r>
              <a:rPr lang="en-US" altLang="zh-CN"/>
              <a:t>event</a:t>
            </a:r>
            <a:endParaRPr lang="en-US" altLang="zh-CN"/>
          </a:p>
        </p:txBody>
      </p:sp>
      <p:sp>
        <p:nvSpPr>
          <p:cNvPr id="41" name="文本框 40"/>
          <p:cNvSpPr txBox="1"/>
          <p:nvPr/>
        </p:nvSpPr>
        <p:spPr>
          <a:xfrm>
            <a:off x="847090" y="4288790"/>
            <a:ext cx="763270" cy="368300"/>
          </a:xfrm>
          <a:prstGeom prst="rect">
            <a:avLst/>
          </a:prstGeom>
          <a:noFill/>
        </p:spPr>
        <p:txBody>
          <a:bodyPr wrap="none" rtlCol="0">
            <a:spAutoFit/>
          </a:bodyPr>
          <a:p>
            <a:r>
              <a:rPr lang="en-US" altLang="zh-CN"/>
              <a:t>cause</a:t>
            </a:r>
            <a:endParaRPr lang="en-US" altLang="zh-CN"/>
          </a:p>
        </p:txBody>
      </p:sp>
      <p:sp>
        <p:nvSpPr>
          <p:cNvPr id="42" name="文本框 41"/>
          <p:cNvSpPr txBox="1"/>
          <p:nvPr/>
        </p:nvSpPr>
        <p:spPr>
          <a:xfrm>
            <a:off x="2399030" y="4331335"/>
            <a:ext cx="759460" cy="368300"/>
          </a:xfrm>
          <a:prstGeom prst="rect">
            <a:avLst/>
          </a:prstGeom>
          <a:noFill/>
        </p:spPr>
        <p:txBody>
          <a:bodyPr wrap="none" rtlCol="0">
            <a:spAutoFit/>
          </a:bodyPr>
          <a:p>
            <a:r>
              <a:rPr lang="en-US" altLang="zh-CN"/>
              <a:t>effect</a:t>
            </a:r>
            <a:endParaRPr lang="en-US" altLang="zh-CN"/>
          </a:p>
        </p:txBody>
      </p:sp>
      <p:sp>
        <p:nvSpPr>
          <p:cNvPr id="43" name="文本框 42"/>
          <p:cNvSpPr txBox="1"/>
          <p:nvPr/>
        </p:nvSpPr>
        <p:spPr>
          <a:xfrm>
            <a:off x="3841115" y="4330700"/>
            <a:ext cx="1882140" cy="368300"/>
          </a:xfrm>
          <a:prstGeom prst="rect">
            <a:avLst/>
          </a:prstGeom>
          <a:noFill/>
        </p:spPr>
        <p:txBody>
          <a:bodyPr wrap="none" rtlCol="0">
            <a:spAutoFit/>
          </a:bodyPr>
          <a:p>
            <a:r>
              <a:rPr lang="en-US" altLang="zh-CN"/>
              <a:t>following events</a:t>
            </a:r>
            <a:endParaRPr lang="en-US" altLang="zh-CN"/>
          </a:p>
        </p:txBody>
      </p:sp>
      <p:pic>
        <p:nvPicPr>
          <p:cNvPr id="44" name="图片 43"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6090" y="3658870"/>
            <a:ext cx="283845" cy="283845"/>
          </a:xfrm>
          <a:prstGeom prst="rect">
            <a:avLst/>
          </a:prstGeom>
        </p:spPr>
      </p:pic>
      <p:pic>
        <p:nvPicPr>
          <p:cNvPr id="45" name="图片 44"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58490" y="3660775"/>
            <a:ext cx="283845" cy="283845"/>
          </a:xfrm>
          <a:prstGeom prst="rect">
            <a:avLst/>
          </a:prstGeom>
        </p:spPr>
      </p:pic>
      <p:pic>
        <p:nvPicPr>
          <p:cNvPr id="46" name="图片 45"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40580" y="3658870"/>
            <a:ext cx="283845" cy="283845"/>
          </a:xfrm>
          <a:prstGeom prst="rect">
            <a:avLst/>
          </a:prstGeom>
        </p:spPr>
      </p:pic>
      <p:pic>
        <p:nvPicPr>
          <p:cNvPr id="47" name="图片 46"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38655" y="4373880"/>
            <a:ext cx="283845" cy="283845"/>
          </a:xfrm>
          <a:prstGeom prst="rect">
            <a:avLst/>
          </a:prstGeom>
        </p:spPr>
      </p:pic>
      <p:pic>
        <p:nvPicPr>
          <p:cNvPr id="48" name="图片 47"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01695" y="4331335"/>
            <a:ext cx="283845" cy="283845"/>
          </a:xfrm>
          <a:prstGeom prst="rect">
            <a:avLst/>
          </a:prstGeom>
        </p:spPr>
      </p:pic>
      <p:grpSp>
        <p:nvGrpSpPr>
          <p:cNvPr id="22" name="组合 21"/>
          <p:cNvGrpSpPr/>
          <p:nvPr/>
        </p:nvGrpSpPr>
        <p:grpSpPr>
          <a:xfrm>
            <a:off x="5930265" y="3490595"/>
            <a:ext cx="3213735" cy="1507490"/>
            <a:chOff x="3511868" y="2188495"/>
            <a:chExt cx="5168265" cy="2481010"/>
          </a:xfrm>
        </p:grpSpPr>
        <p:pic>
          <p:nvPicPr>
            <p:cNvPr id="24" name="图形 4" descr="C:\Users\juziuu\Desktop\非模\文本框\小清新文本框6.15\小清新绿色文本框.svg小清新绿色文本框"/>
            <p:cNvPicPr>
              <a:picLocks noChangeAspect="1"/>
            </p:cNvPicPr>
            <p:nvPr/>
          </p:nvPicPr>
          <p:blipFill>
            <a:blip r:embed="rId5">
              <a:extLst>
                <a:ext uri="{96DAC541-7B7A-43D3-8B79-37D633B846F1}">
                  <asvg:svgBlip xmlns:asvg="http://schemas.microsoft.com/office/drawing/2016/SVG/main" r:embed="rId6"/>
                </a:ext>
              </a:extLst>
            </a:blip>
            <a:srcRect/>
            <a:stretch>
              <a:fillRect/>
            </a:stretch>
          </p:blipFill>
          <p:spPr>
            <a:xfrm>
              <a:off x="3511868" y="2188495"/>
              <a:ext cx="5168265" cy="2481010"/>
            </a:xfrm>
            <a:prstGeom prst="rect">
              <a:avLst/>
            </a:prstGeom>
          </p:spPr>
        </p:pic>
        <p:sp>
          <p:nvSpPr>
            <p:cNvPr id="25" name="文本框 24"/>
            <p:cNvSpPr txBox="1"/>
            <p:nvPr/>
          </p:nvSpPr>
          <p:spPr>
            <a:xfrm>
              <a:off x="3802323" y="2490630"/>
              <a:ext cx="4549904" cy="1922940"/>
            </a:xfrm>
            <a:prstGeom prst="rect">
              <a:avLst/>
            </a:prstGeom>
            <a:solidFill>
              <a:schemeClr val="accent3">
                <a:lumMod val="60000"/>
                <a:lumOff val="40000"/>
              </a:schemeClr>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altLang="zh-CN" sz="1400">
                  <a:latin typeface="Arial" panose="020B0604020202020204" pitchFamily="34" charset="0"/>
                  <a:ea typeface="汉仪刚艺体-35W" panose="00020600040101010101" charset="-122"/>
                  <a:cs typeface="Arial" panose="020B0604020202020204" pitchFamily="34" charset="0"/>
                </a:rPr>
                <a:t>A summary is a short statement of main points. A summary paragraph tells the main ideas and the most important information of a longer passage.</a:t>
              </a:r>
              <a:endParaRPr lang="en-US" altLang="zh-CN" sz="1400">
                <a:latin typeface="Arial" panose="020B0604020202020204" pitchFamily="34" charset="0"/>
                <a:ea typeface="汉仪刚艺体-35W" panose="00020600040101010101" charset="-122"/>
                <a:cs typeface="Arial" panose="020B0604020202020204" pitchFamily="34" charset="0"/>
              </a:endParaRPr>
            </a:p>
          </p:txBody>
        </p:sp>
      </p:grpSp>
      <p:sp>
        <p:nvSpPr>
          <p:cNvPr id="5" name="矩形 4"/>
          <p:cNvSpPr/>
          <p:nvPr/>
        </p:nvSpPr>
        <p:spPr>
          <a:xfrm>
            <a:off x="1437640" y="1267460"/>
            <a:ext cx="2477135" cy="269240"/>
          </a:xfrm>
          <a:prstGeom prst="rect">
            <a:avLst/>
          </a:prstGeom>
          <a:solidFill>
            <a:srgbClr val="000000">
              <a:alpha val="0"/>
            </a:srgbClr>
          </a:solidFill>
          <a:ln>
            <a:solidFill>
              <a:srgbClr val="C00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nvSpPr>
        <p:spPr>
          <a:xfrm>
            <a:off x="541655" y="1868805"/>
            <a:ext cx="1640840" cy="269240"/>
          </a:xfrm>
          <a:prstGeom prst="rect">
            <a:avLst/>
          </a:prstGeom>
          <a:solidFill>
            <a:srgbClr val="000000">
              <a:alpha val="0"/>
            </a:srgbClr>
          </a:solidFill>
          <a:ln>
            <a:solidFill>
              <a:srgbClr val="C00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4206875" y="1267460"/>
            <a:ext cx="892175" cy="269240"/>
          </a:xfrm>
          <a:prstGeom prst="rect">
            <a:avLst/>
          </a:prstGeom>
          <a:solidFill>
            <a:srgbClr val="000000">
              <a:alpha val="0"/>
            </a:srgbClr>
          </a:solidFill>
          <a:ln>
            <a:solidFill>
              <a:srgbClr val="C00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2266315" y="1868805"/>
            <a:ext cx="3525520" cy="269240"/>
          </a:xfrm>
          <a:prstGeom prst="rect">
            <a:avLst/>
          </a:prstGeom>
          <a:solidFill>
            <a:srgbClr val="000000">
              <a:alpha val="0"/>
            </a:srgbClr>
          </a:solidFill>
          <a:ln>
            <a:solidFill>
              <a:srgbClr val="C00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749935" y="2211070"/>
            <a:ext cx="4467860" cy="269240"/>
          </a:xfrm>
          <a:prstGeom prst="rect">
            <a:avLst/>
          </a:prstGeom>
          <a:solidFill>
            <a:srgbClr val="000000">
              <a:alpha val="0"/>
            </a:srgbClr>
          </a:solidFill>
          <a:ln>
            <a:solidFill>
              <a:srgbClr val="C00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257175" y="2480310"/>
            <a:ext cx="5535295" cy="586740"/>
          </a:xfrm>
          <a:prstGeom prst="rect">
            <a:avLst/>
          </a:prstGeom>
          <a:solidFill>
            <a:srgbClr val="000000">
              <a:alpha val="0"/>
            </a:srgbClr>
          </a:solidFill>
          <a:ln>
            <a:solidFill>
              <a:srgbClr val="C00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2" name="图片 11" descr="水印"/>
          <p:cNvPicPr>
            <a:picLocks noChangeAspect="1"/>
          </p:cNvPicPr>
          <p:nvPr userDrawn="1"/>
        </p:nvPicPr>
        <p:blipFill>
          <a:blip r:embed="rId7"/>
          <a:stretch>
            <a:fillRect/>
          </a:stretch>
        </p:blipFill>
        <p:spPr>
          <a:xfrm>
            <a:off x="5389721" y="22860"/>
            <a:ext cx="3676650" cy="11901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arn(inVertical)">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barn(inVertical)">
                                      <p:cBhvr>
                                        <p:cTn id="29" dur="500"/>
                                        <p:tgtEl>
                                          <p:spTgt spid="4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barn(inVertical)">
                                      <p:cBhvr>
                                        <p:cTn id="39" dur="500"/>
                                        <p:tgtEl>
                                          <p:spTgt spid="4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barn(inVertical)">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barn(inVertical)">
                                      <p:cBhvr>
                                        <p:cTn id="54" dur="500"/>
                                        <p:tgtEl>
                                          <p:spTgt spid="47"/>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barn(inVertical)">
                                      <p:cBhvr>
                                        <p:cTn id="59" dur="500"/>
                                        <p:tgtEl>
                                          <p:spTgt spid="8"/>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barn(inVertical)">
                                      <p:cBhvr>
                                        <p:cTn id="64" dur="500"/>
                                        <p:tgtEl>
                                          <p:spTgt spid="48"/>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3" grpId="0" bldLvl="0" animBg="1"/>
      <p:bldP spid="4" grpId="0" bldLvl="0" animBg="1"/>
      <p:bldP spid="6" grpId="0" bldLvl="0" animBg="1"/>
      <p:bldP spid="7" grpId="0" bldLvl="0" animBg="1"/>
      <p:bldP spid="8"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187765_4*l_h_i*1_2_1"/>
  <p:tag name="KSO_WM_TEMPLATE_CATEGORY" val="diagram"/>
  <p:tag name="KSO_WM_TEMPLATE_INDEX" val="20187765"/>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187765_4*l_h_i*1_3_1"/>
  <p:tag name="KSO_WM_TEMPLATE_CATEGORY" val="diagram"/>
  <p:tag name="KSO_WM_TEMPLATE_INDEX" val="20187765"/>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187765_4*l_h_i*1_4_1"/>
  <p:tag name="KSO_WM_TEMPLATE_CATEGORY" val="diagram"/>
  <p:tag name="KSO_WM_TEMPLATE_INDEX" val="20187765"/>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Lst>
</file>

<file path=ppt/tags/tag13.xml><?xml version="1.0" encoding="utf-8"?>
<p:tagLst xmlns:p="http://schemas.openxmlformats.org/presentationml/2006/main">
  <p:tag name="KSO_WM_UNIT_ISCONTENTSTITLE" val="0"/>
  <p:tag name="KSO_WM_UNIT_ISNUMDGMTITLE" val="0"/>
  <p:tag name="KSO_WM_UNIT_PRESET_TEXT" val="单击此处添加标题"/>
  <p:tag name="KSO_WM_UNIT_NOCLEAR" val="0"/>
  <p:tag name="KSO_WM_UNIT_VALUE" val="17"/>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7765_4*l_h_a*1_1_1"/>
  <p:tag name="KSO_WM_TEMPLATE_CATEGORY" val="diagram"/>
  <p:tag name="KSO_WM_TEMPLATE_INDEX" val="20187765"/>
  <p:tag name="KSO_WM_UNIT_LAYERLEVEL" val="1_1_1"/>
  <p:tag name="KSO_WM_TAG_VERSION" val="1.0"/>
  <p:tag name="KSO_WM_BEAUTIFY_FLAG" val="#wm#"/>
  <p:tag name="KSO_WM_UNIT_TEXT_FILL_FORE_SCHEMECOLOR_INDEX" val="5"/>
  <p:tag name="KSO_WM_UNIT_TEXT_FILL_TYPE" val="1"/>
</p:tagLst>
</file>

<file path=ppt/tags/tag14.xml><?xml version="1.0" encoding="utf-8"?>
<p:tagLst xmlns:p="http://schemas.openxmlformats.org/presentationml/2006/main">
  <p:tag name="KSO_WM_UNIT_ISCONTENTSTITLE" val="0"/>
  <p:tag name="KSO_WM_UNIT_ISNUMDGMTITLE" val="0"/>
  <p:tag name="KSO_WM_UNIT_PRESET_TEXT" val="单击此处添加标题"/>
  <p:tag name="KSO_WM_UNIT_NOCLEAR" val="0"/>
  <p:tag name="KSO_WM_UNIT_VALUE" val="17"/>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87765_4*l_h_a*1_2_1"/>
  <p:tag name="KSO_WM_TEMPLATE_CATEGORY" val="diagram"/>
  <p:tag name="KSO_WM_TEMPLATE_INDEX" val="20187765"/>
  <p:tag name="KSO_WM_UNIT_LAYERLEVEL" val="1_1_1"/>
  <p:tag name="KSO_WM_TAG_VERSION" val="1.0"/>
  <p:tag name="KSO_WM_BEAUTIFY_FLAG" val="#wm#"/>
  <p:tag name="KSO_WM_UNIT_TEXT_FILL_FORE_SCHEMECOLOR_INDEX" val="6"/>
  <p:tag name="KSO_WM_UNIT_TEXT_FILL_TYPE" val="1"/>
</p:tagLst>
</file>

<file path=ppt/tags/tag15.xml><?xml version="1.0" encoding="utf-8"?>
<p:tagLst xmlns:p="http://schemas.openxmlformats.org/presentationml/2006/main">
  <p:tag name="KSO_WM_UNIT_ISCONTENTSTITLE" val="0"/>
  <p:tag name="KSO_WM_UNIT_ISNUMDGMTITLE" val="0"/>
  <p:tag name="KSO_WM_UNIT_PRESET_TEXT" val="单击此处添加标题"/>
  <p:tag name="KSO_WM_UNIT_NOCLEAR" val="0"/>
  <p:tag name="KSO_WM_UNIT_VALUE" val="17"/>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87765_4*l_h_a*1_3_1"/>
  <p:tag name="KSO_WM_TEMPLATE_CATEGORY" val="diagram"/>
  <p:tag name="KSO_WM_TEMPLATE_INDEX" val="20187765"/>
  <p:tag name="KSO_WM_UNIT_LAYERLEVEL" val="1_1_1"/>
  <p:tag name="KSO_WM_TAG_VERSION" val="1.0"/>
  <p:tag name="KSO_WM_BEAUTIFY_FLAG" val="#wm#"/>
  <p:tag name="KSO_WM_UNIT_TEXT_FILL_FORE_SCHEMECOLOR_INDEX" val="7"/>
  <p:tag name="KSO_WM_UNIT_TEXT_FILL_TYPE" val="1"/>
</p:tagLst>
</file>

<file path=ppt/tags/tag16.xml><?xml version="1.0" encoding="utf-8"?>
<p:tagLst xmlns:p="http://schemas.openxmlformats.org/presentationml/2006/main">
  <p:tag name="KSO_WM_UNIT_ISCONTENTSTITLE" val="0"/>
  <p:tag name="KSO_WM_UNIT_ISNUMDGMTITLE" val="0"/>
  <p:tag name="KSO_WM_UNIT_PRESET_TEXT" val="单击此处添加标题"/>
  <p:tag name="KSO_WM_UNIT_NOCLEAR" val="0"/>
  <p:tag name="KSO_WM_UNIT_VALUE" val="17"/>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87765_4*l_h_a*1_4_1"/>
  <p:tag name="KSO_WM_TEMPLATE_CATEGORY" val="diagram"/>
  <p:tag name="KSO_WM_TEMPLATE_INDEX" val="20187765"/>
  <p:tag name="KSO_WM_UNIT_LAYERLEVEL" val="1_1_1"/>
  <p:tag name="KSO_WM_TAG_VERSION" val="1.0"/>
  <p:tag name="KSO_WM_BEAUTIFY_FLAG" val="#wm#"/>
  <p:tag name="KSO_WM_UNIT_TEXT_FILL_FORE_SCHEMECOLOR_INDEX" val="8"/>
  <p:tag name="KSO_WM_UNIT_TEXT_FILL_TYPE" val="1"/>
</p:tagLst>
</file>

<file path=ppt/tags/tag17.xml><?xml version="1.0" encoding="utf-8"?>
<p:tagLst xmlns:p="http://schemas.openxmlformats.org/presentationml/2006/main">
  <p:tag name="KSO_WM_UNIT_ISCONTENTSTITLE" val="0"/>
  <p:tag name="KSO_WM_UNIT_ISNUMDGMTITLE" val="0"/>
  <p:tag name="KSO_WM_UNIT_PRESET_TEXT" val="单击此处添加标题"/>
  <p:tag name="KSO_WM_UNIT_NOCLEAR" val="0"/>
  <p:tag name="KSO_WM_UNIT_VALUE" val="17"/>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7765_4*l_h_a*1_1_1"/>
  <p:tag name="KSO_WM_TEMPLATE_CATEGORY" val="diagram"/>
  <p:tag name="KSO_WM_TEMPLATE_INDEX" val="20187765"/>
  <p:tag name="KSO_WM_UNIT_LAYERLEVEL" val="1_1_1"/>
  <p:tag name="KSO_WM_TAG_VERSION" val="1.0"/>
  <p:tag name="KSO_WM_BEAUTIFY_FLAG" val="#wm#"/>
  <p:tag name="KSO_WM_UNIT_TEXT_FILL_FORE_SCHEMECOLOR_INDEX" val="5"/>
  <p:tag name="KSO_WM_UNIT_TEXT_FILL_TYPE" val="1"/>
</p:tagLst>
</file>

<file path=ppt/tags/tag18.xml><?xml version="1.0" encoding="utf-8"?>
<p:tagLst xmlns:p="http://schemas.openxmlformats.org/presentationml/2006/main">
  <p:tag name="KSO_WM_UNIT_ISCONTENTSTITLE" val="0"/>
  <p:tag name="KSO_WM_UNIT_ISNUMDGMTITLE" val="0"/>
  <p:tag name="KSO_WM_UNIT_PRESET_TEXT" val="单击此处添加标题"/>
  <p:tag name="KSO_WM_UNIT_NOCLEAR" val="0"/>
  <p:tag name="KSO_WM_UNIT_VALUE" val="17"/>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87765_4*l_h_a*1_2_1"/>
  <p:tag name="KSO_WM_TEMPLATE_CATEGORY" val="diagram"/>
  <p:tag name="KSO_WM_TEMPLATE_INDEX" val="20187765"/>
  <p:tag name="KSO_WM_UNIT_LAYERLEVEL" val="1_1_1"/>
  <p:tag name="KSO_WM_TAG_VERSION" val="1.0"/>
  <p:tag name="KSO_WM_BEAUTIFY_FLAG" val="#wm#"/>
  <p:tag name="KSO_WM_UNIT_TEXT_FILL_FORE_SCHEMECOLOR_INDEX" val="6"/>
  <p:tag name="KSO_WM_UNIT_TEXT_FILL_TYPE" val="1"/>
</p:tagLst>
</file>

<file path=ppt/tags/tag19.xml><?xml version="1.0" encoding="utf-8"?>
<p:tagLst xmlns:p="http://schemas.openxmlformats.org/presentationml/2006/main">
  <p:tag name="KSO_WM_UNIT_ISCONTENTSTITLE" val="0"/>
  <p:tag name="KSO_WM_UNIT_ISNUMDGMTITLE" val="0"/>
  <p:tag name="KSO_WM_UNIT_PRESET_TEXT" val="单击此处添加标题"/>
  <p:tag name="KSO_WM_UNIT_NOCLEAR" val="0"/>
  <p:tag name="KSO_WM_UNIT_VALUE" val="17"/>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87765_4*l_h_a*1_3_1"/>
  <p:tag name="KSO_WM_TEMPLATE_CATEGORY" val="diagram"/>
  <p:tag name="KSO_WM_TEMPLATE_INDEX" val="20187765"/>
  <p:tag name="KSO_WM_UNIT_LAYERLEVEL" val="1_1_1"/>
  <p:tag name="KSO_WM_TAG_VERSION" val="1.0"/>
  <p:tag name="KSO_WM_BEAUTIFY_FLAG" val="#wm#"/>
  <p:tag name="KSO_WM_UNIT_TEXT_FILL_FORE_SCHEMECOLOR_INDEX" val="7"/>
  <p:tag name="KSO_WM_UNIT_TEXT_FILL_TYPE"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2*i*1"/>
  <p:tag name="KSO_WM_UNIT_LAYERLEVEL" val="1"/>
  <p:tag name="KSO_WM_TAG_VERSION" val="1.0"/>
  <p:tag name="KSO_WM_BEAUTIFY_FLAG" val="#wm#"/>
</p:tagLst>
</file>

<file path=ppt/tags/tag20.xml><?xml version="1.0" encoding="utf-8"?>
<p:tagLst xmlns:p="http://schemas.openxmlformats.org/presentationml/2006/main">
  <p:tag name="KSO_WM_UNIT_ISCONTENTSTITLE" val="0"/>
  <p:tag name="KSO_WM_UNIT_ISNUMDGMTITLE" val="0"/>
  <p:tag name="KSO_WM_UNIT_PRESET_TEXT" val="单击此处添加标题"/>
  <p:tag name="KSO_WM_UNIT_NOCLEAR" val="0"/>
  <p:tag name="KSO_WM_UNIT_VALUE" val="17"/>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87765_4*l_h_a*1_4_1"/>
  <p:tag name="KSO_WM_TEMPLATE_CATEGORY" val="diagram"/>
  <p:tag name="KSO_WM_TEMPLATE_INDEX" val="20187765"/>
  <p:tag name="KSO_WM_UNIT_LAYERLEVEL" val="1_1_1"/>
  <p:tag name="KSO_WM_TAG_VERSION" val="1.0"/>
  <p:tag name="KSO_WM_BEAUTIFY_FLAG" val="#wm#"/>
  <p:tag name="KSO_WM_UNIT_TEXT_FILL_FORE_SCHEMECOLOR_INDEX" val="8"/>
  <p:tag name="KSO_WM_UNIT_TEXT_FILL_TYPE"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187765_4*l_h_i*1_1_1"/>
  <p:tag name="KSO_WM_TEMPLATE_CATEGORY" val="diagram"/>
  <p:tag name="KSO_WM_TEMPLATE_INDEX" val="20187765"/>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187765_4*l_h_i*1_2_1"/>
  <p:tag name="KSO_WM_TEMPLATE_CATEGORY" val="diagram"/>
  <p:tag name="KSO_WM_TEMPLATE_INDEX" val="20187765"/>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187765_4*l_h_i*1_3_1"/>
  <p:tag name="KSO_WM_TEMPLATE_CATEGORY" val="diagram"/>
  <p:tag name="KSO_WM_TEMPLATE_INDEX" val="20187765"/>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187765_4*l_h_i*1_4_1"/>
  <p:tag name="KSO_WM_TEMPLATE_CATEGORY" val="diagram"/>
  <p:tag name="KSO_WM_TEMPLATE_INDEX" val="20187765"/>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Lst>
</file>

<file path=ppt/tags/tag25.xml><?xml version="1.0" encoding="utf-8"?>
<p:tagLst xmlns:p="http://schemas.openxmlformats.org/presentationml/2006/main">
  <p:tag name="KSO_WM_UNIT_ISCONTENTSTITLE" val="0"/>
  <p:tag name="KSO_WM_UNIT_ISNUMDGMTITLE" val="0"/>
  <p:tag name="KSO_WM_UNIT_PRESET_TEXT" val="单击此处添加标题"/>
  <p:tag name="KSO_WM_UNIT_NOCLEAR" val="0"/>
  <p:tag name="KSO_WM_UNIT_VALUE" val="17"/>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7765_4*l_h_a*1_1_1"/>
  <p:tag name="KSO_WM_TEMPLATE_CATEGORY" val="diagram"/>
  <p:tag name="KSO_WM_TEMPLATE_INDEX" val="20187765"/>
  <p:tag name="KSO_WM_UNIT_LAYERLEVEL" val="1_1_1"/>
  <p:tag name="KSO_WM_TAG_VERSION" val="1.0"/>
  <p:tag name="KSO_WM_BEAUTIFY_FLAG" val="#wm#"/>
  <p:tag name="KSO_WM_UNIT_TEXT_FILL_FORE_SCHEMECOLOR_INDEX" val="5"/>
  <p:tag name="KSO_WM_UNIT_TEXT_FILL_TYPE" val="1"/>
</p:tagLst>
</file>

<file path=ppt/tags/tag26.xml><?xml version="1.0" encoding="utf-8"?>
<p:tagLst xmlns:p="http://schemas.openxmlformats.org/presentationml/2006/main">
  <p:tag name="KSO_WM_UNIT_ISCONTENTSTITLE" val="0"/>
  <p:tag name="KSO_WM_UNIT_ISNUMDGMTITLE" val="0"/>
  <p:tag name="KSO_WM_UNIT_PRESET_TEXT" val="单击此处添加标题"/>
  <p:tag name="KSO_WM_UNIT_NOCLEAR" val="0"/>
  <p:tag name="KSO_WM_UNIT_VALUE" val="17"/>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87765_4*l_h_a*1_2_1"/>
  <p:tag name="KSO_WM_TEMPLATE_CATEGORY" val="diagram"/>
  <p:tag name="KSO_WM_TEMPLATE_INDEX" val="20187765"/>
  <p:tag name="KSO_WM_UNIT_LAYERLEVEL" val="1_1_1"/>
  <p:tag name="KSO_WM_TAG_VERSION" val="1.0"/>
  <p:tag name="KSO_WM_BEAUTIFY_FLAG" val="#wm#"/>
  <p:tag name="KSO_WM_UNIT_TEXT_FILL_FORE_SCHEMECOLOR_INDEX" val="6"/>
  <p:tag name="KSO_WM_UNIT_TEXT_FILL_TYPE" val="1"/>
</p:tagLst>
</file>

<file path=ppt/tags/tag27.xml><?xml version="1.0" encoding="utf-8"?>
<p:tagLst xmlns:p="http://schemas.openxmlformats.org/presentationml/2006/main">
  <p:tag name="KSO_WM_UNIT_ISCONTENTSTITLE" val="0"/>
  <p:tag name="KSO_WM_UNIT_ISNUMDGMTITLE" val="0"/>
  <p:tag name="KSO_WM_UNIT_PRESET_TEXT" val="单击此处添加标题"/>
  <p:tag name="KSO_WM_UNIT_NOCLEAR" val="0"/>
  <p:tag name="KSO_WM_UNIT_VALUE" val="17"/>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87765_4*l_h_a*1_3_1"/>
  <p:tag name="KSO_WM_TEMPLATE_CATEGORY" val="diagram"/>
  <p:tag name="KSO_WM_TEMPLATE_INDEX" val="20187765"/>
  <p:tag name="KSO_WM_UNIT_LAYERLEVEL" val="1_1_1"/>
  <p:tag name="KSO_WM_TAG_VERSION" val="1.0"/>
  <p:tag name="KSO_WM_BEAUTIFY_FLAG" val="#wm#"/>
  <p:tag name="KSO_WM_UNIT_TEXT_FILL_FORE_SCHEMECOLOR_INDEX" val="7"/>
  <p:tag name="KSO_WM_UNIT_TEXT_FILL_TYPE" val="1"/>
</p:tagLst>
</file>

<file path=ppt/tags/tag28.xml><?xml version="1.0" encoding="utf-8"?>
<p:tagLst xmlns:p="http://schemas.openxmlformats.org/presentationml/2006/main">
  <p:tag name="KSO_WM_UNIT_ISCONTENTSTITLE" val="0"/>
  <p:tag name="KSO_WM_UNIT_ISNUMDGMTITLE" val="0"/>
  <p:tag name="KSO_WM_UNIT_PRESET_TEXT" val="单击此处添加标题"/>
  <p:tag name="KSO_WM_UNIT_NOCLEAR" val="0"/>
  <p:tag name="KSO_WM_UNIT_VALUE" val="17"/>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87765_4*l_h_a*1_4_1"/>
  <p:tag name="KSO_WM_TEMPLATE_CATEGORY" val="diagram"/>
  <p:tag name="KSO_WM_TEMPLATE_INDEX" val="20187765"/>
  <p:tag name="KSO_WM_UNIT_LAYERLEVEL" val="1_1_1"/>
  <p:tag name="KSO_WM_TAG_VERSION" val="1.0"/>
  <p:tag name="KSO_WM_BEAUTIFY_FLAG" val="#wm#"/>
  <p:tag name="KSO_WM_UNIT_TEXT_FILL_FORE_SCHEMECOLOR_INDEX" val="8"/>
  <p:tag name="KSO_WM_UNIT_TEXT_FILL_TYPE" val="1"/>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187765_4*l_h_i*1_1_1"/>
  <p:tag name="KSO_WM_TEMPLATE_CATEGORY" val="diagram"/>
  <p:tag name="KSO_WM_TEMPLATE_INDEX" val="20187765"/>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2*i*2"/>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187765_4*l_h_i*1_2_1"/>
  <p:tag name="KSO_WM_TEMPLATE_CATEGORY" val="diagram"/>
  <p:tag name="KSO_WM_TEMPLATE_INDEX" val="20187765"/>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187765_4*l_h_i*1_3_1"/>
  <p:tag name="KSO_WM_TEMPLATE_CATEGORY" val="diagram"/>
  <p:tag name="KSO_WM_TEMPLATE_INDEX" val="20187765"/>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187765_4*l_h_i*1_4_1"/>
  <p:tag name="KSO_WM_TEMPLATE_CATEGORY" val="diagram"/>
  <p:tag name="KSO_WM_TEMPLATE_INDEX" val="20187765"/>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Lst>
</file>

<file path=ppt/tags/tag33.xml><?xml version="1.0" encoding="utf-8"?>
<p:tagLst xmlns:p="http://schemas.openxmlformats.org/presentationml/2006/main">
  <p:tag name="KSO_WM_UNIT_ISCONTENTSTITLE" val="0"/>
  <p:tag name="KSO_WM_UNIT_ISNUMDGMTITLE" val="0"/>
  <p:tag name="KSO_WM_UNIT_PRESET_TEXT" val="单击此处添加标题"/>
  <p:tag name="KSO_WM_UNIT_NOCLEAR" val="0"/>
  <p:tag name="KSO_WM_UNIT_VALUE" val="17"/>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7765_4*l_h_a*1_1_1"/>
  <p:tag name="KSO_WM_TEMPLATE_CATEGORY" val="diagram"/>
  <p:tag name="KSO_WM_TEMPLATE_INDEX" val="20187765"/>
  <p:tag name="KSO_WM_UNIT_LAYERLEVEL" val="1_1_1"/>
  <p:tag name="KSO_WM_TAG_VERSION" val="1.0"/>
  <p:tag name="KSO_WM_BEAUTIFY_FLAG" val="#wm#"/>
  <p:tag name="KSO_WM_UNIT_TEXT_FILL_FORE_SCHEMECOLOR_INDEX" val="5"/>
  <p:tag name="KSO_WM_UNIT_TEXT_FILL_TYPE" val="1"/>
</p:tagLst>
</file>

<file path=ppt/tags/tag34.xml><?xml version="1.0" encoding="utf-8"?>
<p:tagLst xmlns:p="http://schemas.openxmlformats.org/presentationml/2006/main">
  <p:tag name="KSO_WM_UNIT_ISCONTENTSTITLE" val="0"/>
  <p:tag name="KSO_WM_UNIT_ISNUMDGMTITLE" val="0"/>
  <p:tag name="KSO_WM_UNIT_PRESET_TEXT" val="单击此处添加标题"/>
  <p:tag name="KSO_WM_UNIT_NOCLEAR" val="0"/>
  <p:tag name="KSO_WM_UNIT_VALUE" val="17"/>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87765_4*l_h_a*1_2_1"/>
  <p:tag name="KSO_WM_TEMPLATE_CATEGORY" val="diagram"/>
  <p:tag name="KSO_WM_TEMPLATE_INDEX" val="20187765"/>
  <p:tag name="KSO_WM_UNIT_LAYERLEVEL" val="1_1_1"/>
  <p:tag name="KSO_WM_TAG_VERSION" val="1.0"/>
  <p:tag name="KSO_WM_BEAUTIFY_FLAG" val="#wm#"/>
  <p:tag name="KSO_WM_UNIT_TEXT_FILL_FORE_SCHEMECOLOR_INDEX" val="6"/>
  <p:tag name="KSO_WM_UNIT_TEXT_FILL_TYPE" val="1"/>
</p:tagLst>
</file>

<file path=ppt/tags/tag35.xml><?xml version="1.0" encoding="utf-8"?>
<p:tagLst xmlns:p="http://schemas.openxmlformats.org/presentationml/2006/main">
  <p:tag name="KSO_WM_UNIT_ISCONTENTSTITLE" val="0"/>
  <p:tag name="KSO_WM_UNIT_ISNUMDGMTITLE" val="0"/>
  <p:tag name="KSO_WM_UNIT_PRESET_TEXT" val="单击此处添加标题"/>
  <p:tag name="KSO_WM_UNIT_NOCLEAR" val="0"/>
  <p:tag name="KSO_WM_UNIT_VALUE" val="17"/>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87765_4*l_h_a*1_3_1"/>
  <p:tag name="KSO_WM_TEMPLATE_CATEGORY" val="diagram"/>
  <p:tag name="KSO_WM_TEMPLATE_INDEX" val="20187765"/>
  <p:tag name="KSO_WM_UNIT_LAYERLEVEL" val="1_1_1"/>
  <p:tag name="KSO_WM_TAG_VERSION" val="1.0"/>
  <p:tag name="KSO_WM_BEAUTIFY_FLAG" val="#wm#"/>
  <p:tag name="KSO_WM_UNIT_TEXT_FILL_FORE_SCHEMECOLOR_INDEX" val="7"/>
  <p:tag name="KSO_WM_UNIT_TEXT_FILL_TYPE" val="1"/>
</p:tagLst>
</file>

<file path=ppt/tags/tag36.xml><?xml version="1.0" encoding="utf-8"?>
<p:tagLst xmlns:p="http://schemas.openxmlformats.org/presentationml/2006/main">
  <p:tag name="KSO_WM_UNIT_ISCONTENTSTITLE" val="0"/>
  <p:tag name="KSO_WM_UNIT_ISNUMDGMTITLE" val="0"/>
  <p:tag name="KSO_WM_UNIT_PRESET_TEXT" val="单击此处添加标题"/>
  <p:tag name="KSO_WM_UNIT_NOCLEAR" val="0"/>
  <p:tag name="KSO_WM_UNIT_VALUE" val="17"/>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87765_4*l_h_a*1_4_1"/>
  <p:tag name="KSO_WM_TEMPLATE_CATEGORY" val="diagram"/>
  <p:tag name="KSO_WM_TEMPLATE_INDEX" val="20187765"/>
  <p:tag name="KSO_WM_UNIT_LAYERLEVEL" val="1_1_1"/>
  <p:tag name="KSO_WM_TAG_VERSION" val="1.0"/>
  <p:tag name="KSO_WM_BEAUTIFY_FLAG" val="#wm#"/>
  <p:tag name="KSO_WM_UNIT_TEXT_FILL_FORE_SCHEMECOLOR_INDEX" val="8"/>
  <p:tag name="KSO_WM_UNIT_TEXT_FILL_TYPE" val="1"/>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187765_4*l_h_i*1_1_1"/>
  <p:tag name="KSO_WM_TEMPLATE_CATEGORY" val="diagram"/>
  <p:tag name="KSO_WM_TEMPLATE_INDEX" val="20187765"/>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4741</Words>
  <Application>WPS 演示</Application>
  <PresentationFormat/>
  <Paragraphs>273</Paragraphs>
  <Slides>15</Slides>
  <Notes>0</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15</vt:i4>
      </vt:variant>
    </vt:vector>
  </HeadingPairs>
  <TitlesOfParts>
    <vt:vector size="37" baseType="lpstr">
      <vt:lpstr>Arial</vt:lpstr>
      <vt:lpstr>宋体</vt:lpstr>
      <vt:lpstr>Wingdings</vt:lpstr>
      <vt:lpstr>Gulim</vt:lpstr>
      <vt:lpstr>Malgun Gothic</vt:lpstr>
      <vt:lpstr>HY견고딕</vt:lpstr>
      <vt:lpstr>微软雅黑</vt:lpstr>
      <vt:lpstr>方正大黑体_GBK</vt:lpstr>
      <vt:lpstr>Impact</vt:lpstr>
      <vt:lpstr>Times New Roman</vt:lpstr>
      <vt:lpstr>汉仪刚艺体-35W</vt:lpstr>
      <vt:lpstr>Arial Black</vt:lpstr>
      <vt:lpstr>汉仪橄榄体简</vt:lpstr>
      <vt:lpstr>Arial</vt:lpstr>
      <vt:lpstr>HY헤드라인M</vt:lpstr>
      <vt:lpstr>汉仪中黑简</vt:lpstr>
      <vt:lpstr>黑体</vt:lpstr>
      <vt:lpstr>Arial Unicode MS</vt:lpstr>
      <vt:lpstr>HelveticaNeue</vt:lpstr>
      <vt:lpstr>Corbel</vt:lpstr>
      <vt:lpstr>华文新魏</vt:lpstr>
      <vt:lpstr>Office 테마</vt:lpstr>
      <vt:lpstr>PowerPoint 演示文稿</vt:lpstr>
      <vt:lpstr>PowerPoint 演示文稿</vt:lpstr>
      <vt:lpstr>A NEWS REPORT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List the main points above according to the time line.  </vt:lpstr>
      <vt:lpstr>PowerPoint 演示文稿</vt:lpstr>
      <vt:lpstr>Check your draft</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南山有谷堆</cp:lastModifiedBy>
  <cp:revision>37</cp:revision>
  <dcterms:created xsi:type="dcterms:W3CDTF">2012-11-26T07:46:00Z</dcterms:created>
  <dcterms:modified xsi:type="dcterms:W3CDTF">2020-10-10T06:09:52Z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ame">
    <vt:lpwstr>珍惜大自然模板_2113933.ppt</vt:lpwstr>
  </property>
  <property fmtid="{D5CDD505-2E9C-101B-9397-08002B2CF9AE}" pid="3" name="fileid">
    <vt:lpwstr>628286</vt:lpwstr>
  </property>
  <property fmtid="{D5CDD505-2E9C-101B-9397-08002B2CF9AE}" pid="4" name="KSOProductBuildVer">
    <vt:lpwstr>2052-11.8.2.8506</vt:lpwstr>
  </property>
</Properties>
</file>