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2" r:id="rId3"/>
    <p:sldId id="266" r:id="rId4"/>
    <p:sldId id="257" r:id="rId5"/>
    <p:sldId id="284" r:id="rId6"/>
    <p:sldId id="294" r:id="rId7"/>
    <p:sldId id="295" r:id="rId8"/>
    <p:sldId id="296" r:id="rId9"/>
    <p:sldId id="299" r:id="rId10"/>
    <p:sldId id="300" r:id="rId11"/>
    <p:sldId id="310" r:id="rId12"/>
    <p:sldId id="312" r:id="rId13"/>
    <p:sldId id="315" r:id="rId14"/>
    <p:sldId id="314" r:id="rId15"/>
    <p:sldId id="313" r:id="rId16"/>
    <p:sldId id="316" r:id="rId17"/>
    <p:sldId id="318" r:id="rId18"/>
    <p:sldId id="319" r:id="rId19"/>
    <p:sldId id="27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6A7"/>
    <a:srgbClr val="4BA5A0"/>
    <a:srgbClr val="D3CBD5"/>
    <a:srgbClr val="583253"/>
    <a:srgbClr val="F4847E"/>
    <a:srgbClr val="1FA46A"/>
    <a:srgbClr val="71E4E3"/>
    <a:srgbClr val="C6DDE4"/>
    <a:srgbClr val="B9DFC0"/>
    <a:srgbClr val="70B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>
        <p:scale>
          <a:sx n="75" d="100"/>
          <a:sy n="75" d="100"/>
        </p:scale>
        <p:origin x="169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6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DCA84-86FC-4098-BAA9-5227C5CD9F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A3457-A203-4584-BF0A-842870FD70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19AB9-8F15-4890-A2A0-D321636EE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8B878-0939-46B7-8C02-61F79ACE7A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2126919" y="2233480"/>
            <a:ext cx="7854684" cy="1065833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0000"/>
          </a:bodyPr>
          <a:lstStyle>
            <a:lvl1pPr algn="ctr">
              <a:defRPr lang="en-US" sz="4000" dirty="0">
                <a:solidFill>
                  <a:schemeClr val="accent1"/>
                </a:solidFill>
                <a:latin typeface="Baskerville Old Face" panose="02020602080505020303" pitchFamily="18" charset="0"/>
              </a:defRPr>
            </a:lvl1pPr>
          </a:lstStyle>
          <a:p>
            <a:pPr lvl="0" algn="ctr"/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126919" y="3301524"/>
            <a:ext cx="7854684" cy="65190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  <a:endParaRPr lang="zh-CN" altLang="en-US" dirty="0"/>
          </a:p>
        </p:txBody>
      </p:sp>
      <p:grpSp>
        <p:nvGrpSpPr>
          <p:cNvPr id="10" name="组合 9"/>
          <p:cNvGrpSpPr/>
          <p:nvPr userDrawn="1"/>
        </p:nvGrpSpPr>
        <p:grpSpPr>
          <a:xfrm rot="5400000">
            <a:off x="5844000" y="4347788"/>
            <a:ext cx="504000" cy="504000"/>
            <a:chOff x="4994074" y="4052493"/>
            <a:chExt cx="546840" cy="546840"/>
          </a:xfrm>
        </p:grpSpPr>
        <p:sp>
          <p:nvSpPr>
            <p:cNvPr id="20" name="椭圆 19"/>
            <p:cNvSpPr/>
            <p:nvPr userDrawn="1"/>
          </p:nvSpPr>
          <p:spPr>
            <a:xfrm>
              <a:off x="4994074" y="4052493"/>
              <a:ext cx="546840" cy="54684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燕尾形 20"/>
            <p:cNvSpPr/>
            <p:nvPr userDrawn="1"/>
          </p:nvSpPr>
          <p:spPr>
            <a:xfrm>
              <a:off x="5182204" y="4180625"/>
              <a:ext cx="217129" cy="290577"/>
            </a:xfrm>
            <a:prstGeom prst="chevron">
              <a:avLst>
                <a:gd name="adj" fmla="val 580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>
            <a:off x="1672045" y="1123406"/>
            <a:ext cx="0" cy="47287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10487828" y="1123406"/>
            <a:ext cx="0" cy="47287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0" t="26026" r="62164" b="25898"/>
          <a:stretch>
            <a:fillRect/>
          </a:stretch>
        </p:blipFill>
        <p:spPr>
          <a:xfrm>
            <a:off x="-11612" y="1790843"/>
            <a:ext cx="1687901" cy="32971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2" t="26285" r="51082" b="25639"/>
          <a:stretch>
            <a:fillRect/>
          </a:stretch>
        </p:blipFill>
        <p:spPr>
          <a:xfrm>
            <a:off x="10504099" y="1790843"/>
            <a:ext cx="1687901" cy="3297115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9736" y="75469"/>
            <a:ext cx="10423819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859241" y="1100500"/>
            <a:ext cx="10413275" cy="51932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rgbClr val="7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rgbClr val="7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rgbClr val="7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 rot="5400000">
            <a:off x="2875571" y="-2667000"/>
            <a:ext cx="6440857" cy="12192004"/>
            <a:chOff x="276563" y="170778"/>
            <a:chExt cx="7022198" cy="10437314"/>
          </a:xfrm>
        </p:grpSpPr>
        <p:sp>
          <p:nvSpPr>
            <p:cNvPr id="13" name="矩形 12"/>
            <p:cNvSpPr/>
            <p:nvPr/>
          </p:nvSpPr>
          <p:spPr>
            <a:xfrm>
              <a:off x="276563" y="170778"/>
              <a:ext cx="7022198" cy="10437314"/>
            </a:xfrm>
            <a:prstGeom prst="rect">
              <a:avLst/>
            </a:prstGeom>
            <a:solidFill>
              <a:srgbClr val="F7F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82859" y="393084"/>
              <a:ext cx="6609603" cy="9992700"/>
            </a:xfrm>
            <a:prstGeom prst="rect">
              <a:avLst/>
            </a:prstGeom>
            <a:solidFill>
              <a:srgbClr val="F7F7F5"/>
            </a:solidFill>
            <a:ln w="28575">
              <a:solidFill>
                <a:srgbClr val="C6DD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8501" y="4955961"/>
            <a:ext cx="1673500" cy="18826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250" y="537491"/>
            <a:ext cx="943555" cy="655030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9736" y="75469"/>
            <a:ext cx="10423819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859241" y="1100500"/>
            <a:ext cx="10413275" cy="5193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10891523" y="6356352"/>
            <a:ext cx="53194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563215" y="1936205"/>
            <a:ext cx="6958157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金山办公简介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563215" y="3214209"/>
            <a:ext cx="6958157" cy="513059"/>
          </a:xfrm>
          <a:prstGeom prst="rect">
            <a:avLst/>
          </a:prstGeom>
          <a:blipFill dpi="0" rotWithShape="1">
            <a:blip r:embed="rId2"/>
            <a:srcRect/>
            <a:stretch>
              <a:fillRect t="-2000" b="1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err="1"/>
              <a:t>Kingsoft</a:t>
            </a:r>
            <a:r>
              <a:rPr lang="en-US" altLang="zh-CN" dirty="0"/>
              <a:t> Office Profile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45556" y="4544908"/>
            <a:ext cx="593475" cy="445106"/>
            <a:chOff x="4162507" y="4057224"/>
            <a:chExt cx="546840" cy="546840"/>
          </a:xfrm>
        </p:grpSpPr>
        <p:sp>
          <p:nvSpPr>
            <p:cNvPr id="11" name="椭圆 10">
              <a:hlinkClick r:id="" action="ppaction://hlinkshowjump?jump=nextslide"/>
            </p:cNvPr>
            <p:cNvSpPr/>
            <p:nvPr userDrawn="1"/>
          </p:nvSpPr>
          <p:spPr>
            <a:xfrm rot="5400000">
              <a:off x="4162507" y="4057224"/>
              <a:ext cx="546840" cy="54684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燕尾形 11">
              <a:hlinkClick r:id="" action="ppaction://hlinkshowjump?jump=nextslide"/>
            </p:cNvPr>
            <p:cNvSpPr/>
            <p:nvPr userDrawn="1"/>
          </p:nvSpPr>
          <p:spPr>
            <a:xfrm rot="5400000">
              <a:off x="4327361" y="4206755"/>
              <a:ext cx="217130" cy="290576"/>
            </a:xfrm>
            <a:prstGeom prst="chevron">
              <a:avLst>
                <a:gd name="adj" fmla="val 580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9736" y="75469"/>
            <a:ext cx="10423819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9736" y="75469"/>
            <a:ext cx="10423819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68FE39-5290-49D5-8BD4-025EA4C40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10101941" y="6356352"/>
            <a:ext cx="555169" cy="365125"/>
          </a:xfrm>
          <a:prstGeom prst="rect">
            <a:avLst/>
          </a:prstGeom>
        </p:spPr>
        <p:txBody>
          <a:bodyPr/>
          <a:lstStyle/>
          <a:p>
            <a:fld id="{E1B5A861-4E55-4B46-8CFB-EFA5046694E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>
            <a:lumMod val="50000"/>
          </a:schemeClr>
        </a:buClr>
        <a:buSzPct val="60000"/>
        <a:buFont typeface="Wingdings" panose="05000000000000000000" pitchFamily="2" charset="2"/>
        <a:buChar char="u"/>
        <a:defRPr sz="2400" kern="1200" baseline="0">
          <a:solidFill>
            <a:schemeClr val="accent1"/>
          </a:solidFill>
          <a:latin typeface="华文中宋" panose="02010600040101010101" pitchFamily="2" charset="-122"/>
          <a:ea typeface="华文中宋" panose="02010600040101010101" pitchFamily="2" charset="-122"/>
          <a:cs typeface="+mn-cs"/>
        </a:defRPr>
      </a:lvl1pPr>
      <a:lvl2pPr marL="360680" indent="-28575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20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jpe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3" Type="http://schemas.openxmlformats.org/officeDocument/2006/relationships/image" Target="../media/image9.jpe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3" Type="http://schemas.openxmlformats.org/officeDocument/2006/relationships/image" Target="../media/image9.jpe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jpeg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3" Type="http://schemas.openxmlformats.org/officeDocument/2006/relationships/image" Target="../media/image9.jpe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9.jpeg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9.jpeg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jpeg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jpeg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jpe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3" Type="http://schemas.openxmlformats.org/officeDocument/2006/relationships/image" Target="../media/image9.jpe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jpeg"/><Relationship Id="rId2" Type="http://schemas.openxmlformats.org/officeDocument/2006/relationships/image" Target="../media/image12.emf"/><Relationship Id="rId1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74912"/>
            <a:ext cx="12233540" cy="441857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41775" y="958850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Three aspects of part 3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任意多边形 1"/>
          <p:cNvSpPr/>
          <p:nvPr/>
        </p:nvSpPr>
        <p:spPr>
          <a:xfrm rot="14640000">
            <a:off x="5327650" y="2729230"/>
            <a:ext cx="2223770" cy="3676015"/>
          </a:xfrm>
          <a:custGeom>
            <a:avLst/>
            <a:gdLst>
              <a:gd name="connsiteX0" fmla="*/ 994 w 3712"/>
              <a:gd name="connsiteY0" fmla="*/ 5821 h 5821"/>
              <a:gd name="connsiteX1" fmla="*/ 0 w 3712"/>
              <a:gd name="connsiteY1" fmla="*/ 3555 h 5821"/>
              <a:gd name="connsiteX2" fmla="*/ 3660 w 3712"/>
              <a:gd name="connsiteY2" fmla="*/ 0 h 5821"/>
              <a:gd name="connsiteX3" fmla="*/ 3712 w 3712"/>
              <a:gd name="connsiteY3" fmla="*/ 3518 h 5821"/>
              <a:gd name="connsiteX4" fmla="*/ 994 w 3712"/>
              <a:gd name="connsiteY4" fmla="*/ 5821 h 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" h="5821">
                <a:moveTo>
                  <a:pt x="994" y="5821"/>
                </a:moveTo>
                <a:cubicBezTo>
                  <a:pt x="345" y="5223"/>
                  <a:pt x="0" y="4449"/>
                  <a:pt x="0" y="3555"/>
                </a:cubicBezTo>
                <a:cubicBezTo>
                  <a:pt x="0" y="1722"/>
                  <a:pt x="1588" y="7"/>
                  <a:pt x="3660" y="0"/>
                </a:cubicBezTo>
                <a:lnTo>
                  <a:pt x="3712" y="3518"/>
                </a:lnTo>
                <a:lnTo>
                  <a:pt x="994" y="5821"/>
                </a:lnTo>
                <a:close/>
              </a:path>
            </a:pathLst>
          </a:custGeom>
          <a:solidFill>
            <a:srgbClr val="FF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100341" y="788724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10" name="文本框 9"/>
          <p:cNvSpPr txBox="1"/>
          <p:nvPr/>
        </p:nvSpPr>
        <p:spPr>
          <a:xfrm>
            <a:off x="5417185" y="4387215"/>
            <a:ext cx="15544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dream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饼形 6"/>
          <p:cNvSpPr/>
          <p:nvPr/>
        </p:nvSpPr>
        <p:spPr>
          <a:xfrm rot="14580000">
            <a:off x="3903980" y="1383030"/>
            <a:ext cx="4582160" cy="4442460"/>
          </a:xfrm>
          <a:prstGeom prst="pie">
            <a:avLst>
              <a:gd name="adj1" fmla="val 13639127"/>
              <a:gd name="adj2" fmla="val 16229188"/>
            </a:avLst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583253"/>
              </a:solidFill>
              <a:sym typeface="+mn-ea"/>
            </a:endParaRPr>
          </a:p>
        </p:txBody>
      </p:sp>
      <p:sp>
        <p:nvSpPr>
          <p:cNvPr id="8" name="饼形 7"/>
          <p:cNvSpPr/>
          <p:nvPr/>
        </p:nvSpPr>
        <p:spPr>
          <a:xfrm rot="9600000">
            <a:off x="4105275" y="1352550"/>
            <a:ext cx="4667885" cy="4502150"/>
          </a:xfrm>
          <a:prstGeom prst="pie">
            <a:avLst>
              <a:gd name="adj1" fmla="val 13371848"/>
              <a:gd name="adj2" fmla="val 16142425"/>
            </a:avLst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583253"/>
              </a:solidFill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 rot="12060000">
            <a:off x="5840688" y="3810863"/>
            <a:ext cx="1501140" cy="2308860"/>
          </a:xfrm>
          <a:custGeom>
            <a:avLst/>
            <a:gdLst>
              <a:gd name="connsiteX0" fmla="*/ 0 w 2364"/>
              <a:gd name="connsiteY0" fmla="*/ 928 h 3636"/>
              <a:gd name="connsiteX1" fmla="*/ 2265 w 2364"/>
              <a:gd name="connsiteY1" fmla="*/ 0 h 3636"/>
              <a:gd name="connsiteX2" fmla="*/ 2364 w 2364"/>
              <a:gd name="connsiteY2" fmla="*/ 3636 h 3636"/>
              <a:gd name="connsiteX3" fmla="*/ 0 w 2364"/>
              <a:gd name="connsiteY3" fmla="*/ 928 h 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" h="3636">
                <a:moveTo>
                  <a:pt x="0" y="928"/>
                </a:moveTo>
                <a:cubicBezTo>
                  <a:pt x="638" y="479"/>
                  <a:pt x="1389" y="0"/>
                  <a:pt x="2265" y="0"/>
                </a:cubicBezTo>
                <a:lnTo>
                  <a:pt x="2364" y="3636"/>
                </a:lnTo>
                <a:lnTo>
                  <a:pt x="0" y="928"/>
                </a:lnTo>
                <a:close/>
              </a:path>
            </a:pathLst>
          </a:cu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583253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3885" y="4361180"/>
            <a:ext cx="1224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38165" y="5083175"/>
            <a:ext cx="1351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when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71665" y="4361180"/>
            <a:ext cx="107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why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上箭头 2"/>
          <p:cNvSpPr/>
          <p:nvPr/>
        </p:nvSpPr>
        <p:spPr>
          <a:xfrm>
            <a:off x="4703445" y="2119630"/>
            <a:ext cx="485775" cy="2162175"/>
          </a:xfrm>
          <a:prstGeom prst="upArrow">
            <a:avLst/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583253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1855" y="1658620"/>
            <a:ext cx="2860675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 my dream is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12410" y="2301875"/>
            <a:ext cx="3902075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When I plan to achieve it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上箭头 21"/>
          <p:cNvSpPr/>
          <p:nvPr/>
        </p:nvSpPr>
        <p:spPr>
          <a:xfrm>
            <a:off x="6070600" y="2805430"/>
            <a:ext cx="485775" cy="1167765"/>
          </a:xfrm>
          <a:prstGeom prst="upArrow">
            <a:avLst/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583253"/>
              </a:solidFill>
              <a:sym typeface="+mn-ea"/>
            </a:endParaRPr>
          </a:p>
        </p:txBody>
      </p:sp>
      <p:sp>
        <p:nvSpPr>
          <p:cNvPr id="23" name="上箭头 22"/>
          <p:cNvSpPr/>
          <p:nvPr/>
        </p:nvSpPr>
        <p:spPr>
          <a:xfrm>
            <a:off x="7219950" y="3377565"/>
            <a:ext cx="485775" cy="811530"/>
          </a:xfrm>
          <a:prstGeom prst="upArrow">
            <a:avLst/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rgbClr val="583253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90080" y="2917190"/>
            <a:ext cx="2676525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Why I choose it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8" grpId="0" bldLvl="0" animBg="1"/>
      <p:bldP spid="10" grpId="0"/>
      <p:bldP spid="5" grpId="0"/>
      <p:bldP spid="15" grpId="0"/>
      <p:bldP spid="13" grpId="0"/>
      <p:bldP spid="9" grpId="0" bldLvl="0" animBg="1"/>
      <p:bldP spid="4" grpId="0" bldLvl="0" animBg="1"/>
      <p:bldP spid="24" grpId="0" bldLvl="0" animBg="1"/>
      <p:bldP spid="3" grpId="0" animBg="1"/>
      <p:bldP spid="22" grpId="0" animBg="1"/>
      <p:bldP spid="2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74912"/>
            <a:ext cx="12233540" cy="44185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040651" y="779199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4003040" y="2667635"/>
            <a:ext cx="5569585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r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to travel around the world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26205" y="3604260"/>
            <a:ext cx="5038725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  when I grow up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5570" y="4453255"/>
            <a:ext cx="5725160" cy="829945"/>
          </a:xfrm>
          <a:prstGeom prst="rect">
            <a:avLst/>
          </a:prstGeom>
          <a:solidFill>
            <a:schemeClr val="accent4">
              <a:lumMod val="60000"/>
              <a:lumOff val="40000"/>
              <a:alpha val="47000"/>
            </a:schemeClr>
          </a:solidFill>
        </p:spPr>
        <p:txBody>
          <a:bodyPr wrap="square" rtlCol="0">
            <a:spAutoFit/>
          </a:bodyPr>
          <a:p>
            <a:pPr algn="r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I'd like to see more sights          and learn about new cultures.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38600" y="4361180"/>
            <a:ext cx="1224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why: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8600" y="2574925"/>
            <a:ext cx="1224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what: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38600" y="3512185"/>
            <a:ext cx="1503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when: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41775" y="958850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Three aspects of part 3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9" grpId="0" bldLvl="0" animBg="1"/>
      <p:bldP spid="3" grpId="0" bldLvl="0" animBg="1"/>
      <p:bldP spid="4" grpId="0" bldLvl="0" animBg="1"/>
      <p:bldP spid="15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39987"/>
            <a:ext cx="12233540" cy="44185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1486931" y="240084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3854450" y="2684780"/>
            <a:ext cx="5671820" cy="255333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3200" b="1" dirty="0" smtClean="0">
                <a:solidFill>
                  <a:srgbClr val="F4847E"/>
                </a:solidFill>
                <a:latin typeface="Bradley Hand ITC" panose="03070402050302030203" charset="0"/>
                <a:ea typeface="微软雅黑" panose="020B0503020204020204" pitchFamily="34" charset="-122"/>
                <a:cs typeface="Bradley Hand ITC" panose="03070402050302030203" charset="0"/>
              </a:rPr>
              <a:t>My dream is to travel around the world. I plan to do it when I grow up. </a:t>
            </a:r>
            <a:r>
              <a:rPr lang="en-US" altLang="zh-CN" sz="3200" b="1" dirty="0" smtClean="0">
                <a:solidFill>
                  <a:srgbClr val="F4847E"/>
                </a:solidFill>
                <a:latin typeface="Bradley Hand ITC" panose="03070402050302030203" charset="0"/>
                <a:ea typeface="微软雅黑" panose="020B0503020204020204" pitchFamily="34" charset="-122"/>
                <a:cs typeface="Bradley Hand ITC" panose="03070402050302030203" charset="0"/>
                <a:sym typeface="+mn-ea"/>
              </a:rPr>
              <a:t>I'd like to see more sights and learn about new cultures.</a:t>
            </a:r>
            <a:endParaRPr lang="en-US" altLang="zh-CN" sz="3200" b="1" dirty="0" smtClean="0">
              <a:solidFill>
                <a:srgbClr val="F4847E"/>
              </a:solidFill>
              <a:latin typeface="Bradley Hand ITC" panose="03070402050302030203" charset="0"/>
              <a:ea typeface="微软雅黑" panose="020B0503020204020204" pitchFamily="34" charset="-122"/>
              <a:cs typeface="Bradley Hand ITC" panose="03070402050302030203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2075" y="1476375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The combination of part 3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4889500" y="2327910"/>
            <a:ext cx="3175000" cy="3123565"/>
          </a:xfrm>
          <a:prstGeom prst="ellipse">
            <a:avLst/>
          </a:prstGeom>
          <a:solidFill>
            <a:srgbClr val="FF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74912"/>
            <a:ext cx="12233540" cy="4418578"/>
          </a:xfrm>
          <a:prstGeom prst="rect">
            <a:avLst/>
          </a:prstGeom>
        </p:spPr>
      </p:pic>
      <p:sp>
        <p:nvSpPr>
          <p:cNvPr id="3" name="饼形 2"/>
          <p:cNvSpPr/>
          <p:nvPr/>
        </p:nvSpPr>
        <p:spPr>
          <a:xfrm>
            <a:off x="4765040" y="2248535"/>
            <a:ext cx="3504565" cy="3282315"/>
          </a:xfrm>
          <a:prstGeom prst="pie">
            <a:avLst>
              <a:gd name="adj1" fmla="val 1527345"/>
              <a:gd name="adj2" fmla="val 8384177"/>
            </a:avLst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583253"/>
              </a:solidFill>
            </a:endParaRPr>
          </a:p>
        </p:txBody>
      </p:sp>
      <p:sp>
        <p:nvSpPr>
          <p:cNvPr id="4" name="饼形 3"/>
          <p:cNvSpPr/>
          <p:nvPr/>
        </p:nvSpPr>
        <p:spPr>
          <a:xfrm flipV="1">
            <a:off x="4831715" y="2160905"/>
            <a:ext cx="3505200" cy="3290570"/>
          </a:xfrm>
          <a:prstGeom prst="pie">
            <a:avLst>
              <a:gd name="adj1" fmla="val 20103842"/>
              <a:gd name="adj2" fmla="val 543818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b="15164"/>
          <a:stretch>
            <a:fillRect/>
          </a:stretch>
        </p:blipFill>
        <p:spPr>
          <a:xfrm>
            <a:off x="8965317" y="3835792"/>
            <a:ext cx="2659122" cy="30576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81220" y="865505"/>
            <a:ext cx="387985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The combination of all three parts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饼形 1"/>
          <p:cNvSpPr/>
          <p:nvPr/>
        </p:nvSpPr>
        <p:spPr>
          <a:xfrm>
            <a:off x="4765040" y="2161540"/>
            <a:ext cx="3361055" cy="3289935"/>
          </a:xfrm>
          <a:prstGeom prst="pie">
            <a:avLst>
              <a:gd name="adj1" fmla="val 8400705"/>
              <a:gd name="adj2" fmla="val 16183942"/>
            </a:avLst>
          </a:prstGeom>
          <a:solidFill>
            <a:srgbClr val="4B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5255" y="3022600"/>
            <a:ext cx="8432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life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26860" y="3024505"/>
            <a:ext cx="15544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hobby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06135" y="4351655"/>
            <a:ext cx="15544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dream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481341" y="823014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3" grpId="0" bldLvl="0" animBg="1"/>
      <p:bldP spid="5" grpId="0"/>
      <p:bldP spid="13" grpId="0"/>
      <p:bldP spid="1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16140" y="2422842"/>
            <a:ext cx="12233540" cy="44185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040651" y="485194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4023360" y="4237355"/>
            <a:ext cx="5671820" cy="101473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b="1" dirty="0" smtClean="0">
                <a:solidFill>
                  <a:srgbClr val="F4847E"/>
                </a:solidFill>
                <a:latin typeface="Bradley Hand ITC" panose="03070402050302030203" charset="0"/>
                <a:ea typeface="微软雅黑" panose="020B0503020204020204" pitchFamily="34" charset="-122"/>
                <a:cs typeface="Bradley Hand ITC" panose="03070402050302030203" charset="0"/>
              </a:rPr>
              <a:t>My dream is to travel around the world. I plan to do it when I grow up. </a:t>
            </a:r>
            <a:r>
              <a:rPr lang="en-US" altLang="zh-CN" sz="2000" b="1" dirty="0" smtClean="0">
                <a:solidFill>
                  <a:srgbClr val="F4847E"/>
                </a:solidFill>
                <a:latin typeface="Bradley Hand ITC" panose="03070402050302030203" charset="0"/>
                <a:ea typeface="微软雅黑" panose="020B0503020204020204" pitchFamily="34" charset="-122"/>
                <a:cs typeface="Bradley Hand ITC" panose="03070402050302030203" charset="0"/>
                <a:sym typeface="+mn-ea"/>
              </a:rPr>
              <a:t>I'd like to see more sights and learn about new cultures.</a:t>
            </a:r>
            <a:endParaRPr lang="en-US" altLang="zh-CN" sz="2000" b="1" dirty="0" smtClean="0">
              <a:solidFill>
                <a:srgbClr val="F4847E"/>
              </a:solidFill>
              <a:latin typeface="Bradley Hand ITC" panose="03070402050302030203" charset="0"/>
              <a:ea typeface="微软雅黑" panose="020B0503020204020204" pitchFamily="34" charset="-122"/>
              <a:cs typeface="Bradley Hand ITC" panose="03070402050302030203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80840" y="1155065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The final version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3360" y="2263140"/>
            <a:ext cx="5671820" cy="70675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b="1" dirty="0" smtClean="0">
                <a:solidFill>
                  <a:srgbClr val="F4847E"/>
                </a:solidFill>
                <a:latin typeface="Bradley Hand ITC" panose="03070402050302030203" charset="0"/>
                <a:ea typeface="微软雅黑" panose="020B0503020204020204" pitchFamily="34" charset="-122"/>
                <a:cs typeface="Bradley Hand ITC" panose="03070402050302030203" charset="0"/>
              </a:rPr>
              <a:t>Hello, my name is Susan and I'm from America. I'm an active and out-going girl.</a:t>
            </a:r>
            <a:endParaRPr lang="en-US" altLang="zh-CN" sz="2000" b="1" dirty="0" smtClean="0">
              <a:solidFill>
                <a:srgbClr val="F4847E"/>
              </a:solidFill>
              <a:latin typeface="Bradley Hand ITC" panose="03070402050302030203" charset="0"/>
              <a:ea typeface="微软雅黑" panose="020B0503020204020204" pitchFamily="34" charset="-122"/>
              <a:cs typeface="Bradley Hand ITC" panose="030704020503020302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23360" y="3095625"/>
            <a:ext cx="5671820" cy="101473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b="1" dirty="0" smtClean="0">
                <a:solidFill>
                  <a:srgbClr val="F4847E"/>
                </a:solidFill>
                <a:latin typeface="Bradley Hand ITC" panose="03070402050302030203" charset="0"/>
                <a:ea typeface="微软雅黑" panose="020B0503020204020204" pitchFamily="34" charset="-122"/>
                <a:cs typeface="Bradley Hand ITC" panose="03070402050302030203" charset="0"/>
              </a:rPr>
              <a:t>My hobby is playing the piano because I love classical music. I usually play the piano every evening after school.</a:t>
            </a:r>
            <a:endParaRPr lang="en-US" altLang="zh-CN" sz="2000" b="1" dirty="0" smtClean="0">
              <a:solidFill>
                <a:srgbClr val="F4847E"/>
              </a:solidFill>
              <a:latin typeface="Bradley Hand ITC" panose="03070402050302030203" charset="0"/>
              <a:ea typeface="微软雅黑" panose="020B0503020204020204" pitchFamily="34" charset="-122"/>
              <a:cs typeface="Bradley Hand ITC" panose="03070402050302030203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  <p:bldP spid="4" grpId="0" bldLvl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39987"/>
            <a:ext cx="12233540" cy="44185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00880" y="854710"/>
            <a:ext cx="5624195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kern="10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Ann, 15 </a:t>
            </a:r>
            <a:endParaRPr lang="en-US" altLang="zh-CN" kern="10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l"/>
            <a:r>
              <a:rPr lang="en-US" altLang="zh-CN" kern="10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Lakeside High School </a:t>
            </a:r>
            <a:endParaRPr lang="en-US" altLang="zh-CN" kern="10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l"/>
            <a:r>
              <a:rPr lang="en-US" altLang="zh-CN" kern="10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USA </a:t>
            </a:r>
            <a:endParaRPr lang="en-US" altLang="zh-CN" kern="10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5480" y="1776730"/>
            <a:ext cx="4871085" cy="163004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u="sng" dirty="0" smtClean="0">
                <a:solidFill>
                  <a:srgbClr val="4BA5A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My name is Ann Wells and I’m a Grade 10 student at Lakeside High School. I’m an active person and I love sports. I’m curious about everything. I often ask questions, but I learn best by doing</a:t>
            </a:r>
            <a:r>
              <a:rPr lang="en-US" altLang="zh-CN" sz="2000" dirty="0" smtClean="0">
                <a:solidFill>
                  <a:srgbClr val="4BA5A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. </a:t>
            </a:r>
            <a:endParaRPr lang="en-US" altLang="zh-CN" sz="2000" u="sng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微信图片_2020082815242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45" y="653415"/>
            <a:ext cx="1678940" cy="1991995"/>
          </a:xfrm>
          <a:prstGeom prst="rect">
            <a:avLst/>
          </a:prstGeom>
        </p:spPr>
      </p:pic>
      <p:sp>
        <p:nvSpPr>
          <p:cNvPr id="10" name="饼形 9"/>
          <p:cNvSpPr/>
          <p:nvPr/>
        </p:nvSpPr>
        <p:spPr>
          <a:xfrm>
            <a:off x="2693035" y="3272155"/>
            <a:ext cx="1304925" cy="1258570"/>
          </a:xfrm>
          <a:prstGeom prst="pie">
            <a:avLst>
              <a:gd name="adj1" fmla="val 8400705"/>
              <a:gd name="adj2" fmla="val 16183942"/>
            </a:avLst>
          </a:prstGeom>
          <a:solidFill>
            <a:srgbClr val="4B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饼形 10"/>
          <p:cNvSpPr/>
          <p:nvPr/>
        </p:nvSpPr>
        <p:spPr>
          <a:xfrm flipV="1">
            <a:off x="2708910" y="3254375"/>
            <a:ext cx="1350010" cy="1294130"/>
          </a:xfrm>
          <a:prstGeom prst="pie">
            <a:avLst>
              <a:gd name="adj1" fmla="val 20103842"/>
              <a:gd name="adj2" fmla="val 543818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饼形 11"/>
          <p:cNvSpPr/>
          <p:nvPr/>
        </p:nvSpPr>
        <p:spPr>
          <a:xfrm>
            <a:off x="2693670" y="3309620"/>
            <a:ext cx="1365250" cy="1282700"/>
          </a:xfrm>
          <a:prstGeom prst="pie">
            <a:avLst>
              <a:gd name="adj1" fmla="val 1527345"/>
              <a:gd name="adj2" fmla="val 8384177"/>
            </a:avLst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583253"/>
              </a:solidFill>
            </a:endParaRPr>
          </a:p>
        </p:txBody>
      </p:sp>
      <p:cxnSp>
        <p:nvCxnSpPr>
          <p:cNvPr id="13" name="直接箭头连接符 12"/>
          <p:cNvCxnSpPr>
            <a:stCxn id="3" idx="1"/>
          </p:cNvCxnSpPr>
          <p:nvPr/>
        </p:nvCxnSpPr>
        <p:spPr>
          <a:xfrm flipH="1">
            <a:off x="3187700" y="2592070"/>
            <a:ext cx="1287780" cy="707390"/>
          </a:xfrm>
          <a:prstGeom prst="straightConnector1">
            <a:avLst/>
          </a:prstGeom>
          <a:ln w="57150">
            <a:solidFill>
              <a:srgbClr val="4BA5A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0" idx="1"/>
          </p:cNvCxnSpPr>
          <p:nvPr/>
        </p:nvCxnSpPr>
        <p:spPr>
          <a:xfrm flipH="1">
            <a:off x="4058285" y="3984625"/>
            <a:ext cx="417195" cy="8890"/>
          </a:xfrm>
          <a:prstGeom prst="straightConnector1">
            <a:avLst/>
          </a:prstGeom>
          <a:ln w="57150">
            <a:solidFill>
              <a:srgbClr val="92D05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21" idx="1"/>
            <a:endCxn id="12" idx="1"/>
          </p:cNvCxnSpPr>
          <p:nvPr/>
        </p:nvCxnSpPr>
        <p:spPr>
          <a:xfrm flipH="1" flipV="1">
            <a:off x="3376295" y="4592320"/>
            <a:ext cx="1099185" cy="353695"/>
          </a:xfrm>
          <a:prstGeom prst="straightConnector1">
            <a:avLst/>
          </a:prstGeom>
          <a:ln w="57150">
            <a:solidFill>
              <a:srgbClr val="F9B6A7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693035" y="3477260"/>
            <a:ext cx="54927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life</a:t>
            </a:r>
            <a:endParaRPr lang="en-US" altLang="zh-CN" sz="20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16605" y="3477260"/>
            <a:ext cx="8686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hobby</a:t>
            </a:r>
            <a:endParaRPr lang="en-US" altLang="zh-CN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70225" y="4062095"/>
            <a:ext cx="8686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dream</a:t>
            </a:r>
            <a:endParaRPr lang="en-US" altLang="zh-CN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75480" y="3477260"/>
            <a:ext cx="4871085" cy="101473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4BA5A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u="sng" dirty="0" smtClean="0">
                <a:solidFill>
                  <a:srgbClr val="92D05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My favourite subject is physics. Dancing and skating are my hobbies, and I also like to read short stories.</a:t>
            </a:r>
            <a:endParaRPr lang="en-US" altLang="zh-CN" sz="2000" u="sng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75480" y="4592320"/>
            <a:ext cx="4947285" cy="70675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92D05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u="sng" dirty="0" smtClean="0">
                <a:solidFill>
                  <a:srgbClr val="F9B6A7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I plan to become an engineer in the future.</a:t>
            </a:r>
            <a:endParaRPr lang="en-US" altLang="zh-CN" sz="2000" u="sng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11" grpId="0" bldLvl="0" animBg="1"/>
      <p:bldP spid="12" grpId="0" bldLvl="0" animBg="1"/>
      <p:bldP spid="16" grpId="0"/>
      <p:bldP spid="18" grpId="0"/>
      <p:bldP spid="19" grpId="0"/>
      <p:bldP spid="20" grpId="0" bldLvl="0" animBg="1"/>
      <p:bldP spid="21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39987"/>
            <a:ext cx="12233540" cy="44185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00880" y="854710"/>
            <a:ext cx="5624195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kern="10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Thando, 16 </a:t>
            </a:r>
            <a:endParaRPr lang="en-US" altLang="zh-CN" kern="10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l"/>
            <a:r>
              <a:rPr lang="en-US" altLang="zh-CN" kern="10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South Hill High School </a:t>
            </a:r>
            <a:endParaRPr lang="en-US" altLang="zh-CN" kern="10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algn="l"/>
            <a:r>
              <a:rPr lang="en-US" altLang="zh-CN" kern="100">
                <a:solidFill>
                  <a:schemeClr val="tx1"/>
                </a:solidFill>
                <a:effectLst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South Africa </a:t>
            </a:r>
            <a:endParaRPr lang="en-US" altLang="zh-CN" kern="100">
              <a:solidFill>
                <a:schemeClr val="tx1"/>
              </a:solidFill>
              <a:effectLst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5480" y="1776730"/>
            <a:ext cx="4871085" cy="163004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u="sng" dirty="0" smtClean="0">
                <a:solidFill>
                  <a:srgbClr val="4BA5A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I’m Thando Gowon. I’m 16 this year. I come from South Africa. I’m a Grade 10 student at South Hill High School.I look good, think fast, and play hard. You’ll never see me without a book or a pen. </a:t>
            </a:r>
            <a:endParaRPr lang="en-US" altLang="zh-CN" sz="2000" u="sng" dirty="0" smtClean="0">
              <a:solidFill>
                <a:srgbClr val="4BA5A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10" name="饼形 9"/>
          <p:cNvSpPr/>
          <p:nvPr/>
        </p:nvSpPr>
        <p:spPr>
          <a:xfrm>
            <a:off x="2693035" y="3254375"/>
            <a:ext cx="1304925" cy="1276350"/>
          </a:xfrm>
          <a:prstGeom prst="pie">
            <a:avLst>
              <a:gd name="adj1" fmla="val 8400705"/>
              <a:gd name="adj2" fmla="val 16183942"/>
            </a:avLst>
          </a:prstGeom>
          <a:solidFill>
            <a:srgbClr val="4B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饼形 10"/>
          <p:cNvSpPr/>
          <p:nvPr/>
        </p:nvSpPr>
        <p:spPr>
          <a:xfrm flipV="1">
            <a:off x="2708910" y="3254375"/>
            <a:ext cx="1350010" cy="1294130"/>
          </a:xfrm>
          <a:prstGeom prst="pie">
            <a:avLst>
              <a:gd name="adj1" fmla="val 20103842"/>
              <a:gd name="adj2" fmla="val 543818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饼形 11"/>
          <p:cNvSpPr/>
          <p:nvPr/>
        </p:nvSpPr>
        <p:spPr>
          <a:xfrm>
            <a:off x="2693670" y="3309620"/>
            <a:ext cx="1365250" cy="1282700"/>
          </a:xfrm>
          <a:prstGeom prst="pie">
            <a:avLst>
              <a:gd name="adj1" fmla="val 1527345"/>
              <a:gd name="adj2" fmla="val 8384177"/>
            </a:avLst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583253"/>
              </a:solidFill>
            </a:endParaRPr>
          </a:p>
        </p:txBody>
      </p:sp>
      <p:cxnSp>
        <p:nvCxnSpPr>
          <p:cNvPr id="13" name="直接箭头连接符 12"/>
          <p:cNvCxnSpPr>
            <a:stCxn id="3" idx="1"/>
          </p:cNvCxnSpPr>
          <p:nvPr/>
        </p:nvCxnSpPr>
        <p:spPr>
          <a:xfrm flipH="1">
            <a:off x="3187700" y="2592070"/>
            <a:ext cx="1287780" cy="683895"/>
          </a:xfrm>
          <a:prstGeom prst="straightConnector1">
            <a:avLst/>
          </a:prstGeom>
          <a:ln w="57150">
            <a:solidFill>
              <a:srgbClr val="4BA5A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0" idx="1"/>
          </p:cNvCxnSpPr>
          <p:nvPr/>
        </p:nvCxnSpPr>
        <p:spPr>
          <a:xfrm flipH="1">
            <a:off x="4058285" y="4138295"/>
            <a:ext cx="417195" cy="8890"/>
          </a:xfrm>
          <a:prstGeom prst="straightConnector1">
            <a:avLst/>
          </a:prstGeom>
          <a:ln w="57150">
            <a:solidFill>
              <a:srgbClr val="92D05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21" idx="1"/>
            <a:endCxn id="12" idx="1"/>
          </p:cNvCxnSpPr>
          <p:nvPr/>
        </p:nvCxnSpPr>
        <p:spPr>
          <a:xfrm flipH="1" flipV="1">
            <a:off x="3376295" y="4592320"/>
            <a:ext cx="1099185" cy="488950"/>
          </a:xfrm>
          <a:prstGeom prst="straightConnector1">
            <a:avLst/>
          </a:prstGeom>
          <a:ln w="57150">
            <a:solidFill>
              <a:srgbClr val="F9B6A7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693035" y="3477260"/>
            <a:ext cx="54927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life</a:t>
            </a:r>
            <a:endParaRPr lang="en-US" altLang="zh-CN" sz="20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42310" y="3477260"/>
            <a:ext cx="8686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hobby</a:t>
            </a:r>
            <a:endParaRPr lang="en-US" altLang="zh-CN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70225" y="4062095"/>
            <a:ext cx="8686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dream</a:t>
            </a:r>
            <a:endParaRPr lang="en-US" altLang="zh-CN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75480" y="3477260"/>
            <a:ext cx="4871085" cy="132207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4BA5A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u="sng" dirty="0" smtClean="0">
                <a:solidFill>
                  <a:srgbClr val="92D05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If I’m not in class, I’m either in the library or in the computer lab. At the weekends, I play computer games if I’m not busy studying.</a:t>
            </a:r>
            <a:endParaRPr lang="en-US" altLang="zh-CN" sz="2000" u="sng" dirty="0" smtClean="0">
              <a:solidFill>
                <a:srgbClr val="92D05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75480" y="4881880"/>
            <a:ext cx="49472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92D05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u="sng" dirty="0" smtClean="0">
                <a:solidFill>
                  <a:srgbClr val="F9B6A7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My dream is to start my own IT company!</a:t>
            </a:r>
            <a:endParaRPr lang="en-US" altLang="zh-CN" sz="2000" u="sng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微信图片_20200828152422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590" y="746125"/>
            <a:ext cx="1644650" cy="2024380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11" grpId="0" bldLvl="0" animBg="1"/>
      <p:bldP spid="12" grpId="0" bldLvl="0" animBg="1"/>
      <p:bldP spid="16" grpId="0"/>
      <p:bldP spid="18" grpId="0"/>
      <p:bldP spid="19" grpId="0"/>
      <p:bldP spid="20" grpId="0" bldLvl="0" animBg="1"/>
      <p:bldP spid="21" grpId="0" bldLvl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025" y="34290"/>
            <a:ext cx="11356975" cy="652589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39987"/>
            <a:ext cx="12233540" cy="4418578"/>
          </a:xfrm>
          <a:prstGeom prst="rect">
            <a:avLst/>
          </a:prstGeom>
        </p:spPr>
      </p:pic>
      <p:sp>
        <p:nvSpPr>
          <p:cNvPr id="10" name="饼形 9"/>
          <p:cNvSpPr/>
          <p:nvPr/>
        </p:nvSpPr>
        <p:spPr>
          <a:xfrm>
            <a:off x="2693035" y="3254375"/>
            <a:ext cx="1304925" cy="1276350"/>
          </a:xfrm>
          <a:prstGeom prst="pie">
            <a:avLst>
              <a:gd name="adj1" fmla="val 8400705"/>
              <a:gd name="adj2" fmla="val 16183942"/>
            </a:avLst>
          </a:prstGeom>
          <a:solidFill>
            <a:srgbClr val="4B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饼形 10"/>
          <p:cNvSpPr/>
          <p:nvPr/>
        </p:nvSpPr>
        <p:spPr>
          <a:xfrm flipV="1">
            <a:off x="2708910" y="3254375"/>
            <a:ext cx="1350010" cy="1294130"/>
          </a:xfrm>
          <a:prstGeom prst="pie">
            <a:avLst>
              <a:gd name="adj1" fmla="val 20103842"/>
              <a:gd name="adj2" fmla="val 543818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饼形 11"/>
          <p:cNvSpPr/>
          <p:nvPr/>
        </p:nvSpPr>
        <p:spPr>
          <a:xfrm>
            <a:off x="2693670" y="3309620"/>
            <a:ext cx="1365250" cy="1282700"/>
          </a:xfrm>
          <a:prstGeom prst="pie">
            <a:avLst>
              <a:gd name="adj1" fmla="val 1527345"/>
              <a:gd name="adj2" fmla="val 8384177"/>
            </a:avLst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583253"/>
              </a:solidFill>
            </a:endParaRPr>
          </a:p>
        </p:txBody>
      </p:sp>
      <p:cxnSp>
        <p:nvCxnSpPr>
          <p:cNvPr id="13" name="直接箭头连接符 12"/>
          <p:cNvCxnSpPr>
            <a:endCxn id="8" idx="2"/>
          </p:cNvCxnSpPr>
          <p:nvPr/>
        </p:nvCxnSpPr>
        <p:spPr>
          <a:xfrm flipV="1">
            <a:off x="3190240" y="2408555"/>
            <a:ext cx="868680" cy="901065"/>
          </a:xfrm>
          <a:prstGeom prst="straightConnector1">
            <a:avLst/>
          </a:prstGeom>
          <a:ln w="57150">
            <a:solidFill>
              <a:srgbClr val="4BA5A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8" idx="0"/>
          </p:cNvCxnSpPr>
          <p:nvPr/>
        </p:nvCxnSpPr>
        <p:spPr>
          <a:xfrm flipV="1">
            <a:off x="3705225" y="3463925"/>
            <a:ext cx="554355" cy="13335"/>
          </a:xfrm>
          <a:prstGeom prst="straightConnector1">
            <a:avLst/>
          </a:prstGeom>
          <a:ln w="57150">
            <a:solidFill>
              <a:srgbClr val="92D05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9" idx="2"/>
          </p:cNvCxnSpPr>
          <p:nvPr/>
        </p:nvCxnSpPr>
        <p:spPr>
          <a:xfrm>
            <a:off x="3504565" y="4512945"/>
            <a:ext cx="388620" cy="233045"/>
          </a:xfrm>
          <a:prstGeom prst="straightConnector1">
            <a:avLst/>
          </a:prstGeom>
          <a:ln w="57150">
            <a:solidFill>
              <a:srgbClr val="F9B6A7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60" y="512445"/>
            <a:ext cx="2712720" cy="18351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60975" y="512445"/>
            <a:ext cx="4484370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  <a:sym typeface="+mn-ea"/>
              </a:rPr>
              <a:t>Try to introduce yourself</a:t>
            </a:r>
            <a:endParaRPr lang="en-US" altLang="zh-CN" sz="2400" kern="10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7300" y="1056005"/>
            <a:ext cx="48710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4BA5A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who: My name is... </a:t>
            </a:r>
            <a:endParaRPr lang="en-US" altLang="zh-CN" sz="2000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8" name="饼形 7"/>
          <p:cNvSpPr/>
          <p:nvPr/>
        </p:nvSpPr>
        <p:spPr>
          <a:xfrm>
            <a:off x="4058920" y="1770380"/>
            <a:ext cx="1304925" cy="1276350"/>
          </a:xfrm>
          <a:prstGeom prst="pie">
            <a:avLst>
              <a:gd name="adj1" fmla="val 8400705"/>
              <a:gd name="adj2" fmla="val 16183942"/>
            </a:avLst>
          </a:prstGeom>
          <a:solidFill>
            <a:srgbClr val="4B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7300" y="1548130"/>
            <a:ext cx="48710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4BA5A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where: I'm from... </a:t>
            </a:r>
            <a:endParaRPr lang="en-US" altLang="zh-CN" sz="2000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67300" y="2009775"/>
            <a:ext cx="48710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4BA5A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what: I am a...person and I ...</a:t>
            </a:r>
            <a:endParaRPr lang="en-US" altLang="zh-CN" sz="2000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22" name="饼形 21"/>
          <p:cNvSpPr/>
          <p:nvPr/>
        </p:nvSpPr>
        <p:spPr>
          <a:xfrm flipV="1">
            <a:off x="3504565" y="3055620"/>
            <a:ext cx="1350010" cy="1294130"/>
          </a:xfrm>
          <a:prstGeom prst="pie">
            <a:avLst>
              <a:gd name="adj1" fmla="val 20103842"/>
              <a:gd name="adj2" fmla="val 543818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7300" y="2570480"/>
            <a:ext cx="48710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92D05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what: My hobbies are...</a:t>
            </a:r>
            <a:endParaRPr lang="en-US" altLang="zh-CN" sz="2000" dirty="0" smtClean="0">
              <a:solidFill>
                <a:srgbClr val="92D05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67300" y="3046730"/>
            <a:ext cx="48710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92D05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why: I like...because...</a:t>
            </a:r>
            <a:endParaRPr lang="en-US" altLang="zh-CN" sz="2000" dirty="0" smtClean="0">
              <a:solidFill>
                <a:srgbClr val="92D05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67300" y="3503295"/>
            <a:ext cx="48710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92D05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when: I often...after school/at weekends. </a:t>
            </a:r>
            <a:endParaRPr lang="en-US" altLang="zh-CN" sz="2000" dirty="0" smtClean="0">
              <a:solidFill>
                <a:srgbClr val="92D05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26" name="饼形 25"/>
          <p:cNvSpPr/>
          <p:nvPr/>
        </p:nvSpPr>
        <p:spPr>
          <a:xfrm>
            <a:off x="3617595" y="3760470"/>
            <a:ext cx="1365250" cy="1282700"/>
          </a:xfrm>
          <a:prstGeom prst="pie">
            <a:avLst>
              <a:gd name="adj1" fmla="val 1527345"/>
              <a:gd name="adj2" fmla="val 8384177"/>
            </a:avLst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583253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67300" y="3968750"/>
            <a:ext cx="48710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F9B6A7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what: I want to .../My dream is...</a:t>
            </a:r>
            <a:endParaRPr lang="en-US" altLang="zh-CN" sz="2000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67300" y="4449445"/>
            <a:ext cx="48710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F9B6A7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when: in the future/after graduation </a:t>
            </a:r>
            <a:endParaRPr lang="en-US" altLang="zh-CN" sz="2000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67300" y="4928870"/>
            <a:ext cx="4871085" cy="39878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2000" dirty="0" smtClean="0">
                <a:solidFill>
                  <a:srgbClr val="F9B6A7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pitchFamily="18" charset="0"/>
              </a:rPr>
              <a:t>why: because...</a:t>
            </a:r>
            <a:endParaRPr lang="en-US" altLang="zh-CN" sz="2000" dirty="0" smtClean="0">
              <a:solidFill>
                <a:srgbClr val="F9B6A7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55440" y="2078990"/>
            <a:ext cx="54927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life</a:t>
            </a:r>
            <a:endParaRPr lang="en-US" altLang="zh-CN" sz="20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58920" y="3309620"/>
            <a:ext cx="8686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hobby</a:t>
            </a:r>
            <a:endParaRPr lang="en-US" altLang="zh-CN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93185" y="4530725"/>
            <a:ext cx="8686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dream</a:t>
            </a:r>
            <a:endParaRPr lang="en-US" altLang="zh-CN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6" grpId="0"/>
      <p:bldP spid="7" grpId="0" bldLvl="0" animBg="1"/>
      <p:bldP spid="8" grpId="0" bldLvl="0" animBg="1"/>
      <p:bldP spid="9" grpId="0" bldLvl="0" animBg="1"/>
      <p:bldP spid="17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638"/>
          <a:stretch>
            <a:fillRect/>
          </a:stretch>
        </p:blipFill>
        <p:spPr>
          <a:xfrm>
            <a:off x="0" y="977900"/>
            <a:ext cx="12221524" cy="58801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6642249" y="625501"/>
            <a:ext cx="2100031" cy="2100031"/>
          </a:xfrm>
          <a:prstGeom prst="ellipse">
            <a:avLst/>
          </a:prstGeom>
          <a:ln w="76200">
            <a:solidFill>
              <a:srgbClr val="1FA46A"/>
            </a:solidFill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l="56533" b="21908"/>
          <a:stretch>
            <a:fillRect/>
          </a:stretch>
        </p:blipFill>
        <p:spPr>
          <a:xfrm>
            <a:off x="7950200" y="247769"/>
            <a:ext cx="2876714" cy="10815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/>
          <a:srcRect l="56533" b="21908"/>
          <a:stretch>
            <a:fillRect/>
          </a:stretch>
        </p:blipFill>
        <p:spPr>
          <a:xfrm>
            <a:off x="101600" y="425569"/>
            <a:ext cx="1930923" cy="7259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226" y="2547817"/>
            <a:ext cx="4928722" cy="43726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/>
          <a:srcRect l="1217" t="-2733" r="1098" b="7652"/>
          <a:stretch>
            <a:fillRect/>
          </a:stretch>
        </p:blipFill>
        <p:spPr>
          <a:xfrm>
            <a:off x="-41540" y="2501900"/>
            <a:ext cx="12233540" cy="441857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98069" y="3028913"/>
            <a:ext cx="713740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kern="10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Chiller" panose="04020404031007020602" charset="0"/>
                <a:ea typeface="汉仪星球体W" panose="00020600040101010101" pitchFamily="18" charset="-122"/>
                <a:cs typeface="Chiller" panose="04020404031007020602" charset="0"/>
              </a:rPr>
              <a:t>Wish your dream come true.</a:t>
            </a:r>
            <a:endParaRPr lang="en-US" altLang="zh-CN" sz="6600" kern="1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  <a:latin typeface="Chiller" panose="04020404031007020602" charset="0"/>
              <a:ea typeface="汉仪星球体W" panose="00020600040101010101" pitchFamily="18" charset="-122"/>
              <a:cs typeface="Chiller" panose="040204040310070206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638"/>
          <a:stretch>
            <a:fillRect/>
          </a:stretch>
        </p:blipFill>
        <p:spPr>
          <a:xfrm>
            <a:off x="0" y="977900"/>
            <a:ext cx="12221524" cy="58801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854973"/>
            <a:ext cx="5738880" cy="40673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5159524" y="1128421"/>
            <a:ext cx="2100031" cy="2100031"/>
          </a:xfrm>
          <a:prstGeom prst="ellipse">
            <a:avLst/>
          </a:prstGeom>
          <a:ln w="76200">
            <a:solidFill>
              <a:srgbClr val="1FA46A"/>
            </a:solidFill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l="56533" b="21908"/>
          <a:stretch>
            <a:fillRect/>
          </a:stretch>
        </p:blipFill>
        <p:spPr>
          <a:xfrm>
            <a:off x="7950200" y="247769"/>
            <a:ext cx="2876714" cy="10815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/>
          <a:srcRect l="56533" b="21908"/>
          <a:stretch>
            <a:fillRect/>
          </a:stretch>
        </p:blipFill>
        <p:spPr>
          <a:xfrm>
            <a:off x="101600" y="425569"/>
            <a:ext cx="1930923" cy="7259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226" y="2547817"/>
            <a:ext cx="4928722" cy="43726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/>
          <a:srcRect l="1217" t="-2733" r="1098" b="7652"/>
          <a:stretch>
            <a:fillRect/>
          </a:stretch>
        </p:blipFill>
        <p:spPr>
          <a:xfrm>
            <a:off x="-41540" y="2501900"/>
            <a:ext cx="12233540" cy="441857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933825" y="3644265"/>
            <a:ext cx="467868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1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charset="0"/>
                <a:ea typeface="汉仪星球体W" panose="00020600040101010101" pitchFamily="18" charset="-122"/>
                <a:cs typeface="Comic Sans MS" panose="030F0702030302020204" charset="0"/>
              </a:rPr>
              <a:t>How to introduce yourself</a:t>
            </a:r>
            <a:endParaRPr lang="en-US" altLang="zh-CN" sz="4000" b="1" kern="100">
              <a:ln w="13462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charset="0"/>
              <a:ea typeface="汉仪星球体W" panose="00020600040101010101" pitchFamily="18" charset="-122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4889500" y="2327910"/>
            <a:ext cx="3175000" cy="3123565"/>
          </a:xfrm>
          <a:prstGeom prst="ellipse">
            <a:avLst/>
          </a:prstGeom>
          <a:solidFill>
            <a:srgbClr val="FF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74912"/>
            <a:ext cx="12233540" cy="4418578"/>
          </a:xfrm>
          <a:prstGeom prst="rect">
            <a:avLst/>
          </a:prstGeom>
        </p:spPr>
      </p:pic>
      <p:sp>
        <p:nvSpPr>
          <p:cNvPr id="3" name="饼形 2"/>
          <p:cNvSpPr/>
          <p:nvPr/>
        </p:nvSpPr>
        <p:spPr>
          <a:xfrm>
            <a:off x="4765040" y="2248535"/>
            <a:ext cx="3504565" cy="3282315"/>
          </a:xfrm>
          <a:prstGeom prst="pie">
            <a:avLst>
              <a:gd name="adj1" fmla="val 1527345"/>
              <a:gd name="adj2" fmla="val 8384177"/>
            </a:avLst>
          </a:prstGeom>
          <a:solidFill>
            <a:srgbClr val="F9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583253"/>
              </a:solidFill>
            </a:endParaRPr>
          </a:p>
        </p:txBody>
      </p:sp>
      <p:sp>
        <p:nvSpPr>
          <p:cNvPr id="4" name="饼形 3"/>
          <p:cNvSpPr/>
          <p:nvPr/>
        </p:nvSpPr>
        <p:spPr>
          <a:xfrm flipV="1">
            <a:off x="4831715" y="2160905"/>
            <a:ext cx="3505200" cy="3290570"/>
          </a:xfrm>
          <a:prstGeom prst="pie">
            <a:avLst>
              <a:gd name="adj1" fmla="val 20103842"/>
              <a:gd name="adj2" fmla="val 543818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b="15164"/>
          <a:stretch>
            <a:fillRect/>
          </a:stretch>
        </p:blipFill>
        <p:spPr>
          <a:xfrm>
            <a:off x="8965317" y="3835792"/>
            <a:ext cx="2659122" cy="30576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29635" y="859790"/>
            <a:ext cx="617601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Three parts of a </a:t>
            </a:r>
            <a:endParaRPr lang="en-US" altLang="zh-CN" sz="3200" kern="10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self-introduction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饼形 1"/>
          <p:cNvSpPr/>
          <p:nvPr/>
        </p:nvSpPr>
        <p:spPr>
          <a:xfrm>
            <a:off x="4765040" y="2161540"/>
            <a:ext cx="3361055" cy="3289935"/>
          </a:xfrm>
          <a:prstGeom prst="pie">
            <a:avLst>
              <a:gd name="adj1" fmla="val 8400705"/>
              <a:gd name="adj2" fmla="val 16183942"/>
            </a:avLst>
          </a:prstGeom>
          <a:solidFill>
            <a:srgbClr val="4B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5255" y="3022600"/>
            <a:ext cx="8432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life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26860" y="3024505"/>
            <a:ext cx="15544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hobby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06135" y="4351655"/>
            <a:ext cx="15544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dream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481341" y="1118924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3" grpId="0" bldLvl="0" animBg="1"/>
      <p:bldP spid="5" grpId="0"/>
      <p:bldP spid="13" grpId="0"/>
      <p:bldP spid="1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74912"/>
            <a:ext cx="12233540" cy="44185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b="15164"/>
          <a:stretch>
            <a:fillRect/>
          </a:stretch>
        </p:blipFill>
        <p:spPr>
          <a:xfrm>
            <a:off x="8965317" y="3835792"/>
            <a:ext cx="2659122" cy="30576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41775" y="958850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Three aspects of part 1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5113020" y="2093595"/>
            <a:ext cx="2357120" cy="3696335"/>
          </a:xfrm>
          <a:custGeom>
            <a:avLst/>
            <a:gdLst>
              <a:gd name="connsiteX0" fmla="*/ 994 w 3712"/>
              <a:gd name="connsiteY0" fmla="*/ 5821 h 5821"/>
              <a:gd name="connsiteX1" fmla="*/ 0 w 3712"/>
              <a:gd name="connsiteY1" fmla="*/ 3555 h 5821"/>
              <a:gd name="connsiteX2" fmla="*/ 3660 w 3712"/>
              <a:gd name="connsiteY2" fmla="*/ 0 h 5821"/>
              <a:gd name="connsiteX3" fmla="*/ 3712 w 3712"/>
              <a:gd name="connsiteY3" fmla="*/ 3518 h 5821"/>
              <a:gd name="connsiteX4" fmla="*/ 994 w 3712"/>
              <a:gd name="connsiteY4" fmla="*/ 5821 h 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" h="5821">
                <a:moveTo>
                  <a:pt x="994" y="5821"/>
                </a:moveTo>
                <a:cubicBezTo>
                  <a:pt x="345" y="5223"/>
                  <a:pt x="0" y="4449"/>
                  <a:pt x="0" y="3555"/>
                </a:cubicBezTo>
                <a:cubicBezTo>
                  <a:pt x="0" y="1722"/>
                  <a:pt x="1588" y="7"/>
                  <a:pt x="3660" y="0"/>
                </a:cubicBezTo>
                <a:lnTo>
                  <a:pt x="3712" y="3518"/>
                </a:lnTo>
                <a:lnTo>
                  <a:pt x="994" y="5821"/>
                </a:lnTo>
                <a:close/>
              </a:path>
            </a:pathLst>
          </a:custGeom>
          <a:solidFill>
            <a:srgbClr val="FF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100341" y="788724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6" name="饼形 5"/>
          <p:cNvSpPr/>
          <p:nvPr/>
        </p:nvSpPr>
        <p:spPr>
          <a:xfrm>
            <a:off x="4912995" y="1913255"/>
            <a:ext cx="4752975" cy="4137660"/>
          </a:xfrm>
          <a:prstGeom prst="pie">
            <a:avLst>
              <a:gd name="adj1" fmla="val 13668375"/>
              <a:gd name="adj2" fmla="val 16200000"/>
            </a:avLst>
          </a:prstGeom>
          <a:solidFill>
            <a:srgbClr val="4B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69940" y="3395980"/>
            <a:ext cx="8432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life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饼形 6"/>
          <p:cNvSpPr/>
          <p:nvPr/>
        </p:nvSpPr>
        <p:spPr>
          <a:xfrm rot="19080000">
            <a:off x="4867275" y="1921510"/>
            <a:ext cx="4582160" cy="4442460"/>
          </a:xfrm>
          <a:prstGeom prst="pie">
            <a:avLst>
              <a:gd name="adj1" fmla="val 13639127"/>
              <a:gd name="adj2" fmla="val 16229188"/>
            </a:avLst>
          </a:prstGeom>
          <a:solidFill>
            <a:srgbClr val="4B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饼形 7"/>
          <p:cNvSpPr/>
          <p:nvPr/>
        </p:nvSpPr>
        <p:spPr>
          <a:xfrm rot="16500000">
            <a:off x="4792980" y="2075815"/>
            <a:ext cx="4667885" cy="4502150"/>
          </a:xfrm>
          <a:prstGeom prst="pie">
            <a:avLst>
              <a:gd name="adj1" fmla="val 13548032"/>
              <a:gd name="adj2" fmla="val 16142425"/>
            </a:avLst>
          </a:prstGeom>
          <a:solidFill>
            <a:srgbClr val="4BA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6330" y="2083435"/>
            <a:ext cx="10972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who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22215" y="3119755"/>
            <a:ext cx="15036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where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79365" y="4344670"/>
            <a:ext cx="12242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96330" y="2328545"/>
            <a:ext cx="3469640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name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2215" y="3119755"/>
            <a:ext cx="4589145" cy="829945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 rtlCol="0">
            <a:spAutoFit/>
          </a:bodyPr>
          <a:p>
            <a:pPr algn="r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hometown /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native country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13020" y="4344670"/>
            <a:ext cx="3933825" cy="829945"/>
          </a:xfrm>
          <a:prstGeom prst="rect">
            <a:avLst/>
          </a:prstGeom>
          <a:solidFill>
            <a:schemeClr val="accent4">
              <a:lumMod val="60000"/>
              <a:lumOff val="40000"/>
              <a:alpha val="47000"/>
            </a:schemeClr>
          </a:solidFill>
        </p:spPr>
        <p:txBody>
          <a:bodyPr wrap="square" rtlCol="0">
            <a:spAutoFit/>
          </a:bodyPr>
          <a:p>
            <a:pPr algn="r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character &amp;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personality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" name="图片 1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13" grpId="0"/>
      <p:bldP spid="15" grpId="0"/>
      <p:bldP spid="6" grpId="0" bldLvl="0" animBg="1"/>
      <p:bldP spid="7" grpId="0" animBg="1"/>
      <p:bldP spid="8" grpId="0" animBg="1"/>
      <p:bldP spid="9" grpId="0" bldLvl="0" animBg="1"/>
      <p:bldP spid="3" grpId="0" bldLvl="0" animBg="1"/>
      <p:bldP spid="4" grpId="0" bldLvl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74912"/>
            <a:ext cx="12233540" cy="44185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b="15164"/>
          <a:stretch>
            <a:fillRect/>
          </a:stretch>
        </p:blipFill>
        <p:spPr>
          <a:xfrm>
            <a:off x="8965317" y="3835792"/>
            <a:ext cx="2659122" cy="30576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040651" y="779199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5022215" y="2072640"/>
            <a:ext cx="2761615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Susan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2215" y="2897505"/>
            <a:ext cx="3190240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 rtlCol="0">
            <a:spAutoFit/>
          </a:bodyPr>
          <a:p>
            <a:pPr algn="r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America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12690" y="3463925"/>
            <a:ext cx="4000500" cy="829945"/>
          </a:xfrm>
          <a:prstGeom prst="rect">
            <a:avLst/>
          </a:prstGeom>
          <a:solidFill>
            <a:schemeClr val="accent4">
              <a:lumMod val="60000"/>
              <a:lumOff val="40000"/>
              <a:alpha val="47000"/>
            </a:schemeClr>
          </a:solidFill>
        </p:spPr>
        <p:txBody>
          <a:bodyPr wrap="square" rtlCol="0">
            <a:spAutoFit/>
          </a:bodyPr>
          <a:p>
            <a:pPr algn="r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an active &amp; 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out-going girl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22215" y="3463925"/>
            <a:ext cx="13766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what: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30040" y="1083945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Three aspects of part 1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2215" y="1840865"/>
            <a:ext cx="12496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who: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2690" y="2652395"/>
            <a:ext cx="16560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where: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9" grpId="0" bldLvl="0" animBg="1"/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39987"/>
            <a:ext cx="12233540" cy="44185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b="15164"/>
          <a:stretch>
            <a:fillRect/>
          </a:stretch>
        </p:blipFill>
        <p:spPr>
          <a:xfrm>
            <a:off x="8965317" y="3835792"/>
            <a:ext cx="2659122" cy="30576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172731" y="692839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3538855" y="3093720"/>
            <a:ext cx="5671820" cy="156845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3200" b="1" dirty="0" smtClean="0">
                <a:solidFill>
                  <a:srgbClr val="F4847E"/>
                </a:solidFill>
                <a:latin typeface="Bradley Hand ITC" panose="03070402050302030203" charset="0"/>
                <a:ea typeface="微软雅黑" panose="020B0503020204020204" pitchFamily="34" charset="-122"/>
                <a:cs typeface="Bradley Hand ITC" panose="03070402050302030203" charset="0"/>
              </a:rPr>
              <a:t>Hello, my name is Susan and I'm from America. I'm an active and out-going girl.</a:t>
            </a:r>
            <a:endParaRPr lang="en-US" altLang="zh-CN" sz="3200" b="1" dirty="0" smtClean="0">
              <a:solidFill>
                <a:srgbClr val="F4847E"/>
              </a:solidFill>
              <a:latin typeface="Bradley Hand ITC" panose="03070402050302030203" charset="0"/>
              <a:ea typeface="微软雅黑" panose="020B0503020204020204" pitchFamily="34" charset="-122"/>
              <a:cs typeface="Bradley Hand ITC" panose="03070402050302030203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98950" y="1501140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The combination of part 1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74912"/>
            <a:ext cx="12233540" cy="441857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41775" y="958850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Three aspects of part 2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任意多边形 1"/>
          <p:cNvSpPr/>
          <p:nvPr/>
        </p:nvSpPr>
        <p:spPr>
          <a:xfrm rot="7920000">
            <a:off x="7313295" y="1619885"/>
            <a:ext cx="2223770" cy="3676015"/>
          </a:xfrm>
          <a:custGeom>
            <a:avLst/>
            <a:gdLst>
              <a:gd name="connsiteX0" fmla="*/ 994 w 3712"/>
              <a:gd name="connsiteY0" fmla="*/ 5821 h 5821"/>
              <a:gd name="connsiteX1" fmla="*/ 0 w 3712"/>
              <a:gd name="connsiteY1" fmla="*/ 3555 h 5821"/>
              <a:gd name="connsiteX2" fmla="*/ 3660 w 3712"/>
              <a:gd name="connsiteY2" fmla="*/ 0 h 5821"/>
              <a:gd name="connsiteX3" fmla="*/ 3712 w 3712"/>
              <a:gd name="connsiteY3" fmla="*/ 3518 h 5821"/>
              <a:gd name="connsiteX4" fmla="*/ 994 w 3712"/>
              <a:gd name="connsiteY4" fmla="*/ 5821 h 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" h="5821">
                <a:moveTo>
                  <a:pt x="994" y="5821"/>
                </a:moveTo>
                <a:cubicBezTo>
                  <a:pt x="345" y="5223"/>
                  <a:pt x="0" y="4449"/>
                  <a:pt x="0" y="3555"/>
                </a:cubicBezTo>
                <a:cubicBezTo>
                  <a:pt x="0" y="1722"/>
                  <a:pt x="1588" y="7"/>
                  <a:pt x="3660" y="0"/>
                </a:cubicBezTo>
                <a:lnTo>
                  <a:pt x="3712" y="3518"/>
                </a:lnTo>
                <a:lnTo>
                  <a:pt x="994" y="5821"/>
                </a:lnTo>
                <a:close/>
              </a:path>
            </a:pathLst>
          </a:custGeom>
          <a:solidFill>
            <a:srgbClr val="FF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100341" y="788724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10" name="文本框 9"/>
          <p:cNvSpPr txBox="1"/>
          <p:nvPr/>
        </p:nvSpPr>
        <p:spPr>
          <a:xfrm>
            <a:off x="7574280" y="2988310"/>
            <a:ext cx="15544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hobby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饼形 6"/>
          <p:cNvSpPr/>
          <p:nvPr/>
        </p:nvSpPr>
        <p:spPr>
          <a:xfrm rot="7920000">
            <a:off x="5321935" y="1756410"/>
            <a:ext cx="4582160" cy="4442460"/>
          </a:xfrm>
          <a:prstGeom prst="pie">
            <a:avLst>
              <a:gd name="adj1" fmla="val 13639127"/>
              <a:gd name="adj2" fmla="val 1622918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饼形 7"/>
          <p:cNvSpPr/>
          <p:nvPr/>
        </p:nvSpPr>
        <p:spPr>
          <a:xfrm rot="5400000">
            <a:off x="5278120" y="1624965"/>
            <a:ext cx="4667885" cy="4502150"/>
          </a:xfrm>
          <a:prstGeom prst="pie">
            <a:avLst>
              <a:gd name="adj1" fmla="val 13371848"/>
              <a:gd name="adj2" fmla="val 1614242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 rot="2580000">
            <a:off x="7043420" y="1289685"/>
            <a:ext cx="1499870" cy="2308860"/>
          </a:xfrm>
          <a:custGeom>
            <a:avLst/>
            <a:gdLst>
              <a:gd name="connsiteX0" fmla="*/ 0 w 2362"/>
              <a:gd name="connsiteY0" fmla="*/ 982 h 3541"/>
              <a:gd name="connsiteX1" fmla="*/ 2263 w 2362"/>
              <a:gd name="connsiteY1" fmla="*/ 0 h 3541"/>
              <a:gd name="connsiteX2" fmla="*/ 2362 w 2362"/>
              <a:gd name="connsiteY2" fmla="*/ 3541 h 3541"/>
              <a:gd name="connsiteX3" fmla="*/ 0 w 2362"/>
              <a:gd name="connsiteY3" fmla="*/ 982 h 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" h="3541">
                <a:moveTo>
                  <a:pt x="0" y="982"/>
                </a:moveTo>
                <a:cubicBezTo>
                  <a:pt x="638" y="544"/>
                  <a:pt x="1387" y="0"/>
                  <a:pt x="2263" y="0"/>
                </a:cubicBezTo>
                <a:lnTo>
                  <a:pt x="2362" y="3541"/>
                </a:lnTo>
                <a:lnTo>
                  <a:pt x="0" y="98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74280" y="1735455"/>
            <a:ext cx="12242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55025" y="2751455"/>
            <a:ext cx="10718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why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15325" y="3872865"/>
            <a:ext cx="1351280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when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0925" y="2014220"/>
            <a:ext cx="3985895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hobby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94860" y="2845435"/>
            <a:ext cx="5148580" cy="82994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main reason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for choosing it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88510" y="4124960"/>
            <a:ext cx="5154930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when to do it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8" grpId="0" bldLvl="0" animBg="1"/>
      <p:bldP spid="10" grpId="0"/>
      <p:bldP spid="11" grpId="0"/>
      <p:bldP spid="16" grpId="0"/>
      <p:bldP spid="18" grpId="0"/>
      <p:bldP spid="19" grpId="0" bldLvl="0" animBg="1"/>
      <p:bldP spid="20" grpId="0" bldLvl="0" animBg="1"/>
      <p:bldP spid="21" grpId="0" bldLvl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74912"/>
            <a:ext cx="12233540" cy="44185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040651" y="779199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3895090" y="2667635"/>
            <a:ext cx="4343400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playing the piano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26205" y="3604260"/>
            <a:ext cx="5038725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I love classical music.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5570" y="4453255"/>
            <a:ext cx="5725160" cy="460375"/>
          </a:xfrm>
          <a:prstGeom prst="rect">
            <a:avLst/>
          </a:prstGeom>
          <a:solidFill>
            <a:schemeClr val="accent4">
              <a:lumMod val="60000"/>
              <a:lumOff val="40000"/>
              <a:alpha val="47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every evening after school</a:t>
            </a:r>
            <a:endParaRPr lang="en-US" altLang="zh-CN" sz="24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38600" y="4361180"/>
            <a:ext cx="1503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when: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40530" y="1332865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Three aspects of part 2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8600" y="2575560"/>
            <a:ext cx="1224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what: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38600" y="3512185"/>
            <a:ext cx="1224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F484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why:</a:t>
            </a:r>
            <a:endParaRPr lang="en-US" altLang="zh-CN" sz="3600" b="1" dirty="0" smtClean="0">
              <a:solidFill>
                <a:srgbClr val="F4847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9" grpId="0" bldLvl="0" animBg="1"/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619" y="484909"/>
            <a:ext cx="8306716" cy="588728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l="1217" t="-2733" r="1098" b="7652"/>
          <a:stretch>
            <a:fillRect/>
          </a:stretch>
        </p:blipFill>
        <p:spPr>
          <a:xfrm>
            <a:off x="-41540" y="2439987"/>
            <a:ext cx="12233540" cy="44185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3457" r="14537" b="21852"/>
          <a:stretch>
            <a:fillRect/>
          </a:stretch>
        </p:blipFill>
        <p:spPr>
          <a:xfrm>
            <a:off x="2271791" y="693474"/>
            <a:ext cx="2199561" cy="2199561"/>
          </a:xfrm>
          <a:prstGeom prst="ellipse">
            <a:avLst/>
          </a:prstGeom>
          <a:noFill/>
          <a:ln w="76200">
            <a:solidFill>
              <a:srgbClr val="1FA46A"/>
            </a:solidFill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3815080" y="2893060"/>
            <a:ext cx="5671820" cy="2061210"/>
          </a:xfrm>
          <a:prstGeom prst="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</a:pPr>
            <a:r>
              <a:rPr lang="en-US" altLang="zh-CN" sz="3200" b="1" dirty="0" smtClean="0">
                <a:solidFill>
                  <a:srgbClr val="F4847E"/>
                </a:solidFill>
                <a:latin typeface="Bradley Hand ITC" panose="03070402050302030203" charset="0"/>
                <a:ea typeface="微软雅黑" panose="020B0503020204020204" pitchFamily="34" charset="-122"/>
                <a:cs typeface="Bradley Hand ITC" panose="03070402050302030203" charset="0"/>
              </a:rPr>
              <a:t>My hobby is playing the piano, because I love classical music. I usually play the piano every evening after school.</a:t>
            </a:r>
            <a:endParaRPr lang="en-US" altLang="zh-CN" sz="3200" b="1" dirty="0" smtClean="0">
              <a:solidFill>
                <a:srgbClr val="F4847E"/>
              </a:solidFill>
              <a:latin typeface="Bradley Hand ITC" panose="03070402050302030203" charset="0"/>
              <a:ea typeface="微软雅黑" panose="020B0503020204020204" pitchFamily="34" charset="-122"/>
              <a:cs typeface="Bradley Hand ITC" panose="03070402050302030203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98950" y="1501140"/>
            <a:ext cx="562419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200" kern="100">
                <a:solidFill>
                  <a:srgbClr val="70BE7F"/>
                </a:solidFill>
                <a:effectLst/>
                <a:latin typeface="Comic Sans MS" panose="030F0702030302020204" charset="0"/>
                <a:ea typeface="汉仪星球体W" panose="00020600040101010101" pitchFamily="18" charset="-122"/>
                <a:cs typeface="Times New Roman" panose="02020603050405020304" pitchFamily="18" charset="0"/>
              </a:rPr>
              <a:t>The combination of part 2</a:t>
            </a:r>
            <a:endParaRPr lang="en-US" altLang="zh-CN" sz="3200" kern="100" dirty="0">
              <a:solidFill>
                <a:srgbClr val="70BE7F"/>
              </a:solidFill>
              <a:effectLst/>
              <a:latin typeface="Comic Sans MS" panose="030F0702030302020204" charset="0"/>
              <a:ea typeface="汉仪星球体W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/>
    </p:bldLst>
  </p:timing>
</p:sld>
</file>

<file path=ppt/theme/theme1.xml><?xml version="1.0" encoding="utf-8"?>
<a:theme xmlns:a="http://schemas.openxmlformats.org/drawingml/2006/main" name="A000120140530A26PPBG">
  <a:themeElements>
    <a:clrScheme name="自定义 1">
      <a:dk1>
        <a:srgbClr val="434547"/>
      </a:dk1>
      <a:lt1>
        <a:srgbClr val="FFFFFF"/>
      </a:lt1>
      <a:dk2>
        <a:srgbClr val="414345"/>
      </a:dk2>
      <a:lt2>
        <a:srgbClr val="FFFFFF"/>
      </a:lt2>
      <a:accent1>
        <a:srgbClr val="D6A953"/>
      </a:accent1>
      <a:accent2>
        <a:srgbClr val="8F7E53"/>
      </a:accent2>
      <a:accent3>
        <a:srgbClr val="ABB157"/>
      </a:accent3>
      <a:accent4>
        <a:srgbClr val="A4C7C0"/>
      </a:accent4>
      <a:accent5>
        <a:srgbClr val="B1A5A8"/>
      </a:accent5>
      <a:accent6>
        <a:srgbClr val="FFC000"/>
      </a:accent6>
      <a:hlink>
        <a:srgbClr val="00B0F0"/>
      </a:hlink>
      <a:folHlink>
        <a:srgbClr val="AFB2B4"/>
      </a:folHlink>
    </a:clrScheme>
    <a:fontScheme name="常用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A000120140530A26KPBG</Template>
  <TotalTime>0</TotalTime>
  <Words>2821</Words>
  <Application>WPS 演示</Application>
  <PresentationFormat>宽屏</PresentationFormat>
  <Paragraphs>200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华文中宋</vt:lpstr>
      <vt:lpstr>幼圆</vt:lpstr>
      <vt:lpstr>Baskerville Old Face</vt:lpstr>
      <vt:lpstr>Comic Sans MS</vt:lpstr>
      <vt:lpstr>汉仪星球体W</vt:lpstr>
      <vt:lpstr>Times New Roman</vt:lpstr>
      <vt:lpstr>Bradley Hand ITC</vt:lpstr>
      <vt:lpstr>Arial Unicode MS</vt:lpstr>
      <vt:lpstr>Chiller</vt:lpstr>
      <vt:lpstr>Calibri</vt:lpstr>
      <vt:lpstr>HelveticaNeue</vt:lpstr>
      <vt:lpstr>NumberOnly</vt:lpstr>
      <vt:lpstr>华文新魏</vt:lpstr>
      <vt:lpstr>A000120140530A26PPBG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土豆君</dc:creator>
  <cp:lastModifiedBy>曹小等</cp:lastModifiedBy>
  <cp:revision>32</cp:revision>
  <dcterms:created xsi:type="dcterms:W3CDTF">2019-05-19T02:42:00Z</dcterms:created>
  <dcterms:modified xsi:type="dcterms:W3CDTF">2020-09-02T03:30:23Z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