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0"/>
  </p:notesMasterIdLst>
  <p:sldIdLst>
    <p:sldId id="297" r:id="rId4"/>
    <p:sldId id="262" r:id="rId5"/>
    <p:sldId id="270" r:id="rId6"/>
    <p:sldId id="272" r:id="rId7"/>
    <p:sldId id="275" r:id="rId8"/>
    <p:sldId id="279" r:id="rId9"/>
    <p:sldId id="280" r:id="rId11"/>
    <p:sldId id="276" r:id="rId12"/>
    <p:sldId id="277" r:id="rId13"/>
    <p:sldId id="278"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Lst>
  <p:sldSz cx="12192000" cy="6858000"/>
  <p:notesSz cx="6858000" cy="9144000"/>
  <p:embeddedFontLst>
    <p:embeddedFont>
      <p:font typeface="微软雅黑" panose="020B0503020204020204" charset="-122"/>
      <p:regular r:id="rId31"/>
    </p:embeddedFont>
    <p:embeddedFont>
      <p:font typeface="汉仪颜楷简" panose="00020600040101010101" charset="-122"/>
      <p:regular r:id="rId32"/>
    </p:embeddedFont>
    <p:embeddedFont>
      <p:font typeface="汉仪尚巍手书简" panose="00020600040101010101" charset="-122"/>
      <p:regular r:id="rId33"/>
    </p:embeddedFont>
    <p:embeddedFont>
      <p:font typeface="Calibri" panose="020F0502020204030204" charset="0"/>
      <p:regular r:id="rId34"/>
      <p:bold r:id="rId35"/>
      <p:italic r:id="rId36"/>
      <p:boldItalic r:id="rId37"/>
    </p:embeddedFont>
    <p:embeddedFont>
      <p:font typeface="华文新魏" panose="02010800040101010101" pitchFamily="2" charset="-122"/>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7" name="熊仪_aYju7RJj" initials="熊" lastIdx="0"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9961D8-76D4-4788-A8B6-949D85AA107C}"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image" Target="ppt/slideLayouts/NULL" TargetMode="External"/><Relationship Id="rId3" Type="http://schemas.openxmlformats.org/officeDocument/2006/relationships/image" Target="../media/image2.png"/><Relationship Id="rId2" Type="http://schemas.openxmlformats.org/officeDocument/2006/relationships/tags" Target="../tags/tag27.xml"/><Relationship Id="rId11" Type="http://schemas.openxmlformats.org/officeDocument/2006/relationships/image" Target="../media/image1.jpeg"/><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空白">
    <p:bg>
      <p:bgPr>
        <a:gradFill>
          <a:gsLst>
            <a:gs pos="0">
              <a:srgbClr val="201105"/>
            </a:gs>
            <a:gs pos="80000">
              <a:srgbClr val="0B0603"/>
            </a:gs>
          </a:gsLst>
          <a:lin ang="18600000" scaled="0"/>
        </a:gradFill>
        <a:effectLst/>
      </p:bgPr>
    </p:bg>
    <p:spTree>
      <p:nvGrpSpPr>
        <p:cNvPr id="1" name=""/>
        <p:cNvGrpSpPr/>
        <p:nvPr/>
      </p:nvGrpSpPr>
      <p:grpSpPr>
        <a:xfrm>
          <a:off x="0" y="0"/>
          <a:ext cx="0" cy="0"/>
          <a:chOff x="0" y="0"/>
          <a:chExt cx="0" cy="0"/>
        </a:xfrm>
      </p:grpSpPr>
      <p:sp>
        <p:nvSpPr>
          <p:cNvPr id="6" name="图片占位符 5"/>
          <p:cNvSpPr>
            <a:spLocks noGrp="1"/>
          </p:cNvSpPr>
          <p:nvPr>
            <p:ph type="pic" sz="quarter" idx="13"/>
          </p:nvPr>
        </p:nvSpPr>
        <p:spPr>
          <a:xfrm>
            <a:off x="0" y="0"/>
            <a:ext cx="12192000" cy="6858000"/>
          </a:xfrm>
          <a:prstGeom prst="rect">
            <a:avLst/>
          </a:prstGeom>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6" name="1_#color-2241&amp;3108"/>
          <p:cNvSpPr/>
          <p:nvPr userDrawn="1">
            <p:custDataLst>
              <p:tags r:id="rId2"/>
            </p:custDataLst>
          </p:nvPr>
        </p:nvSpPr>
        <p:spPr>
          <a:xfrm>
            <a:off x="0" y="0"/>
            <a:ext cx="1371600" cy="1534279"/>
          </a:xfrm>
          <a:custGeom>
            <a:avLst/>
            <a:gdLst/>
            <a:ahLst/>
            <a:cxnLst/>
            <a:rect l="l" t="t" r="r" b="b"/>
            <a:pathLst>
              <a:path w="1371600" h="1534279">
                <a:moveTo>
                  <a:pt x="1371600" y="0"/>
                </a:moveTo>
                <a:cubicBezTo>
                  <a:pt x="1351077" y="785457"/>
                  <a:pt x="761525" y="1429233"/>
                  <a:pt x="0" y="1534274"/>
                </a:cubicBezTo>
                <a:lnTo>
                  <a:pt x="0" y="0"/>
                </a:lnTo>
                <a:lnTo>
                  <a:pt x="1371600" y="0"/>
                </a:lnTo>
              </a:path>
            </a:pathLst>
          </a:custGeom>
          <a:solidFill>
            <a:schemeClr val="tx2">
              <a:alpha val="20000"/>
            </a:schemeClr>
          </a:solidFill>
        </p:spPr>
      </p:sp>
      <p:sp>
        <p:nvSpPr>
          <p:cNvPr id="10" name="Ellipse 19_#color-2253&amp;1973"/>
          <p:cNvSpPr/>
          <p:nvPr userDrawn="1">
            <p:custDataLst>
              <p:tags r:id="rId3"/>
            </p:custDataLst>
          </p:nvPr>
        </p:nvSpPr>
        <p:spPr>
          <a:xfrm>
            <a:off x="9200567" y="4953000"/>
            <a:ext cx="2991433" cy="1905000"/>
          </a:xfrm>
          <a:custGeom>
            <a:avLst/>
            <a:gdLst/>
            <a:ahLst/>
            <a:cxnLst/>
            <a:rect l="l" t="t" r="r" b="b"/>
            <a:pathLst>
              <a:path w="2991433" h="1905000">
                <a:moveTo>
                  <a:pt x="2991434" y="158283"/>
                </a:moveTo>
                <a:lnTo>
                  <a:pt x="2991434" y="1905000"/>
                </a:lnTo>
                <a:lnTo>
                  <a:pt x="0" y="1905000"/>
                </a:lnTo>
                <a:cubicBezTo>
                  <a:pt x="140019" y="830097"/>
                  <a:pt x="1059212" y="0"/>
                  <a:pt x="2172284" y="0"/>
                </a:cubicBezTo>
                <a:cubicBezTo>
                  <a:pt x="2461895" y="0"/>
                  <a:pt x="2738387" y="56197"/>
                  <a:pt x="2991434" y="158283"/>
                </a:cubicBezTo>
              </a:path>
            </a:pathLst>
          </a:custGeom>
          <a:solidFill>
            <a:schemeClr val="tx2">
              <a:alpha val="20000"/>
            </a:schemeClr>
          </a:solidFill>
        </p:spPr>
      </p:sp>
      <p:sp>
        <p:nvSpPr>
          <p:cNvPr id="11" name="Vector 7-2241&amp;3132"/>
          <p:cNvSpPr/>
          <p:nvPr userDrawn="1">
            <p:custDataLst>
              <p:tags r:id="rId4"/>
            </p:custDataLst>
          </p:nvPr>
        </p:nvSpPr>
        <p:spPr>
          <a:xfrm>
            <a:off x="10687912" y="4785277"/>
            <a:ext cx="577403" cy="1047576"/>
          </a:xfrm>
          <a:custGeom>
            <a:avLst/>
            <a:gdLst/>
            <a:ahLst/>
            <a:cxnLst/>
            <a:rect l="l" t="t" r="r" b="b"/>
            <a:pathLst>
              <a:path w="577403" h="1047576">
                <a:moveTo>
                  <a:pt x="504853" y="1047576"/>
                </a:moveTo>
                <a:lnTo>
                  <a:pt x="555145" y="1047576"/>
                </a:lnTo>
                <a:cubicBezTo>
                  <a:pt x="669446" y="654385"/>
                  <a:pt x="317401" y="-67991"/>
                  <a:pt x="93373" y="5160"/>
                </a:cubicBezTo>
                <a:cubicBezTo>
                  <a:pt x="-130655" y="78311"/>
                  <a:pt x="107088" y="590376"/>
                  <a:pt x="198529" y="722964"/>
                </a:cubicBezTo>
                <a:cubicBezTo>
                  <a:pt x="289970" y="855552"/>
                  <a:pt x="504853" y="1047576"/>
                  <a:pt x="504853" y="1047576"/>
                </a:cubicBezTo>
              </a:path>
            </a:pathLst>
          </a:custGeom>
          <a:solidFill>
            <a:schemeClr val="accent1"/>
          </a:solidFill>
        </p:spPr>
      </p:sp>
      <p:sp>
        <p:nvSpPr>
          <p:cNvPr id="12" name="Vector 9-2241&amp;3133"/>
          <p:cNvSpPr/>
          <p:nvPr userDrawn="1">
            <p:custDataLst>
              <p:tags r:id="rId5"/>
            </p:custDataLst>
          </p:nvPr>
        </p:nvSpPr>
        <p:spPr>
          <a:xfrm>
            <a:off x="10918444" y="4822447"/>
            <a:ext cx="310896" cy="1010412"/>
          </a:xfrm>
          <a:custGeom>
            <a:avLst/>
            <a:gdLst/>
            <a:ahLst/>
            <a:cxnLst/>
            <a:rect l="l" t="t" r="r" b="b"/>
            <a:pathLst>
              <a:path w="310896" h="1010412">
                <a:moveTo>
                  <a:pt x="292608" y="891540"/>
                </a:moveTo>
                <a:lnTo>
                  <a:pt x="310896" y="1010412"/>
                </a:lnTo>
                <a:cubicBezTo>
                  <a:pt x="310896" y="1010412"/>
                  <a:pt x="262890" y="914400"/>
                  <a:pt x="132588" y="566928"/>
                </a:cubicBezTo>
                <a:cubicBezTo>
                  <a:pt x="2286" y="219456"/>
                  <a:pt x="0" y="0"/>
                  <a:pt x="0" y="0"/>
                </a:cubicBezTo>
                <a:cubicBezTo>
                  <a:pt x="0" y="0"/>
                  <a:pt x="36576" y="24970"/>
                  <a:pt x="82296" y="77724"/>
                </a:cubicBezTo>
                <a:cubicBezTo>
                  <a:pt x="128016" y="130477"/>
                  <a:pt x="141732" y="224028"/>
                  <a:pt x="141732" y="224028"/>
                </a:cubicBezTo>
                <a:lnTo>
                  <a:pt x="292608" y="891540"/>
                </a:lnTo>
              </a:path>
            </a:pathLst>
          </a:custGeom>
          <a:solidFill>
            <a:schemeClr val="tx1">
              <a:alpha val="10000"/>
            </a:schemeClr>
          </a:solidFill>
        </p:spPr>
      </p:sp>
      <p:sp>
        <p:nvSpPr>
          <p:cNvPr id="13" name="Vector 8-2241&amp;3134"/>
          <p:cNvSpPr/>
          <p:nvPr userDrawn="1">
            <p:custDataLst>
              <p:tags r:id="rId6"/>
            </p:custDataLst>
          </p:nvPr>
        </p:nvSpPr>
        <p:spPr>
          <a:xfrm>
            <a:off x="10740135" y="4813300"/>
            <a:ext cx="466344" cy="996696"/>
          </a:xfrm>
          <a:custGeom>
            <a:avLst/>
            <a:gdLst/>
            <a:ahLst/>
            <a:cxnLst/>
            <a:rect l="l" t="t" r="r" b="b"/>
            <a:pathLst>
              <a:path w="466344" h="996696">
                <a:moveTo>
                  <a:pt x="54547" y="-1674"/>
                </a:moveTo>
                <a:cubicBezTo>
                  <a:pt x="53622" y="-4023"/>
                  <a:pt x="50968" y="-5179"/>
                  <a:pt x="48618" y="-4255"/>
                </a:cubicBezTo>
                <a:cubicBezTo>
                  <a:pt x="46269" y="-3330"/>
                  <a:pt x="45113" y="-676"/>
                  <a:pt x="46037" y="1674"/>
                </a:cubicBezTo>
                <a:lnTo>
                  <a:pt x="54547" y="-1674"/>
                </a:lnTo>
                <a:moveTo>
                  <a:pt x="463333" y="1000136"/>
                </a:moveTo>
                <a:cubicBezTo>
                  <a:pt x="465234" y="1001800"/>
                  <a:pt x="468122" y="1001607"/>
                  <a:pt x="469784" y="999707"/>
                </a:cubicBezTo>
                <a:cubicBezTo>
                  <a:pt x="471448" y="997806"/>
                  <a:pt x="471255" y="994918"/>
                  <a:pt x="469355" y="993256"/>
                </a:cubicBezTo>
                <a:lnTo>
                  <a:pt x="463333" y="1000136"/>
                </a:lnTo>
                <a:moveTo>
                  <a:pt x="782" y="361255"/>
                </a:moveTo>
                <a:cubicBezTo>
                  <a:pt x="-1705" y="360824"/>
                  <a:pt x="-4072" y="362490"/>
                  <a:pt x="-4505" y="364978"/>
                </a:cubicBezTo>
                <a:cubicBezTo>
                  <a:pt x="-4937" y="367466"/>
                  <a:pt x="-3270" y="369833"/>
                  <a:pt x="-782" y="370265"/>
                </a:cubicBezTo>
                <a:lnTo>
                  <a:pt x="782" y="361255"/>
                </a:lnTo>
                <a:moveTo>
                  <a:pt x="301456" y="175355"/>
                </a:moveTo>
                <a:cubicBezTo>
                  <a:pt x="302350" y="172994"/>
                  <a:pt x="301161" y="170355"/>
                  <a:pt x="298799" y="169460"/>
                </a:cubicBezTo>
                <a:cubicBezTo>
                  <a:pt x="296438" y="168566"/>
                  <a:pt x="293799" y="169755"/>
                  <a:pt x="292904" y="172117"/>
                </a:cubicBezTo>
                <a:lnTo>
                  <a:pt x="301456" y="175355"/>
                </a:lnTo>
                <a:moveTo>
                  <a:pt x="327833" y="749604"/>
                </a:moveTo>
                <a:cubicBezTo>
                  <a:pt x="330244" y="750350"/>
                  <a:pt x="332805" y="749000"/>
                  <a:pt x="333552" y="746587"/>
                </a:cubicBezTo>
                <a:cubicBezTo>
                  <a:pt x="334298" y="744176"/>
                  <a:pt x="332948" y="741615"/>
                  <a:pt x="330535" y="740868"/>
                </a:cubicBezTo>
                <a:lnTo>
                  <a:pt x="327833" y="749604"/>
                </a:lnTo>
                <a:moveTo>
                  <a:pt x="138511" y="681432"/>
                </a:moveTo>
                <a:cubicBezTo>
                  <a:pt x="136100" y="680686"/>
                  <a:pt x="133539" y="682036"/>
                  <a:pt x="132792" y="684449"/>
                </a:cubicBezTo>
                <a:cubicBezTo>
                  <a:pt x="132046" y="686860"/>
                  <a:pt x="133396" y="689421"/>
                  <a:pt x="135809" y="690168"/>
                </a:cubicBezTo>
                <a:lnTo>
                  <a:pt x="138511" y="681432"/>
                </a:lnTo>
                <a:moveTo>
                  <a:pt x="46037" y="1674"/>
                </a:moveTo>
                <a:cubicBezTo>
                  <a:pt x="88856" y="110527"/>
                  <a:pt x="147006" y="256955"/>
                  <a:pt x="206338" y="404047"/>
                </a:cubicBezTo>
                <a:lnTo>
                  <a:pt x="214818" y="400625"/>
                </a:lnTo>
                <a:cubicBezTo>
                  <a:pt x="155498" y="253562"/>
                  <a:pt x="97357" y="107158"/>
                  <a:pt x="54547" y="-1674"/>
                </a:cubicBezTo>
                <a:lnTo>
                  <a:pt x="46037" y="1674"/>
                </a:lnTo>
                <a:moveTo>
                  <a:pt x="206338" y="404047"/>
                </a:moveTo>
                <a:cubicBezTo>
                  <a:pt x="264315" y="547779"/>
                  <a:pt x="323430" y="692167"/>
                  <a:pt x="370476" y="802748"/>
                </a:cubicBezTo>
                <a:cubicBezTo>
                  <a:pt x="393996" y="858032"/>
                  <a:pt x="414515" y="904904"/>
                  <a:pt x="430374" y="939032"/>
                </a:cubicBezTo>
                <a:cubicBezTo>
                  <a:pt x="438300" y="956088"/>
                  <a:pt x="445085" y="970012"/>
                  <a:pt x="450515" y="980229"/>
                </a:cubicBezTo>
                <a:cubicBezTo>
                  <a:pt x="453227" y="985335"/>
                  <a:pt x="455630" y="989569"/>
                  <a:pt x="457690" y="992830"/>
                </a:cubicBezTo>
                <a:cubicBezTo>
                  <a:pt x="459666" y="995957"/>
                  <a:pt x="461574" y="998597"/>
                  <a:pt x="463333" y="1000136"/>
                </a:cubicBezTo>
                <a:lnTo>
                  <a:pt x="469355" y="993256"/>
                </a:lnTo>
                <a:cubicBezTo>
                  <a:pt x="468695" y="992678"/>
                  <a:pt x="467393" y="991067"/>
                  <a:pt x="465421" y="987946"/>
                </a:cubicBezTo>
                <a:cubicBezTo>
                  <a:pt x="463533" y="984957"/>
                  <a:pt x="461250" y="980945"/>
                  <a:pt x="458589" y="975939"/>
                </a:cubicBezTo>
                <a:cubicBezTo>
                  <a:pt x="453273" y="965933"/>
                  <a:pt x="446566" y="952179"/>
                  <a:pt x="438666" y="935177"/>
                </a:cubicBezTo>
                <a:cubicBezTo>
                  <a:pt x="422871" y="901188"/>
                  <a:pt x="402398" y="854424"/>
                  <a:pt x="378889" y="799168"/>
                </a:cubicBezTo>
                <a:cubicBezTo>
                  <a:pt x="331878" y="688666"/>
                  <a:pt x="272788" y="544341"/>
                  <a:pt x="214818" y="400625"/>
                </a:cubicBezTo>
                <a:lnTo>
                  <a:pt x="206338" y="404047"/>
                </a:lnTo>
                <a:moveTo>
                  <a:pt x="-782" y="370265"/>
                </a:moveTo>
                <a:lnTo>
                  <a:pt x="209795" y="406841"/>
                </a:lnTo>
                <a:lnTo>
                  <a:pt x="211360" y="397831"/>
                </a:lnTo>
                <a:lnTo>
                  <a:pt x="782" y="361255"/>
                </a:lnTo>
                <a:lnTo>
                  <a:pt x="-782" y="370265"/>
                </a:lnTo>
                <a:moveTo>
                  <a:pt x="292904" y="172117"/>
                </a:moveTo>
                <a:lnTo>
                  <a:pt x="206303" y="400717"/>
                </a:lnTo>
                <a:lnTo>
                  <a:pt x="214854" y="403955"/>
                </a:lnTo>
                <a:lnTo>
                  <a:pt x="301456" y="175355"/>
                </a:lnTo>
                <a:lnTo>
                  <a:pt x="292904" y="172117"/>
                </a:lnTo>
                <a:moveTo>
                  <a:pt x="330535" y="740868"/>
                </a:moveTo>
                <a:lnTo>
                  <a:pt x="138511" y="681432"/>
                </a:lnTo>
                <a:lnTo>
                  <a:pt x="135809" y="690168"/>
                </a:lnTo>
                <a:lnTo>
                  <a:pt x="327833" y="749604"/>
                </a:lnTo>
                <a:lnTo>
                  <a:pt x="330535" y="740868"/>
                </a:lnTo>
              </a:path>
            </a:pathLst>
          </a:custGeom>
          <a:solidFill>
            <a:schemeClr val="tx1">
              <a:alpha val="30000"/>
            </a:schemeClr>
          </a:solidFill>
        </p:spPr>
      </p:sp>
      <p:sp>
        <p:nvSpPr>
          <p:cNvPr id="14" name="Subtract-2241&amp;3135"/>
          <p:cNvSpPr/>
          <p:nvPr userDrawn="1">
            <p:custDataLst>
              <p:tags r:id="rId7"/>
            </p:custDataLst>
          </p:nvPr>
        </p:nvSpPr>
        <p:spPr>
          <a:xfrm>
            <a:off x="11012500" y="4136597"/>
            <a:ext cx="545741" cy="1691685"/>
          </a:xfrm>
          <a:custGeom>
            <a:avLst/>
            <a:gdLst/>
            <a:ahLst/>
            <a:cxnLst/>
            <a:rect l="l" t="t" r="r" b="b"/>
            <a:pathLst>
              <a:path w="545741" h="1691685">
                <a:moveTo>
                  <a:pt x="216840" y="45"/>
                </a:moveTo>
                <a:cubicBezTo>
                  <a:pt x="358571" y="-4527"/>
                  <a:pt x="367716" y="338374"/>
                  <a:pt x="367716" y="352090"/>
                </a:cubicBezTo>
                <a:cubicBezTo>
                  <a:pt x="367716" y="363063"/>
                  <a:pt x="468300" y="242362"/>
                  <a:pt x="468300" y="242362"/>
                </a:cubicBezTo>
                <a:cubicBezTo>
                  <a:pt x="468300" y="242362"/>
                  <a:pt x="511068" y="337063"/>
                  <a:pt x="533038" y="502630"/>
                </a:cubicBezTo>
                <a:cubicBezTo>
                  <a:pt x="513603" y="533430"/>
                  <a:pt x="465056" y="609723"/>
                  <a:pt x="436296" y="649268"/>
                </a:cubicBezTo>
                <a:cubicBezTo>
                  <a:pt x="399720" y="699560"/>
                  <a:pt x="317424" y="800144"/>
                  <a:pt x="317424" y="800144"/>
                </a:cubicBezTo>
                <a:cubicBezTo>
                  <a:pt x="317424" y="800144"/>
                  <a:pt x="388290" y="731564"/>
                  <a:pt x="468300" y="635552"/>
                </a:cubicBezTo>
                <a:cubicBezTo>
                  <a:pt x="504120" y="592568"/>
                  <a:pt x="525280" y="562412"/>
                  <a:pt x="537724" y="542215"/>
                </a:cubicBezTo>
                <a:cubicBezTo>
                  <a:pt x="549726" y="657366"/>
                  <a:pt x="550770" y="801943"/>
                  <a:pt x="523164" y="969310"/>
                </a:cubicBezTo>
                <a:cubicBezTo>
                  <a:pt x="450012" y="1412799"/>
                  <a:pt x="303708" y="1691691"/>
                  <a:pt x="303708" y="1691691"/>
                </a:cubicBezTo>
                <a:lnTo>
                  <a:pt x="216840" y="1691691"/>
                </a:lnTo>
                <a:cubicBezTo>
                  <a:pt x="216840" y="1691691"/>
                  <a:pt x="75108" y="1257346"/>
                  <a:pt x="15671" y="804718"/>
                </a:cubicBezTo>
                <a:cubicBezTo>
                  <a:pt x="-5121" y="646378"/>
                  <a:pt x="-4093" y="500907"/>
                  <a:pt x="12102" y="378482"/>
                </a:cubicBezTo>
                <a:cubicBezTo>
                  <a:pt x="149347" y="528653"/>
                  <a:pt x="198552" y="553256"/>
                  <a:pt x="198552" y="553256"/>
                </a:cubicBezTo>
                <a:cubicBezTo>
                  <a:pt x="198552" y="553256"/>
                  <a:pt x="43104" y="333800"/>
                  <a:pt x="38532" y="306368"/>
                </a:cubicBezTo>
                <a:cubicBezTo>
                  <a:pt x="35979" y="291047"/>
                  <a:pt x="37704" y="261465"/>
                  <a:pt x="39724" y="238331"/>
                </a:cubicBezTo>
                <a:cubicBezTo>
                  <a:pt x="79630" y="91961"/>
                  <a:pt x="145325" y="2352"/>
                  <a:pt x="216840" y="45"/>
                </a:cubicBezTo>
              </a:path>
            </a:pathLst>
          </a:custGeom>
          <a:solidFill>
            <a:schemeClr val="accent1"/>
          </a:solidFill>
        </p:spPr>
      </p:sp>
      <p:sp>
        <p:nvSpPr>
          <p:cNvPr id="15" name="Vector 6-2241&amp;3138"/>
          <p:cNvSpPr/>
          <p:nvPr userDrawn="1">
            <p:custDataLst>
              <p:tags r:id="rId8"/>
            </p:custDataLst>
          </p:nvPr>
        </p:nvSpPr>
        <p:spPr>
          <a:xfrm>
            <a:off x="11073892" y="4182368"/>
            <a:ext cx="384048" cy="1636776"/>
          </a:xfrm>
          <a:custGeom>
            <a:avLst/>
            <a:gdLst/>
            <a:ahLst/>
            <a:cxnLst/>
            <a:rect l="l" t="t" r="r" b="b"/>
            <a:pathLst>
              <a:path w="384048" h="1636776">
                <a:moveTo>
                  <a:pt x="141714" y="-400"/>
                </a:moveTo>
                <a:cubicBezTo>
                  <a:pt x="141493" y="-2915"/>
                  <a:pt x="139276" y="-4775"/>
                  <a:pt x="136760" y="-4554"/>
                </a:cubicBezTo>
                <a:cubicBezTo>
                  <a:pt x="134244" y="-4334"/>
                  <a:pt x="132385" y="-2115"/>
                  <a:pt x="132606" y="400"/>
                </a:cubicBezTo>
                <a:lnTo>
                  <a:pt x="141714" y="-400"/>
                </a:lnTo>
                <a:moveTo>
                  <a:pt x="164592" y="1636725"/>
                </a:moveTo>
                <a:cubicBezTo>
                  <a:pt x="164564" y="1639252"/>
                  <a:pt x="166588" y="1641323"/>
                  <a:pt x="169113" y="1641348"/>
                </a:cubicBezTo>
                <a:cubicBezTo>
                  <a:pt x="171638" y="1641373"/>
                  <a:pt x="173708" y="1639354"/>
                  <a:pt x="173736" y="1636827"/>
                </a:cubicBezTo>
                <a:lnTo>
                  <a:pt x="164592" y="1636725"/>
                </a:lnTo>
                <a:moveTo>
                  <a:pt x="178308" y="818388"/>
                </a:moveTo>
                <a:lnTo>
                  <a:pt x="182883" y="818439"/>
                </a:lnTo>
                <a:lnTo>
                  <a:pt x="182879" y="818279"/>
                </a:lnTo>
                <a:lnTo>
                  <a:pt x="178308" y="818388"/>
                </a:lnTo>
                <a:moveTo>
                  <a:pt x="2927" y="618279"/>
                </a:moveTo>
                <a:cubicBezTo>
                  <a:pt x="987" y="616664"/>
                  <a:pt x="-1896" y="616925"/>
                  <a:pt x="-3512" y="618865"/>
                </a:cubicBezTo>
                <a:cubicBezTo>
                  <a:pt x="-5129" y="620805"/>
                  <a:pt x="-4867" y="623688"/>
                  <a:pt x="-2927" y="625305"/>
                </a:cubicBezTo>
                <a:lnTo>
                  <a:pt x="2927" y="618279"/>
                </a:lnTo>
                <a:moveTo>
                  <a:pt x="134233" y="739605"/>
                </a:moveTo>
                <a:cubicBezTo>
                  <a:pt x="136173" y="741220"/>
                  <a:pt x="139056" y="740959"/>
                  <a:pt x="140673" y="739019"/>
                </a:cubicBezTo>
                <a:cubicBezTo>
                  <a:pt x="142288" y="737079"/>
                  <a:pt x="142027" y="734196"/>
                  <a:pt x="140087" y="732579"/>
                </a:cubicBezTo>
                <a:lnTo>
                  <a:pt x="134233" y="739605"/>
                </a:lnTo>
                <a:moveTo>
                  <a:pt x="53585" y="970665"/>
                </a:moveTo>
                <a:cubicBezTo>
                  <a:pt x="51834" y="968846"/>
                  <a:pt x="48939" y="968792"/>
                  <a:pt x="47121" y="970543"/>
                </a:cubicBezTo>
                <a:cubicBezTo>
                  <a:pt x="45302" y="972294"/>
                  <a:pt x="45247" y="975189"/>
                  <a:pt x="46999" y="977007"/>
                </a:cubicBezTo>
                <a:lnTo>
                  <a:pt x="53585" y="970665"/>
                </a:lnTo>
                <a:moveTo>
                  <a:pt x="165871" y="1100451"/>
                </a:moveTo>
                <a:cubicBezTo>
                  <a:pt x="167622" y="1102270"/>
                  <a:pt x="170517" y="1102324"/>
                  <a:pt x="172335" y="1100573"/>
                </a:cubicBezTo>
                <a:cubicBezTo>
                  <a:pt x="174154" y="1098822"/>
                  <a:pt x="174208" y="1095927"/>
                  <a:pt x="172457" y="1094109"/>
                </a:cubicBezTo>
                <a:lnTo>
                  <a:pt x="165871" y="1100451"/>
                </a:lnTo>
                <a:moveTo>
                  <a:pt x="208008" y="979030"/>
                </a:moveTo>
                <a:cubicBezTo>
                  <a:pt x="205828" y="980303"/>
                  <a:pt x="205091" y="983103"/>
                  <a:pt x="206362" y="985284"/>
                </a:cubicBezTo>
                <a:cubicBezTo>
                  <a:pt x="207635" y="987464"/>
                  <a:pt x="210435" y="988201"/>
                  <a:pt x="212616" y="986930"/>
                </a:cubicBezTo>
                <a:lnTo>
                  <a:pt x="208008" y="979030"/>
                </a:lnTo>
                <a:moveTo>
                  <a:pt x="387745" y="830221"/>
                </a:moveTo>
                <a:cubicBezTo>
                  <a:pt x="389231" y="828180"/>
                  <a:pt x="388779" y="825320"/>
                  <a:pt x="386737" y="823835"/>
                </a:cubicBezTo>
                <a:cubicBezTo>
                  <a:pt x="384694" y="822349"/>
                  <a:pt x="381836" y="822801"/>
                  <a:pt x="380351" y="824843"/>
                </a:cubicBezTo>
                <a:lnTo>
                  <a:pt x="387745" y="830221"/>
                </a:lnTo>
                <a:moveTo>
                  <a:pt x="137160" y="0"/>
                </a:moveTo>
                <a:cubicBezTo>
                  <a:pt x="132606" y="400"/>
                  <a:pt x="132606" y="401"/>
                  <a:pt x="132606" y="404"/>
                </a:cubicBezTo>
                <a:cubicBezTo>
                  <a:pt x="132606" y="406"/>
                  <a:pt x="132606" y="410"/>
                  <a:pt x="132607" y="415"/>
                </a:cubicBezTo>
                <a:cubicBezTo>
                  <a:pt x="132608" y="425"/>
                  <a:pt x="132610" y="440"/>
                  <a:pt x="132611" y="460"/>
                </a:cubicBezTo>
                <a:cubicBezTo>
                  <a:pt x="132615" y="501"/>
                  <a:pt x="132620" y="562"/>
                  <a:pt x="132627" y="644"/>
                </a:cubicBezTo>
                <a:cubicBezTo>
                  <a:pt x="132641" y="807"/>
                  <a:pt x="132663" y="1052"/>
                  <a:pt x="132691" y="1379"/>
                </a:cubicBezTo>
                <a:cubicBezTo>
                  <a:pt x="132747" y="2031"/>
                  <a:pt x="132831" y="3008"/>
                  <a:pt x="132941" y="4304"/>
                </a:cubicBezTo>
                <a:cubicBezTo>
                  <a:pt x="133161" y="6895"/>
                  <a:pt x="133486" y="10759"/>
                  <a:pt x="133902" y="15849"/>
                </a:cubicBezTo>
                <a:cubicBezTo>
                  <a:pt x="134737" y="26028"/>
                  <a:pt x="135942" y="41110"/>
                  <a:pt x="137423" y="60709"/>
                </a:cubicBezTo>
                <a:cubicBezTo>
                  <a:pt x="140386" y="99909"/>
                  <a:pt x="144456" y="157180"/>
                  <a:pt x="148885" y="229451"/>
                </a:cubicBezTo>
                <a:cubicBezTo>
                  <a:pt x="157740" y="373995"/>
                  <a:pt x="168024" y="578535"/>
                  <a:pt x="173737" y="818497"/>
                </a:cubicBezTo>
                <a:lnTo>
                  <a:pt x="182879" y="818279"/>
                </a:lnTo>
                <a:cubicBezTo>
                  <a:pt x="177162" y="578181"/>
                  <a:pt x="166872" y="373527"/>
                  <a:pt x="158011" y="228892"/>
                </a:cubicBezTo>
                <a:cubicBezTo>
                  <a:pt x="153581" y="156573"/>
                  <a:pt x="149507" y="99259"/>
                  <a:pt x="146541" y="60020"/>
                </a:cubicBezTo>
                <a:cubicBezTo>
                  <a:pt x="145058" y="40400"/>
                  <a:pt x="143852" y="25300"/>
                  <a:pt x="143016" y="15102"/>
                </a:cubicBezTo>
                <a:cubicBezTo>
                  <a:pt x="142598" y="10003"/>
                  <a:pt x="142273" y="6129"/>
                  <a:pt x="142052" y="3530"/>
                </a:cubicBezTo>
                <a:cubicBezTo>
                  <a:pt x="141942" y="2230"/>
                  <a:pt x="141858" y="1249"/>
                  <a:pt x="141801" y="592"/>
                </a:cubicBezTo>
                <a:cubicBezTo>
                  <a:pt x="141773" y="263"/>
                  <a:pt x="141751" y="16"/>
                  <a:pt x="141736" y="-150"/>
                </a:cubicBezTo>
                <a:cubicBezTo>
                  <a:pt x="141729" y="-233"/>
                  <a:pt x="141723" y="-295"/>
                  <a:pt x="141721" y="-337"/>
                </a:cubicBezTo>
                <a:cubicBezTo>
                  <a:pt x="141718" y="-357"/>
                  <a:pt x="141717" y="-373"/>
                  <a:pt x="141715" y="-384"/>
                </a:cubicBezTo>
                <a:cubicBezTo>
                  <a:pt x="141715" y="-389"/>
                  <a:pt x="141715" y="-393"/>
                  <a:pt x="141714" y="-396"/>
                </a:cubicBezTo>
                <a:cubicBezTo>
                  <a:pt x="141714" y="-399"/>
                  <a:pt x="141714" y="-400"/>
                  <a:pt x="137160" y="0"/>
                </a:cubicBezTo>
                <a:moveTo>
                  <a:pt x="173736" y="818337"/>
                </a:moveTo>
                <a:lnTo>
                  <a:pt x="164592" y="1636725"/>
                </a:lnTo>
                <a:lnTo>
                  <a:pt x="173736" y="1636827"/>
                </a:lnTo>
                <a:lnTo>
                  <a:pt x="182880" y="818439"/>
                </a:lnTo>
                <a:lnTo>
                  <a:pt x="173736" y="818337"/>
                </a:lnTo>
                <a:moveTo>
                  <a:pt x="-2927" y="625305"/>
                </a:moveTo>
                <a:lnTo>
                  <a:pt x="134233" y="739605"/>
                </a:lnTo>
                <a:lnTo>
                  <a:pt x="140087" y="732579"/>
                </a:lnTo>
                <a:lnTo>
                  <a:pt x="2927" y="618279"/>
                </a:lnTo>
                <a:lnTo>
                  <a:pt x="-2927" y="625305"/>
                </a:lnTo>
                <a:moveTo>
                  <a:pt x="46999" y="977007"/>
                </a:moveTo>
                <a:lnTo>
                  <a:pt x="165871" y="1100451"/>
                </a:lnTo>
                <a:lnTo>
                  <a:pt x="172457" y="1094109"/>
                </a:lnTo>
                <a:lnTo>
                  <a:pt x="53585" y="970665"/>
                </a:lnTo>
                <a:lnTo>
                  <a:pt x="46999" y="977007"/>
                </a:lnTo>
                <a:moveTo>
                  <a:pt x="210312" y="982980"/>
                </a:moveTo>
                <a:cubicBezTo>
                  <a:pt x="212616" y="986930"/>
                  <a:pt x="212616" y="986928"/>
                  <a:pt x="212617" y="986928"/>
                </a:cubicBezTo>
                <a:cubicBezTo>
                  <a:pt x="212617" y="986928"/>
                  <a:pt x="212618" y="986927"/>
                  <a:pt x="212620" y="986927"/>
                </a:cubicBezTo>
                <a:cubicBezTo>
                  <a:pt x="212622" y="986926"/>
                  <a:pt x="212625" y="986925"/>
                  <a:pt x="212628" y="986922"/>
                </a:cubicBezTo>
                <a:cubicBezTo>
                  <a:pt x="212636" y="986917"/>
                  <a:pt x="212646" y="986911"/>
                  <a:pt x="212662" y="986903"/>
                </a:cubicBezTo>
                <a:cubicBezTo>
                  <a:pt x="212689" y="986887"/>
                  <a:pt x="212731" y="986862"/>
                  <a:pt x="212785" y="986831"/>
                </a:cubicBezTo>
                <a:cubicBezTo>
                  <a:pt x="212894" y="986766"/>
                  <a:pt x="213054" y="986672"/>
                  <a:pt x="213263" y="986547"/>
                </a:cubicBezTo>
                <a:cubicBezTo>
                  <a:pt x="213683" y="986300"/>
                  <a:pt x="214301" y="985934"/>
                  <a:pt x="215099" y="985455"/>
                </a:cubicBezTo>
                <a:cubicBezTo>
                  <a:pt x="216695" y="984500"/>
                  <a:pt x="219017" y="983096"/>
                  <a:pt x="221929" y="981299"/>
                </a:cubicBezTo>
                <a:cubicBezTo>
                  <a:pt x="227752" y="977704"/>
                  <a:pt x="235942" y="972532"/>
                  <a:pt x="245424" y="966210"/>
                </a:cubicBezTo>
                <a:cubicBezTo>
                  <a:pt x="264362" y="953585"/>
                  <a:pt x="288562" y="936306"/>
                  <a:pt x="309362" y="917818"/>
                </a:cubicBezTo>
                <a:lnTo>
                  <a:pt x="303286" y="910982"/>
                </a:lnTo>
                <a:cubicBezTo>
                  <a:pt x="282938" y="929070"/>
                  <a:pt x="259132" y="946081"/>
                  <a:pt x="240351" y="958602"/>
                </a:cubicBezTo>
                <a:cubicBezTo>
                  <a:pt x="230974" y="964853"/>
                  <a:pt x="222876" y="969969"/>
                  <a:pt x="217126" y="973517"/>
                </a:cubicBezTo>
                <a:cubicBezTo>
                  <a:pt x="214252" y="975291"/>
                  <a:pt x="211966" y="976674"/>
                  <a:pt x="210401" y="977610"/>
                </a:cubicBezTo>
                <a:cubicBezTo>
                  <a:pt x="209619" y="978079"/>
                  <a:pt x="209017" y="978436"/>
                  <a:pt x="208613" y="978676"/>
                </a:cubicBezTo>
                <a:cubicBezTo>
                  <a:pt x="208411" y="978794"/>
                  <a:pt x="208257" y="978884"/>
                  <a:pt x="208157" y="978944"/>
                </a:cubicBezTo>
                <a:cubicBezTo>
                  <a:pt x="208106" y="978974"/>
                  <a:pt x="208068" y="978996"/>
                  <a:pt x="208043" y="979010"/>
                </a:cubicBezTo>
                <a:cubicBezTo>
                  <a:pt x="208031" y="979018"/>
                  <a:pt x="208021" y="979023"/>
                  <a:pt x="208016" y="979026"/>
                </a:cubicBezTo>
                <a:cubicBezTo>
                  <a:pt x="208013" y="979028"/>
                  <a:pt x="208011" y="979029"/>
                  <a:pt x="208009" y="979030"/>
                </a:cubicBezTo>
                <a:cubicBezTo>
                  <a:pt x="208009" y="979030"/>
                  <a:pt x="208008" y="979030"/>
                  <a:pt x="208008" y="979030"/>
                </a:cubicBezTo>
                <a:cubicBezTo>
                  <a:pt x="208008" y="979032"/>
                  <a:pt x="208008" y="979030"/>
                  <a:pt x="210312" y="982980"/>
                </a:cubicBezTo>
                <a:moveTo>
                  <a:pt x="309362" y="917818"/>
                </a:moveTo>
                <a:cubicBezTo>
                  <a:pt x="330177" y="899314"/>
                  <a:pt x="349773" y="877404"/>
                  <a:pt x="364129" y="860177"/>
                </a:cubicBezTo>
                <a:cubicBezTo>
                  <a:pt x="371316" y="851552"/>
                  <a:pt x="377212" y="844076"/>
                  <a:pt x="381312" y="838751"/>
                </a:cubicBezTo>
                <a:cubicBezTo>
                  <a:pt x="383363" y="836089"/>
                  <a:pt x="384966" y="833963"/>
                  <a:pt x="386058" y="832500"/>
                </a:cubicBezTo>
                <a:cubicBezTo>
                  <a:pt x="386606" y="831769"/>
                  <a:pt x="387025" y="831202"/>
                  <a:pt x="387308" y="830817"/>
                </a:cubicBezTo>
                <a:cubicBezTo>
                  <a:pt x="387450" y="830624"/>
                  <a:pt x="387558" y="830477"/>
                  <a:pt x="387631" y="830378"/>
                </a:cubicBezTo>
                <a:cubicBezTo>
                  <a:pt x="387668" y="830327"/>
                  <a:pt x="387695" y="830289"/>
                  <a:pt x="387714" y="830264"/>
                </a:cubicBezTo>
                <a:cubicBezTo>
                  <a:pt x="387725" y="830250"/>
                  <a:pt x="387732" y="830240"/>
                  <a:pt x="387737" y="830233"/>
                </a:cubicBezTo>
                <a:cubicBezTo>
                  <a:pt x="387740" y="830229"/>
                  <a:pt x="387741" y="830227"/>
                  <a:pt x="387742" y="830224"/>
                </a:cubicBezTo>
                <a:cubicBezTo>
                  <a:pt x="387744" y="830224"/>
                  <a:pt x="387744" y="830223"/>
                  <a:pt x="387745" y="830222"/>
                </a:cubicBezTo>
                <a:cubicBezTo>
                  <a:pt x="387745" y="830222"/>
                  <a:pt x="387745" y="830221"/>
                  <a:pt x="384048" y="827532"/>
                </a:cubicBezTo>
                <a:cubicBezTo>
                  <a:pt x="380351" y="824843"/>
                  <a:pt x="380351" y="824842"/>
                  <a:pt x="380351" y="824842"/>
                </a:cubicBezTo>
                <a:cubicBezTo>
                  <a:pt x="380350" y="824843"/>
                  <a:pt x="380350" y="824843"/>
                  <a:pt x="380350" y="824843"/>
                </a:cubicBezTo>
                <a:cubicBezTo>
                  <a:pt x="380348" y="824845"/>
                  <a:pt x="380347" y="824847"/>
                  <a:pt x="380346" y="824850"/>
                </a:cubicBezTo>
                <a:cubicBezTo>
                  <a:pt x="380342" y="824855"/>
                  <a:pt x="380336" y="824862"/>
                  <a:pt x="380328" y="824874"/>
                </a:cubicBezTo>
                <a:cubicBezTo>
                  <a:pt x="380312" y="824897"/>
                  <a:pt x="380286" y="824931"/>
                  <a:pt x="380252" y="824977"/>
                </a:cubicBezTo>
                <a:cubicBezTo>
                  <a:pt x="380185" y="825069"/>
                  <a:pt x="380082" y="825209"/>
                  <a:pt x="379946" y="825395"/>
                </a:cubicBezTo>
                <a:cubicBezTo>
                  <a:pt x="379674" y="825764"/>
                  <a:pt x="379266" y="826314"/>
                  <a:pt x="378733" y="827029"/>
                </a:cubicBezTo>
                <a:cubicBezTo>
                  <a:pt x="377665" y="828458"/>
                  <a:pt x="376089" y="830548"/>
                  <a:pt x="374068" y="833172"/>
                </a:cubicBezTo>
                <a:cubicBezTo>
                  <a:pt x="370025" y="838420"/>
                  <a:pt x="364204" y="845803"/>
                  <a:pt x="357104" y="854323"/>
                </a:cubicBezTo>
                <a:cubicBezTo>
                  <a:pt x="342885" y="871386"/>
                  <a:pt x="323619" y="892910"/>
                  <a:pt x="303286" y="910982"/>
                </a:cubicBezTo>
                <a:lnTo>
                  <a:pt x="309362" y="917818"/>
                </a:lnTo>
              </a:path>
            </a:pathLst>
          </a:custGeom>
          <a:solidFill>
            <a:schemeClr val="tx1">
              <a:alpha val="30000"/>
            </a:schemeClr>
          </a:solidFill>
        </p:spPr>
      </p:sp>
      <p:sp>
        <p:nvSpPr>
          <p:cNvPr id="16" name="Rectangle 23-2241&amp;3139"/>
          <p:cNvSpPr/>
          <p:nvPr userDrawn="1">
            <p:custDataLst>
              <p:tags r:id="rId9"/>
            </p:custDataLst>
          </p:nvPr>
        </p:nvSpPr>
        <p:spPr>
          <a:xfrm>
            <a:off x="10762236" y="5828283"/>
            <a:ext cx="896112" cy="1024128"/>
          </a:xfrm>
          <a:custGeom>
            <a:avLst/>
            <a:gdLst/>
            <a:ahLst/>
            <a:cxnLst/>
            <a:rect l="l" t="t" r="r" b="b"/>
            <a:pathLst>
              <a:path w="896112" h="1024128">
                <a:moveTo>
                  <a:pt x="8946" y="62623"/>
                </a:moveTo>
                <a:cubicBezTo>
                  <a:pt x="4224" y="29571"/>
                  <a:pt x="29871" y="0"/>
                  <a:pt x="63259" y="0"/>
                </a:cubicBezTo>
                <a:lnTo>
                  <a:pt x="832853" y="0"/>
                </a:lnTo>
                <a:cubicBezTo>
                  <a:pt x="866240" y="0"/>
                  <a:pt x="891888" y="29571"/>
                  <a:pt x="887166" y="62623"/>
                </a:cubicBezTo>
                <a:lnTo>
                  <a:pt x="752051" y="1008426"/>
                </a:lnTo>
                <a:cubicBezTo>
                  <a:pt x="750764" y="1017436"/>
                  <a:pt x="743048" y="1024128"/>
                  <a:pt x="733947" y="1024128"/>
                </a:cubicBezTo>
                <a:lnTo>
                  <a:pt x="162165" y="1024128"/>
                </a:lnTo>
                <a:cubicBezTo>
                  <a:pt x="153064" y="1024128"/>
                  <a:pt x="145348" y="1017436"/>
                  <a:pt x="144061" y="1008426"/>
                </a:cubicBezTo>
                <a:lnTo>
                  <a:pt x="8946" y="62623"/>
                </a:lnTo>
              </a:path>
            </a:pathLst>
          </a:custGeom>
          <a:solidFill>
            <a:schemeClr val="accent2">
              <a:alpha val="75000"/>
            </a:schemeClr>
          </a:solidFill>
        </p:spPr>
      </p:sp>
      <p:sp>
        <p:nvSpPr>
          <p:cNvPr id="17" name="Vector 10-2241&amp;3140"/>
          <p:cNvSpPr/>
          <p:nvPr userDrawn="1">
            <p:custDataLst>
              <p:tags r:id="rId10"/>
            </p:custDataLst>
          </p:nvPr>
        </p:nvSpPr>
        <p:spPr>
          <a:xfrm>
            <a:off x="10781283" y="6006592"/>
            <a:ext cx="850392" cy="749808"/>
          </a:xfrm>
          <a:custGeom>
            <a:avLst/>
            <a:gdLst/>
            <a:ahLst/>
            <a:cxnLst/>
            <a:rect l="l" t="t" r="r" b="b"/>
            <a:pathLst>
              <a:path w="850392" h="749808">
                <a:moveTo>
                  <a:pt x="0" y="4572"/>
                </a:moveTo>
                <a:lnTo>
                  <a:pt x="850392" y="4572"/>
                </a:lnTo>
                <a:lnTo>
                  <a:pt x="850392" y="-4572"/>
                </a:lnTo>
                <a:lnTo>
                  <a:pt x="0" y="-4572"/>
                </a:lnTo>
                <a:lnTo>
                  <a:pt x="0" y="4572"/>
                </a:lnTo>
                <a:moveTo>
                  <a:pt x="27432" y="196596"/>
                </a:moveTo>
                <a:lnTo>
                  <a:pt x="818388" y="196596"/>
                </a:lnTo>
                <a:lnTo>
                  <a:pt x="818388" y="187452"/>
                </a:lnTo>
                <a:lnTo>
                  <a:pt x="27432" y="187452"/>
                </a:lnTo>
                <a:lnTo>
                  <a:pt x="27432" y="196596"/>
                </a:lnTo>
                <a:moveTo>
                  <a:pt x="36576" y="269748"/>
                </a:moveTo>
                <a:lnTo>
                  <a:pt x="809244" y="269748"/>
                </a:lnTo>
                <a:lnTo>
                  <a:pt x="809244" y="260604"/>
                </a:lnTo>
                <a:lnTo>
                  <a:pt x="36576" y="260604"/>
                </a:lnTo>
                <a:lnTo>
                  <a:pt x="36576" y="269748"/>
                </a:lnTo>
                <a:moveTo>
                  <a:pt x="73152" y="521208"/>
                </a:moveTo>
                <a:lnTo>
                  <a:pt x="768096" y="521208"/>
                </a:lnTo>
                <a:lnTo>
                  <a:pt x="768096" y="512064"/>
                </a:lnTo>
                <a:lnTo>
                  <a:pt x="73152" y="512064"/>
                </a:lnTo>
                <a:lnTo>
                  <a:pt x="73152" y="521208"/>
                </a:lnTo>
                <a:moveTo>
                  <a:pt x="91440" y="649224"/>
                </a:moveTo>
                <a:lnTo>
                  <a:pt x="745236" y="649224"/>
                </a:lnTo>
                <a:lnTo>
                  <a:pt x="745236" y="640080"/>
                </a:lnTo>
                <a:lnTo>
                  <a:pt x="91440" y="640080"/>
                </a:lnTo>
                <a:lnTo>
                  <a:pt x="91440" y="649224"/>
                </a:lnTo>
                <a:moveTo>
                  <a:pt x="109728" y="754380"/>
                </a:moveTo>
                <a:lnTo>
                  <a:pt x="726948" y="754380"/>
                </a:lnTo>
                <a:lnTo>
                  <a:pt x="726948" y="745236"/>
                </a:lnTo>
                <a:lnTo>
                  <a:pt x="109728" y="745236"/>
                </a:lnTo>
                <a:lnTo>
                  <a:pt x="109728" y="754380"/>
                </a:lnTo>
              </a:path>
            </a:pathLst>
          </a:custGeom>
          <a:solidFill>
            <a:schemeClr val="accent2"/>
          </a:solidFill>
        </p:spPr>
      </p:sp>
      <p:sp>
        <p:nvSpPr>
          <p:cNvPr id="18" name="Rectangle 24-2241&amp;3141"/>
          <p:cNvSpPr/>
          <p:nvPr userDrawn="1">
            <p:custDataLst>
              <p:tags r:id="rId11"/>
            </p:custDataLst>
          </p:nvPr>
        </p:nvSpPr>
        <p:spPr>
          <a:xfrm>
            <a:off x="10840721" y="6413500"/>
            <a:ext cx="662940" cy="438912"/>
          </a:xfrm>
          <a:custGeom>
            <a:avLst/>
            <a:gdLst/>
            <a:ahLst/>
            <a:cxnLst/>
            <a:rect l="l" t="t" r="r" b="b"/>
            <a:pathLst>
              <a:path w="662940" h="438912">
                <a:moveTo>
                  <a:pt x="0" y="0"/>
                </a:moveTo>
                <a:cubicBezTo>
                  <a:pt x="0" y="0"/>
                  <a:pt x="77724" y="214884"/>
                  <a:pt x="251460" y="306324"/>
                </a:cubicBezTo>
                <a:cubicBezTo>
                  <a:pt x="425196" y="397764"/>
                  <a:pt x="662940" y="438912"/>
                  <a:pt x="662940" y="438912"/>
                </a:cubicBezTo>
                <a:lnTo>
                  <a:pt x="75414" y="438912"/>
                </a:lnTo>
                <a:cubicBezTo>
                  <a:pt x="66263" y="438912"/>
                  <a:pt x="58520" y="432147"/>
                  <a:pt x="57292" y="423078"/>
                </a:cubicBezTo>
                <a:lnTo>
                  <a:pt x="0" y="0"/>
                </a:lnTo>
              </a:path>
            </a:pathLst>
          </a:custGeom>
          <a:solidFill>
            <a:schemeClr val="tx1">
              <a:alpha val="10000"/>
            </a:schemeClr>
          </a:solidFill>
        </p:spPr>
      </p:sp>
      <p:sp>
        <p:nvSpPr>
          <p:cNvPr id="2" name="标题 1"/>
          <p:cNvSpPr>
            <a:spLocks noGrp="1"/>
          </p:cNvSpPr>
          <p:nvPr>
            <p:ph type="title" hasCustomPrompt="1"/>
            <p:custDataLst>
              <p:tags r:id="rId12"/>
            </p:custDataLst>
          </p:nvPr>
        </p:nvSpPr>
        <p:spPr>
          <a:xfrm>
            <a:off x="939800" y="1339900"/>
            <a:ext cx="10996612" cy="1081088"/>
          </a:xfrm>
        </p:spPr>
        <p:txBody>
          <a:bodyPr wrap="square" anchor="ctr">
            <a:normAutofit/>
          </a:bodyPr>
          <a:lstStyle>
            <a:lvl1pPr>
              <a:defRPr sz="5400" b="0">
                <a:latin typeface="+mj-ea"/>
                <a:ea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4"/>
            </p:custDataLst>
          </p:nvPr>
        </p:nvSpPr>
        <p:spPr/>
        <p:txBody>
          <a:bodyPr/>
          <a:lstStyle/>
          <a:p>
            <a:endParaRPr lang="zh-CN" altLang="en-US"/>
          </a:p>
        </p:txBody>
      </p:sp>
      <p:sp>
        <p:nvSpPr>
          <p:cNvPr id="9" name="灯片编号占位符 5"/>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 name="Rectangle 41743_#color_$accent1_$accent2_#shadow_$accent1-2033&amp;9591"/>
          <p:cNvSpPr/>
          <p:nvPr userDrawn="1">
            <p:custDataLst>
              <p:tags r:id="rId2"/>
            </p:custDataLst>
          </p:nvPr>
        </p:nvSpPr>
        <p:spPr>
          <a:xfrm>
            <a:off x="1171575" y="4296791"/>
            <a:ext cx="2651760" cy="576072"/>
          </a:xfrm>
          <a:custGeom>
            <a:avLst/>
            <a:gdLst/>
            <a:ahLst/>
            <a:cxnLst/>
            <a:rect l="l" t="t" r="r" b="b"/>
            <a:pathLst>
              <a:path w="2651760" h="576072">
                <a:moveTo>
                  <a:pt x="338328" y="27432"/>
                </a:moveTo>
                <a:cubicBezTo>
                  <a:pt x="347472" y="9144"/>
                  <a:pt x="365760" y="0"/>
                  <a:pt x="384048" y="0"/>
                </a:cubicBezTo>
                <a:lnTo>
                  <a:pt x="2560320" y="0"/>
                </a:lnTo>
                <a:cubicBezTo>
                  <a:pt x="2596896" y="0"/>
                  <a:pt x="2624328" y="45720"/>
                  <a:pt x="2606040" y="82296"/>
                </a:cubicBezTo>
                <a:lnTo>
                  <a:pt x="2286000" y="548640"/>
                </a:lnTo>
                <a:cubicBezTo>
                  <a:pt x="2276856" y="566928"/>
                  <a:pt x="2258568" y="576072"/>
                  <a:pt x="2249424" y="576072"/>
                </a:cubicBezTo>
                <a:lnTo>
                  <a:pt x="91440" y="576072"/>
                </a:lnTo>
                <a:cubicBezTo>
                  <a:pt x="54864" y="576072"/>
                  <a:pt x="27432" y="530352"/>
                  <a:pt x="45720" y="493776"/>
                </a:cubicBezTo>
                <a:lnTo>
                  <a:pt x="338328" y="27432"/>
                </a:lnTo>
              </a:path>
            </a:pathLst>
          </a:custGeom>
          <a:solidFill>
            <a:schemeClr val="accent1"/>
          </a:solidFill>
          <a:ln w="25400">
            <a:noFill/>
          </a:ln>
          <a:effectLst>
            <a:outerShdw blurRad="254000" dist="50800" dir="5399997"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8" name="Rectangle 41742_#color_$accent1_$accent2-2045&amp;9858"/>
          <p:cNvSpPr/>
          <p:nvPr userDrawn="1">
            <p:custDataLst>
              <p:tags r:id="rId3"/>
            </p:custDataLst>
          </p:nvPr>
        </p:nvSpPr>
        <p:spPr>
          <a:xfrm>
            <a:off x="6245352" y="0"/>
            <a:ext cx="5943600" cy="4892040"/>
          </a:xfrm>
          <a:custGeom>
            <a:avLst/>
            <a:gdLst/>
            <a:ahLst/>
            <a:cxnLst/>
            <a:rect l="l" t="t" r="r" b="b"/>
            <a:pathLst>
              <a:path w="5943600" h="4892040">
                <a:moveTo>
                  <a:pt x="5943600" y="4892040"/>
                </a:moveTo>
                <a:lnTo>
                  <a:pt x="512064" y="4892040"/>
                </a:lnTo>
                <a:cubicBezTo>
                  <a:pt x="118872" y="4892040"/>
                  <a:pt x="-128016" y="4471416"/>
                  <a:pt x="64008" y="4133088"/>
                </a:cubicBezTo>
                <a:lnTo>
                  <a:pt x="2432304" y="0"/>
                </a:lnTo>
                <a:lnTo>
                  <a:pt x="5943600" y="0"/>
                </a:lnTo>
                <a:lnTo>
                  <a:pt x="5943600" y="4892040"/>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ctrTitle"/>
            <p:custDataLst>
              <p:tags r:id="rId4"/>
            </p:custDataLst>
          </p:nvPr>
        </p:nvSpPr>
        <p:spPr>
          <a:xfrm>
            <a:off x="1145540" y="1362075"/>
            <a:ext cx="5435600" cy="2465705"/>
          </a:xfrm>
        </p:spPr>
        <p:txBody>
          <a:bodyPr wrap="square" anchor="b">
            <a:normAutofit/>
          </a:bodyPr>
          <a:lstStyle>
            <a:lvl1pPr algn="l">
              <a:lnSpc>
                <a:spcPct val="100000"/>
              </a:lnSpc>
              <a:defRPr sz="6000">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1" name="署名占位符 10"/>
          <p:cNvSpPr>
            <a:spLocks noGrp="1"/>
          </p:cNvSpPr>
          <p:nvPr>
            <p:ph type="body" sz="quarter" idx="17" hasCustomPrompt="1"/>
            <p:custDataLst>
              <p:tags r:id="rId8"/>
            </p:custDataLst>
          </p:nvPr>
        </p:nvSpPr>
        <p:spPr>
          <a:xfrm>
            <a:off x="1234946" y="4333436"/>
            <a:ext cx="2552848" cy="504000"/>
          </a:xfrm>
        </p:spPr>
        <p:txBody>
          <a:bodyPr wrap="square" anchor="ctr">
            <a:normAutofit/>
          </a:bodyPr>
          <a:lstStyle>
            <a:lvl1pPr marL="0" indent="0" algn="ctr">
              <a:lnSpc>
                <a:spcPct val="100000"/>
              </a:lnSpc>
              <a:buNone/>
              <a:defRPr sz="1800">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pic>
        <p:nvPicPr>
          <p:cNvPr id="5124" name="图片 6" descr="logo横版 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0" name="图片 9" descr="C:/Users/kingsoft/AppData/Local/Temp/fig2wpp/@pic_Mask group-2034&amp;9608.png"/>
          <p:cNvPicPr>
            <a:picLocks noChangeAspect="1"/>
          </p:cNvPicPr>
          <p:nvPr userDrawn="1">
            <p:custDataLst>
              <p:tags r:id="rId2"/>
            </p:custDataLst>
          </p:nvPr>
        </p:nvPicPr>
        <p:blipFill>
          <a:blip r:embed="rId3" r:link="rId4"/>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11" name="任意多边形: 形状 10"/>
          <p:cNvSpPr/>
          <p:nvPr userDrawn="1">
            <p:custDataLst>
              <p:tags r:id="rId5"/>
            </p:custDataLst>
          </p:nvPr>
        </p:nvSpPr>
        <p:spPr>
          <a:xfrm>
            <a:off x="1274021" y="630936"/>
            <a:ext cx="6057331" cy="1143000"/>
          </a:xfrm>
          <a:custGeom>
            <a:avLst/>
            <a:gdLst>
              <a:gd name="connsiteX0" fmla="*/ 751809 w 6057331"/>
              <a:gd name="connsiteY0" fmla="*/ 0 h 1143000"/>
              <a:gd name="connsiteX1" fmla="*/ 1487467 w 6057331"/>
              <a:gd name="connsiteY1" fmla="*/ 0 h 1143000"/>
              <a:gd name="connsiteX2" fmla="*/ 5268945 w 6057331"/>
              <a:gd name="connsiteY2" fmla="*/ 0 h 1143000"/>
              <a:gd name="connsiteX3" fmla="*/ 6004603 w 6057331"/>
              <a:gd name="connsiteY3" fmla="*/ 0 h 1143000"/>
              <a:gd name="connsiteX4" fmla="*/ 6050323 w 6057331"/>
              <a:gd name="connsiteY4" fmla="*/ 82296 h 1143000"/>
              <a:gd name="connsiteX5" fmla="*/ 5355379 w 6057331"/>
              <a:gd name="connsiteY5" fmla="*/ 1097280 h 1143000"/>
              <a:gd name="connsiteX6" fmla="*/ 5273083 w 6057331"/>
              <a:gd name="connsiteY6" fmla="*/ 1143000 h 1143000"/>
              <a:gd name="connsiteX7" fmla="*/ 4537425 w 6057331"/>
              <a:gd name="connsiteY7" fmla="*/ 1143000 h 1143000"/>
              <a:gd name="connsiteX8" fmla="*/ 783379 w 6057331"/>
              <a:gd name="connsiteY8" fmla="*/ 1143000 h 1143000"/>
              <a:gd name="connsiteX9" fmla="*/ 47721 w 6057331"/>
              <a:gd name="connsiteY9" fmla="*/ 1143000 h 1143000"/>
              <a:gd name="connsiteX10" fmla="*/ 11145 w 6057331"/>
              <a:gd name="connsiteY10" fmla="*/ 1060704 h 1143000"/>
              <a:gd name="connsiteX11" fmla="*/ 660369 w 6057331"/>
              <a:gd name="connsiteY11" fmla="*/ 45720 h 1143000"/>
              <a:gd name="connsiteX12" fmla="*/ 751809 w 6057331"/>
              <a:gd name="connsiteY12"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7331" h="1143000">
                <a:moveTo>
                  <a:pt x="751809" y="0"/>
                </a:moveTo>
                <a:lnTo>
                  <a:pt x="1487467" y="0"/>
                </a:lnTo>
                <a:lnTo>
                  <a:pt x="5268945" y="0"/>
                </a:lnTo>
                <a:lnTo>
                  <a:pt x="6004603" y="0"/>
                </a:lnTo>
                <a:cubicBezTo>
                  <a:pt x="6050323" y="0"/>
                  <a:pt x="6068611" y="45720"/>
                  <a:pt x="6050323" y="82296"/>
                </a:cubicBezTo>
                <a:lnTo>
                  <a:pt x="5355379" y="1097280"/>
                </a:lnTo>
                <a:cubicBezTo>
                  <a:pt x="5337091" y="1124712"/>
                  <a:pt x="5309659" y="1143000"/>
                  <a:pt x="5273083" y="1143000"/>
                </a:cubicBezTo>
                <a:lnTo>
                  <a:pt x="4537425" y="1143000"/>
                </a:lnTo>
                <a:lnTo>
                  <a:pt x="783379" y="1143000"/>
                </a:lnTo>
                <a:lnTo>
                  <a:pt x="47721" y="1143000"/>
                </a:lnTo>
                <a:cubicBezTo>
                  <a:pt x="11145" y="1143000"/>
                  <a:pt x="-16287" y="1097280"/>
                  <a:pt x="11145" y="1060704"/>
                </a:cubicBezTo>
                <a:lnTo>
                  <a:pt x="660369" y="45720"/>
                </a:lnTo>
                <a:cubicBezTo>
                  <a:pt x="678657" y="18288"/>
                  <a:pt x="715233" y="0"/>
                  <a:pt x="751809" y="0"/>
                </a:cubicBezTo>
                <a:close/>
              </a:path>
            </a:pathLst>
          </a:custGeom>
          <a:gradFill>
            <a:gsLst>
              <a:gs pos="0">
                <a:schemeClr val="accent2">
                  <a:alpha val="100000"/>
                </a:schemeClr>
              </a:gs>
              <a:gs pos="100000">
                <a:schemeClr val="accent1">
                  <a:alpha val="100000"/>
                </a:schemeClr>
              </a:gs>
            </a:gsLst>
            <a:lin ang="10325891" scaled="0"/>
          </a:gradFill>
          <a:ln w="25400">
            <a:noFill/>
          </a:ln>
          <a:effectLst>
            <a:outerShdw blurRad="254000" dist="50800" dir="5399997" algn="ctr" rotWithShape="0">
              <a:schemeClr val="accent1">
                <a:alpha val="25000"/>
              </a:schemeClr>
            </a:outerShdw>
          </a:effectLst>
          <a:extLst>
            <a:ext uri="{91240B29-F687-4F45-9708-019B960494DF}">
              <a14:hiddenLine xmlns:a14="http://schemas.microsoft.com/office/drawing/2010/main" w="25400">
                <a:solidFill>
                  <a:srgbClr val="000000"/>
                </a:solidFill>
              </a14:hiddenLine>
            </a:ext>
          </a:extLst>
        </p:spPr>
        <p:style>
          <a:lnRef idx="2">
            <a:schemeClr val="accent1">
              <a:lumMod val="75000"/>
            </a:schemeClr>
          </a:lnRef>
          <a:fillRef idx="1">
            <a:schemeClr val="accent1"/>
          </a:fillRef>
          <a:effectRef idx="0">
            <a:srgbClr val="FFFFFF"/>
          </a:effectRef>
          <a:fontRef idx="minor">
            <a:schemeClr val="lt1"/>
          </a:fontRef>
        </p:style>
        <p:txBody>
          <a:bodyPr wrap="square">
            <a:noAutofit/>
          </a:bodyPr>
          <a:lstStyle/>
          <a:p>
            <a:endParaRPr lang="zh-CN" altLang="en-US"/>
          </a:p>
        </p:txBody>
      </p:sp>
      <p:sp>
        <p:nvSpPr>
          <p:cNvPr id="2" name="标题 1"/>
          <p:cNvSpPr>
            <a:spLocks noGrp="1"/>
          </p:cNvSpPr>
          <p:nvPr>
            <p:ph type="title" hasCustomPrompt="1"/>
            <p:custDataLst>
              <p:tags r:id="rId6"/>
            </p:custDataLst>
          </p:nvPr>
        </p:nvSpPr>
        <p:spPr>
          <a:xfrm>
            <a:off x="1887322" y="630936"/>
            <a:ext cx="1947930" cy="1143000"/>
          </a:xfrm>
        </p:spPr>
        <p:txBody>
          <a:bodyPr wrap="square" anchor="ctr">
            <a:normAutofit/>
          </a:bodyPr>
          <a:lstStyle>
            <a:lvl1pPr algn="r">
              <a:defRPr sz="4000">
                <a:solidFill>
                  <a:schemeClr val="lt1">
                    <a:lumMod val="100000"/>
                  </a:schemeClr>
                </a:solidFill>
                <a:latin typeface="+mj-ea"/>
                <a:ea typeface="+mj-ea"/>
                <a:cs typeface="+mj-ea"/>
                <a:sym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8"/>
            </p:custDataLst>
          </p:nvPr>
        </p:nvSpPr>
        <p:spPr/>
        <p:txBody>
          <a:bodyPr/>
          <a:lstStyle/>
          <a:p>
            <a:endParaRPr lang="zh-CN" altLang="en-US"/>
          </a:p>
        </p:txBody>
      </p:sp>
      <p:sp>
        <p:nvSpPr>
          <p:cNvPr id="9" name="灯片编号占位符 5"/>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2" name="文本框 11"/>
          <p:cNvSpPr txBox="1"/>
          <p:nvPr userDrawn="1">
            <p:custDataLst>
              <p:tags r:id="rId10"/>
            </p:custDataLst>
          </p:nvPr>
        </p:nvSpPr>
        <p:spPr>
          <a:xfrm>
            <a:off x="4070914" y="1053265"/>
            <a:ext cx="2461711" cy="364857"/>
          </a:xfrm>
          <a:custGeom>
            <a:avLst/>
            <a:gdLst/>
            <a:ahLst/>
            <a:cxnLst/>
            <a:rect l="l" t="t" r="r" b="b"/>
            <a:pathLst>
              <a:path w="2461711" h="364857">
                <a:moveTo>
                  <a:pt x="473669" y="41021"/>
                </a:moveTo>
                <a:cubicBezTo>
                  <a:pt x="437662" y="41021"/>
                  <a:pt x="408492" y="54087"/>
                  <a:pt x="386158" y="80218"/>
                </a:cubicBezTo>
                <a:cubicBezTo>
                  <a:pt x="363825" y="106350"/>
                  <a:pt x="352658" y="140610"/>
                  <a:pt x="352658" y="182998"/>
                </a:cubicBezTo>
                <a:cubicBezTo>
                  <a:pt x="352658" y="225690"/>
                  <a:pt x="363559" y="259912"/>
                  <a:pt x="385361" y="285664"/>
                </a:cubicBezTo>
                <a:cubicBezTo>
                  <a:pt x="407163" y="311416"/>
                  <a:pt x="435611" y="324292"/>
                  <a:pt x="470707" y="324292"/>
                </a:cubicBezTo>
                <a:cubicBezTo>
                  <a:pt x="508385" y="324292"/>
                  <a:pt x="537973" y="311948"/>
                  <a:pt x="559471" y="287259"/>
                </a:cubicBezTo>
                <a:cubicBezTo>
                  <a:pt x="580969" y="262571"/>
                  <a:pt x="591718" y="228045"/>
                  <a:pt x="591718" y="183682"/>
                </a:cubicBezTo>
                <a:cubicBezTo>
                  <a:pt x="591718" y="138103"/>
                  <a:pt x="581197" y="102932"/>
                  <a:pt x="560155" y="78167"/>
                </a:cubicBezTo>
                <a:cubicBezTo>
                  <a:pt x="539113" y="53403"/>
                  <a:pt x="510284" y="41021"/>
                  <a:pt x="473669" y="41021"/>
                </a:cubicBezTo>
                <a:close/>
                <a:moveTo>
                  <a:pt x="1958686" y="5925"/>
                </a:moveTo>
                <a:lnTo>
                  <a:pt x="2207773" y="5925"/>
                </a:lnTo>
                <a:lnTo>
                  <a:pt x="2207773" y="46490"/>
                </a:lnTo>
                <a:lnTo>
                  <a:pt x="2105904" y="46490"/>
                </a:lnTo>
                <a:lnTo>
                  <a:pt x="2105904" y="358932"/>
                </a:lnTo>
                <a:lnTo>
                  <a:pt x="2060098" y="358932"/>
                </a:lnTo>
                <a:lnTo>
                  <a:pt x="2060098" y="46490"/>
                </a:lnTo>
                <a:lnTo>
                  <a:pt x="1958686" y="46490"/>
                </a:lnTo>
                <a:close/>
                <a:moveTo>
                  <a:pt x="1613465" y="5925"/>
                </a:moveTo>
                <a:lnTo>
                  <a:pt x="1670666" y="5925"/>
                </a:lnTo>
                <a:lnTo>
                  <a:pt x="1843409" y="275751"/>
                </a:lnTo>
                <a:cubicBezTo>
                  <a:pt x="1851613" y="288513"/>
                  <a:pt x="1856475" y="296641"/>
                  <a:pt x="1857994" y="300135"/>
                </a:cubicBezTo>
                <a:lnTo>
                  <a:pt x="1858905" y="300135"/>
                </a:lnTo>
                <a:cubicBezTo>
                  <a:pt x="1857386" y="290108"/>
                  <a:pt x="1856627" y="272940"/>
                  <a:pt x="1856627" y="248631"/>
                </a:cubicBezTo>
                <a:lnTo>
                  <a:pt x="1856627" y="5925"/>
                </a:lnTo>
                <a:lnTo>
                  <a:pt x="1901749" y="5925"/>
                </a:lnTo>
                <a:lnTo>
                  <a:pt x="1901749" y="358932"/>
                </a:lnTo>
                <a:lnTo>
                  <a:pt x="1847739" y="358932"/>
                </a:lnTo>
                <a:lnTo>
                  <a:pt x="1670210" y="84320"/>
                </a:lnTo>
                <a:cubicBezTo>
                  <a:pt x="1665197" y="76572"/>
                  <a:pt x="1661170" y="68900"/>
                  <a:pt x="1658132" y="61303"/>
                </a:cubicBezTo>
                <a:lnTo>
                  <a:pt x="1656764" y="61303"/>
                </a:lnTo>
                <a:cubicBezTo>
                  <a:pt x="1657980" y="69204"/>
                  <a:pt x="1658588" y="85688"/>
                  <a:pt x="1658588" y="110756"/>
                </a:cubicBezTo>
                <a:lnTo>
                  <a:pt x="1658588" y="358932"/>
                </a:lnTo>
                <a:lnTo>
                  <a:pt x="1613465" y="358932"/>
                </a:lnTo>
                <a:close/>
                <a:moveTo>
                  <a:pt x="1356290" y="5925"/>
                </a:moveTo>
                <a:lnTo>
                  <a:pt x="1538148" y="5925"/>
                </a:lnTo>
                <a:lnTo>
                  <a:pt x="1538148" y="46490"/>
                </a:lnTo>
                <a:lnTo>
                  <a:pt x="1401868" y="46490"/>
                </a:lnTo>
                <a:lnTo>
                  <a:pt x="1401868" y="159525"/>
                </a:lnTo>
                <a:lnTo>
                  <a:pt x="1528121" y="159525"/>
                </a:lnTo>
                <a:lnTo>
                  <a:pt x="1528121" y="199862"/>
                </a:lnTo>
                <a:lnTo>
                  <a:pt x="1401868" y="199862"/>
                </a:lnTo>
                <a:lnTo>
                  <a:pt x="1401868" y="318595"/>
                </a:lnTo>
                <a:lnTo>
                  <a:pt x="1546125" y="318595"/>
                </a:lnTo>
                <a:lnTo>
                  <a:pt x="1546125" y="358932"/>
                </a:lnTo>
                <a:lnTo>
                  <a:pt x="1356290" y="358932"/>
                </a:lnTo>
                <a:close/>
                <a:moveTo>
                  <a:pt x="1053811" y="5925"/>
                </a:moveTo>
                <a:lnTo>
                  <a:pt x="1302898" y="5925"/>
                </a:lnTo>
                <a:lnTo>
                  <a:pt x="1302898" y="46490"/>
                </a:lnTo>
                <a:lnTo>
                  <a:pt x="1201030" y="46490"/>
                </a:lnTo>
                <a:lnTo>
                  <a:pt x="1201030" y="358932"/>
                </a:lnTo>
                <a:lnTo>
                  <a:pt x="1155223" y="358932"/>
                </a:lnTo>
                <a:lnTo>
                  <a:pt x="1155223" y="46490"/>
                </a:lnTo>
                <a:lnTo>
                  <a:pt x="1053811" y="46490"/>
                </a:lnTo>
                <a:close/>
                <a:moveTo>
                  <a:pt x="708590" y="5925"/>
                </a:moveTo>
                <a:lnTo>
                  <a:pt x="765791" y="5925"/>
                </a:lnTo>
                <a:lnTo>
                  <a:pt x="938534" y="275751"/>
                </a:lnTo>
                <a:cubicBezTo>
                  <a:pt x="946738" y="288513"/>
                  <a:pt x="951600" y="296641"/>
                  <a:pt x="953119" y="300135"/>
                </a:cubicBezTo>
                <a:lnTo>
                  <a:pt x="954031" y="300135"/>
                </a:lnTo>
                <a:cubicBezTo>
                  <a:pt x="952511" y="290108"/>
                  <a:pt x="951752" y="272940"/>
                  <a:pt x="951752" y="248631"/>
                </a:cubicBezTo>
                <a:lnTo>
                  <a:pt x="951752" y="5925"/>
                </a:lnTo>
                <a:lnTo>
                  <a:pt x="996875" y="5925"/>
                </a:lnTo>
                <a:lnTo>
                  <a:pt x="996875" y="358932"/>
                </a:lnTo>
                <a:lnTo>
                  <a:pt x="942864" y="358932"/>
                </a:lnTo>
                <a:lnTo>
                  <a:pt x="765335" y="84320"/>
                </a:lnTo>
                <a:cubicBezTo>
                  <a:pt x="760322" y="76572"/>
                  <a:pt x="756295" y="68900"/>
                  <a:pt x="753257" y="61303"/>
                </a:cubicBezTo>
                <a:lnTo>
                  <a:pt x="751890" y="61303"/>
                </a:lnTo>
                <a:cubicBezTo>
                  <a:pt x="753105" y="69204"/>
                  <a:pt x="753713" y="85688"/>
                  <a:pt x="753713" y="110756"/>
                </a:cubicBezTo>
                <a:lnTo>
                  <a:pt x="753713" y="358932"/>
                </a:lnTo>
                <a:lnTo>
                  <a:pt x="708590" y="358932"/>
                </a:lnTo>
                <a:close/>
                <a:moveTo>
                  <a:pt x="2369414" y="0"/>
                </a:moveTo>
                <a:cubicBezTo>
                  <a:pt x="2404509" y="0"/>
                  <a:pt x="2430261" y="4254"/>
                  <a:pt x="2446670" y="12762"/>
                </a:cubicBezTo>
                <a:lnTo>
                  <a:pt x="2446670" y="62443"/>
                </a:lnTo>
                <a:cubicBezTo>
                  <a:pt x="2425399" y="47706"/>
                  <a:pt x="2398508" y="40337"/>
                  <a:pt x="2365996" y="40337"/>
                </a:cubicBezTo>
                <a:cubicBezTo>
                  <a:pt x="2344422" y="40337"/>
                  <a:pt x="2326836" y="44857"/>
                  <a:pt x="2313238" y="53897"/>
                </a:cubicBezTo>
                <a:cubicBezTo>
                  <a:pt x="2299641" y="62937"/>
                  <a:pt x="2292842" y="75509"/>
                  <a:pt x="2292842" y="91613"/>
                </a:cubicBezTo>
                <a:cubicBezTo>
                  <a:pt x="2292842" y="105894"/>
                  <a:pt x="2297552" y="117517"/>
                  <a:pt x="2306971" y="126481"/>
                </a:cubicBezTo>
                <a:cubicBezTo>
                  <a:pt x="2316391" y="135444"/>
                  <a:pt x="2336825" y="147675"/>
                  <a:pt x="2368274" y="163172"/>
                </a:cubicBezTo>
                <a:cubicBezTo>
                  <a:pt x="2402914" y="179732"/>
                  <a:pt x="2427147" y="196292"/>
                  <a:pt x="2440972" y="212852"/>
                </a:cubicBezTo>
                <a:cubicBezTo>
                  <a:pt x="2454798" y="229412"/>
                  <a:pt x="2461711" y="248024"/>
                  <a:pt x="2461711" y="268686"/>
                </a:cubicBezTo>
                <a:cubicBezTo>
                  <a:pt x="2461711" y="299679"/>
                  <a:pt x="2450468" y="323456"/>
                  <a:pt x="2427982" y="340017"/>
                </a:cubicBezTo>
                <a:cubicBezTo>
                  <a:pt x="2405497" y="356577"/>
                  <a:pt x="2374276" y="364857"/>
                  <a:pt x="2334318" y="364857"/>
                </a:cubicBezTo>
                <a:cubicBezTo>
                  <a:pt x="2320341" y="364857"/>
                  <a:pt x="2304047" y="362920"/>
                  <a:pt x="2285435" y="359046"/>
                </a:cubicBezTo>
                <a:cubicBezTo>
                  <a:pt x="2266824" y="355171"/>
                  <a:pt x="2253264" y="350348"/>
                  <a:pt x="2244756" y="344574"/>
                </a:cubicBezTo>
                <a:lnTo>
                  <a:pt x="2244756" y="292615"/>
                </a:lnTo>
                <a:cubicBezTo>
                  <a:pt x="2255543" y="302034"/>
                  <a:pt x="2269977" y="309783"/>
                  <a:pt x="2288056" y="315860"/>
                </a:cubicBezTo>
                <a:cubicBezTo>
                  <a:pt x="2306136" y="321937"/>
                  <a:pt x="2323304" y="324976"/>
                  <a:pt x="2339560" y="324976"/>
                </a:cubicBezTo>
                <a:cubicBezTo>
                  <a:pt x="2389089" y="324976"/>
                  <a:pt x="2413853" y="307352"/>
                  <a:pt x="2413853" y="272104"/>
                </a:cubicBezTo>
                <a:cubicBezTo>
                  <a:pt x="2413853" y="262229"/>
                  <a:pt x="2411194" y="253341"/>
                  <a:pt x="2405877" y="245441"/>
                </a:cubicBezTo>
                <a:cubicBezTo>
                  <a:pt x="2400559" y="237541"/>
                  <a:pt x="2393267" y="230552"/>
                  <a:pt x="2383999" y="224475"/>
                </a:cubicBezTo>
                <a:cubicBezTo>
                  <a:pt x="2374731" y="218398"/>
                  <a:pt x="2357336" y="209054"/>
                  <a:pt x="2331812" y="196444"/>
                </a:cubicBezTo>
                <a:cubicBezTo>
                  <a:pt x="2296412" y="178820"/>
                  <a:pt x="2273091" y="162450"/>
                  <a:pt x="2261848" y="147333"/>
                </a:cubicBezTo>
                <a:cubicBezTo>
                  <a:pt x="2250606" y="132216"/>
                  <a:pt x="2244984" y="114934"/>
                  <a:pt x="2244984" y="95487"/>
                </a:cubicBezTo>
                <a:cubicBezTo>
                  <a:pt x="2244984" y="66165"/>
                  <a:pt x="2256759" y="42920"/>
                  <a:pt x="2280308" y="25752"/>
                </a:cubicBezTo>
                <a:cubicBezTo>
                  <a:pt x="2303857" y="8584"/>
                  <a:pt x="2333559" y="0"/>
                  <a:pt x="2369414" y="0"/>
                </a:cubicBezTo>
                <a:close/>
                <a:moveTo>
                  <a:pt x="476404" y="0"/>
                </a:moveTo>
                <a:cubicBezTo>
                  <a:pt x="525477" y="0"/>
                  <a:pt x="564978" y="16484"/>
                  <a:pt x="594908" y="49453"/>
                </a:cubicBezTo>
                <a:cubicBezTo>
                  <a:pt x="624838" y="82421"/>
                  <a:pt x="639803" y="125341"/>
                  <a:pt x="639803" y="178212"/>
                </a:cubicBezTo>
                <a:cubicBezTo>
                  <a:pt x="639803" y="235490"/>
                  <a:pt x="624459" y="280916"/>
                  <a:pt x="593769" y="314493"/>
                </a:cubicBezTo>
                <a:cubicBezTo>
                  <a:pt x="563079" y="348069"/>
                  <a:pt x="522059" y="364857"/>
                  <a:pt x="470707" y="364857"/>
                </a:cubicBezTo>
                <a:cubicBezTo>
                  <a:pt x="420570" y="364857"/>
                  <a:pt x="380385" y="348373"/>
                  <a:pt x="350151" y="315404"/>
                </a:cubicBezTo>
                <a:cubicBezTo>
                  <a:pt x="319917" y="282436"/>
                  <a:pt x="304801" y="239516"/>
                  <a:pt x="304801" y="186644"/>
                </a:cubicBezTo>
                <a:cubicBezTo>
                  <a:pt x="304801" y="129671"/>
                  <a:pt x="320221" y="84320"/>
                  <a:pt x="351063" y="50592"/>
                </a:cubicBezTo>
                <a:cubicBezTo>
                  <a:pt x="381904" y="16864"/>
                  <a:pt x="423685" y="0"/>
                  <a:pt x="476404" y="0"/>
                </a:cubicBezTo>
                <a:close/>
                <a:moveTo>
                  <a:pt x="180720" y="0"/>
                </a:moveTo>
                <a:cubicBezTo>
                  <a:pt x="214448" y="0"/>
                  <a:pt x="242327" y="4786"/>
                  <a:pt x="264357" y="14357"/>
                </a:cubicBezTo>
                <a:lnTo>
                  <a:pt x="264357" y="61987"/>
                </a:lnTo>
                <a:cubicBezTo>
                  <a:pt x="239136" y="48010"/>
                  <a:pt x="211409" y="41021"/>
                  <a:pt x="181176" y="41021"/>
                </a:cubicBezTo>
                <a:cubicBezTo>
                  <a:pt x="141826" y="41021"/>
                  <a:pt x="109769" y="54125"/>
                  <a:pt x="85005" y="80332"/>
                </a:cubicBezTo>
                <a:cubicBezTo>
                  <a:pt x="60240" y="106540"/>
                  <a:pt x="47858" y="141901"/>
                  <a:pt x="47858" y="186417"/>
                </a:cubicBezTo>
                <a:cubicBezTo>
                  <a:pt x="47858" y="228653"/>
                  <a:pt x="59405" y="262191"/>
                  <a:pt x="82498" y="287031"/>
                </a:cubicBezTo>
                <a:cubicBezTo>
                  <a:pt x="105591" y="311872"/>
                  <a:pt x="135825" y="324292"/>
                  <a:pt x="173199" y="324292"/>
                </a:cubicBezTo>
                <a:cubicBezTo>
                  <a:pt x="208143" y="324292"/>
                  <a:pt x="238529" y="316392"/>
                  <a:pt x="264357" y="300591"/>
                </a:cubicBezTo>
                <a:lnTo>
                  <a:pt x="264357" y="344347"/>
                </a:lnTo>
                <a:cubicBezTo>
                  <a:pt x="238377" y="358020"/>
                  <a:pt x="205788" y="364857"/>
                  <a:pt x="166590" y="364857"/>
                </a:cubicBezTo>
                <a:cubicBezTo>
                  <a:pt x="115998" y="364857"/>
                  <a:pt x="75585" y="348790"/>
                  <a:pt x="45351" y="316657"/>
                </a:cubicBezTo>
                <a:cubicBezTo>
                  <a:pt x="15117" y="284525"/>
                  <a:pt x="0" y="242023"/>
                  <a:pt x="0" y="189151"/>
                </a:cubicBezTo>
                <a:cubicBezTo>
                  <a:pt x="0" y="132330"/>
                  <a:pt x="17016" y="86599"/>
                  <a:pt x="51049" y="51960"/>
                </a:cubicBezTo>
                <a:cubicBezTo>
                  <a:pt x="85081" y="17320"/>
                  <a:pt x="128304" y="0"/>
                  <a:pt x="180720" y="0"/>
                </a:cubicBezTo>
                <a:close/>
              </a:path>
            </a:pathLst>
          </a:custGeom>
          <a:solidFill>
            <a:schemeClr val="lt1">
              <a:lumMod val="10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indent="0">
              <a:lnSpc>
                <a:spcPct val="130000"/>
              </a:lnSpc>
              <a:spcBef>
                <a:spcPts val="1000"/>
              </a:spcBef>
              <a:buFont typeface="Arial" panose="020B0604020202020204" pitchFamily="34" charset="0"/>
              <a:buNone/>
              <a:defRPr sz="3700" b="0">
                <a:solidFill>
                  <a:schemeClr val="lt1">
                    <a:lumMod val="100000"/>
                  </a:schemeClr>
                </a:solidFill>
                <a:latin typeface="+mn-ea"/>
                <a:cs typeface="+mn-ea"/>
                <a:sym typeface="+mn-ea"/>
              </a:defRPr>
            </a:lvl1pPr>
            <a:lvl2pPr indent="0">
              <a:lnSpc>
                <a:spcPct val="130000"/>
              </a:lnSpc>
              <a:spcBef>
                <a:spcPts val="0"/>
              </a:spcBef>
              <a:buFont typeface="Arial" panose="020B0604020202020204" pitchFamily="34" charset="0"/>
              <a:buNone/>
              <a:defRPr sz="2000" b="1">
                <a:solidFill>
                  <a:schemeClr val="tx1">
                    <a:lumMod val="65000"/>
                    <a:lumOff val="35000"/>
                  </a:schemeClr>
                </a:solidFill>
                <a:latin typeface="+mn-ea"/>
                <a:cs typeface="+mn-ea"/>
                <a:sym typeface="+mn-ea"/>
              </a:defRPr>
            </a:lvl2pPr>
            <a:lvl3pPr indent="0">
              <a:lnSpc>
                <a:spcPct val="130000"/>
              </a:lnSpc>
              <a:spcBef>
                <a:spcPts val="0"/>
              </a:spcBef>
              <a:buFont typeface="Arial" panose="020B0604020202020204" pitchFamily="34" charset="0"/>
              <a:buNone/>
              <a:defRPr b="1">
                <a:solidFill>
                  <a:schemeClr val="tx1">
                    <a:lumMod val="65000"/>
                    <a:lumOff val="35000"/>
                  </a:schemeClr>
                </a:solidFill>
                <a:latin typeface="+mn-ea"/>
                <a:cs typeface="+mn-ea"/>
                <a:sym typeface="+mn-ea"/>
              </a:defRPr>
            </a:lvl3pPr>
            <a:lvl4pPr indent="0">
              <a:lnSpc>
                <a:spcPct val="130000"/>
              </a:lnSpc>
              <a:spcBef>
                <a:spcPts val="0"/>
              </a:spcBef>
              <a:buFont typeface="Arial" panose="020B0604020202020204" pitchFamily="34" charset="0"/>
              <a:buNone/>
              <a:defRPr sz="1600" b="1">
                <a:solidFill>
                  <a:schemeClr val="tx1">
                    <a:lumMod val="65000"/>
                    <a:lumOff val="35000"/>
                  </a:schemeClr>
                </a:solidFill>
                <a:latin typeface="+mn-ea"/>
                <a:cs typeface="+mn-ea"/>
                <a:sym typeface="+mn-ea"/>
              </a:defRPr>
            </a:lvl4pPr>
            <a:lvl5pPr indent="0">
              <a:lnSpc>
                <a:spcPct val="130000"/>
              </a:lnSpc>
              <a:spcBef>
                <a:spcPts val="0"/>
              </a:spcBef>
              <a:buFont typeface="Arial" panose="020B0604020202020204" pitchFamily="34" charset="0"/>
              <a:buNone/>
              <a:defRPr sz="1600" b="1">
                <a:solidFill>
                  <a:schemeClr val="tx1">
                    <a:lumMod val="65000"/>
                    <a:lumOff val="35000"/>
                  </a:schemeClr>
                </a:solidFill>
                <a:latin typeface="+mn-ea"/>
                <a:cs typeface="+mn-ea"/>
                <a:sym typeface="+mn-ea"/>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endParaRPr lang="zh-CN" altLang="en-US"/>
          </a:p>
        </p:txBody>
      </p:sp>
      <p:pic>
        <p:nvPicPr>
          <p:cNvPr id="5124" name="图片 6" descr="logo横版 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Rectangle 41742_#color_$accent1_$accent2-2045&amp;9867"/>
          <p:cNvSpPr/>
          <p:nvPr userDrawn="1">
            <p:custDataLst>
              <p:tags r:id="rId2"/>
            </p:custDataLst>
          </p:nvPr>
        </p:nvSpPr>
        <p:spPr>
          <a:xfrm>
            <a:off x="3657092" y="0"/>
            <a:ext cx="6208776" cy="6858000"/>
          </a:xfrm>
          <a:custGeom>
            <a:avLst/>
            <a:gdLst/>
            <a:ahLst/>
            <a:cxnLst/>
            <a:rect l="l" t="t" r="r" b="b"/>
            <a:pathLst>
              <a:path w="6208776" h="6858000">
                <a:moveTo>
                  <a:pt x="2103120" y="6858000"/>
                </a:moveTo>
                <a:lnTo>
                  <a:pt x="6208776" y="0"/>
                </a:lnTo>
                <a:lnTo>
                  <a:pt x="2450592" y="0"/>
                </a:lnTo>
                <a:lnTo>
                  <a:pt x="0" y="3968496"/>
                </a:lnTo>
                <a:lnTo>
                  <a:pt x="0" y="6858000"/>
                </a:lnTo>
                <a:lnTo>
                  <a:pt x="2103120" y="6858000"/>
                </a:lnTo>
              </a:path>
            </a:pathLst>
          </a:custGeom>
          <a:gradFill>
            <a:gsLst>
              <a:gs pos="0">
                <a:schemeClr val="accent1">
                  <a:alpha val="0"/>
                </a:schemeClr>
              </a:gs>
              <a:gs pos="100000">
                <a:schemeClr val="accent2">
                  <a:alpha val="4380"/>
                </a:schemeClr>
              </a:gs>
            </a:gsLst>
            <a:lin ang="18427695"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title" hasCustomPrompt="1"/>
            <p:custDataLst>
              <p:tags r:id="rId3"/>
            </p:custDataLst>
          </p:nvPr>
        </p:nvSpPr>
        <p:spPr>
          <a:xfrm>
            <a:off x="1934528" y="3429000"/>
            <a:ext cx="8322945" cy="1131570"/>
          </a:xfrm>
        </p:spPr>
        <p:txBody>
          <a:bodyPr wrap="square" anchor="t" anchorCtr="0">
            <a:normAutofit/>
          </a:bodyPr>
          <a:lstStyle>
            <a:lvl1pPr algn="ctr">
              <a:defRPr sz="4400">
                <a:solidFill>
                  <a:schemeClr val="tx1"/>
                </a:solidFill>
                <a:latin typeface="+mj-ea"/>
                <a:ea typeface="+mj-ea"/>
                <a:cs typeface="+mj-ea"/>
                <a:sym typeface="+mj-ea"/>
              </a:defRPr>
            </a:lvl1pPr>
          </a:lstStyle>
          <a:p>
            <a:r>
              <a:rPr lang="zh-CN" altLang="en-US"/>
              <a:t>编辑母版标题</a:t>
            </a:r>
            <a:endParaRPr lang="zh-CN" altLang="en-US" dirty="0"/>
          </a:p>
        </p:txBody>
      </p:sp>
      <p:sp>
        <p:nvSpPr>
          <p:cNvPr id="8" name="节编号 3"/>
          <p:cNvSpPr>
            <a:spLocks noGrp="1"/>
          </p:cNvSpPr>
          <p:nvPr>
            <p:ph type="body" sz="quarter" idx="13" hasCustomPrompt="1"/>
            <p:custDataLst>
              <p:tags r:id="rId4"/>
            </p:custDataLst>
          </p:nvPr>
        </p:nvSpPr>
        <p:spPr>
          <a:xfrm>
            <a:off x="3911600" y="847090"/>
            <a:ext cx="4368800" cy="2400500"/>
          </a:xfrm>
        </p:spPr>
        <p:txBody>
          <a:bodyPr wrap="square" anchor="b" anchorCtr="0">
            <a:normAutofit/>
          </a:bodyPr>
          <a:lstStyle>
            <a:lvl1pPr marL="0" indent="0" algn="ctr">
              <a:buNone/>
              <a:defRPr sz="6000" b="1">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pic>
        <p:nvPicPr>
          <p:cNvPr id="5124" name="图片 6" descr="logo横版 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3" y="3"/>
            <a:ext cx="12191997" cy="6857997"/>
          </a:xfrm>
          <a:prstGeom prst="rect">
            <a:avLst/>
          </a:prstGeom>
          <a:ln>
            <a:noFill/>
          </a:ln>
        </p:spPr>
        <p:txBody>
          <a:bodyPr>
            <a:normAutofit/>
          </a:bodyPr>
          <a:lstStyle>
            <a:lvl1pPr marL="0" indent="0" algn="ctr">
              <a:buNone/>
              <a:defRPr sz="1600"/>
            </a:lvl1pPr>
          </a:lstStyle>
          <a:p>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Rectangle 41742_#color_$accent1_$accent2-2045&amp;9879"/>
          <p:cNvSpPr/>
          <p:nvPr userDrawn="1">
            <p:custDataLst>
              <p:tags r:id="rId2"/>
            </p:custDataLst>
          </p:nvPr>
        </p:nvSpPr>
        <p:spPr>
          <a:xfrm>
            <a:off x="0" y="0"/>
            <a:ext cx="9592056" cy="6858000"/>
          </a:xfrm>
          <a:custGeom>
            <a:avLst/>
            <a:gdLst/>
            <a:ahLst/>
            <a:cxnLst/>
            <a:rect l="l" t="t" r="r" b="b"/>
            <a:pathLst>
              <a:path w="9592056" h="6858000">
                <a:moveTo>
                  <a:pt x="0" y="4590288"/>
                </a:moveTo>
                <a:lnTo>
                  <a:pt x="2825496" y="0"/>
                </a:lnTo>
                <a:lnTo>
                  <a:pt x="9592056" y="0"/>
                </a:lnTo>
                <a:lnTo>
                  <a:pt x="5486400" y="6858000"/>
                </a:lnTo>
                <a:lnTo>
                  <a:pt x="0" y="6858000"/>
                </a:lnTo>
                <a:lnTo>
                  <a:pt x="0" y="4590288"/>
                </a:lnTo>
              </a:path>
            </a:pathLst>
          </a:custGeom>
          <a:gradFill>
            <a:gsLst>
              <a:gs pos="0">
                <a:schemeClr val="accent2">
                  <a:alpha val="100000"/>
                </a:schemeClr>
              </a:gs>
              <a:gs pos="100000">
                <a:schemeClr val="accent1">
                  <a:alpha val="100000"/>
                </a:schemeClr>
              </a:gs>
            </a:gsLst>
            <a:lin ang="764073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ym typeface="+mn-ea"/>
            </a:endParaRPr>
          </a:p>
        </p:txBody>
      </p:sp>
      <p:sp>
        <p:nvSpPr>
          <p:cNvPr id="8" name="Rectangle 41745_#color-2045&amp;9813"/>
          <p:cNvSpPr/>
          <p:nvPr userDrawn="1">
            <p:custDataLst>
              <p:tags r:id="rId3"/>
            </p:custDataLst>
          </p:nvPr>
        </p:nvSpPr>
        <p:spPr>
          <a:xfrm>
            <a:off x="1636776" y="3895344"/>
            <a:ext cx="2999232" cy="676656"/>
          </a:xfrm>
          <a:custGeom>
            <a:avLst/>
            <a:gdLst/>
            <a:ahLst/>
            <a:cxnLst/>
            <a:rect l="l" t="t" r="r" b="b"/>
            <a:pathLst>
              <a:path w="2999232" h="676656">
                <a:moveTo>
                  <a:pt x="393192" y="45720"/>
                </a:moveTo>
                <a:cubicBezTo>
                  <a:pt x="411480" y="18288"/>
                  <a:pt x="438912" y="0"/>
                  <a:pt x="475488" y="0"/>
                </a:cubicBezTo>
                <a:lnTo>
                  <a:pt x="2898648" y="0"/>
                </a:lnTo>
                <a:cubicBezTo>
                  <a:pt x="2944368" y="0"/>
                  <a:pt x="2971800" y="45720"/>
                  <a:pt x="2944368" y="82296"/>
                </a:cubicBezTo>
                <a:lnTo>
                  <a:pt x="2578608" y="630936"/>
                </a:lnTo>
                <a:cubicBezTo>
                  <a:pt x="2560320" y="658368"/>
                  <a:pt x="2532888" y="676656"/>
                  <a:pt x="2496312" y="676656"/>
                </a:cubicBezTo>
                <a:lnTo>
                  <a:pt x="91440" y="676656"/>
                </a:lnTo>
                <a:cubicBezTo>
                  <a:pt x="54864" y="676656"/>
                  <a:pt x="27432" y="630936"/>
                  <a:pt x="45720" y="594360"/>
                </a:cubicBezTo>
                <a:lnTo>
                  <a:pt x="393192" y="45720"/>
                </a:lnTo>
              </a:path>
            </a:pathLst>
          </a:custGeom>
          <a:solidFill>
            <a:schemeClr val="lt1">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ctrTitle" hasCustomPrompt="1"/>
            <p:custDataLst>
              <p:tags r:id="rId4"/>
            </p:custDataLst>
          </p:nvPr>
        </p:nvSpPr>
        <p:spPr>
          <a:xfrm>
            <a:off x="2044700" y="1541700"/>
            <a:ext cx="4737100" cy="1800000"/>
          </a:xfrm>
        </p:spPr>
        <p:txBody>
          <a:bodyPr wrap="square" anchor="b">
            <a:normAutofit/>
          </a:bodyPr>
          <a:lstStyle>
            <a:lvl1pPr algn="l">
              <a:lnSpc>
                <a:spcPct val="100000"/>
              </a:lnSpc>
              <a:defRPr sz="7000">
                <a:solidFill>
                  <a:schemeClr val="lt1">
                    <a:lumMod val="100000"/>
                  </a:schemeClr>
                </a:solidFill>
                <a:latin typeface="+mj-ea"/>
                <a:ea typeface="+mj-ea"/>
                <a:cs typeface="+mj-ea"/>
                <a:sym typeface="+mj-ea"/>
              </a:defRPr>
            </a:lvl1pPr>
          </a:lstStyle>
          <a:p>
            <a:r>
              <a:rPr lang="zh-CN" altLang="en-US"/>
              <a:t>编辑标题</a:t>
            </a:r>
            <a:endParaRPr lang="zh-CN" altLang="en-US" dirty="0"/>
          </a:p>
        </p:txBody>
      </p:sp>
      <p:sp>
        <p:nvSpPr>
          <p:cNvPr id="4" name="日期占位符 3"/>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8"/>
            </p:custDataLst>
          </p:nvPr>
        </p:nvSpPr>
        <p:spPr>
          <a:xfrm>
            <a:off x="1776000" y="3895344"/>
            <a:ext cx="2630900" cy="676655"/>
          </a:xfrm>
        </p:spPr>
        <p:txBody>
          <a:bodyPr wrap="square" anchor="ctr">
            <a:normAutofit/>
          </a:bodyPr>
          <a:lstStyle>
            <a:lvl1pPr marL="0" indent="0" algn="ctr">
              <a:lnSpc>
                <a:spcPct val="100000"/>
              </a:lnSpc>
              <a:buNone/>
              <a:defRPr sz="18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自定义版式">
    <p:bg>
      <p:bgPr>
        <a:gradFill>
          <a:gsLst>
            <a:gs pos="0">
              <a:srgbClr val="201105"/>
            </a:gs>
            <a:gs pos="80000">
              <a:srgbClr val="0B0603"/>
            </a:gs>
          </a:gsLst>
          <a:lin ang="18600000" scaled="0"/>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Marcador de imagen 13"/>
          <p:cNvSpPr>
            <a:spLocks noGrp="1"/>
          </p:cNvSpPr>
          <p:nvPr>
            <p:ph type="pic" sz="quarter" idx="12"/>
          </p:nvPr>
        </p:nvSpPr>
        <p:spPr>
          <a:xfrm>
            <a:off x="7140474" y="1580387"/>
            <a:ext cx="4166155" cy="4166155"/>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Top center title">
    <p:spTree>
      <p:nvGrpSpPr>
        <p:cNvPr id="1" name=""/>
        <p:cNvGrpSpPr/>
        <p:nvPr/>
      </p:nvGrpSpPr>
      <p:grpSpPr>
        <a:xfrm>
          <a:off x="0" y="0"/>
          <a:ext cx="0" cy="0"/>
          <a:chOff x="0" y="0"/>
          <a:chExt cx="0" cy="0"/>
        </a:xfrm>
      </p:grpSpPr>
      <p:sp>
        <p:nvSpPr>
          <p:cNvPr id="14" name="Marcador de imagen 13"/>
          <p:cNvSpPr>
            <a:spLocks noGrp="1"/>
          </p:cNvSpPr>
          <p:nvPr>
            <p:ph type="pic" sz="quarter" idx="12"/>
          </p:nvPr>
        </p:nvSpPr>
        <p:spPr>
          <a:xfrm>
            <a:off x="1160588" y="2262559"/>
            <a:ext cx="2614243" cy="2614243"/>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15" name="Marcador de imagen 14"/>
          <p:cNvSpPr>
            <a:spLocks noGrp="1"/>
          </p:cNvSpPr>
          <p:nvPr>
            <p:ph type="pic" sz="quarter" idx="13"/>
          </p:nvPr>
        </p:nvSpPr>
        <p:spPr>
          <a:xfrm>
            <a:off x="4788879" y="2262559"/>
            <a:ext cx="2614243" cy="2614243"/>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16" name="Marcador de imagen 15"/>
          <p:cNvSpPr>
            <a:spLocks noGrp="1"/>
          </p:cNvSpPr>
          <p:nvPr>
            <p:ph type="pic" sz="quarter" idx="14"/>
          </p:nvPr>
        </p:nvSpPr>
        <p:spPr>
          <a:xfrm>
            <a:off x="8305797" y="2262559"/>
            <a:ext cx="2614243" cy="2614243"/>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op center title">
    <p:spTree>
      <p:nvGrpSpPr>
        <p:cNvPr id="1" name=""/>
        <p:cNvGrpSpPr/>
        <p:nvPr/>
      </p:nvGrpSpPr>
      <p:grpSpPr>
        <a:xfrm>
          <a:off x="0" y="0"/>
          <a:ext cx="0" cy="0"/>
          <a:chOff x="0" y="0"/>
          <a:chExt cx="0" cy="0"/>
        </a:xfrm>
      </p:grpSpPr>
      <p:sp>
        <p:nvSpPr>
          <p:cNvPr id="14" name="Marcador de imagen 13"/>
          <p:cNvSpPr>
            <a:spLocks noGrp="1"/>
          </p:cNvSpPr>
          <p:nvPr>
            <p:ph type="pic" sz="quarter" idx="12"/>
          </p:nvPr>
        </p:nvSpPr>
        <p:spPr>
          <a:xfrm>
            <a:off x="1973388" y="1868859"/>
            <a:ext cx="2614243" cy="3236541"/>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15" name="Marcador de imagen 14"/>
          <p:cNvSpPr>
            <a:spLocks noGrp="1"/>
          </p:cNvSpPr>
          <p:nvPr>
            <p:ph type="pic" sz="quarter" idx="13"/>
          </p:nvPr>
        </p:nvSpPr>
        <p:spPr>
          <a:xfrm>
            <a:off x="7608279" y="1868859"/>
            <a:ext cx="2614243" cy="3236541"/>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Top center title">
    <p:spTree>
      <p:nvGrpSpPr>
        <p:cNvPr id="1" name=""/>
        <p:cNvGrpSpPr/>
        <p:nvPr/>
      </p:nvGrpSpPr>
      <p:grpSpPr>
        <a:xfrm>
          <a:off x="0" y="0"/>
          <a:ext cx="0" cy="0"/>
          <a:chOff x="0" y="0"/>
          <a:chExt cx="0" cy="0"/>
        </a:xfrm>
      </p:grpSpPr>
      <p:sp>
        <p:nvSpPr>
          <p:cNvPr id="14" name="Marcador de imagen 13"/>
          <p:cNvSpPr>
            <a:spLocks noGrp="1"/>
          </p:cNvSpPr>
          <p:nvPr>
            <p:ph type="pic" sz="quarter" idx="12"/>
          </p:nvPr>
        </p:nvSpPr>
        <p:spPr>
          <a:xfrm>
            <a:off x="805844" y="2256417"/>
            <a:ext cx="1618344" cy="1618344"/>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9" name="Marcador de imagen 8"/>
          <p:cNvSpPr>
            <a:spLocks noGrp="1"/>
          </p:cNvSpPr>
          <p:nvPr>
            <p:ph type="pic" sz="quarter" idx="13"/>
          </p:nvPr>
        </p:nvSpPr>
        <p:spPr>
          <a:xfrm>
            <a:off x="805844" y="4472079"/>
            <a:ext cx="1618344" cy="1618344"/>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10" name="Marcador de imagen 9"/>
          <p:cNvSpPr>
            <a:spLocks noGrp="1"/>
          </p:cNvSpPr>
          <p:nvPr>
            <p:ph type="pic" sz="quarter" idx="14"/>
          </p:nvPr>
        </p:nvSpPr>
        <p:spPr>
          <a:xfrm>
            <a:off x="6277427" y="2256417"/>
            <a:ext cx="1618344" cy="1618344"/>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
        <p:nvSpPr>
          <p:cNvPr id="11" name="Marcador de imagen 10"/>
          <p:cNvSpPr>
            <a:spLocks noGrp="1"/>
          </p:cNvSpPr>
          <p:nvPr>
            <p:ph type="pic" sz="quarter" idx="15"/>
          </p:nvPr>
        </p:nvSpPr>
        <p:spPr>
          <a:xfrm>
            <a:off x="6277427" y="4472079"/>
            <a:ext cx="1618344" cy="1618344"/>
          </a:xfrm>
          <a:custGeom>
            <a:avLst/>
            <a:gdLst>
              <a:gd name="connsiteX0" fmla="*/ 253518 w 2154115"/>
              <a:gd name="connsiteY0" fmla="*/ 0 h 2154115"/>
              <a:gd name="connsiteX1" fmla="*/ 1900597 w 2154115"/>
              <a:gd name="connsiteY1" fmla="*/ 0 h 2154115"/>
              <a:gd name="connsiteX2" fmla="*/ 2154115 w 2154115"/>
              <a:gd name="connsiteY2" fmla="*/ 253518 h 2154115"/>
              <a:gd name="connsiteX3" fmla="*/ 2154115 w 2154115"/>
              <a:gd name="connsiteY3" fmla="*/ 1900597 h 2154115"/>
              <a:gd name="connsiteX4" fmla="*/ 1900597 w 2154115"/>
              <a:gd name="connsiteY4" fmla="*/ 2154115 h 2154115"/>
              <a:gd name="connsiteX5" fmla="*/ 253518 w 2154115"/>
              <a:gd name="connsiteY5" fmla="*/ 2154115 h 2154115"/>
              <a:gd name="connsiteX6" fmla="*/ 0 w 2154115"/>
              <a:gd name="connsiteY6" fmla="*/ 1900597 h 2154115"/>
              <a:gd name="connsiteX7" fmla="*/ 0 w 2154115"/>
              <a:gd name="connsiteY7" fmla="*/ 253518 h 2154115"/>
              <a:gd name="connsiteX8" fmla="*/ 253518 w 2154115"/>
              <a:gd name="connsiteY8" fmla="*/ 0 h 215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15" h="2154115">
                <a:moveTo>
                  <a:pt x="253518" y="0"/>
                </a:moveTo>
                <a:lnTo>
                  <a:pt x="1900597" y="0"/>
                </a:lnTo>
                <a:cubicBezTo>
                  <a:pt x="2040611" y="0"/>
                  <a:pt x="2154115" y="113504"/>
                  <a:pt x="2154115" y="253518"/>
                </a:cubicBezTo>
                <a:lnTo>
                  <a:pt x="2154115" y="1900597"/>
                </a:lnTo>
                <a:cubicBezTo>
                  <a:pt x="2154115" y="2040611"/>
                  <a:pt x="2040611" y="2154115"/>
                  <a:pt x="1900597" y="2154115"/>
                </a:cubicBezTo>
                <a:lnTo>
                  <a:pt x="253518" y="2154115"/>
                </a:lnTo>
                <a:cubicBezTo>
                  <a:pt x="113504" y="2154115"/>
                  <a:pt x="0" y="2040611"/>
                  <a:pt x="0" y="1900597"/>
                </a:cubicBezTo>
                <a:lnTo>
                  <a:pt x="0" y="253518"/>
                </a:lnTo>
                <a:cubicBezTo>
                  <a:pt x="0" y="113504"/>
                  <a:pt x="113504" y="0"/>
                  <a:pt x="253518" y="0"/>
                </a:cubicBezTo>
                <a:close/>
              </a:path>
            </a:pathLst>
          </a:custGeom>
        </p:spPr>
        <p:txBody>
          <a:bodyPr wrap="square" anchor="ctr">
            <a:noAutofit/>
          </a:bodyPr>
          <a:lstStyle>
            <a:lvl1pPr marL="0" indent="0" algn="ctr">
              <a:buNone/>
              <a:defRPr sz="1600"/>
            </a:lvl1pPr>
          </a:lstStyle>
          <a:p>
            <a:endParaRPr lang="es-ES_tradnl"/>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Slide">
    <p:bg>
      <p:bgPr>
        <a:gradFill>
          <a:gsLst>
            <a:gs pos="0">
              <a:srgbClr val="311B0E"/>
            </a:gs>
            <a:gs pos="42000">
              <a:srgbClr val="130906"/>
            </a:gs>
          </a:gsLst>
          <a:lin ang="17400000" scaled="0"/>
        </a:gradFill>
        <a:effectLst/>
      </p:bgPr>
    </p:bg>
    <p:spTree>
      <p:nvGrpSpPr>
        <p:cNvPr id="1" name=""/>
        <p:cNvGrpSpPr/>
        <p:nvPr/>
      </p:nvGrpSpPr>
      <p:grpSpPr>
        <a:xfrm>
          <a:off x="0" y="0"/>
          <a:ext cx="0" cy="0"/>
          <a:chOff x="0" y="0"/>
          <a:chExt cx="0" cy="0"/>
        </a:xfrm>
      </p:grpSpPr>
      <p:sp>
        <p:nvSpPr>
          <p:cNvPr id="753" name="Picture Placeholder 14"/>
          <p:cNvSpPr>
            <a:spLocks noGrp="1"/>
          </p:cNvSpPr>
          <p:nvPr>
            <p:ph type="pic" sz="quarter" idx="12"/>
          </p:nvPr>
        </p:nvSpPr>
        <p:spPr>
          <a:xfrm>
            <a:off x="1229012" y="4201314"/>
            <a:ext cx="9733977" cy="1945486"/>
          </a:xfrm>
          <a:prstGeom prst="roundRect">
            <a:avLst>
              <a:gd name="adj" fmla="val 12097"/>
            </a:avLst>
          </a:prstGeom>
          <a:solidFill>
            <a:schemeClr val="accent6">
              <a:lumMod val="60000"/>
              <a:lumOff val="40000"/>
            </a:schemeClr>
          </a:solidFill>
        </p:spPr>
        <p:txBody>
          <a:bodyPr>
            <a:normAutofit/>
          </a:bodyPr>
          <a:lstStyle>
            <a:lvl1pPr>
              <a:defRPr sz="1465">
                <a:solidFill>
                  <a:schemeClr val="bg1"/>
                </a:solidFill>
              </a:defRPr>
            </a:lvl1pPr>
          </a:lstStyle>
          <a:p>
            <a:endParaRPr lang="id-ID"/>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pageCurlDouble"/>
      </p:transition>
    </mc:Choice>
    <mc:Fallback>
      <p:transition spd="slow" advClick="0" advTm="4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自定义版式">
    <p:bg>
      <p:bgPr>
        <a:gradFill>
          <a:gsLst>
            <a:gs pos="0">
              <a:srgbClr val="311B0E"/>
            </a:gs>
            <a:gs pos="42000">
              <a:srgbClr val="1B0D0D"/>
            </a:gs>
          </a:gsLst>
          <a:lin ang="17400000" scaled="0"/>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1.jpeg"/><Relationship Id="rId2" Type="http://schemas.openxmlformats.org/officeDocument/2006/relationships/slideLayout" Target="../slideLayouts/slideLayout13.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201105"/>
            </a:gs>
            <a:gs pos="80000">
              <a:srgbClr val="0B0603"/>
            </a:gs>
          </a:gsLst>
          <a:lin ang="186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latin typeface="+mn-ea"/>
                <a:ea typeface="+mn-ea"/>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mn-ea"/>
                <a:ea typeface="+mn-ea"/>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n-ea"/>
          <a:ea typeface="+mn-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41742_#color_$accent1_$accent2-2045&amp;9873"/>
          <p:cNvSpPr/>
          <p:nvPr userDrawn="1">
            <p:custDataLst>
              <p:tags r:id="rId12"/>
            </p:custDataLst>
          </p:nvPr>
        </p:nvSpPr>
        <p:spPr>
          <a:xfrm>
            <a:off x="0" y="0"/>
            <a:ext cx="7534656" cy="6858000"/>
          </a:xfrm>
          <a:custGeom>
            <a:avLst/>
            <a:gdLst/>
            <a:ahLst/>
            <a:cxnLst/>
            <a:rect l="l" t="t" r="r" b="b"/>
            <a:pathLst>
              <a:path w="7534656" h="6858000">
                <a:moveTo>
                  <a:pt x="0" y="6089904"/>
                </a:moveTo>
                <a:lnTo>
                  <a:pt x="3758184" y="0"/>
                </a:lnTo>
                <a:lnTo>
                  <a:pt x="7534656" y="0"/>
                </a:lnTo>
                <a:lnTo>
                  <a:pt x="3419856" y="6858000"/>
                </a:lnTo>
                <a:lnTo>
                  <a:pt x="0" y="6858000"/>
                </a:lnTo>
                <a:lnTo>
                  <a:pt x="0" y="6089904"/>
                </a:lnTo>
              </a:path>
            </a:pathLst>
          </a:custGeom>
          <a:gradFill>
            <a:gsLst>
              <a:gs pos="0">
                <a:schemeClr val="accent1">
                  <a:alpha val="0"/>
                </a:schemeClr>
              </a:gs>
              <a:gs pos="100000">
                <a:schemeClr val="accent2">
                  <a:alpha val="6000"/>
                </a:schemeClr>
              </a:gs>
            </a:gsLst>
            <a:lin ang="778682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Rectangle 41745_#color_$accent1_$accent2-2045&amp;9876"/>
          <p:cNvSpPr/>
          <p:nvPr userDrawn="1">
            <p:custDataLst>
              <p:tags r:id="rId13"/>
            </p:custDataLst>
          </p:nvPr>
        </p:nvSpPr>
        <p:spPr>
          <a:xfrm>
            <a:off x="4666488" y="0"/>
            <a:ext cx="7525512" cy="6858000"/>
          </a:xfrm>
          <a:custGeom>
            <a:avLst/>
            <a:gdLst/>
            <a:ahLst/>
            <a:cxnLst/>
            <a:rect l="l" t="t" r="r" b="b"/>
            <a:pathLst>
              <a:path w="7525512" h="6858000">
                <a:moveTo>
                  <a:pt x="0" y="6858000"/>
                </a:moveTo>
                <a:lnTo>
                  <a:pt x="4224528" y="0"/>
                </a:lnTo>
                <a:lnTo>
                  <a:pt x="7525512" y="0"/>
                </a:lnTo>
                <a:lnTo>
                  <a:pt x="7525512" y="804672"/>
                </a:lnTo>
                <a:lnTo>
                  <a:pt x="3895344" y="6858000"/>
                </a:lnTo>
                <a:lnTo>
                  <a:pt x="0" y="6858000"/>
                </a:lnTo>
              </a:path>
            </a:pathLst>
          </a:custGeom>
          <a:gradFill>
            <a:gsLst>
              <a:gs pos="0">
                <a:schemeClr val="accent1">
                  <a:alpha val="0"/>
                </a:schemeClr>
              </a:gs>
              <a:gs pos="100000">
                <a:schemeClr val="accent2">
                  <a:alpha val="6000"/>
                </a:schemeClr>
              </a:gs>
            </a:gsLst>
            <a:lin ang="18542323"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tx1">
              <a:lumMod val="85000"/>
              <a:lumOff val="15000"/>
            </a:schemeClr>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85.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0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0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slideLayout" Target="../slideLayouts/slideLayout14.xml"/><Relationship Id="rId1" Type="http://schemas.openxmlformats.org/officeDocument/2006/relationships/tags" Target="../tags/tag8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tags" Target="../tags/tag100.xml"/><Relationship Id="rId2" Type="http://schemas.openxmlformats.org/officeDocument/2006/relationships/image" Target="../media/image7.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Other Options</a:t>
            </a:r>
            <a:endParaRPr lang="en-US" altLang="zh-CN"/>
          </a:p>
        </p:txBody>
      </p:sp>
      <p:sp>
        <p:nvSpPr>
          <p:cNvPr id="3" name="内容占位符 2"/>
          <p:cNvSpPr>
            <a:spLocks noGrp="1"/>
          </p:cNvSpPr>
          <p:nvPr>
            <p:ph idx="1"/>
          </p:nvPr>
        </p:nvSpPr>
        <p:spPr>
          <a:xfrm>
            <a:off x="695960" y="1301750"/>
            <a:ext cx="10800080" cy="2065655"/>
          </a:xfrm>
        </p:spPr>
        <p:txBody>
          <a:bodyPr>
            <a:normAutofit fontScale="90000" lnSpcReduction="10000"/>
          </a:bodyPr>
          <a:p>
            <a:pPr marL="0" indent="0">
              <a:lnSpc>
                <a:spcPct val="120000"/>
              </a:lnSpc>
              <a:buNone/>
            </a:pPr>
            <a:r>
              <a:rPr lang="en-US" altLang="zh-CN">
                <a:latin typeface="Times New Roman" panose="02020603050405020304" charset="0"/>
                <a:cs typeface="Times New Roman" panose="02020603050405020304" charset="0"/>
              </a:rPr>
              <a:t>    The art creation could also be a </a:t>
            </a:r>
            <a:r>
              <a:rPr lang="en-US" altLang="zh-CN" b="1">
                <a:latin typeface="Times New Roman" panose="02020603050405020304" charset="0"/>
                <a:cs typeface="Times New Roman" panose="02020603050405020304" charset="0"/>
              </a:rPr>
              <a:t>traditional Chinese calligraphy piece</a:t>
            </a:r>
            <a:r>
              <a:rPr lang="en-US" altLang="zh-CN">
                <a:latin typeface="Times New Roman" panose="02020603050405020304" charset="0"/>
                <a:cs typeface="Times New Roman" panose="02020603050405020304" charset="0"/>
              </a:rPr>
              <a:t> or a </a:t>
            </a:r>
            <a:r>
              <a:rPr lang="en-US" altLang="zh-CN" b="1">
                <a:latin typeface="Times New Roman" panose="02020603050405020304" charset="0"/>
                <a:cs typeface="Times New Roman" panose="02020603050405020304" charset="0"/>
              </a:rPr>
              <a:t>paper-cutting artwork</a:t>
            </a:r>
            <a:r>
              <a:rPr lang="en-US" altLang="zh-CN">
                <a:latin typeface="Times New Roman" panose="02020603050405020304" charset="0"/>
                <a:cs typeface="Times New Roman" panose="02020603050405020304" charset="0"/>
              </a:rPr>
              <a:t>. etc. </a:t>
            </a:r>
            <a:endParaRPr lang="en-US" altLang="zh-CN">
              <a:latin typeface="Times New Roman" panose="02020603050405020304" charset="0"/>
              <a:cs typeface="Times New Roman" panose="02020603050405020304" charset="0"/>
            </a:endParaRPr>
          </a:p>
          <a:p>
            <a:pPr marL="0" indent="0">
              <a:lnSpc>
                <a:spcPct val="120000"/>
              </a:lnSpc>
              <a:buNone/>
            </a:pPr>
            <a:r>
              <a:rPr lang="en-US" altLang="zh-CN">
                <a:latin typeface="Times New Roman" panose="02020603050405020304" charset="0"/>
                <a:cs typeface="Times New Roman" panose="02020603050405020304" charset="0"/>
              </a:rPr>
              <a:t>    For many of us, painting is relatively easy to write about because it visually represents </a:t>
            </a:r>
            <a:r>
              <a:rPr lang="en-US" altLang="zh-CN" b="1" u="sng">
                <a:latin typeface="Times New Roman" panose="02020603050405020304" charset="0"/>
                <a:cs typeface="Times New Roman" panose="02020603050405020304" charset="0"/>
              </a:rPr>
              <a:t>cultural scenes and symbols vividly</a:t>
            </a:r>
            <a:r>
              <a:rPr lang="en-US" altLang="zh-CN">
                <a:latin typeface="Times New Roman" panose="02020603050405020304" charset="0"/>
                <a:cs typeface="Times New Roman" panose="02020603050405020304" charset="0"/>
              </a:rPr>
              <a:t>, making it easily understandable and impactful for a diverse audience.</a:t>
            </a:r>
            <a:endParaRPr lang="en-US" altLang="zh-CN">
              <a:latin typeface="Times New Roman" panose="02020603050405020304" charset="0"/>
              <a:cs typeface="Times New Roman" panose="02020603050405020304" charset="0"/>
            </a:endParaRPr>
          </a:p>
        </p:txBody>
      </p:sp>
      <p:sp>
        <p:nvSpPr>
          <p:cNvPr id="4" name="文本框 3"/>
          <p:cNvSpPr txBox="1"/>
          <p:nvPr/>
        </p:nvSpPr>
        <p:spPr>
          <a:xfrm>
            <a:off x="597535" y="3987800"/>
            <a:ext cx="8402955" cy="368300"/>
          </a:xfrm>
          <a:prstGeom prst="rect">
            <a:avLst/>
          </a:prstGeom>
          <a:noFill/>
        </p:spPr>
        <p:txBody>
          <a:bodyPr wrap="square" rtlCol="0">
            <a:spAutoFit/>
          </a:bodyPr>
          <a:p>
            <a:r>
              <a:rPr lang="en-US" altLang="zh-CN" b="1"/>
              <a:t>Task</a:t>
            </a:r>
            <a:r>
              <a:rPr lang="zh-CN" altLang="en-US" b="1"/>
              <a:t>：如果你的作品是一幅书法作品，你该如何介绍？（结合</a:t>
            </a:r>
            <a:r>
              <a:rPr lang="zh-CN" altLang="en-US" b="1">
                <a:sym typeface="+mn-ea"/>
              </a:rPr>
              <a:t>前面</a:t>
            </a:r>
            <a:r>
              <a:rPr lang="zh-CN" altLang="en-US" b="1"/>
              <a:t>讲授的启示）</a:t>
            </a:r>
            <a:endParaRPr lang="zh-CN" altLang="en-US" b="1"/>
          </a:p>
        </p:txBody>
      </p:sp>
      <p:sp>
        <p:nvSpPr>
          <p:cNvPr id="5" name="文本框 4"/>
          <p:cNvSpPr txBox="1"/>
          <p:nvPr/>
        </p:nvSpPr>
        <p:spPr>
          <a:xfrm>
            <a:off x="695960" y="4467225"/>
            <a:ext cx="9267190" cy="156845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My piece is a traditional Chinese calligraphy, showcasing the profound beauty of Chinese characters. It features the poem “Jingyesi” by Li Bai, written in elegant </a:t>
            </a:r>
            <a:r>
              <a:rPr lang="en-US" altLang="zh-CN" sz="2400" b="1">
                <a:latin typeface="Times New Roman" panose="02020603050405020304" charset="0"/>
                <a:cs typeface="Times New Roman" panose="02020603050405020304" charset="0"/>
              </a:rPr>
              <a:t>Seal Script</a:t>
            </a:r>
            <a:r>
              <a:rPr lang="en-US" altLang="zh-CN" sz="2400">
                <a:latin typeface="Times New Roman" panose="02020603050405020304" charset="0"/>
                <a:cs typeface="Times New Roman" panose="02020603050405020304" charset="0"/>
              </a:rPr>
              <a:t>. This art form embodies the essence of Chinese culture, blending history, literature, and aesthetics seamlessly.</a:t>
            </a:r>
            <a:endParaRPr lang="en-US" altLang="zh-CN" sz="2400">
              <a:latin typeface="Times New Roman" panose="02020603050405020304" charset="0"/>
              <a:cs typeface="Times New Roman" panose="02020603050405020304" charset="0"/>
            </a:endParaRPr>
          </a:p>
        </p:txBody>
      </p:sp>
      <p:pic>
        <p:nvPicPr>
          <p:cNvPr id="8" name="图片 7"/>
          <p:cNvPicPr>
            <a:picLocks noChangeAspect="1"/>
          </p:cNvPicPr>
          <p:nvPr/>
        </p:nvPicPr>
        <p:blipFill>
          <a:blip r:embed="rId1"/>
          <a:stretch>
            <a:fillRect/>
          </a:stretch>
        </p:blipFill>
        <p:spPr>
          <a:xfrm>
            <a:off x="9735185" y="3026410"/>
            <a:ext cx="2206625" cy="350266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a:t>
            </a:r>
            <a:r>
              <a:rPr lang="en-US" altLang="zh-CN"/>
              <a:t>Main Point </a:t>
            </a:r>
            <a:r>
              <a:rPr lang="en-US" altLang="en-US"/>
              <a:t>Ⅰ</a:t>
            </a:r>
            <a:r>
              <a:rPr lang="zh-CN" altLang="en-US"/>
              <a:t>】</a:t>
            </a:r>
            <a:endParaRPr lang="zh-CN" altLang="en-US"/>
          </a:p>
        </p:txBody>
      </p:sp>
      <p:sp>
        <p:nvSpPr>
          <p:cNvPr id="4" name="文本框 3"/>
          <p:cNvSpPr txBox="1"/>
          <p:nvPr/>
        </p:nvSpPr>
        <p:spPr>
          <a:xfrm>
            <a:off x="863600" y="1304290"/>
            <a:ext cx="9609455" cy="460375"/>
          </a:xfrm>
          <a:prstGeom prst="rect">
            <a:avLst/>
          </a:prstGeom>
          <a:noFill/>
        </p:spPr>
        <p:txBody>
          <a:bodyPr wrap="square" rtlCol="0">
            <a:spAutoFit/>
          </a:bodyPr>
          <a:p>
            <a:r>
              <a:rPr lang="zh-CN" altLang="en-US" sz="2400" b="1">
                <a:latin typeface="Times New Roman" panose="02020603050405020304" charset="0"/>
                <a:cs typeface="Times New Roman" panose="02020603050405020304" charset="0"/>
              </a:rPr>
              <a:t>必写角度</a:t>
            </a:r>
            <a:r>
              <a:rPr lang="en-US" altLang="zh-CN" sz="2400" b="1">
                <a:latin typeface="Times New Roman" panose="02020603050405020304" charset="0"/>
                <a:cs typeface="Times New Roman" panose="02020603050405020304" charset="0"/>
              </a:rPr>
              <a:t>2: </a:t>
            </a:r>
            <a:r>
              <a:rPr lang="en-US" altLang="zh-CN" sz="2400">
                <a:latin typeface="Times New Roman" panose="02020603050405020304" charset="0"/>
                <a:cs typeface="Times New Roman" panose="02020603050405020304" charset="0"/>
              </a:rPr>
              <a:t>What does it represent? (Why did you choose this theme?)</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863600" y="2115820"/>
            <a:ext cx="10302240" cy="4154170"/>
          </a:xfrm>
          <a:prstGeom prst="rect">
            <a:avLst/>
          </a:prstGeom>
          <a:noFill/>
        </p:spPr>
        <p:txBody>
          <a:bodyPr wrap="square" rtlCol="0" anchor="t">
            <a:spAutoFit/>
          </a:bodyPr>
          <a:p>
            <a:r>
              <a:rPr lang="en-US" altLang="zh-CN" sz="2400" b="1">
                <a:latin typeface="Times New Roman" panose="02020603050405020304" charset="0"/>
                <a:cs typeface="Times New Roman" panose="02020603050405020304" charset="0"/>
              </a:rPr>
              <a:t>Successful Examples From Students: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The painting symbolizes the balance and harmony </a:t>
            </a:r>
            <a:r>
              <a:rPr lang="en-US" altLang="zh-CN" sz="2400" b="1" u="sng">
                <a:latin typeface="Times New Roman" panose="02020603050405020304" charset="0"/>
                <a:cs typeface="Times New Roman" panose="02020603050405020304" charset="0"/>
              </a:rPr>
              <a:t>inherent</a:t>
            </a:r>
            <a:r>
              <a:rPr lang="en-US" altLang="zh-CN" sz="2400">
                <a:latin typeface="Times New Roman" panose="02020603050405020304" charset="0"/>
                <a:cs typeface="Times New Roman" panose="02020603050405020304" charset="0"/>
              </a:rPr>
              <a:t> in Chinese culture, reflecting the </a:t>
            </a:r>
            <a:r>
              <a:rPr lang="en-US" altLang="zh-CN" sz="2400" b="1" u="sng">
                <a:latin typeface="Times New Roman" panose="02020603050405020304" charset="0"/>
                <a:cs typeface="Times New Roman" panose="02020603050405020304" charset="0"/>
              </a:rPr>
              <a:t>cyclical nature</a:t>
            </a:r>
            <a:r>
              <a:rPr lang="en-US" altLang="zh-CN" sz="2400">
                <a:latin typeface="Times New Roman" panose="02020603050405020304" charset="0"/>
                <a:cs typeface="Times New Roman" panose="02020603050405020304" charset="0"/>
              </a:rPr>
              <a:t> of life and nature. </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 chose this theme to showcase the </a:t>
            </a:r>
            <a:r>
              <a:rPr lang="en-US" altLang="zh-CN" sz="2400" b="1" u="sng">
                <a:latin typeface="Times New Roman" panose="02020603050405020304" charset="0"/>
                <a:cs typeface="Times New Roman" panose="02020603050405020304" charset="0"/>
              </a:rPr>
              <a:t>beauty and continuity</a:t>
            </a:r>
            <a:r>
              <a:rPr lang="en-US" altLang="zh-CN" sz="2400">
                <a:latin typeface="Times New Roman" panose="02020603050405020304" charset="0"/>
                <a:cs typeface="Times New Roman" panose="02020603050405020304" charset="0"/>
              </a:rPr>
              <a:t> of Chinese traditions through the depiction of seasonal changes.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It represents the </a:t>
            </a:r>
            <a:r>
              <a:rPr lang="en-US" altLang="zh-CN" sz="2400" b="1" u="sng">
                <a:latin typeface="Times New Roman" panose="02020603050405020304" charset="0"/>
                <a:cs typeface="Times New Roman" panose="02020603050405020304" charset="0"/>
              </a:rPr>
              <a:t>unity and strength</a:t>
            </a:r>
            <a:r>
              <a:rPr lang="en-US" altLang="zh-CN" sz="2400">
                <a:latin typeface="Times New Roman" panose="02020603050405020304" charset="0"/>
                <a:cs typeface="Times New Roman" panose="02020603050405020304" charset="0"/>
              </a:rPr>
              <a:t> found in Chinese cultural traditions. I chose this theme to showcase the significance of the dragon as a symbol of power and good fortune in Chinese heritage. </a:t>
            </a:r>
            <a:endParaRPr lang="en-US" altLang="zh-CN" sz="240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a:t>
            </a:r>
            <a:r>
              <a:rPr lang="en-US" altLang="zh-CN">
                <a:sym typeface="+mn-ea"/>
              </a:rPr>
              <a:t>Main Point </a:t>
            </a:r>
            <a:r>
              <a:rPr lang="en-US" altLang="en-US">
                <a:sym typeface="+mn-ea"/>
              </a:rPr>
              <a:t>Ⅰ</a:t>
            </a:r>
            <a:r>
              <a:rPr lang="zh-CN" altLang="en-US">
                <a:sym typeface="+mn-ea"/>
              </a:rPr>
              <a:t>】</a:t>
            </a:r>
            <a:endParaRPr lang="zh-CN" altLang="en-US"/>
          </a:p>
        </p:txBody>
      </p:sp>
      <p:sp>
        <p:nvSpPr>
          <p:cNvPr id="4" name="文本框 3"/>
          <p:cNvSpPr txBox="1"/>
          <p:nvPr/>
        </p:nvSpPr>
        <p:spPr>
          <a:xfrm>
            <a:off x="695960" y="1427480"/>
            <a:ext cx="10220960" cy="460375"/>
          </a:xfrm>
          <a:prstGeom prst="rect">
            <a:avLst/>
          </a:prstGeom>
          <a:noFill/>
        </p:spPr>
        <p:txBody>
          <a:bodyPr wrap="square" rtlCol="0" anchor="t">
            <a:spAutoFit/>
          </a:bodyPr>
          <a:p>
            <a:pPr algn="l">
              <a:buClrTx/>
              <a:buSzTx/>
              <a:buFontTx/>
            </a:pPr>
            <a:r>
              <a:rPr lang="en-US" altLang="zh-CN" sz="2400" b="1">
                <a:latin typeface="Times New Roman" panose="02020603050405020304" charset="0"/>
                <a:cs typeface="Times New Roman" panose="02020603050405020304" charset="0"/>
              </a:rPr>
              <a:t>*选择性角度: </a:t>
            </a:r>
            <a:r>
              <a:rPr lang="en-US" altLang="zh-CN" sz="2400">
                <a:latin typeface="Times New Roman" panose="02020603050405020304" charset="0"/>
                <a:cs typeface="Times New Roman" panose="02020603050405020304" charset="0"/>
              </a:rPr>
              <a:t>How did you create the artwork? (techniques used)</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571500" y="2172335"/>
            <a:ext cx="11250930" cy="1938020"/>
          </a:xfrm>
          <a:prstGeom prst="rect">
            <a:avLst/>
          </a:prstGeom>
          <a:noFill/>
        </p:spPr>
        <p:txBody>
          <a:bodyPr wrap="square" rtlCol="0" anchor="t">
            <a:spAutoFit/>
          </a:bodyPr>
          <a:p>
            <a:r>
              <a:rPr lang="zh-CN" altLang="en-US" sz="2400">
                <a:sym typeface="+mn-ea"/>
              </a:rPr>
              <a:t>抽象与现实元素结合：</a:t>
            </a:r>
            <a:r>
              <a:rPr lang="en-US" altLang="zh-CN" sz="2400"/>
              <a:t>I combined both </a:t>
            </a:r>
            <a:r>
              <a:rPr lang="en-US" altLang="zh-CN" sz="2400" b="1" u="sng"/>
              <a:t>abstract and realistic elements</a:t>
            </a:r>
            <a:r>
              <a:rPr lang="en-US" altLang="zh-CN" sz="2400"/>
              <a:t> to convey a sense of celebration and cultural richness. </a:t>
            </a:r>
            <a:endParaRPr lang="en-US" altLang="zh-CN" sz="2400"/>
          </a:p>
          <a:p>
            <a:endParaRPr lang="en-US" altLang="zh-CN" sz="2400"/>
          </a:p>
          <a:p>
            <a:r>
              <a:rPr lang="zh-CN" altLang="en-US" sz="2400"/>
              <a:t>传统和现代艺术手法结合：</a:t>
            </a:r>
            <a:r>
              <a:rPr lang="en-US" altLang="zh-CN" sz="2400"/>
              <a:t>I created the artwork using a combination of </a:t>
            </a:r>
            <a:r>
              <a:rPr lang="en-US" altLang="zh-CN" sz="2400" b="1" u="sng"/>
              <a:t>traditional</a:t>
            </a:r>
            <a:r>
              <a:rPr lang="en-US" altLang="zh-CN" sz="2400"/>
              <a:t> Chinese ink painting techniques and </a:t>
            </a:r>
            <a:r>
              <a:rPr lang="en-US" altLang="zh-CN" sz="2400" b="1" u="sng"/>
              <a:t>modern</a:t>
            </a:r>
            <a:r>
              <a:rPr lang="en-US" altLang="zh-CN" sz="2400"/>
              <a:t> digital enhancement.</a:t>
            </a:r>
            <a:endParaRPr lang="zh-CN" altLang="en-US" sz="2400"/>
          </a:p>
        </p:txBody>
      </p:sp>
      <p:sp>
        <p:nvSpPr>
          <p:cNvPr id="6" name="文本框 5"/>
          <p:cNvSpPr txBox="1"/>
          <p:nvPr/>
        </p:nvSpPr>
        <p:spPr>
          <a:xfrm>
            <a:off x="695960" y="4246880"/>
            <a:ext cx="11179810" cy="2553335"/>
          </a:xfrm>
          <a:prstGeom prst="rect">
            <a:avLst/>
          </a:prstGeom>
        </p:spPr>
        <p:style>
          <a:lnRef idx="0">
            <a:srgbClr val="FFFFFF"/>
          </a:lnRef>
          <a:fillRef idx="2">
            <a:schemeClr val="accent3"/>
          </a:fillRef>
          <a:effectRef idx="1">
            <a:schemeClr val="accent3"/>
          </a:effectRef>
          <a:fontRef idx="minor">
            <a:schemeClr val="dk1"/>
          </a:fontRef>
        </p:style>
        <p:txBody>
          <a:bodyPr wrap="square" rtlCol="0">
            <a:spAutoFit/>
          </a:bodyPr>
          <a:p>
            <a:r>
              <a:rPr lang="zh-CN" altLang="en-US" sz="2000" b="1" u="sng">
                <a:latin typeface="Times New Roman" panose="02020603050405020304" charset="0"/>
                <a:cs typeface="Times New Roman" panose="02020603050405020304" charset="0"/>
              </a:rPr>
              <a:t>拓展：</a:t>
            </a:r>
            <a:r>
              <a:rPr lang="en-US" altLang="zh-CN" sz="2000" b="1" u="sng">
                <a:latin typeface="Times New Roman" panose="02020603050405020304" charset="0"/>
                <a:cs typeface="Times New Roman" panose="02020603050405020304" charset="0"/>
              </a:rPr>
              <a:t>“</a:t>
            </a:r>
            <a:r>
              <a:rPr lang="zh-CN" altLang="en-US" sz="2000" b="1" u="sng">
                <a:latin typeface="Times New Roman" panose="02020603050405020304" charset="0"/>
                <a:cs typeface="Times New Roman" panose="02020603050405020304" charset="0"/>
              </a:rPr>
              <a:t>艺术</a:t>
            </a:r>
            <a:r>
              <a:rPr lang="en-US" altLang="zh-CN" sz="2000" b="1" u="sng">
                <a:latin typeface="Times New Roman" panose="02020603050405020304" charset="0"/>
                <a:cs typeface="Times New Roman" panose="02020603050405020304" charset="0"/>
              </a:rPr>
              <a:t>”</a:t>
            </a:r>
            <a:r>
              <a:rPr lang="zh-CN" altLang="en-US" sz="2000" b="1" u="sng">
                <a:latin typeface="Times New Roman" panose="02020603050405020304" charset="0"/>
                <a:cs typeface="Times New Roman" panose="02020603050405020304" charset="0"/>
              </a:rPr>
              <a:t>方面的语块语料</a:t>
            </a:r>
            <a:endParaRPr lang="zh-CN" altLang="en-US" sz="2000" b="1" u="sng">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artistic expression 	</a:t>
            </a:r>
            <a:r>
              <a:rPr lang="zh-CN" altLang="en-US" sz="2000">
                <a:latin typeface="Times New Roman" panose="02020603050405020304" charset="0"/>
                <a:cs typeface="Times New Roman" panose="02020603050405020304" charset="0"/>
              </a:rPr>
              <a:t>艺术表达</a:t>
            </a:r>
            <a:r>
              <a:rPr lang="en-US" altLang="zh-CN" sz="2000">
                <a:latin typeface="Times New Roman" panose="02020603050405020304" charset="0"/>
                <a:cs typeface="Times New Roman" panose="02020603050405020304" charset="0"/>
              </a:rPr>
              <a:t>		be inspired by nature 	</a:t>
            </a:r>
            <a:r>
              <a:rPr lang="zh-CN" altLang="en-US" sz="2000">
                <a:latin typeface="Times New Roman" panose="02020603050405020304" charset="0"/>
                <a:cs typeface="Times New Roman" panose="02020603050405020304" charset="0"/>
              </a:rPr>
              <a:t>受自然启发</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textural contrasts 		</a:t>
            </a:r>
            <a:r>
              <a:rPr lang="zh-CN" altLang="en-US" sz="2000">
                <a:latin typeface="Times New Roman" panose="02020603050405020304" charset="0"/>
                <a:cs typeface="Times New Roman" panose="02020603050405020304" charset="0"/>
              </a:rPr>
              <a:t>质感对比</a:t>
            </a:r>
            <a:r>
              <a:rPr lang="en-US" altLang="zh-CN" sz="2000">
                <a:latin typeface="Times New Roman" panose="02020603050405020304" charset="0"/>
                <a:cs typeface="Times New Roman" panose="02020603050405020304" charset="0"/>
              </a:rPr>
              <a:t>		dynamic composition 	</a:t>
            </a:r>
            <a:r>
              <a:rPr lang="zh-CN" altLang="en-US" sz="2000">
                <a:latin typeface="Times New Roman" panose="02020603050405020304" charset="0"/>
                <a:cs typeface="Times New Roman" panose="02020603050405020304" charset="0"/>
              </a:rPr>
              <a:t>动态构图</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bold strokes 		</a:t>
            </a:r>
            <a:r>
              <a:rPr lang="zh-CN" altLang="en-US" sz="2000">
                <a:latin typeface="Times New Roman" panose="02020603050405020304" charset="0"/>
                <a:cs typeface="Times New Roman" panose="02020603050405020304" charset="0"/>
              </a:rPr>
              <a:t>大胆的笔触</a:t>
            </a:r>
            <a:r>
              <a:rPr lang="en-US" altLang="zh-CN" sz="2000">
                <a:latin typeface="Times New Roman" panose="02020603050405020304" charset="0"/>
                <a:cs typeface="Times New Roman" panose="02020603050405020304" charset="0"/>
              </a:rPr>
              <a:t>		exquisite details 		</a:t>
            </a:r>
            <a:r>
              <a:rPr lang="zh-CN" altLang="en-US" sz="2000">
                <a:latin typeface="Times New Roman" panose="02020603050405020304" charset="0"/>
                <a:cs typeface="Times New Roman" panose="02020603050405020304" charset="0"/>
              </a:rPr>
              <a:t>精细细节</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harmonious blending 	</a:t>
            </a:r>
            <a:r>
              <a:rPr lang="zh-CN" altLang="en-US" sz="2000">
                <a:latin typeface="Times New Roman" panose="02020603050405020304" charset="0"/>
                <a:cs typeface="Times New Roman" panose="02020603050405020304" charset="0"/>
              </a:rPr>
              <a:t>和谐融合</a:t>
            </a:r>
            <a:r>
              <a:rPr lang="en-US" altLang="zh-CN" sz="2000">
                <a:latin typeface="Times New Roman" panose="02020603050405020304" charset="0"/>
                <a:cs typeface="Times New Roman" panose="02020603050405020304" charset="0"/>
              </a:rPr>
              <a:t>		vibrant hues 		</a:t>
            </a:r>
            <a:r>
              <a:rPr lang="zh-CN" altLang="en-US" sz="2000">
                <a:latin typeface="Times New Roman" panose="02020603050405020304" charset="0"/>
                <a:cs typeface="Times New Roman" panose="02020603050405020304" charset="0"/>
              </a:rPr>
              <a:t>鲜艳色调</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impressionistic style 	</a:t>
            </a:r>
            <a:r>
              <a:rPr lang="zh-CN" altLang="en-US" sz="2000">
                <a:latin typeface="Times New Roman" panose="02020603050405020304" charset="0"/>
                <a:cs typeface="Times New Roman" panose="02020603050405020304" charset="0"/>
              </a:rPr>
              <a:t>印象派风格</a:t>
            </a:r>
            <a:r>
              <a:rPr lang="en-US" altLang="zh-CN" sz="2000">
                <a:latin typeface="Times New Roman" panose="02020603050405020304" charset="0"/>
                <a:cs typeface="Times New Roman" panose="02020603050405020304" charset="0"/>
              </a:rPr>
              <a:t>		realistic portrayal 	</a:t>
            </a:r>
            <a:r>
              <a:rPr lang="zh-CN" altLang="en-US" sz="2000">
                <a:latin typeface="Times New Roman" panose="02020603050405020304" charset="0"/>
                <a:cs typeface="Times New Roman" panose="02020603050405020304" charset="0"/>
              </a:rPr>
              <a:t>现实描绘</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expressive lines 		</a:t>
            </a:r>
            <a:r>
              <a:rPr lang="zh-CN" altLang="en-US" sz="2000">
                <a:latin typeface="Times New Roman" panose="02020603050405020304" charset="0"/>
                <a:cs typeface="Times New Roman" panose="02020603050405020304" charset="0"/>
              </a:rPr>
              <a:t>表现力的线条</a:t>
            </a:r>
            <a:endParaRPr lang="zh-CN" altLang="en-US" sz="200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amond(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amond(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en-US" altLang="zh-CN" sz="2800" i="1"/>
              <a:t>Extension: </a:t>
            </a:r>
            <a:r>
              <a:rPr lang="en-US" altLang="zh-CN" sz="2000"/>
              <a:t>Some Perspectives On How to Describe a Painting</a:t>
            </a:r>
            <a:endParaRPr lang="en-US" altLang="zh-CN" sz="2000"/>
          </a:p>
        </p:txBody>
      </p:sp>
      <p:sp>
        <p:nvSpPr>
          <p:cNvPr id="4" name="文本框 3"/>
          <p:cNvSpPr txBox="1"/>
          <p:nvPr/>
        </p:nvSpPr>
        <p:spPr>
          <a:xfrm>
            <a:off x="504825" y="1718945"/>
            <a:ext cx="5126355" cy="4017010"/>
          </a:xfrm>
          <a:prstGeom prst="rect">
            <a:avLst/>
          </a:prstGeom>
        </p:spPr>
        <p:txBody>
          <a:bodyPr wrap="square">
            <a:noAutofit/>
          </a:bodyPr>
          <a:p>
            <a:pPr marL="0" indent="267970" algn="just" defTabSz="266700">
              <a:spcBef>
                <a:spcPct val="0"/>
              </a:spcBef>
              <a:spcAft>
                <a:spcPct val="0"/>
              </a:spcAft>
            </a:pPr>
            <a:r>
              <a:rPr lang="en-US" altLang="zh-CN" sz="2400" b="1">
                <a:solidFill>
                  <a:srgbClr val="000000"/>
                </a:solidFill>
                <a:latin typeface="Times New Roman" panose="02020603050405020304"/>
                <a:ea typeface="宋体" panose="02010600030101010101" pitchFamily="2" charset="-122"/>
              </a:rPr>
              <a:t>You can use these expressions and words to describe art composition: </a:t>
            </a:r>
            <a:endParaRPr lang="en-US" altLang="zh-CN" sz="2400" b="1">
              <a:solidFill>
                <a:srgbClr val="000000"/>
              </a:solidFill>
              <a:latin typeface="Times New Roman" panose="02020603050405020304"/>
              <a:ea typeface="宋体" panose="02010600030101010101" pitchFamily="2" charset="-122"/>
            </a:endParaRPr>
          </a:p>
          <a:p>
            <a:pPr marL="0" indent="267970" algn="just" defTabSz="266700">
              <a:spcBef>
                <a:spcPct val="0"/>
              </a:spcBef>
              <a:spcAft>
                <a:spcPct val="0"/>
              </a:spcAft>
            </a:pPr>
            <a:endParaRPr lang="en-US" altLang="zh-CN" sz="2400" b="1">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400" b="0">
                <a:solidFill>
                  <a:srgbClr val="000000"/>
                </a:solidFill>
                <a:latin typeface="Times New Roman" panose="02020603050405020304"/>
                <a:ea typeface="宋体" panose="02010600030101010101" pitchFamily="2" charset="-122"/>
              </a:rPr>
              <a:t>asymmetrical, symmetrical, centered;</a:t>
            </a:r>
            <a:endParaRPr lang="en-US" altLang="zh-CN" sz="2400" b="0">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400" b="0">
                <a:solidFill>
                  <a:srgbClr val="000000"/>
                </a:solidFill>
                <a:latin typeface="Times New Roman" panose="02020603050405020304"/>
                <a:ea typeface="宋体" panose="02010600030101010101" pitchFamily="2" charset="-122"/>
              </a:rPr>
              <a:t> </a:t>
            </a:r>
            <a:endParaRPr lang="en-US" altLang="zh-CN" sz="2400" b="0">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400" b="0">
                <a:solidFill>
                  <a:srgbClr val="000000"/>
                </a:solidFill>
                <a:latin typeface="Times New Roman" panose="02020603050405020304"/>
                <a:ea typeface="宋体" panose="02010600030101010101" pitchFamily="2" charset="-122"/>
              </a:rPr>
              <a:t>urban landscape, suburban landscape, rural landscape; </a:t>
            </a:r>
            <a:endParaRPr lang="en-US" altLang="zh-CN" sz="2400" b="0">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endParaRPr lang="en-US" altLang="zh-CN" sz="2400" b="0">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400" b="0">
                <a:solidFill>
                  <a:srgbClr val="000000"/>
                </a:solidFill>
                <a:latin typeface="Times New Roman" panose="02020603050405020304"/>
                <a:ea typeface="宋体" panose="02010600030101010101" pitchFamily="2" charset="-122"/>
              </a:rPr>
              <a:t>a historic site, domestic setting; </a:t>
            </a:r>
            <a:endParaRPr lang="en-US" altLang="zh-CN" sz="2400" b="0">
              <a:solidFill>
                <a:srgbClr val="000000"/>
              </a:solidFill>
              <a:latin typeface="Times New Roman" panose="02020603050405020304"/>
              <a:ea typeface="宋体" panose="02010600030101010101" pitchFamily="2" charset="-122"/>
            </a:endParaRPr>
          </a:p>
          <a:p>
            <a:pPr marL="0" indent="266700" algn="just" defTabSz="266700">
              <a:spcBef>
                <a:spcPct val="0"/>
              </a:spcBef>
              <a:spcAft>
                <a:spcPct val="0"/>
              </a:spcAft>
            </a:pPr>
            <a:endParaRPr lang="en-US" altLang="zh-CN" sz="2400" b="0">
              <a:solidFill>
                <a:srgbClr val="000000"/>
              </a:solidFill>
              <a:latin typeface="Times New Roman" panose="02020603050405020304"/>
              <a:ea typeface="宋体" panose="02010600030101010101" pitchFamily="2" charset="-122"/>
            </a:endParaRPr>
          </a:p>
          <a:p>
            <a:pPr marL="0" indent="0" algn="just" defTabSz="266700">
              <a:spcBef>
                <a:spcPct val="0"/>
              </a:spcBef>
              <a:spcAft>
                <a:spcPct val="0"/>
              </a:spcAft>
            </a:pPr>
            <a:r>
              <a:rPr lang="en-US" altLang="zh-CN" sz="2400" b="0">
                <a:solidFill>
                  <a:srgbClr val="000000"/>
                </a:solidFill>
                <a:latin typeface="Times New Roman" panose="02020603050405020304"/>
                <a:ea typeface="宋体" panose="02010600030101010101" pitchFamily="2" charset="-122"/>
              </a:rPr>
              <a:t>horizontal, vertical, circular, triangular.</a:t>
            </a:r>
            <a:endParaRPr lang="en-US" altLang="zh-CN" sz="2400" b="0">
              <a:solidFill>
                <a:srgbClr val="000000"/>
              </a:solidFill>
              <a:latin typeface="Times New Roman" panose="02020603050405020304"/>
              <a:ea typeface="宋体" panose="02010600030101010101" pitchFamily="2" charset="-122"/>
            </a:endParaRPr>
          </a:p>
        </p:txBody>
      </p:sp>
      <p:sp>
        <p:nvSpPr>
          <p:cNvPr id="5" name="文本框 4"/>
          <p:cNvSpPr txBox="1"/>
          <p:nvPr/>
        </p:nvSpPr>
        <p:spPr>
          <a:xfrm>
            <a:off x="6410960" y="1452880"/>
            <a:ext cx="5238750" cy="5262245"/>
          </a:xfrm>
          <a:prstGeom prst="rect">
            <a:avLst/>
          </a:prstGeom>
          <a:noFill/>
        </p:spPr>
        <p:txBody>
          <a:bodyPr wrap="square" rtlCol="0" anchor="t">
            <a:spAutoFit/>
          </a:bodyPr>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You can try some other things instead. Here are </a:t>
            </a:r>
            <a:r>
              <a:rPr lang="en-US" altLang="zh-CN" sz="2400" b="1">
                <a:solidFill>
                  <a:srgbClr val="000000"/>
                </a:solidFill>
                <a:latin typeface="Times New Roman" panose="02020603050405020304"/>
                <a:ea typeface="宋体" panose="02010600030101010101" pitchFamily="2" charset="-122"/>
              </a:rPr>
              <a:t>some adjectives</a:t>
            </a:r>
            <a:r>
              <a:rPr lang="en-US" altLang="zh-CN" sz="2400">
                <a:solidFill>
                  <a:srgbClr val="000000"/>
                </a:solidFill>
                <a:latin typeface="Times New Roman" panose="02020603050405020304"/>
                <a:ea typeface="宋体" panose="02010600030101010101" pitchFamily="2" charset="-122"/>
              </a:rPr>
              <a:t> you can use to explain the color palette of the painting:</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bright, vibrant, vivid;</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natural, artificial, earthy, rich, intense;</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 </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deep, flat, weak, pale, muted;</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 </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complementary, quiet, contrasting;</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 </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r>
              <a:rPr lang="en-US" altLang="zh-CN" sz="2400">
                <a:solidFill>
                  <a:srgbClr val="000000"/>
                </a:solidFill>
                <a:latin typeface="Times New Roman" panose="02020603050405020304"/>
                <a:ea typeface="宋体" panose="02010600030101010101" pitchFamily="2" charset="-122"/>
              </a:rPr>
              <a:t>dark, light, monochromatic.</a:t>
            </a:r>
            <a:endParaRPr lang="en-US" altLang="zh-CN" sz="2400">
              <a:solidFill>
                <a:srgbClr val="000000"/>
              </a:solidFill>
              <a:latin typeface="Times New Roman" panose="02020603050405020304"/>
              <a:ea typeface="宋体" panose="02010600030101010101" pitchFamily="2" charset="-122"/>
            </a:endParaRPr>
          </a:p>
          <a:p>
            <a:pPr indent="266700" algn="just" defTabSz="266700">
              <a:buClrTx/>
              <a:buSzTx/>
              <a:buFontTx/>
            </a:pPr>
            <a:endParaRPr lang="en-US" altLang="zh-CN" sz="2400">
              <a:solidFill>
                <a:srgbClr val="000000"/>
              </a:solidFill>
              <a:latin typeface="Times New Roman" panose="02020603050405020304"/>
              <a:ea typeface="宋体" panose="02010600030101010101" pitchFamily="2" charset="-122"/>
            </a:endParaRPr>
          </a:p>
        </p:txBody>
      </p:sp>
      <p:sp>
        <p:nvSpPr>
          <p:cNvPr id="6" name="文本框 5"/>
          <p:cNvSpPr txBox="1"/>
          <p:nvPr/>
        </p:nvSpPr>
        <p:spPr>
          <a:xfrm>
            <a:off x="5791200" y="3074670"/>
            <a:ext cx="756285" cy="1753235"/>
          </a:xfrm>
          <a:prstGeom prst="rect">
            <a:avLst/>
          </a:prstGeom>
          <a:noFill/>
        </p:spPr>
        <p:txBody>
          <a:bodyPr wrap="square" rtlCol="0">
            <a:spAutoFit/>
            <a:scene3d>
              <a:camera prst="orthographicFront"/>
              <a:lightRig rig="threePt" dir="t"/>
            </a:scene3d>
          </a:bodyPr>
          <a:p>
            <a:r>
              <a:rPr lang="en-US" altLang="zh-CN" sz="5400" b="1">
                <a:solidFill>
                  <a:schemeClr val="tx1"/>
                </a:solidFill>
                <a:effectLst>
                  <a:outerShdw blurRad="38100" dist="19050" dir="2700000" algn="tl" rotWithShape="0">
                    <a:schemeClr val="dk1">
                      <a:alpha val="40000"/>
                    </a:schemeClr>
                  </a:outerShdw>
                </a:effectLst>
              </a:rPr>
              <a:t>VS</a:t>
            </a:r>
            <a:endParaRPr lang="en-US" altLang="zh-CN" sz="5400" b="1">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1435100" y="3244850"/>
            <a:ext cx="1374775" cy="306705"/>
          </a:xfrm>
          <a:prstGeom prst="rect">
            <a:avLst/>
          </a:prstGeom>
          <a:noFill/>
        </p:spPr>
        <p:txBody>
          <a:bodyPr wrap="square" rtlCol="0">
            <a:spAutoFit/>
          </a:bodyPr>
          <a:p>
            <a:r>
              <a:rPr lang="zh-CN" altLang="en-US" sz="1400"/>
              <a:t>不对称的</a:t>
            </a:r>
            <a:endParaRPr lang="zh-CN" altLang="en-US" sz="140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a:t>
            </a:r>
            <a:r>
              <a:rPr lang="en-US" altLang="zh-CN"/>
              <a:t>Major Point </a:t>
            </a:r>
            <a:r>
              <a:rPr lang="en-US" altLang="en-US"/>
              <a:t>Ⅱ</a:t>
            </a:r>
            <a:r>
              <a:rPr lang="zh-CN" altLang="en-US"/>
              <a:t>】</a:t>
            </a:r>
            <a:endParaRPr lang="zh-CN" altLang="en-US"/>
          </a:p>
        </p:txBody>
      </p:sp>
      <p:sp>
        <p:nvSpPr>
          <p:cNvPr id="3" name="内容占位符 2"/>
          <p:cNvSpPr>
            <a:spLocks noGrp="1"/>
          </p:cNvSpPr>
          <p:nvPr>
            <p:ph idx="1"/>
          </p:nvPr>
        </p:nvSpPr>
        <p:spPr>
          <a:xfrm>
            <a:off x="827405" y="1259840"/>
            <a:ext cx="10800080" cy="588010"/>
          </a:xfrm>
        </p:spPr>
        <p:txBody>
          <a:bodyPr/>
          <a:p>
            <a:pPr marL="0" indent="0">
              <a:buNone/>
            </a:pPr>
            <a:r>
              <a:rPr lang="zh-CN" altLang="en-US" b="1"/>
              <a:t>如何理解</a:t>
            </a:r>
            <a:r>
              <a:rPr lang="en-US" altLang="zh-CN" b="1"/>
              <a:t>“</a:t>
            </a:r>
            <a:r>
              <a:rPr lang="zh-CN" altLang="en-US" b="1"/>
              <a:t>感想</a:t>
            </a:r>
            <a:r>
              <a:rPr lang="en-US" altLang="zh-CN" b="1"/>
              <a:t>”</a:t>
            </a:r>
            <a:r>
              <a:rPr lang="zh-CN" altLang="en-US" b="1"/>
              <a:t>？和感受的最大区别是什么？</a:t>
            </a:r>
            <a:endParaRPr lang="zh-CN" altLang="en-US" b="1"/>
          </a:p>
        </p:txBody>
      </p:sp>
      <p:sp>
        <p:nvSpPr>
          <p:cNvPr id="4" name="文本框 3"/>
          <p:cNvSpPr txBox="1"/>
          <p:nvPr/>
        </p:nvSpPr>
        <p:spPr>
          <a:xfrm>
            <a:off x="827405" y="2098675"/>
            <a:ext cx="10393045" cy="977265"/>
          </a:xfrm>
          <a:prstGeom prst="rect">
            <a:avLst/>
          </a:prstGeom>
          <a:noFill/>
        </p:spPr>
        <p:txBody>
          <a:bodyPr wrap="square" rtlCol="0" anchor="t">
            <a:spAutoFit/>
          </a:bodyPr>
          <a:p>
            <a:pPr>
              <a:lnSpc>
                <a:spcPct val="120000"/>
              </a:lnSpc>
            </a:pPr>
            <a:r>
              <a:rPr lang="en-US" altLang="zh-CN" sz="2400"/>
              <a:t>“</a:t>
            </a:r>
            <a:r>
              <a:rPr lang="zh-CN" altLang="en-US" sz="2400"/>
              <a:t>感想</a:t>
            </a:r>
            <a:r>
              <a:rPr lang="en-US" altLang="zh-CN" sz="2400"/>
              <a:t>”</a:t>
            </a:r>
            <a:r>
              <a:rPr lang="zh-CN" altLang="en-US" sz="2400"/>
              <a:t>可以解构为</a:t>
            </a:r>
            <a:r>
              <a:rPr lang="en-US" altLang="zh-CN" sz="2400"/>
              <a:t>“</a:t>
            </a:r>
            <a:r>
              <a:rPr lang="zh-CN" altLang="en-US" sz="2400"/>
              <a:t>感受</a:t>
            </a:r>
            <a:r>
              <a:rPr lang="en-US" altLang="zh-CN" sz="2400"/>
              <a:t>”</a:t>
            </a:r>
            <a:r>
              <a:rPr lang="zh-CN" altLang="en-US" sz="2400"/>
              <a:t>和</a:t>
            </a:r>
            <a:r>
              <a:rPr lang="en-US" altLang="zh-CN" sz="2400"/>
              <a:t>“</a:t>
            </a:r>
            <a:r>
              <a:rPr lang="zh-CN" altLang="en-US" sz="2400"/>
              <a:t>想法</a:t>
            </a:r>
            <a:r>
              <a:rPr lang="en-US" altLang="zh-CN" sz="2400"/>
              <a:t>”</a:t>
            </a:r>
            <a:r>
              <a:rPr lang="zh-CN" altLang="en-US" sz="2400"/>
              <a:t>，含义是</a:t>
            </a:r>
            <a:r>
              <a:rPr lang="zh-CN" altLang="en-US" sz="2400" b="1">
                <a:highlight>
                  <a:srgbClr val="FFFF00"/>
                </a:highlight>
              </a:rPr>
              <a:t>接触外界事物引起的思想活动</a:t>
            </a:r>
            <a:r>
              <a:rPr lang="zh-CN" altLang="en-US" sz="2400"/>
              <a:t>。所以可以从获奖的心情感受出发，再写获奖后或者创作中个人的体会和领悟。</a:t>
            </a:r>
            <a:endParaRPr lang="zh-CN" altLang="en-US" sz="2400"/>
          </a:p>
        </p:txBody>
      </p:sp>
      <p:sp>
        <p:nvSpPr>
          <p:cNvPr id="5" name="文本框 4"/>
          <p:cNvSpPr txBox="1"/>
          <p:nvPr/>
        </p:nvSpPr>
        <p:spPr>
          <a:xfrm>
            <a:off x="827405" y="3896995"/>
            <a:ext cx="10489565" cy="2117725"/>
          </a:xfrm>
          <a:prstGeom prst="rect">
            <a:avLst/>
          </a:prstGeom>
          <a:noFill/>
        </p:spPr>
        <p:txBody>
          <a:bodyPr wrap="square" rtlCol="0" anchor="t">
            <a:noAutofit/>
          </a:bodyPr>
          <a:p>
            <a:r>
              <a:rPr lang="en-US" altLang="zh-CN" sz="2400" b="1">
                <a:latin typeface="Times New Roman" panose="02020603050405020304" charset="0"/>
                <a:cs typeface="Times New Roman" panose="02020603050405020304" charset="0"/>
              </a:rPr>
              <a:t>Gratitude:</a:t>
            </a:r>
            <a:endParaRPr lang="en-US" altLang="zh-CN" sz="2400" b="1">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I am grateful</a:t>
            </a:r>
            <a:r>
              <a:rPr lang="zh-CN" altLang="en-US" sz="2400">
                <a:latin typeface="Times New Roman" panose="02020603050405020304" charset="0"/>
                <a:cs typeface="Times New Roman" panose="02020603050405020304" charset="0"/>
              </a:rPr>
              <a:t>（感情中心词）</a:t>
            </a:r>
            <a:r>
              <a:rPr lang="en-US" altLang="zh-CN" sz="2400">
                <a:latin typeface="Times New Roman" panose="02020603050405020304" charset="0"/>
                <a:cs typeface="Times New Roman" panose="02020603050405020304" charset="0"/>
              </a:rPr>
              <a:t> for the opportunity to participate in this competition and to have my work recognized. </a:t>
            </a:r>
            <a:r>
              <a:rPr lang="en-US" altLang="zh-CN" sz="2400" u="sng">
                <a:latin typeface="Times New Roman" panose="02020603050405020304" charset="0"/>
                <a:cs typeface="Times New Roman" panose="02020603050405020304" charset="0"/>
              </a:rPr>
              <a:t>It has been a wonderful experience to engage with such a diverse and talented group of individuals, and I have learned so much from all of you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sym typeface="+mn-ea"/>
              </a:rPr>
              <a:t>（想法）</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a:t>
            </a:r>
            <a:r>
              <a:rPr lang="en-US" altLang="zh-CN">
                <a:sym typeface="+mn-ea"/>
              </a:rPr>
              <a:t>Major Point </a:t>
            </a:r>
            <a:r>
              <a:rPr lang="en-US" altLang="en-US">
                <a:sym typeface="+mn-ea"/>
              </a:rPr>
              <a:t>Ⅱ</a:t>
            </a:r>
            <a:r>
              <a:rPr lang="zh-CN" altLang="en-US">
                <a:sym typeface="+mn-ea"/>
              </a:rPr>
              <a:t>】</a:t>
            </a:r>
            <a:endParaRPr lang="zh-CN" altLang="en-US"/>
          </a:p>
        </p:txBody>
      </p:sp>
      <p:sp>
        <p:nvSpPr>
          <p:cNvPr id="4" name="文本框 3"/>
          <p:cNvSpPr txBox="1"/>
          <p:nvPr/>
        </p:nvSpPr>
        <p:spPr>
          <a:xfrm>
            <a:off x="827405" y="1362710"/>
            <a:ext cx="10668635" cy="1568450"/>
          </a:xfrm>
          <a:prstGeom prst="rect">
            <a:avLst/>
          </a:prstGeom>
          <a:noFill/>
        </p:spPr>
        <p:txBody>
          <a:bodyPr wrap="square" rtlCol="0" anchor="t">
            <a:spAutoFit/>
          </a:bodyPr>
          <a:p>
            <a:pPr algn="l">
              <a:lnSpc>
                <a:spcPct val="100000"/>
              </a:lnSpc>
              <a:buClrTx/>
              <a:buSzTx/>
              <a:buFontTx/>
            </a:pPr>
            <a:r>
              <a:rPr lang="en-US" altLang="zh-CN" sz="2400" b="1">
                <a:latin typeface="Times New Roman" panose="02020603050405020304" charset="0"/>
                <a:cs typeface="Times New Roman" panose="02020603050405020304" charset="0"/>
              </a:rPr>
              <a:t>Inspiration and Motivation:</a:t>
            </a:r>
            <a:endParaRPr lang="en-US" altLang="zh-CN" sz="2400" b="1">
              <a:latin typeface="Times New Roman" panose="02020603050405020304" charset="0"/>
              <a:cs typeface="Times New Roman" panose="02020603050405020304" charset="0"/>
            </a:endParaRPr>
          </a:p>
          <a:p>
            <a:pPr algn="l">
              <a:lnSpc>
                <a:spcPct val="100000"/>
              </a:lnSpc>
              <a:buClrTx/>
              <a:buSzTx/>
              <a:buFontTx/>
            </a:pPr>
            <a:r>
              <a:rPr lang="en-US" altLang="zh-CN" sz="2400">
                <a:latin typeface="Times New Roman" panose="02020603050405020304" charset="0"/>
                <a:cs typeface="Times New Roman" panose="02020603050405020304" charset="0"/>
              </a:rPr>
              <a:t>Winning this award inspires me to continue exploring and celebrating my cultural roots. </a:t>
            </a:r>
            <a:r>
              <a:rPr lang="en-US" altLang="zh-CN" sz="2400" u="sng">
                <a:latin typeface="Times New Roman" panose="02020603050405020304" charset="0"/>
                <a:cs typeface="Times New Roman" panose="02020603050405020304" charset="0"/>
              </a:rPr>
              <a:t>This achievement motivates me to be a bridge between different cultures, fostering mutual respect and appreciation</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863600" y="3167380"/>
            <a:ext cx="10209530" cy="1419860"/>
          </a:xfrm>
          <a:prstGeom prst="rect">
            <a:avLst/>
          </a:prstGeom>
          <a:noFill/>
        </p:spPr>
        <p:txBody>
          <a:bodyPr wrap="square" rtlCol="0" anchor="t">
            <a:spAutoFit/>
          </a:bodyPr>
          <a:p>
            <a:pPr algn="l">
              <a:lnSpc>
                <a:spcPct val="90000"/>
              </a:lnSpc>
              <a:buClrTx/>
              <a:buSzTx/>
              <a:buFontTx/>
            </a:pPr>
            <a:r>
              <a:rPr lang="en-US" altLang="zh-CN" sz="2400" b="1">
                <a:latin typeface="Times New Roman" panose="02020603050405020304" charset="0"/>
                <a:cs typeface="Times New Roman" panose="02020603050405020304" charset="0"/>
              </a:rPr>
              <a:t>Connection and Community:</a:t>
            </a:r>
            <a:endParaRPr lang="en-US" altLang="zh-CN" sz="2400" b="1">
              <a:latin typeface="Times New Roman" panose="02020603050405020304" charset="0"/>
              <a:cs typeface="Times New Roman" panose="02020603050405020304" charset="0"/>
            </a:endParaRPr>
          </a:p>
          <a:p>
            <a:pPr algn="l">
              <a:lnSpc>
                <a:spcPct val="90000"/>
              </a:lnSpc>
              <a:buClrTx/>
              <a:buSzTx/>
              <a:buFontTx/>
            </a:pPr>
            <a:r>
              <a:rPr lang="en-US" altLang="zh-CN" sz="2400">
                <a:latin typeface="Times New Roman" panose="02020603050405020304" charset="0"/>
                <a:cs typeface="Times New Roman" panose="02020603050405020304" charset="0"/>
              </a:rPr>
              <a:t>I feel more connected to my peers and the school community through this shared celebration of our diverse backgrounds. </a:t>
            </a:r>
            <a:r>
              <a:rPr lang="en-US" altLang="zh-CN" sz="2400" u="sng">
                <a:latin typeface="Times New Roman" panose="02020603050405020304" charset="0"/>
                <a:cs typeface="Times New Roman" panose="02020603050405020304" charset="0"/>
              </a:rPr>
              <a:t>It’s heartwarming to see how art can bring us together, transcending linguistic and cultural barriers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881380" y="4889500"/>
            <a:ext cx="10429875" cy="1476375"/>
          </a:xfrm>
          <a:prstGeom prst="rect">
            <a:avLst/>
          </a:prstGeom>
          <a:noFill/>
        </p:spPr>
        <p:txBody>
          <a:bodyPr wrap="square" rtlCol="0" anchor="t">
            <a:spAutoFit/>
          </a:bodyPr>
          <a:p>
            <a:r>
              <a:rPr lang="zh-CN" altLang="en-US" b="1">
                <a:highlight>
                  <a:srgbClr val="FFFF00"/>
                </a:highlight>
              </a:rPr>
              <a:t>【结合场合和背景（留学生身份），还可以这样写】</a:t>
            </a:r>
            <a:endParaRPr lang="zh-CN" altLang="en-US" b="1">
              <a:highlight>
                <a:srgbClr val="FFFF00"/>
              </a:highlight>
            </a:endParaRPr>
          </a:p>
          <a:p>
            <a:r>
              <a:rPr lang="en-US" altLang="zh-CN"/>
              <a:t>Being an exchange student here in the UK, I wanted to share a piece of my homeland and bridge our cultures through art. Winning this award </a:t>
            </a:r>
            <a:r>
              <a:rPr lang="en-US" altLang="zh-CN" b="1" u="sng"/>
              <a:t>not only validates my efforts but also inspires me to continue exploring and sharing the beauty of Chinese culture</a:t>
            </a:r>
            <a:r>
              <a:rPr lang="en-US" altLang="zh-CN"/>
              <a:t> with others. I would like to thank my teachers, fellow students, and everyone who supported me throughout this process.</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sz="7200">
                <a:solidFill>
                  <a:schemeClr val="tx1"/>
                </a:solidFill>
                <a:latin typeface="汉仪尚巍手书简" panose="00020600040101010101" charset="-122"/>
                <a:ea typeface="汉仪尚巍手书简" panose="00020600040101010101" charset="-122"/>
                <a:sym typeface="+mn-ea"/>
              </a:rPr>
              <a:t>范文赏析</a:t>
            </a:r>
            <a:endParaRPr lang="zh-CN" altLang="en-US" sz="7200">
              <a:solidFill>
                <a:schemeClr val="tx1"/>
              </a:solidFill>
              <a:latin typeface="汉仪尚巍手书简" panose="00020600040101010101" charset="-122"/>
              <a:ea typeface="汉仪尚巍手书简" panose="00020600040101010101" charset="-122"/>
              <a:sym typeface="+mn-ea"/>
            </a:endParaRPr>
          </a:p>
        </p:txBody>
      </p:sp>
      <p:sp>
        <p:nvSpPr>
          <p:cNvPr id="3" name="文本占位符 2"/>
          <p:cNvSpPr>
            <a:spLocks noGrp="1"/>
          </p:cNvSpPr>
          <p:nvPr>
            <p:ph type="body" sz="quarter" idx="17"/>
          </p:nvPr>
        </p:nvSpPr>
        <p:spPr/>
        <p:txBody>
          <a:bodyPr>
            <a:noAutofit/>
          </a:bodyPr>
          <a:p>
            <a:r>
              <a:rPr lang="en-US" altLang="zh-CN" sz="3200">
                <a:latin typeface="汉仪颜楷简" panose="00020600040101010101" charset="-122"/>
                <a:ea typeface="汉仪颜楷简" panose="00020600040101010101" charset="-122"/>
              </a:rPr>
              <a:t>03</a:t>
            </a:r>
            <a:endParaRPr lang="en-US" altLang="zh-CN" sz="3200">
              <a:latin typeface="汉仪颜楷简" panose="00020600040101010101" charset="-122"/>
              <a:ea typeface="汉仪颜楷简" panose="00020600040101010101"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微软雅黑" panose="020B0503020204020204" charset="-122"/>
                <a:ea typeface="微软雅黑" panose="020B0503020204020204" charset="-122"/>
              </a:rPr>
              <a:t>官方范文</a:t>
            </a:r>
            <a:endParaRPr lang="zh-CN" altLang="en-US">
              <a:latin typeface="微软雅黑" panose="020B0503020204020204" charset="-122"/>
              <a:ea typeface="微软雅黑" panose="020B0503020204020204" charset="-122"/>
            </a:endParaRPr>
          </a:p>
        </p:txBody>
      </p:sp>
      <p:sp>
        <p:nvSpPr>
          <p:cNvPr id="4" name="文本框 3"/>
          <p:cNvSpPr txBox="1"/>
          <p:nvPr/>
        </p:nvSpPr>
        <p:spPr>
          <a:xfrm>
            <a:off x="641985" y="1188085"/>
            <a:ext cx="10646410" cy="4170680"/>
          </a:xfrm>
          <a:prstGeom prst="rect">
            <a:avLst/>
          </a:prstGeom>
          <a:noFill/>
        </p:spPr>
        <p:txBody>
          <a:bodyPr wrap="square" rtlCol="0">
            <a:noAutofit/>
          </a:bodyPr>
          <a:p>
            <a:pPr algn="l">
              <a:lnSpc>
                <a:spcPct val="110000"/>
              </a:lnSpc>
            </a:pPr>
            <a:r>
              <a:rPr lang="en-US" altLang="zh-CN" sz="2400" dirty="0">
                <a:latin typeface="Times New Roman" panose="02020603050405020304" charset="0"/>
                <a:cs typeface="Times New Roman" panose="02020603050405020304" charset="0"/>
              </a:rPr>
              <a:t>Dear teachers and friends,</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I am honored to receive first prize in this competition.</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My artwork, Whispers of Bamboo, is a traditional Chinese ink wash painting that features bamboo, symbolizing resilience and strength in Chinese culture. Through delicate brushstrokes and shades of green and black, I aimed to capture bamboo’s beauty and vitality in a natural setting, with light and shadow adding a sense of serenity.</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Winning this award means a lot to me, as it reflects not only my art but also the support from my teachers and classmates. I am grateful for the chance to share my culture and learn from you all.   </a:t>
            </a:r>
            <a:r>
              <a:rPr lang="en-US" altLang="zh-CN" sz="2400" dirty="0">
                <a:latin typeface="Times New Roman" panose="02020603050405020304" charset="0"/>
                <a:cs typeface="Times New Roman" panose="02020603050405020304" charset="0"/>
                <a:sym typeface="+mn-ea"/>
              </a:rPr>
              <a:t>Thank you!</a:t>
            </a:r>
            <a:endParaRPr lang="en-US" altLang="zh-CN" sz="2400" dirty="0">
              <a:latin typeface="Times New Roman" panose="02020603050405020304" charset="0"/>
              <a:cs typeface="Times New Roman" panose="02020603050405020304" charset="0"/>
            </a:endParaRPr>
          </a:p>
          <a:p>
            <a:pPr algn="l">
              <a:lnSpc>
                <a:spcPct val="110000"/>
              </a:lnSpc>
            </a:pPr>
            <a:endParaRPr lang="en-US" altLang="zh-CN" sz="2400" dirty="0">
              <a:latin typeface="Times New Roman" panose="02020603050405020304" charset="0"/>
              <a:cs typeface="Times New Roman" panose="02020603050405020304" charset="0"/>
            </a:endParaRPr>
          </a:p>
          <a:p>
            <a:pPr algn="l">
              <a:lnSpc>
                <a:spcPct val="110000"/>
              </a:lnSpc>
            </a:pPr>
            <a:endParaRPr lang="en-US" altLang="zh-CN" sz="2400" dirty="0">
              <a:latin typeface="Times New Roman" panose="02020603050405020304" charset="0"/>
              <a:cs typeface="Times New Roman" panose="02020603050405020304" charset="0"/>
            </a:endParaRPr>
          </a:p>
        </p:txBody>
      </p:sp>
      <p:sp>
        <p:nvSpPr>
          <p:cNvPr id="3" name="文本框 2"/>
          <p:cNvSpPr txBox="1"/>
          <p:nvPr/>
        </p:nvSpPr>
        <p:spPr>
          <a:xfrm>
            <a:off x="641985" y="5537200"/>
            <a:ext cx="10740390" cy="922020"/>
          </a:xfrm>
          <a:prstGeom prst="rect">
            <a:avLst/>
          </a:prstGeom>
        </p:spPr>
        <p:style>
          <a:lnRef idx="2">
            <a:schemeClr val="accent4"/>
          </a:lnRef>
          <a:fillRef idx="2">
            <a:schemeClr val="accent4"/>
          </a:fillRef>
          <a:effectRef idx="0">
            <a:srgbClr val="FFFFFF"/>
          </a:effectRef>
          <a:fontRef idx="minor">
            <a:schemeClr val="dk1"/>
          </a:fontRef>
        </p:style>
        <p:txBody>
          <a:bodyPr wrap="square" rtlCol="0">
            <a:spAutoFit/>
          </a:bodyPr>
          <a:p>
            <a:pPr algn="l"/>
            <a:r>
              <a:rPr lang="zh-CN" altLang="en-US" dirty="0">
                <a:latin typeface="微软雅黑" panose="020B0503020204020204" charset="-122"/>
                <a:ea typeface="微软雅黑" panose="020B0503020204020204" charset="-122"/>
              </a:rPr>
              <a:t>这篇文章内容充实，结构清晰。开头表达荣幸，中间介绍作品及寓意，结尾表达感激，层次分明，情感真挚，很好地达到了感言的目的。主体段中有很多和</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艺术</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主题相关的主题词汇和语料，体现了丰沛的语料库意识。</a:t>
            </a:r>
            <a:endParaRPr lang="zh-CN" altLang="en-US" dirty="0">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下水范文</a:t>
            </a:r>
            <a:endParaRPr lang="zh-CN" altLang="en-US"/>
          </a:p>
        </p:txBody>
      </p:sp>
      <p:sp>
        <p:nvSpPr>
          <p:cNvPr id="4" name="文本框 3"/>
          <p:cNvSpPr txBox="1"/>
          <p:nvPr/>
        </p:nvSpPr>
        <p:spPr>
          <a:xfrm>
            <a:off x="772795" y="1426210"/>
            <a:ext cx="10646410" cy="5086985"/>
          </a:xfrm>
          <a:prstGeom prst="rect">
            <a:avLst/>
          </a:prstGeom>
          <a:noFill/>
        </p:spPr>
        <p:txBody>
          <a:bodyPr wrap="square" rtlCol="0">
            <a:noAutofit/>
          </a:bodyPr>
          <a:p>
            <a:pPr algn="l">
              <a:lnSpc>
                <a:spcPct val="110000"/>
              </a:lnSpc>
            </a:pPr>
            <a:r>
              <a:rPr lang="en-US" altLang="zh-CN" sz="2400" dirty="0">
                <a:latin typeface="Times New Roman" panose="02020603050405020304" charset="0"/>
                <a:cs typeface="Times New Roman" panose="02020603050405020304" charset="0"/>
              </a:rPr>
              <a:t>Dear teachers and friends,</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I am truly honored to receive the first prize in the competition.</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My artwork is titled “Harmony of Traditions”, and it represents the rich history of Chinese culture through a blend of traditional ink painting and modern digital techniques. I incorporated elements like the graceful movements of the dragon dance, vibrant colors of traditional festivals, and symbolic motifs that reflect our heritage and values.</a:t>
            </a:r>
            <a:endParaRPr lang="en-US" altLang="zh-CN" sz="2400" dirty="0">
              <a:latin typeface="Times New Roman" panose="02020603050405020304" charset="0"/>
              <a:cs typeface="Times New Roman" panose="02020603050405020304" charset="0"/>
            </a:endParaRPr>
          </a:p>
          <a:p>
            <a:pPr algn="l">
              <a:lnSpc>
                <a:spcPct val="110000"/>
              </a:lnSpc>
            </a:pPr>
            <a:r>
              <a:rPr lang="en-US" altLang="zh-CN" sz="2400" dirty="0">
                <a:latin typeface="Times New Roman" panose="02020603050405020304" charset="0"/>
                <a:cs typeface="Times New Roman" panose="02020603050405020304" charset="0"/>
              </a:rPr>
              <a:t>    Being an exchange student here in the UK, I wanted to share a piece of my homeland and bridge our cultures through art. Winning this award not only validates my efforts but also inspires me to continue exploring and sharing the beauty of Chinese culture with others. I would like to thank my teachers, fellow students, and everyone who supported me throughout this process.   </a:t>
            </a:r>
            <a:r>
              <a:rPr lang="en-US" altLang="zh-CN" sz="2400" dirty="0">
                <a:latin typeface="Times New Roman" panose="02020603050405020304" charset="0"/>
                <a:cs typeface="Times New Roman" panose="02020603050405020304" charset="0"/>
                <a:sym typeface="+mn-ea"/>
              </a:rPr>
              <a:t>Thank you, again!</a:t>
            </a:r>
            <a:endParaRPr lang="en-US" altLang="zh-CN" sz="2400" dirty="0">
              <a:latin typeface="Times New Roman" panose="02020603050405020304" charset="0"/>
              <a:cs typeface="Times New Roman" panose="02020603050405020304" charset="0"/>
            </a:endParaRPr>
          </a:p>
          <a:p>
            <a:pPr algn="l">
              <a:lnSpc>
                <a:spcPct val="110000"/>
              </a:lnSpc>
            </a:pPr>
            <a:endParaRPr lang="en-US" altLang="zh-CN" sz="2400" dirty="0">
              <a:latin typeface="Times New Roman" panose="02020603050405020304" charset="0"/>
              <a:cs typeface="Times New Roman" panose="02020603050405020304" charset="0"/>
            </a:endParaRPr>
          </a:p>
          <a:p>
            <a:pPr algn="l">
              <a:lnSpc>
                <a:spcPct val="110000"/>
              </a:lnSpc>
            </a:pPr>
            <a:endParaRPr lang="en-US" altLang="zh-CN" sz="2400" dirty="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sz="7200">
                <a:solidFill>
                  <a:schemeClr val="tx1"/>
                </a:solidFill>
                <a:latin typeface="汉仪尚巍手书简" panose="00020600040101010101" charset="-122"/>
                <a:ea typeface="汉仪尚巍手书简" panose="00020600040101010101" charset="-122"/>
                <a:sym typeface="+mn-ea"/>
              </a:rPr>
              <a:t>迁移延伸</a:t>
            </a:r>
            <a:endParaRPr lang="zh-CN" altLang="en-US" sz="7200">
              <a:solidFill>
                <a:schemeClr val="tx1"/>
              </a:solidFill>
              <a:latin typeface="汉仪尚巍手书简" panose="00020600040101010101" charset="-122"/>
              <a:ea typeface="汉仪尚巍手书简" panose="00020600040101010101" charset="-122"/>
              <a:sym typeface="+mn-ea"/>
            </a:endParaRPr>
          </a:p>
        </p:txBody>
      </p:sp>
      <p:sp>
        <p:nvSpPr>
          <p:cNvPr id="3" name="文本占位符 2"/>
          <p:cNvSpPr>
            <a:spLocks noGrp="1"/>
          </p:cNvSpPr>
          <p:nvPr>
            <p:ph type="body" sz="quarter" idx="17"/>
          </p:nvPr>
        </p:nvSpPr>
        <p:spPr/>
        <p:txBody>
          <a:bodyPr>
            <a:noAutofit/>
          </a:bodyPr>
          <a:p>
            <a:r>
              <a:rPr lang="en-US" altLang="zh-CN" sz="3200">
                <a:latin typeface="汉仪颜楷简" panose="00020600040101010101" charset="-122"/>
                <a:ea typeface="汉仪颜楷简" panose="00020600040101010101" charset="-122"/>
              </a:rPr>
              <a:t>04</a:t>
            </a:r>
            <a:endParaRPr lang="en-US" altLang="zh-CN" sz="3200">
              <a:latin typeface="汉仪颜楷简" panose="00020600040101010101" charset="-122"/>
              <a:ea typeface="汉仪颜楷简" panose="00020600040101010101"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a:stretch>
            <a:fillRect/>
          </a:stretch>
        </p:blipFill>
        <p:spPr/>
      </p:pic>
      <p:sp>
        <p:nvSpPr>
          <p:cNvPr id="5" name="圆角矩形 4"/>
          <p:cNvSpPr/>
          <p:nvPr/>
        </p:nvSpPr>
        <p:spPr>
          <a:xfrm>
            <a:off x="6254750" y="4631055"/>
            <a:ext cx="5394960" cy="528955"/>
          </a:xfrm>
          <a:prstGeom prst="roundRect">
            <a:avLst>
              <a:gd name="adj" fmla="val 5000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zh-CN" altLang="en-US" sz="28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 name="矩形 5"/>
          <p:cNvSpPr/>
          <p:nvPr/>
        </p:nvSpPr>
        <p:spPr>
          <a:xfrm>
            <a:off x="7777409" y="5119808"/>
            <a:ext cx="1031784"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zh-CN" altLang="en-US" sz="28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40" name="组合 39"/>
          <p:cNvGrpSpPr/>
          <p:nvPr/>
        </p:nvGrpSpPr>
        <p:grpSpPr>
          <a:xfrm>
            <a:off x="7461885" y="1339215"/>
            <a:ext cx="2735580" cy="503555"/>
            <a:chOff x="4107401" y="2968988"/>
            <a:chExt cx="2435757" cy="441507"/>
          </a:xfrm>
          <a:solidFill>
            <a:schemeClr val="bg1"/>
          </a:solidFill>
        </p:grpSpPr>
        <p:sp>
          <p:nvSpPr>
            <p:cNvPr id="36" name="任意多边形 35"/>
            <p:cNvSpPr/>
            <p:nvPr/>
          </p:nvSpPr>
          <p:spPr>
            <a:xfrm>
              <a:off x="6391501" y="3072278"/>
              <a:ext cx="151657" cy="151656"/>
            </a:xfrm>
            <a:custGeom>
              <a:avLst/>
              <a:gdLst/>
              <a:ahLst/>
              <a:cxnLst/>
              <a:rect l="l" t="t" r="r" b="b"/>
              <a:pathLst>
                <a:path w="151657" h="151656">
                  <a:moveTo>
                    <a:pt x="64444" y="0"/>
                  </a:moveTo>
                  <a:lnTo>
                    <a:pt x="86917" y="0"/>
                  </a:lnTo>
                  <a:lnTo>
                    <a:pt x="86917" y="64443"/>
                  </a:lnTo>
                  <a:lnTo>
                    <a:pt x="151657" y="64443"/>
                  </a:lnTo>
                  <a:lnTo>
                    <a:pt x="151657" y="87214"/>
                  </a:lnTo>
                  <a:lnTo>
                    <a:pt x="86917" y="87214"/>
                  </a:lnTo>
                  <a:lnTo>
                    <a:pt x="86917" y="151656"/>
                  </a:lnTo>
                  <a:lnTo>
                    <a:pt x="64444" y="151656"/>
                  </a:lnTo>
                  <a:lnTo>
                    <a:pt x="64444" y="87214"/>
                  </a:lnTo>
                  <a:lnTo>
                    <a:pt x="0" y="87214"/>
                  </a:lnTo>
                  <a:lnTo>
                    <a:pt x="0" y="64443"/>
                  </a:lnTo>
                  <a:lnTo>
                    <a:pt x="64069" y="64443"/>
                  </a:lnTo>
                  <a:lnTo>
                    <a:pt x="64069" y="60990"/>
                  </a:lnTo>
                  <a:lnTo>
                    <a:pt x="64444" y="609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mn-ea"/>
                <a:sym typeface="Arial" panose="020B0604020202020204" pitchFamily="34" charset="0"/>
              </a:endParaRPr>
            </a:p>
          </p:txBody>
        </p:sp>
        <p:sp>
          <p:nvSpPr>
            <p:cNvPr id="39" name="任意多边形 38"/>
            <p:cNvSpPr/>
            <p:nvPr/>
          </p:nvSpPr>
          <p:spPr>
            <a:xfrm>
              <a:off x="4107401" y="2968988"/>
              <a:ext cx="2200522" cy="441507"/>
            </a:xfrm>
            <a:custGeom>
              <a:avLst/>
              <a:gdLst/>
              <a:ahLst/>
              <a:cxnLst/>
              <a:rect l="l" t="t" r="r" b="b"/>
              <a:pathLst>
                <a:path w="2200522" h="441507">
                  <a:moveTo>
                    <a:pt x="426076" y="257379"/>
                  </a:moveTo>
                  <a:lnTo>
                    <a:pt x="406938" y="356843"/>
                  </a:lnTo>
                  <a:lnTo>
                    <a:pt x="445309" y="356843"/>
                  </a:lnTo>
                  <a:close/>
                  <a:moveTo>
                    <a:pt x="73651" y="257379"/>
                  </a:moveTo>
                  <a:lnTo>
                    <a:pt x="54513" y="356843"/>
                  </a:lnTo>
                  <a:lnTo>
                    <a:pt x="92884" y="356843"/>
                  </a:lnTo>
                  <a:close/>
                  <a:moveTo>
                    <a:pt x="716482" y="224683"/>
                  </a:moveTo>
                  <a:lnTo>
                    <a:pt x="716482" y="402961"/>
                  </a:lnTo>
                  <a:lnTo>
                    <a:pt x="742122" y="402961"/>
                  </a:lnTo>
                  <a:cubicBezTo>
                    <a:pt x="747973" y="402961"/>
                    <a:pt x="752476" y="401183"/>
                    <a:pt x="755630" y="397626"/>
                  </a:cubicBezTo>
                  <a:cubicBezTo>
                    <a:pt x="758785" y="394070"/>
                    <a:pt x="760363" y="389080"/>
                    <a:pt x="760363" y="382655"/>
                  </a:cubicBezTo>
                  <a:lnTo>
                    <a:pt x="760363" y="244817"/>
                  </a:lnTo>
                  <a:cubicBezTo>
                    <a:pt x="760363" y="238392"/>
                    <a:pt x="758785" y="233431"/>
                    <a:pt x="755630" y="229932"/>
                  </a:cubicBezTo>
                  <a:cubicBezTo>
                    <a:pt x="752476" y="226433"/>
                    <a:pt x="747973" y="224683"/>
                    <a:pt x="742122" y="224683"/>
                  </a:cubicBezTo>
                  <a:close/>
                  <a:moveTo>
                    <a:pt x="1306515" y="224511"/>
                  </a:moveTo>
                  <a:lnTo>
                    <a:pt x="1306515" y="297130"/>
                  </a:lnTo>
                  <a:lnTo>
                    <a:pt x="1332156" y="297130"/>
                  </a:lnTo>
                  <a:cubicBezTo>
                    <a:pt x="1336859" y="297130"/>
                    <a:pt x="1340932" y="296241"/>
                    <a:pt x="1344374" y="294463"/>
                  </a:cubicBezTo>
                  <a:cubicBezTo>
                    <a:pt x="1347815" y="292684"/>
                    <a:pt x="1350425" y="290161"/>
                    <a:pt x="1352203" y="286891"/>
                  </a:cubicBezTo>
                  <a:cubicBezTo>
                    <a:pt x="1353981" y="283621"/>
                    <a:pt x="1354871" y="279635"/>
                    <a:pt x="1354871" y="274931"/>
                  </a:cubicBezTo>
                  <a:lnTo>
                    <a:pt x="1354871" y="248258"/>
                  </a:lnTo>
                  <a:cubicBezTo>
                    <a:pt x="1354871" y="243325"/>
                    <a:pt x="1353981" y="239052"/>
                    <a:pt x="1352203" y="235438"/>
                  </a:cubicBezTo>
                  <a:cubicBezTo>
                    <a:pt x="1350425" y="231825"/>
                    <a:pt x="1347815" y="229100"/>
                    <a:pt x="1344374" y="227264"/>
                  </a:cubicBezTo>
                  <a:cubicBezTo>
                    <a:pt x="1340932" y="225429"/>
                    <a:pt x="1336859" y="224511"/>
                    <a:pt x="1332156" y="224511"/>
                  </a:cubicBezTo>
                  <a:close/>
                  <a:moveTo>
                    <a:pt x="554040" y="224511"/>
                  </a:moveTo>
                  <a:lnTo>
                    <a:pt x="554040" y="297130"/>
                  </a:lnTo>
                  <a:lnTo>
                    <a:pt x="579681" y="297130"/>
                  </a:lnTo>
                  <a:cubicBezTo>
                    <a:pt x="584384" y="297130"/>
                    <a:pt x="588457" y="296241"/>
                    <a:pt x="591899" y="294463"/>
                  </a:cubicBezTo>
                  <a:cubicBezTo>
                    <a:pt x="595340" y="292684"/>
                    <a:pt x="597950" y="290161"/>
                    <a:pt x="599728" y="286891"/>
                  </a:cubicBezTo>
                  <a:cubicBezTo>
                    <a:pt x="601507" y="283621"/>
                    <a:pt x="602396" y="279635"/>
                    <a:pt x="602396" y="274931"/>
                  </a:cubicBezTo>
                  <a:lnTo>
                    <a:pt x="602396" y="248258"/>
                  </a:lnTo>
                  <a:cubicBezTo>
                    <a:pt x="602396" y="243325"/>
                    <a:pt x="601507" y="239052"/>
                    <a:pt x="599728" y="235438"/>
                  </a:cubicBezTo>
                  <a:cubicBezTo>
                    <a:pt x="597950" y="231825"/>
                    <a:pt x="595340" y="229100"/>
                    <a:pt x="591899" y="227264"/>
                  </a:cubicBezTo>
                  <a:cubicBezTo>
                    <a:pt x="588457" y="225429"/>
                    <a:pt x="584384" y="224511"/>
                    <a:pt x="579681" y="224511"/>
                  </a:cubicBezTo>
                  <a:close/>
                  <a:moveTo>
                    <a:pt x="1827628" y="223306"/>
                  </a:moveTo>
                  <a:cubicBezTo>
                    <a:pt x="1822351" y="223306"/>
                    <a:pt x="1817848" y="224310"/>
                    <a:pt x="1814119" y="226318"/>
                  </a:cubicBezTo>
                  <a:cubicBezTo>
                    <a:pt x="1810391" y="228326"/>
                    <a:pt x="1807552" y="231251"/>
                    <a:pt x="1805601" y="235094"/>
                  </a:cubicBezTo>
                  <a:cubicBezTo>
                    <a:pt x="1803651" y="238937"/>
                    <a:pt x="1802676" y="243555"/>
                    <a:pt x="1802676" y="248947"/>
                  </a:cubicBezTo>
                  <a:lnTo>
                    <a:pt x="1802676" y="378353"/>
                  </a:lnTo>
                  <a:cubicBezTo>
                    <a:pt x="1802676" y="383860"/>
                    <a:pt x="1803651" y="388535"/>
                    <a:pt x="1805601" y="392378"/>
                  </a:cubicBezTo>
                  <a:cubicBezTo>
                    <a:pt x="1807552" y="396221"/>
                    <a:pt x="1810391" y="399146"/>
                    <a:pt x="1814119" y="401154"/>
                  </a:cubicBezTo>
                  <a:cubicBezTo>
                    <a:pt x="1817848" y="403162"/>
                    <a:pt x="1822351" y="404165"/>
                    <a:pt x="1827628" y="404165"/>
                  </a:cubicBezTo>
                  <a:cubicBezTo>
                    <a:pt x="1832905" y="404165"/>
                    <a:pt x="1837437" y="403162"/>
                    <a:pt x="1841222" y="401154"/>
                  </a:cubicBezTo>
                  <a:cubicBezTo>
                    <a:pt x="1845008" y="399146"/>
                    <a:pt x="1847876" y="396221"/>
                    <a:pt x="1849826" y="392378"/>
                  </a:cubicBezTo>
                  <a:cubicBezTo>
                    <a:pt x="1851777" y="388535"/>
                    <a:pt x="1852752" y="383860"/>
                    <a:pt x="1852752" y="378353"/>
                  </a:cubicBezTo>
                  <a:lnTo>
                    <a:pt x="1852752" y="248947"/>
                  </a:lnTo>
                  <a:cubicBezTo>
                    <a:pt x="1852752" y="243555"/>
                    <a:pt x="1851777" y="238937"/>
                    <a:pt x="1849826" y="235094"/>
                  </a:cubicBezTo>
                  <a:cubicBezTo>
                    <a:pt x="1847876" y="231251"/>
                    <a:pt x="1845008" y="228326"/>
                    <a:pt x="1841222" y="226318"/>
                  </a:cubicBezTo>
                  <a:cubicBezTo>
                    <a:pt x="1837437" y="224310"/>
                    <a:pt x="1832905" y="223306"/>
                    <a:pt x="1827628" y="223306"/>
                  </a:cubicBezTo>
                  <a:close/>
                  <a:moveTo>
                    <a:pt x="2067846" y="188718"/>
                  </a:moveTo>
                  <a:lnTo>
                    <a:pt x="2106565" y="188718"/>
                  </a:lnTo>
                  <a:lnTo>
                    <a:pt x="2134786" y="294377"/>
                  </a:lnTo>
                  <a:lnTo>
                    <a:pt x="2161631" y="188718"/>
                  </a:lnTo>
                  <a:lnTo>
                    <a:pt x="2200522" y="188718"/>
                  </a:lnTo>
                  <a:lnTo>
                    <a:pt x="2153887" y="338602"/>
                  </a:lnTo>
                  <a:lnTo>
                    <a:pt x="2153887" y="438926"/>
                  </a:lnTo>
                  <a:lnTo>
                    <a:pt x="2116201" y="438926"/>
                  </a:lnTo>
                  <a:lnTo>
                    <a:pt x="2116201" y="338602"/>
                  </a:lnTo>
                  <a:close/>
                  <a:moveTo>
                    <a:pt x="1926571" y="188718"/>
                  </a:moveTo>
                  <a:lnTo>
                    <a:pt x="1957546" y="188718"/>
                  </a:lnTo>
                  <a:lnTo>
                    <a:pt x="2016226" y="353974"/>
                  </a:lnTo>
                  <a:lnTo>
                    <a:pt x="2016226" y="188718"/>
                  </a:lnTo>
                  <a:lnTo>
                    <a:pt x="2051331" y="188718"/>
                  </a:lnTo>
                  <a:lnTo>
                    <a:pt x="2051331" y="438754"/>
                  </a:lnTo>
                  <a:lnTo>
                    <a:pt x="2019839" y="438754"/>
                  </a:lnTo>
                  <a:lnTo>
                    <a:pt x="1961675" y="280745"/>
                  </a:lnTo>
                  <a:lnTo>
                    <a:pt x="1961675" y="438754"/>
                  </a:lnTo>
                  <a:lnTo>
                    <a:pt x="1926571" y="438754"/>
                  </a:lnTo>
                  <a:close/>
                  <a:moveTo>
                    <a:pt x="1564621" y="188718"/>
                  </a:moveTo>
                  <a:lnTo>
                    <a:pt x="1600070" y="188718"/>
                  </a:lnTo>
                  <a:lnTo>
                    <a:pt x="1646016" y="335160"/>
                  </a:lnTo>
                  <a:lnTo>
                    <a:pt x="1693166" y="188718"/>
                  </a:lnTo>
                  <a:lnTo>
                    <a:pt x="1727583" y="188718"/>
                  </a:lnTo>
                  <a:lnTo>
                    <a:pt x="1727583" y="438926"/>
                  </a:lnTo>
                  <a:lnTo>
                    <a:pt x="1693510" y="438926"/>
                  </a:lnTo>
                  <a:lnTo>
                    <a:pt x="1693510" y="276806"/>
                  </a:lnTo>
                  <a:lnTo>
                    <a:pt x="1656685" y="396250"/>
                  </a:lnTo>
                  <a:lnTo>
                    <a:pt x="1635519" y="396250"/>
                  </a:lnTo>
                  <a:lnTo>
                    <a:pt x="1599553" y="282724"/>
                  </a:lnTo>
                  <a:lnTo>
                    <a:pt x="1599553" y="438926"/>
                  </a:lnTo>
                  <a:lnTo>
                    <a:pt x="1564621" y="438926"/>
                  </a:lnTo>
                  <a:close/>
                  <a:moveTo>
                    <a:pt x="1431271" y="188718"/>
                  </a:moveTo>
                  <a:lnTo>
                    <a:pt x="1449167" y="188718"/>
                  </a:lnTo>
                  <a:lnTo>
                    <a:pt x="1468957" y="188718"/>
                  </a:lnTo>
                  <a:lnTo>
                    <a:pt x="1540543" y="188718"/>
                  </a:lnTo>
                  <a:lnTo>
                    <a:pt x="1540543" y="225027"/>
                  </a:lnTo>
                  <a:lnTo>
                    <a:pt x="1468957" y="225027"/>
                  </a:lnTo>
                  <a:lnTo>
                    <a:pt x="1468957" y="296442"/>
                  </a:lnTo>
                  <a:lnTo>
                    <a:pt x="1531939" y="296442"/>
                  </a:lnTo>
                  <a:lnTo>
                    <a:pt x="1531939" y="332751"/>
                  </a:lnTo>
                  <a:lnTo>
                    <a:pt x="1468957" y="332751"/>
                  </a:lnTo>
                  <a:lnTo>
                    <a:pt x="1468957" y="402617"/>
                  </a:lnTo>
                  <a:lnTo>
                    <a:pt x="1540543" y="402617"/>
                  </a:lnTo>
                  <a:lnTo>
                    <a:pt x="1540543" y="438926"/>
                  </a:lnTo>
                  <a:lnTo>
                    <a:pt x="1468957" y="438926"/>
                  </a:lnTo>
                  <a:lnTo>
                    <a:pt x="1449167" y="438926"/>
                  </a:lnTo>
                  <a:lnTo>
                    <a:pt x="1431271" y="438926"/>
                  </a:lnTo>
                  <a:close/>
                  <a:moveTo>
                    <a:pt x="1135996" y="188718"/>
                  </a:moveTo>
                  <a:lnTo>
                    <a:pt x="1153892" y="188718"/>
                  </a:lnTo>
                  <a:lnTo>
                    <a:pt x="1173682" y="188718"/>
                  </a:lnTo>
                  <a:lnTo>
                    <a:pt x="1245268" y="188718"/>
                  </a:lnTo>
                  <a:lnTo>
                    <a:pt x="1245268" y="225027"/>
                  </a:lnTo>
                  <a:lnTo>
                    <a:pt x="1173682" y="225027"/>
                  </a:lnTo>
                  <a:lnTo>
                    <a:pt x="1173682" y="296442"/>
                  </a:lnTo>
                  <a:lnTo>
                    <a:pt x="1236664" y="296442"/>
                  </a:lnTo>
                  <a:lnTo>
                    <a:pt x="1236664" y="332751"/>
                  </a:lnTo>
                  <a:lnTo>
                    <a:pt x="1173682" y="332751"/>
                  </a:lnTo>
                  <a:lnTo>
                    <a:pt x="1173682" y="402617"/>
                  </a:lnTo>
                  <a:lnTo>
                    <a:pt x="1245268" y="402617"/>
                  </a:lnTo>
                  <a:lnTo>
                    <a:pt x="1245268" y="438926"/>
                  </a:lnTo>
                  <a:lnTo>
                    <a:pt x="1173682" y="438926"/>
                  </a:lnTo>
                  <a:lnTo>
                    <a:pt x="1153892" y="438926"/>
                  </a:lnTo>
                  <a:lnTo>
                    <a:pt x="1135996" y="438926"/>
                  </a:lnTo>
                  <a:close/>
                  <a:moveTo>
                    <a:pt x="678796" y="188718"/>
                  </a:moveTo>
                  <a:lnTo>
                    <a:pt x="703403" y="188718"/>
                  </a:lnTo>
                  <a:lnTo>
                    <a:pt x="716482" y="188718"/>
                  </a:lnTo>
                  <a:lnTo>
                    <a:pt x="743843" y="188718"/>
                  </a:lnTo>
                  <a:cubicBezTo>
                    <a:pt x="755315" y="188718"/>
                    <a:pt x="765124" y="190840"/>
                    <a:pt x="773269" y="195085"/>
                  </a:cubicBezTo>
                  <a:cubicBezTo>
                    <a:pt x="781414" y="199330"/>
                    <a:pt x="787638" y="205496"/>
                    <a:pt x="791940" y="213584"/>
                  </a:cubicBezTo>
                  <a:cubicBezTo>
                    <a:pt x="796242" y="221672"/>
                    <a:pt x="798393" y="231452"/>
                    <a:pt x="798393" y="242924"/>
                  </a:cubicBezTo>
                  <a:lnTo>
                    <a:pt x="798393" y="384720"/>
                  </a:lnTo>
                  <a:cubicBezTo>
                    <a:pt x="798393" y="396078"/>
                    <a:pt x="796242" y="405829"/>
                    <a:pt x="791940" y="413974"/>
                  </a:cubicBezTo>
                  <a:cubicBezTo>
                    <a:pt x="787638" y="422119"/>
                    <a:pt x="781386" y="428314"/>
                    <a:pt x="773183" y="432559"/>
                  </a:cubicBezTo>
                  <a:cubicBezTo>
                    <a:pt x="764980" y="436804"/>
                    <a:pt x="755143" y="438926"/>
                    <a:pt x="743671" y="438926"/>
                  </a:cubicBezTo>
                  <a:lnTo>
                    <a:pt x="716482" y="438926"/>
                  </a:lnTo>
                  <a:lnTo>
                    <a:pt x="703403" y="438926"/>
                  </a:lnTo>
                  <a:lnTo>
                    <a:pt x="678796" y="438926"/>
                  </a:lnTo>
                  <a:close/>
                  <a:moveTo>
                    <a:pt x="411105" y="188718"/>
                  </a:moveTo>
                  <a:lnTo>
                    <a:pt x="441047" y="188718"/>
                  </a:lnTo>
                  <a:lnTo>
                    <a:pt x="499900" y="438926"/>
                  </a:lnTo>
                  <a:lnTo>
                    <a:pt x="461181" y="438926"/>
                  </a:lnTo>
                  <a:lnTo>
                    <a:pt x="452130" y="392120"/>
                  </a:lnTo>
                  <a:lnTo>
                    <a:pt x="400150" y="392120"/>
                  </a:lnTo>
                  <a:lnTo>
                    <a:pt x="391143" y="438926"/>
                  </a:lnTo>
                  <a:lnTo>
                    <a:pt x="352425" y="438926"/>
                  </a:lnTo>
                  <a:close/>
                  <a:moveTo>
                    <a:pt x="148958" y="188718"/>
                  </a:moveTo>
                  <a:lnTo>
                    <a:pt x="186988" y="188718"/>
                  </a:lnTo>
                  <a:lnTo>
                    <a:pt x="204025" y="372158"/>
                  </a:lnTo>
                  <a:lnTo>
                    <a:pt x="233279" y="188718"/>
                  </a:lnTo>
                  <a:lnTo>
                    <a:pt x="261672" y="188718"/>
                  </a:lnTo>
                  <a:lnTo>
                    <a:pt x="290754" y="372158"/>
                  </a:lnTo>
                  <a:lnTo>
                    <a:pt x="307962" y="188718"/>
                  </a:lnTo>
                  <a:lnTo>
                    <a:pt x="345993" y="188718"/>
                  </a:lnTo>
                  <a:lnTo>
                    <a:pt x="312781" y="438926"/>
                  </a:lnTo>
                  <a:lnTo>
                    <a:pt x="274406" y="438926"/>
                  </a:lnTo>
                  <a:lnTo>
                    <a:pt x="248422" y="273038"/>
                  </a:lnTo>
                  <a:lnTo>
                    <a:pt x="220545" y="438926"/>
                  </a:lnTo>
                  <a:lnTo>
                    <a:pt x="182170" y="438926"/>
                  </a:lnTo>
                  <a:close/>
                  <a:moveTo>
                    <a:pt x="58680" y="188718"/>
                  </a:moveTo>
                  <a:lnTo>
                    <a:pt x="88622" y="188718"/>
                  </a:lnTo>
                  <a:lnTo>
                    <a:pt x="147475" y="438926"/>
                  </a:lnTo>
                  <a:lnTo>
                    <a:pt x="108756" y="438926"/>
                  </a:lnTo>
                  <a:lnTo>
                    <a:pt x="99705" y="392120"/>
                  </a:lnTo>
                  <a:lnTo>
                    <a:pt x="47725" y="392120"/>
                  </a:lnTo>
                  <a:lnTo>
                    <a:pt x="38719" y="438926"/>
                  </a:lnTo>
                  <a:lnTo>
                    <a:pt x="0" y="438926"/>
                  </a:lnTo>
                  <a:close/>
                  <a:moveTo>
                    <a:pt x="1269346" y="188546"/>
                  </a:moveTo>
                  <a:lnTo>
                    <a:pt x="1286554" y="188546"/>
                  </a:lnTo>
                  <a:lnTo>
                    <a:pt x="1306515" y="188546"/>
                  </a:lnTo>
                  <a:lnTo>
                    <a:pt x="1329402" y="188546"/>
                  </a:lnTo>
                  <a:cubicBezTo>
                    <a:pt x="1342825" y="188546"/>
                    <a:pt x="1354297" y="190754"/>
                    <a:pt x="1363819" y="195171"/>
                  </a:cubicBezTo>
                  <a:cubicBezTo>
                    <a:pt x="1373341" y="199588"/>
                    <a:pt x="1380626" y="206070"/>
                    <a:pt x="1385673" y="214616"/>
                  </a:cubicBezTo>
                  <a:cubicBezTo>
                    <a:pt x="1390721" y="223163"/>
                    <a:pt x="1393245" y="233402"/>
                    <a:pt x="1393245" y="245333"/>
                  </a:cubicBezTo>
                  <a:lnTo>
                    <a:pt x="1393245" y="274587"/>
                  </a:lnTo>
                  <a:cubicBezTo>
                    <a:pt x="1393245" y="286862"/>
                    <a:pt x="1390721" y="297388"/>
                    <a:pt x="1385673" y="306164"/>
                  </a:cubicBezTo>
                  <a:cubicBezTo>
                    <a:pt x="1380626" y="314941"/>
                    <a:pt x="1373312" y="321623"/>
                    <a:pt x="1363733" y="326212"/>
                  </a:cubicBezTo>
                  <a:lnTo>
                    <a:pt x="1363307" y="326351"/>
                  </a:lnTo>
                  <a:lnTo>
                    <a:pt x="1400300" y="438926"/>
                  </a:lnTo>
                  <a:lnTo>
                    <a:pt x="1359517" y="438926"/>
                  </a:lnTo>
                  <a:lnTo>
                    <a:pt x="1327768" y="333095"/>
                  </a:lnTo>
                  <a:lnTo>
                    <a:pt x="1306515" y="333095"/>
                  </a:lnTo>
                  <a:lnTo>
                    <a:pt x="1306515" y="438926"/>
                  </a:lnTo>
                  <a:lnTo>
                    <a:pt x="1269346" y="438926"/>
                  </a:lnTo>
                  <a:close/>
                  <a:moveTo>
                    <a:pt x="516871" y="188546"/>
                  </a:moveTo>
                  <a:lnTo>
                    <a:pt x="534079" y="188546"/>
                  </a:lnTo>
                  <a:lnTo>
                    <a:pt x="554040" y="188546"/>
                  </a:lnTo>
                  <a:lnTo>
                    <a:pt x="576927" y="188546"/>
                  </a:lnTo>
                  <a:cubicBezTo>
                    <a:pt x="590350" y="188546"/>
                    <a:pt x="601822" y="190754"/>
                    <a:pt x="611344" y="195171"/>
                  </a:cubicBezTo>
                  <a:cubicBezTo>
                    <a:pt x="620866" y="199588"/>
                    <a:pt x="628151" y="206070"/>
                    <a:pt x="633198" y="214616"/>
                  </a:cubicBezTo>
                  <a:cubicBezTo>
                    <a:pt x="638246" y="223163"/>
                    <a:pt x="640770" y="233402"/>
                    <a:pt x="640770" y="245333"/>
                  </a:cubicBezTo>
                  <a:lnTo>
                    <a:pt x="640770" y="274587"/>
                  </a:lnTo>
                  <a:cubicBezTo>
                    <a:pt x="640770" y="286862"/>
                    <a:pt x="638246" y="297388"/>
                    <a:pt x="633198" y="306164"/>
                  </a:cubicBezTo>
                  <a:cubicBezTo>
                    <a:pt x="628151" y="314941"/>
                    <a:pt x="620837" y="321623"/>
                    <a:pt x="611258" y="326212"/>
                  </a:cubicBezTo>
                  <a:lnTo>
                    <a:pt x="610832" y="326351"/>
                  </a:lnTo>
                  <a:lnTo>
                    <a:pt x="647825" y="438926"/>
                  </a:lnTo>
                  <a:lnTo>
                    <a:pt x="607042" y="438926"/>
                  </a:lnTo>
                  <a:lnTo>
                    <a:pt x="575293" y="333095"/>
                  </a:lnTo>
                  <a:lnTo>
                    <a:pt x="554040" y="333095"/>
                  </a:lnTo>
                  <a:lnTo>
                    <a:pt x="554040" y="438926"/>
                  </a:lnTo>
                  <a:lnTo>
                    <a:pt x="516871" y="438926"/>
                  </a:lnTo>
                  <a:close/>
                  <a:moveTo>
                    <a:pt x="1827628" y="186137"/>
                  </a:moveTo>
                  <a:cubicBezTo>
                    <a:pt x="1840936" y="186137"/>
                    <a:pt x="1852293" y="188488"/>
                    <a:pt x="1861700" y="193192"/>
                  </a:cubicBezTo>
                  <a:cubicBezTo>
                    <a:pt x="1871107" y="197896"/>
                    <a:pt x="1878306" y="204808"/>
                    <a:pt x="1883297" y="213928"/>
                  </a:cubicBezTo>
                  <a:cubicBezTo>
                    <a:pt x="1888287" y="223048"/>
                    <a:pt x="1890782" y="234033"/>
                    <a:pt x="1890782" y="246882"/>
                  </a:cubicBezTo>
                  <a:lnTo>
                    <a:pt x="1890782" y="380590"/>
                  </a:lnTo>
                  <a:cubicBezTo>
                    <a:pt x="1890782" y="393439"/>
                    <a:pt x="1888287" y="404395"/>
                    <a:pt x="1883297" y="413458"/>
                  </a:cubicBezTo>
                  <a:cubicBezTo>
                    <a:pt x="1878306" y="422521"/>
                    <a:pt x="1871107" y="429462"/>
                    <a:pt x="1861700" y="434280"/>
                  </a:cubicBezTo>
                  <a:cubicBezTo>
                    <a:pt x="1852293" y="439098"/>
                    <a:pt x="1840936" y="441507"/>
                    <a:pt x="1827628" y="441507"/>
                  </a:cubicBezTo>
                  <a:cubicBezTo>
                    <a:pt x="1814435" y="441507"/>
                    <a:pt x="1803106" y="439098"/>
                    <a:pt x="1793642" y="434280"/>
                  </a:cubicBezTo>
                  <a:cubicBezTo>
                    <a:pt x="1784177" y="429462"/>
                    <a:pt x="1776978" y="422521"/>
                    <a:pt x="1772045" y="413458"/>
                  </a:cubicBezTo>
                  <a:cubicBezTo>
                    <a:pt x="1767112" y="404395"/>
                    <a:pt x="1764646" y="393439"/>
                    <a:pt x="1764646" y="380590"/>
                  </a:cubicBezTo>
                  <a:lnTo>
                    <a:pt x="1764646" y="246882"/>
                  </a:lnTo>
                  <a:cubicBezTo>
                    <a:pt x="1764646" y="234033"/>
                    <a:pt x="1767112" y="223048"/>
                    <a:pt x="1772045" y="213928"/>
                  </a:cubicBezTo>
                  <a:cubicBezTo>
                    <a:pt x="1776978" y="204808"/>
                    <a:pt x="1784177" y="197896"/>
                    <a:pt x="1793642" y="193192"/>
                  </a:cubicBezTo>
                  <a:cubicBezTo>
                    <a:pt x="1803106" y="188488"/>
                    <a:pt x="1814435" y="186137"/>
                    <a:pt x="1827628" y="186137"/>
                  </a:cubicBezTo>
                  <a:close/>
                  <a:moveTo>
                    <a:pt x="1052145" y="186137"/>
                  </a:moveTo>
                  <a:cubicBezTo>
                    <a:pt x="1064650" y="186137"/>
                    <a:pt x="1075319" y="188632"/>
                    <a:pt x="1084152" y="193622"/>
                  </a:cubicBezTo>
                  <a:cubicBezTo>
                    <a:pt x="1092986" y="198613"/>
                    <a:pt x="1099726" y="205897"/>
                    <a:pt x="1104372" y="215477"/>
                  </a:cubicBezTo>
                  <a:cubicBezTo>
                    <a:pt x="1109018" y="225056"/>
                    <a:pt x="1111341" y="236557"/>
                    <a:pt x="1111341" y="249979"/>
                  </a:cubicBezTo>
                  <a:lnTo>
                    <a:pt x="1111341" y="265467"/>
                  </a:lnTo>
                  <a:lnTo>
                    <a:pt x="1073139" y="265467"/>
                  </a:lnTo>
                  <a:lnTo>
                    <a:pt x="1073139" y="249979"/>
                  </a:lnTo>
                  <a:cubicBezTo>
                    <a:pt x="1073139" y="244473"/>
                    <a:pt x="1072336" y="239740"/>
                    <a:pt x="1070730" y="235782"/>
                  </a:cubicBezTo>
                  <a:cubicBezTo>
                    <a:pt x="1069124" y="231825"/>
                    <a:pt x="1066743" y="228813"/>
                    <a:pt x="1063588" y="226748"/>
                  </a:cubicBezTo>
                  <a:cubicBezTo>
                    <a:pt x="1060434" y="224683"/>
                    <a:pt x="1056619" y="223651"/>
                    <a:pt x="1052145" y="223651"/>
                  </a:cubicBezTo>
                  <a:cubicBezTo>
                    <a:pt x="1047786" y="223651"/>
                    <a:pt x="1044057" y="224683"/>
                    <a:pt x="1040960" y="226748"/>
                  </a:cubicBezTo>
                  <a:cubicBezTo>
                    <a:pt x="1037862" y="228813"/>
                    <a:pt x="1035482" y="231825"/>
                    <a:pt x="1033818" y="235782"/>
                  </a:cubicBezTo>
                  <a:cubicBezTo>
                    <a:pt x="1032155" y="239740"/>
                    <a:pt x="1031323" y="244473"/>
                    <a:pt x="1031323" y="249979"/>
                  </a:cubicBezTo>
                  <a:lnTo>
                    <a:pt x="1031323" y="377665"/>
                  </a:lnTo>
                  <a:cubicBezTo>
                    <a:pt x="1031323" y="383171"/>
                    <a:pt x="1032155" y="387875"/>
                    <a:pt x="1033818" y="391776"/>
                  </a:cubicBezTo>
                  <a:cubicBezTo>
                    <a:pt x="1035482" y="395676"/>
                    <a:pt x="1037862" y="398659"/>
                    <a:pt x="1040960" y="400724"/>
                  </a:cubicBezTo>
                  <a:cubicBezTo>
                    <a:pt x="1044057" y="402789"/>
                    <a:pt x="1047786" y="403821"/>
                    <a:pt x="1052145" y="403821"/>
                  </a:cubicBezTo>
                  <a:cubicBezTo>
                    <a:pt x="1056619" y="403821"/>
                    <a:pt x="1060434" y="402789"/>
                    <a:pt x="1063588" y="400724"/>
                  </a:cubicBezTo>
                  <a:cubicBezTo>
                    <a:pt x="1066743" y="398659"/>
                    <a:pt x="1069124" y="395676"/>
                    <a:pt x="1070730" y="391776"/>
                  </a:cubicBezTo>
                  <a:cubicBezTo>
                    <a:pt x="1072336" y="387875"/>
                    <a:pt x="1073139" y="383114"/>
                    <a:pt x="1073139" y="377493"/>
                  </a:cubicBezTo>
                  <a:lnTo>
                    <a:pt x="1073139" y="362177"/>
                  </a:lnTo>
                  <a:lnTo>
                    <a:pt x="1111341" y="362177"/>
                  </a:lnTo>
                  <a:lnTo>
                    <a:pt x="1111341" y="377493"/>
                  </a:lnTo>
                  <a:cubicBezTo>
                    <a:pt x="1111341" y="390915"/>
                    <a:pt x="1109018" y="402416"/>
                    <a:pt x="1104372" y="411995"/>
                  </a:cubicBezTo>
                  <a:cubicBezTo>
                    <a:pt x="1099726" y="421574"/>
                    <a:pt x="1092986" y="428888"/>
                    <a:pt x="1084152" y="433936"/>
                  </a:cubicBezTo>
                  <a:cubicBezTo>
                    <a:pt x="1075319" y="438984"/>
                    <a:pt x="1064650" y="441507"/>
                    <a:pt x="1052145" y="441507"/>
                  </a:cubicBezTo>
                  <a:cubicBezTo>
                    <a:pt x="1039755" y="441507"/>
                    <a:pt x="1029143" y="438984"/>
                    <a:pt x="1020310" y="433936"/>
                  </a:cubicBezTo>
                  <a:cubicBezTo>
                    <a:pt x="1011476" y="428888"/>
                    <a:pt x="1004736" y="421603"/>
                    <a:pt x="1000090" y="412081"/>
                  </a:cubicBezTo>
                  <a:cubicBezTo>
                    <a:pt x="995444" y="402559"/>
                    <a:pt x="993121" y="391087"/>
                    <a:pt x="993121" y="377665"/>
                  </a:cubicBezTo>
                  <a:lnTo>
                    <a:pt x="993121" y="249979"/>
                  </a:lnTo>
                  <a:cubicBezTo>
                    <a:pt x="993121" y="236557"/>
                    <a:pt x="995444" y="225056"/>
                    <a:pt x="1000090" y="215477"/>
                  </a:cubicBezTo>
                  <a:cubicBezTo>
                    <a:pt x="1004736" y="205897"/>
                    <a:pt x="1011476" y="198613"/>
                    <a:pt x="1020310" y="193622"/>
                  </a:cubicBezTo>
                  <a:cubicBezTo>
                    <a:pt x="1029143" y="188632"/>
                    <a:pt x="1039755" y="186137"/>
                    <a:pt x="1052145" y="186137"/>
                  </a:cubicBezTo>
                  <a:close/>
                  <a:moveTo>
                    <a:pt x="1622407" y="90841"/>
                  </a:moveTo>
                  <a:cubicBezTo>
                    <a:pt x="1618578" y="90841"/>
                    <a:pt x="1615691" y="92049"/>
                    <a:pt x="1613747" y="94464"/>
                  </a:cubicBezTo>
                  <a:cubicBezTo>
                    <a:pt x="1611803" y="96880"/>
                    <a:pt x="1610831" y="100444"/>
                    <a:pt x="1610831" y="105157"/>
                  </a:cubicBezTo>
                  <a:cubicBezTo>
                    <a:pt x="1610831" y="108279"/>
                    <a:pt x="1611553" y="110621"/>
                    <a:pt x="1612996" y="112182"/>
                  </a:cubicBezTo>
                  <a:cubicBezTo>
                    <a:pt x="1614439" y="113743"/>
                    <a:pt x="1616604" y="114523"/>
                    <a:pt x="1619491" y="114523"/>
                  </a:cubicBezTo>
                  <a:cubicBezTo>
                    <a:pt x="1623085" y="114523"/>
                    <a:pt x="1625824" y="113522"/>
                    <a:pt x="1627709" y="111519"/>
                  </a:cubicBezTo>
                  <a:cubicBezTo>
                    <a:pt x="1629594" y="109516"/>
                    <a:pt x="1630537" y="106541"/>
                    <a:pt x="1630537" y="102594"/>
                  </a:cubicBezTo>
                  <a:lnTo>
                    <a:pt x="1630537" y="90841"/>
                  </a:lnTo>
                  <a:close/>
                  <a:moveTo>
                    <a:pt x="1780709" y="54434"/>
                  </a:moveTo>
                  <a:cubicBezTo>
                    <a:pt x="1778353" y="54434"/>
                    <a:pt x="1776482" y="55200"/>
                    <a:pt x="1775098" y="56732"/>
                  </a:cubicBezTo>
                  <a:cubicBezTo>
                    <a:pt x="1773713" y="58263"/>
                    <a:pt x="1773021" y="60355"/>
                    <a:pt x="1773021" y="63006"/>
                  </a:cubicBezTo>
                  <a:lnTo>
                    <a:pt x="1773021" y="104273"/>
                  </a:lnTo>
                  <a:cubicBezTo>
                    <a:pt x="1773021" y="107101"/>
                    <a:pt x="1773699" y="109280"/>
                    <a:pt x="1775054" y="110812"/>
                  </a:cubicBezTo>
                  <a:cubicBezTo>
                    <a:pt x="1776409" y="112344"/>
                    <a:pt x="1778294" y="113110"/>
                    <a:pt x="1780709" y="113110"/>
                  </a:cubicBezTo>
                  <a:cubicBezTo>
                    <a:pt x="1783183" y="113110"/>
                    <a:pt x="1785083" y="112344"/>
                    <a:pt x="1786409" y="110812"/>
                  </a:cubicBezTo>
                  <a:cubicBezTo>
                    <a:pt x="1787734" y="109280"/>
                    <a:pt x="1788397" y="107101"/>
                    <a:pt x="1788397" y="104273"/>
                  </a:cubicBezTo>
                  <a:lnTo>
                    <a:pt x="1788397" y="63006"/>
                  </a:lnTo>
                  <a:cubicBezTo>
                    <a:pt x="1788397" y="60296"/>
                    <a:pt x="1787734" y="58190"/>
                    <a:pt x="1786409" y="56687"/>
                  </a:cubicBezTo>
                  <a:cubicBezTo>
                    <a:pt x="1785083" y="55185"/>
                    <a:pt x="1783183" y="54434"/>
                    <a:pt x="1780709" y="54434"/>
                  </a:cubicBezTo>
                  <a:close/>
                  <a:moveTo>
                    <a:pt x="1104434" y="54434"/>
                  </a:moveTo>
                  <a:cubicBezTo>
                    <a:pt x="1102078" y="54434"/>
                    <a:pt x="1100207" y="55200"/>
                    <a:pt x="1098823" y="56732"/>
                  </a:cubicBezTo>
                  <a:cubicBezTo>
                    <a:pt x="1097438" y="58263"/>
                    <a:pt x="1096746" y="60355"/>
                    <a:pt x="1096746" y="63006"/>
                  </a:cubicBezTo>
                  <a:lnTo>
                    <a:pt x="1096746" y="104273"/>
                  </a:lnTo>
                  <a:cubicBezTo>
                    <a:pt x="1096746" y="107101"/>
                    <a:pt x="1097424" y="109280"/>
                    <a:pt x="1098779" y="110812"/>
                  </a:cubicBezTo>
                  <a:cubicBezTo>
                    <a:pt x="1100134" y="112344"/>
                    <a:pt x="1102019" y="113110"/>
                    <a:pt x="1104434" y="113110"/>
                  </a:cubicBezTo>
                  <a:cubicBezTo>
                    <a:pt x="1106908" y="113110"/>
                    <a:pt x="1108808" y="112344"/>
                    <a:pt x="1110134" y="110812"/>
                  </a:cubicBezTo>
                  <a:cubicBezTo>
                    <a:pt x="1111459" y="109280"/>
                    <a:pt x="1112122" y="107101"/>
                    <a:pt x="1112122" y="104273"/>
                  </a:cubicBezTo>
                  <a:lnTo>
                    <a:pt x="1112122" y="63006"/>
                  </a:lnTo>
                  <a:cubicBezTo>
                    <a:pt x="1112122" y="60296"/>
                    <a:pt x="1111459" y="58190"/>
                    <a:pt x="1110134" y="56687"/>
                  </a:cubicBezTo>
                  <a:cubicBezTo>
                    <a:pt x="1108808" y="55185"/>
                    <a:pt x="1106908" y="54434"/>
                    <a:pt x="1104434" y="54434"/>
                  </a:cubicBezTo>
                  <a:close/>
                  <a:moveTo>
                    <a:pt x="1543733" y="54257"/>
                  </a:moveTo>
                  <a:cubicBezTo>
                    <a:pt x="1540905" y="54257"/>
                    <a:pt x="1538711" y="55229"/>
                    <a:pt x="1537149" y="57173"/>
                  </a:cubicBezTo>
                  <a:cubicBezTo>
                    <a:pt x="1535588" y="59118"/>
                    <a:pt x="1534808" y="61827"/>
                    <a:pt x="1534808" y="65303"/>
                  </a:cubicBezTo>
                  <a:lnTo>
                    <a:pt x="1534808" y="103212"/>
                  </a:lnTo>
                  <a:cubicBezTo>
                    <a:pt x="1534808" y="106512"/>
                    <a:pt x="1535588" y="109059"/>
                    <a:pt x="1537149" y="110856"/>
                  </a:cubicBezTo>
                  <a:cubicBezTo>
                    <a:pt x="1538711" y="112653"/>
                    <a:pt x="1540905" y="113551"/>
                    <a:pt x="1543733" y="113551"/>
                  </a:cubicBezTo>
                  <a:cubicBezTo>
                    <a:pt x="1545618" y="113551"/>
                    <a:pt x="1547209" y="113139"/>
                    <a:pt x="1548505" y="112314"/>
                  </a:cubicBezTo>
                  <a:cubicBezTo>
                    <a:pt x="1549801" y="111490"/>
                    <a:pt x="1550802" y="110267"/>
                    <a:pt x="1551509" y="108647"/>
                  </a:cubicBezTo>
                  <a:cubicBezTo>
                    <a:pt x="1552216" y="107027"/>
                    <a:pt x="1552569" y="105098"/>
                    <a:pt x="1552569" y="102859"/>
                  </a:cubicBezTo>
                  <a:lnTo>
                    <a:pt x="1552569" y="65215"/>
                  </a:lnTo>
                  <a:cubicBezTo>
                    <a:pt x="1552569" y="62917"/>
                    <a:pt x="1552216" y="60944"/>
                    <a:pt x="1551509" y="59294"/>
                  </a:cubicBezTo>
                  <a:cubicBezTo>
                    <a:pt x="1550802" y="57645"/>
                    <a:pt x="1549801" y="56393"/>
                    <a:pt x="1548505" y="55539"/>
                  </a:cubicBezTo>
                  <a:cubicBezTo>
                    <a:pt x="1547209" y="54684"/>
                    <a:pt x="1545618" y="54257"/>
                    <a:pt x="1543733" y="54257"/>
                  </a:cubicBezTo>
                  <a:close/>
                  <a:moveTo>
                    <a:pt x="1400593" y="53816"/>
                  </a:moveTo>
                  <a:cubicBezTo>
                    <a:pt x="1397706" y="53816"/>
                    <a:pt x="1395467" y="54920"/>
                    <a:pt x="1393877" y="57129"/>
                  </a:cubicBezTo>
                  <a:cubicBezTo>
                    <a:pt x="1392286" y="59338"/>
                    <a:pt x="1391491" y="62446"/>
                    <a:pt x="1391491" y="66452"/>
                  </a:cubicBezTo>
                  <a:lnTo>
                    <a:pt x="1391491" y="76084"/>
                  </a:lnTo>
                  <a:lnTo>
                    <a:pt x="1410048" y="76084"/>
                  </a:lnTo>
                  <a:lnTo>
                    <a:pt x="1410048" y="65657"/>
                  </a:lnTo>
                  <a:cubicBezTo>
                    <a:pt x="1410048" y="61886"/>
                    <a:pt x="1409223" y="58970"/>
                    <a:pt x="1407574" y="56908"/>
                  </a:cubicBezTo>
                  <a:cubicBezTo>
                    <a:pt x="1405924" y="54846"/>
                    <a:pt x="1403597" y="53816"/>
                    <a:pt x="1400593" y="53816"/>
                  </a:cubicBezTo>
                  <a:close/>
                  <a:moveTo>
                    <a:pt x="1716629" y="38086"/>
                  </a:moveTo>
                  <a:lnTo>
                    <a:pt x="1735982" y="38086"/>
                  </a:lnTo>
                  <a:lnTo>
                    <a:pt x="1735982" y="129811"/>
                  </a:lnTo>
                  <a:lnTo>
                    <a:pt x="1716629" y="129811"/>
                  </a:lnTo>
                  <a:close/>
                  <a:moveTo>
                    <a:pt x="1860374" y="36496"/>
                  </a:moveTo>
                  <a:cubicBezTo>
                    <a:pt x="1866442" y="36496"/>
                    <a:pt x="1871125" y="38572"/>
                    <a:pt x="1874424" y="42725"/>
                  </a:cubicBezTo>
                  <a:cubicBezTo>
                    <a:pt x="1877723" y="46879"/>
                    <a:pt x="1879373" y="52785"/>
                    <a:pt x="1879373" y="60443"/>
                  </a:cubicBezTo>
                  <a:lnTo>
                    <a:pt x="1879373" y="129811"/>
                  </a:lnTo>
                  <a:lnTo>
                    <a:pt x="1860020" y="129811"/>
                  </a:lnTo>
                  <a:lnTo>
                    <a:pt x="1860020" y="65568"/>
                  </a:lnTo>
                  <a:cubicBezTo>
                    <a:pt x="1860020" y="61798"/>
                    <a:pt x="1859255" y="58956"/>
                    <a:pt x="1857723" y="57041"/>
                  </a:cubicBezTo>
                  <a:cubicBezTo>
                    <a:pt x="1856191" y="55126"/>
                    <a:pt x="1853894" y="54169"/>
                    <a:pt x="1850830" y="54169"/>
                  </a:cubicBezTo>
                  <a:cubicBezTo>
                    <a:pt x="1847826" y="54169"/>
                    <a:pt x="1845573" y="55141"/>
                    <a:pt x="1844070" y="57085"/>
                  </a:cubicBezTo>
                  <a:cubicBezTo>
                    <a:pt x="1842568" y="59029"/>
                    <a:pt x="1841817" y="61945"/>
                    <a:pt x="1841817" y="65833"/>
                  </a:cubicBezTo>
                  <a:lnTo>
                    <a:pt x="1841817" y="129811"/>
                  </a:lnTo>
                  <a:lnTo>
                    <a:pt x="1822376" y="129811"/>
                  </a:lnTo>
                  <a:lnTo>
                    <a:pt x="1822376" y="38086"/>
                  </a:lnTo>
                  <a:lnTo>
                    <a:pt x="1841817" y="38086"/>
                  </a:lnTo>
                  <a:lnTo>
                    <a:pt x="1841817" y="49854"/>
                  </a:lnTo>
                  <a:lnTo>
                    <a:pt x="1843485" y="46293"/>
                  </a:lnTo>
                  <a:cubicBezTo>
                    <a:pt x="1844862" y="44136"/>
                    <a:pt x="1846441" y="42328"/>
                    <a:pt x="1848224" y="40870"/>
                  </a:cubicBezTo>
                  <a:cubicBezTo>
                    <a:pt x="1851788" y="37954"/>
                    <a:pt x="1855838" y="36496"/>
                    <a:pt x="1860374" y="36496"/>
                  </a:cubicBezTo>
                  <a:close/>
                  <a:moveTo>
                    <a:pt x="1780797" y="36496"/>
                  </a:moveTo>
                  <a:cubicBezTo>
                    <a:pt x="1786453" y="36496"/>
                    <a:pt x="1791298" y="37482"/>
                    <a:pt x="1795334" y="39456"/>
                  </a:cubicBezTo>
                  <a:cubicBezTo>
                    <a:pt x="1799369" y="41429"/>
                    <a:pt x="1802433" y="44316"/>
                    <a:pt x="1804524" y="48116"/>
                  </a:cubicBezTo>
                  <a:cubicBezTo>
                    <a:pt x="1806615" y="51916"/>
                    <a:pt x="1807661" y="56496"/>
                    <a:pt x="1807661" y="61857"/>
                  </a:cubicBezTo>
                  <a:lnTo>
                    <a:pt x="1807661" y="105598"/>
                  </a:lnTo>
                  <a:cubicBezTo>
                    <a:pt x="1807661" y="110959"/>
                    <a:pt x="1806615" y="115554"/>
                    <a:pt x="1804524" y="119384"/>
                  </a:cubicBezTo>
                  <a:cubicBezTo>
                    <a:pt x="1802433" y="123213"/>
                    <a:pt x="1799369" y="126129"/>
                    <a:pt x="1795334" y="128132"/>
                  </a:cubicBezTo>
                  <a:cubicBezTo>
                    <a:pt x="1791298" y="130135"/>
                    <a:pt x="1786453" y="131136"/>
                    <a:pt x="1780797" y="131136"/>
                  </a:cubicBezTo>
                  <a:cubicBezTo>
                    <a:pt x="1775142" y="131136"/>
                    <a:pt x="1770297" y="130120"/>
                    <a:pt x="1766261" y="128088"/>
                  </a:cubicBezTo>
                  <a:cubicBezTo>
                    <a:pt x="1762226" y="126055"/>
                    <a:pt x="1759148" y="123110"/>
                    <a:pt x="1757027" y="119251"/>
                  </a:cubicBezTo>
                  <a:cubicBezTo>
                    <a:pt x="1754906" y="115392"/>
                    <a:pt x="1753846" y="110753"/>
                    <a:pt x="1753846" y="105333"/>
                  </a:cubicBezTo>
                  <a:lnTo>
                    <a:pt x="1753846" y="61857"/>
                  </a:lnTo>
                  <a:cubicBezTo>
                    <a:pt x="1753846" y="56496"/>
                    <a:pt x="1754906" y="51916"/>
                    <a:pt x="1757027" y="48116"/>
                  </a:cubicBezTo>
                  <a:cubicBezTo>
                    <a:pt x="1759148" y="44316"/>
                    <a:pt x="1762226" y="41429"/>
                    <a:pt x="1766261" y="39456"/>
                  </a:cubicBezTo>
                  <a:cubicBezTo>
                    <a:pt x="1770297" y="37482"/>
                    <a:pt x="1775142" y="36496"/>
                    <a:pt x="1780797" y="36496"/>
                  </a:cubicBezTo>
                  <a:close/>
                  <a:moveTo>
                    <a:pt x="1621523" y="36496"/>
                  </a:moveTo>
                  <a:cubicBezTo>
                    <a:pt x="1627297" y="36496"/>
                    <a:pt x="1632245" y="37541"/>
                    <a:pt x="1636369" y="39633"/>
                  </a:cubicBezTo>
                  <a:cubicBezTo>
                    <a:pt x="1640493" y="41724"/>
                    <a:pt x="1643645" y="44787"/>
                    <a:pt x="1645824" y="48823"/>
                  </a:cubicBezTo>
                  <a:cubicBezTo>
                    <a:pt x="1648004" y="52858"/>
                    <a:pt x="1649094" y="57704"/>
                    <a:pt x="1649094" y="63359"/>
                  </a:cubicBezTo>
                  <a:lnTo>
                    <a:pt x="1649094" y="129811"/>
                  </a:lnTo>
                  <a:lnTo>
                    <a:pt x="1630537" y="129811"/>
                  </a:lnTo>
                  <a:lnTo>
                    <a:pt x="1630537" y="119427"/>
                  </a:lnTo>
                  <a:lnTo>
                    <a:pt x="1630051" y="121946"/>
                  </a:lnTo>
                  <a:cubicBezTo>
                    <a:pt x="1628666" y="125010"/>
                    <a:pt x="1626649" y="127307"/>
                    <a:pt x="1623998" y="128839"/>
                  </a:cubicBezTo>
                  <a:cubicBezTo>
                    <a:pt x="1621347" y="130371"/>
                    <a:pt x="1618107" y="131136"/>
                    <a:pt x="1614277" y="131136"/>
                  </a:cubicBezTo>
                  <a:cubicBezTo>
                    <a:pt x="1607090" y="131136"/>
                    <a:pt x="1601656" y="128942"/>
                    <a:pt x="1597974" y="124553"/>
                  </a:cubicBezTo>
                  <a:cubicBezTo>
                    <a:pt x="1594292" y="120164"/>
                    <a:pt x="1592451" y="113699"/>
                    <a:pt x="1592451" y="105157"/>
                  </a:cubicBezTo>
                  <a:cubicBezTo>
                    <a:pt x="1592451" y="95083"/>
                    <a:pt x="1594925" y="87483"/>
                    <a:pt x="1599874" y="82358"/>
                  </a:cubicBezTo>
                  <a:cubicBezTo>
                    <a:pt x="1604822" y="77233"/>
                    <a:pt x="1612127" y="74670"/>
                    <a:pt x="1621789" y="74670"/>
                  </a:cubicBezTo>
                  <a:lnTo>
                    <a:pt x="1630537" y="74670"/>
                  </a:lnTo>
                  <a:lnTo>
                    <a:pt x="1630537" y="63359"/>
                  </a:lnTo>
                  <a:cubicBezTo>
                    <a:pt x="1630537" y="60296"/>
                    <a:pt x="1629712" y="57925"/>
                    <a:pt x="1628063" y="56246"/>
                  </a:cubicBezTo>
                  <a:cubicBezTo>
                    <a:pt x="1626413" y="54567"/>
                    <a:pt x="1624115" y="53727"/>
                    <a:pt x="1621170" y="53727"/>
                  </a:cubicBezTo>
                  <a:cubicBezTo>
                    <a:pt x="1618578" y="53727"/>
                    <a:pt x="1616560" y="54567"/>
                    <a:pt x="1615117" y="56246"/>
                  </a:cubicBezTo>
                  <a:cubicBezTo>
                    <a:pt x="1613674" y="57925"/>
                    <a:pt x="1612952" y="60296"/>
                    <a:pt x="1612952" y="63359"/>
                  </a:cubicBezTo>
                  <a:lnTo>
                    <a:pt x="1594306" y="63359"/>
                  </a:lnTo>
                  <a:cubicBezTo>
                    <a:pt x="1594306" y="54817"/>
                    <a:pt x="1596678" y="48204"/>
                    <a:pt x="1601420" y="43521"/>
                  </a:cubicBezTo>
                  <a:cubicBezTo>
                    <a:pt x="1606162" y="38837"/>
                    <a:pt x="1612863" y="36496"/>
                    <a:pt x="1621523" y="36496"/>
                  </a:cubicBezTo>
                  <a:close/>
                  <a:moveTo>
                    <a:pt x="1479374" y="36496"/>
                  </a:moveTo>
                  <a:cubicBezTo>
                    <a:pt x="1485442" y="36496"/>
                    <a:pt x="1490125" y="38572"/>
                    <a:pt x="1493424" y="42725"/>
                  </a:cubicBezTo>
                  <a:cubicBezTo>
                    <a:pt x="1496723" y="46879"/>
                    <a:pt x="1498373" y="52785"/>
                    <a:pt x="1498373" y="60443"/>
                  </a:cubicBezTo>
                  <a:lnTo>
                    <a:pt x="1498373" y="129811"/>
                  </a:lnTo>
                  <a:lnTo>
                    <a:pt x="1479020" y="129811"/>
                  </a:lnTo>
                  <a:lnTo>
                    <a:pt x="1479020" y="65568"/>
                  </a:lnTo>
                  <a:cubicBezTo>
                    <a:pt x="1479020" y="61798"/>
                    <a:pt x="1478255" y="58956"/>
                    <a:pt x="1476723" y="57041"/>
                  </a:cubicBezTo>
                  <a:cubicBezTo>
                    <a:pt x="1475191" y="55126"/>
                    <a:pt x="1472894" y="54169"/>
                    <a:pt x="1469830" y="54169"/>
                  </a:cubicBezTo>
                  <a:cubicBezTo>
                    <a:pt x="1466826" y="54169"/>
                    <a:pt x="1464573" y="55141"/>
                    <a:pt x="1463070" y="57085"/>
                  </a:cubicBezTo>
                  <a:cubicBezTo>
                    <a:pt x="1461568" y="59029"/>
                    <a:pt x="1460817" y="61945"/>
                    <a:pt x="1460817" y="65833"/>
                  </a:cubicBezTo>
                  <a:lnTo>
                    <a:pt x="1460817" y="129811"/>
                  </a:lnTo>
                  <a:lnTo>
                    <a:pt x="1441376" y="129811"/>
                  </a:lnTo>
                  <a:lnTo>
                    <a:pt x="1441376" y="38086"/>
                  </a:lnTo>
                  <a:lnTo>
                    <a:pt x="1460817" y="38086"/>
                  </a:lnTo>
                  <a:lnTo>
                    <a:pt x="1460817" y="49854"/>
                  </a:lnTo>
                  <a:lnTo>
                    <a:pt x="1462485" y="46293"/>
                  </a:lnTo>
                  <a:cubicBezTo>
                    <a:pt x="1463862" y="44136"/>
                    <a:pt x="1465441" y="42328"/>
                    <a:pt x="1467224" y="40870"/>
                  </a:cubicBezTo>
                  <a:cubicBezTo>
                    <a:pt x="1470788" y="37954"/>
                    <a:pt x="1474838" y="36496"/>
                    <a:pt x="1479374" y="36496"/>
                  </a:cubicBezTo>
                  <a:close/>
                  <a:moveTo>
                    <a:pt x="1400593" y="36496"/>
                  </a:moveTo>
                  <a:cubicBezTo>
                    <a:pt x="1406484" y="36496"/>
                    <a:pt x="1411535" y="37644"/>
                    <a:pt x="1415748" y="39942"/>
                  </a:cubicBezTo>
                  <a:cubicBezTo>
                    <a:pt x="1419960" y="42239"/>
                    <a:pt x="1423170" y="45583"/>
                    <a:pt x="1425380" y="49972"/>
                  </a:cubicBezTo>
                  <a:cubicBezTo>
                    <a:pt x="1427589" y="54360"/>
                    <a:pt x="1428693" y="59677"/>
                    <a:pt x="1428693" y="65922"/>
                  </a:cubicBezTo>
                  <a:lnTo>
                    <a:pt x="1428693" y="91018"/>
                  </a:lnTo>
                  <a:lnTo>
                    <a:pt x="1391491" y="91018"/>
                  </a:lnTo>
                  <a:lnTo>
                    <a:pt x="1391491" y="102417"/>
                  </a:lnTo>
                  <a:cubicBezTo>
                    <a:pt x="1391491" y="105893"/>
                    <a:pt x="1392345" y="108603"/>
                    <a:pt x="1394054" y="110547"/>
                  </a:cubicBezTo>
                  <a:cubicBezTo>
                    <a:pt x="1395762" y="112491"/>
                    <a:pt x="1398177" y="113463"/>
                    <a:pt x="1401300" y="113463"/>
                  </a:cubicBezTo>
                  <a:cubicBezTo>
                    <a:pt x="1404186" y="113463"/>
                    <a:pt x="1406410" y="112712"/>
                    <a:pt x="1407971" y="111210"/>
                  </a:cubicBezTo>
                  <a:cubicBezTo>
                    <a:pt x="1409532" y="109707"/>
                    <a:pt x="1410313" y="107601"/>
                    <a:pt x="1410313" y="104891"/>
                  </a:cubicBezTo>
                  <a:lnTo>
                    <a:pt x="1410313" y="102947"/>
                  </a:lnTo>
                  <a:lnTo>
                    <a:pt x="1428958" y="103036"/>
                  </a:lnTo>
                  <a:lnTo>
                    <a:pt x="1428958" y="104626"/>
                  </a:lnTo>
                  <a:cubicBezTo>
                    <a:pt x="1428958" y="113051"/>
                    <a:pt x="1426543" y="119575"/>
                    <a:pt x="1421712" y="124200"/>
                  </a:cubicBezTo>
                  <a:cubicBezTo>
                    <a:pt x="1416882" y="128824"/>
                    <a:pt x="1410077" y="131136"/>
                    <a:pt x="1401300" y="131136"/>
                  </a:cubicBezTo>
                  <a:cubicBezTo>
                    <a:pt x="1395291" y="131136"/>
                    <a:pt x="1390165" y="129988"/>
                    <a:pt x="1385924" y="127690"/>
                  </a:cubicBezTo>
                  <a:cubicBezTo>
                    <a:pt x="1381682" y="125393"/>
                    <a:pt x="1378442" y="122049"/>
                    <a:pt x="1376204" y="117660"/>
                  </a:cubicBezTo>
                  <a:cubicBezTo>
                    <a:pt x="1373965" y="113272"/>
                    <a:pt x="1372846" y="107984"/>
                    <a:pt x="1372846" y="101799"/>
                  </a:cubicBezTo>
                  <a:lnTo>
                    <a:pt x="1372846" y="67512"/>
                  </a:lnTo>
                  <a:cubicBezTo>
                    <a:pt x="1372846" y="60973"/>
                    <a:pt x="1373935" y="55377"/>
                    <a:pt x="1376115" y="50723"/>
                  </a:cubicBezTo>
                  <a:cubicBezTo>
                    <a:pt x="1378295" y="46069"/>
                    <a:pt x="1381461" y="42534"/>
                    <a:pt x="1385615" y="40119"/>
                  </a:cubicBezTo>
                  <a:cubicBezTo>
                    <a:pt x="1389768" y="37703"/>
                    <a:pt x="1394761" y="36496"/>
                    <a:pt x="1400593" y="36496"/>
                  </a:cubicBezTo>
                  <a:close/>
                  <a:moveTo>
                    <a:pt x="1298752" y="36496"/>
                  </a:moveTo>
                  <a:cubicBezTo>
                    <a:pt x="1302758" y="36496"/>
                    <a:pt x="1306175" y="37379"/>
                    <a:pt x="1309003" y="39147"/>
                  </a:cubicBezTo>
                  <a:cubicBezTo>
                    <a:pt x="1311831" y="40914"/>
                    <a:pt x="1313966" y="43506"/>
                    <a:pt x="1315410" y="46923"/>
                  </a:cubicBezTo>
                  <a:lnTo>
                    <a:pt x="1316319" y="52193"/>
                  </a:lnTo>
                  <a:lnTo>
                    <a:pt x="1319176" y="46194"/>
                  </a:lnTo>
                  <a:cubicBezTo>
                    <a:pt x="1320568" y="44058"/>
                    <a:pt x="1322170" y="42269"/>
                    <a:pt x="1323981" y="40826"/>
                  </a:cubicBezTo>
                  <a:cubicBezTo>
                    <a:pt x="1327604" y="37939"/>
                    <a:pt x="1331713" y="36496"/>
                    <a:pt x="1336308" y="36496"/>
                  </a:cubicBezTo>
                  <a:cubicBezTo>
                    <a:pt x="1340314" y="36496"/>
                    <a:pt x="1343746" y="37423"/>
                    <a:pt x="1346603" y="39279"/>
                  </a:cubicBezTo>
                  <a:cubicBezTo>
                    <a:pt x="1349460" y="41135"/>
                    <a:pt x="1351640" y="43860"/>
                    <a:pt x="1353142" y="47453"/>
                  </a:cubicBezTo>
                  <a:cubicBezTo>
                    <a:pt x="1354644" y="51047"/>
                    <a:pt x="1355395" y="55377"/>
                    <a:pt x="1355395" y="60443"/>
                  </a:cubicBezTo>
                  <a:lnTo>
                    <a:pt x="1355395" y="129811"/>
                  </a:lnTo>
                  <a:lnTo>
                    <a:pt x="1335866" y="129811"/>
                  </a:lnTo>
                  <a:lnTo>
                    <a:pt x="1335866" y="65568"/>
                  </a:lnTo>
                  <a:cubicBezTo>
                    <a:pt x="1335866" y="61798"/>
                    <a:pt x="1335086" y="58956"/>
                    <a:pt x="1333525" y="57041"/>
                  </a:cubicBezTo>
                  <a:cubicBezTo>
                    <a:pt x="1331964" y="55126"/>
                    <a:pt x="1329651" y="54169"/>
                    <a:pt x="1326588" y="54169"/>
                  </a:cubicBezTo>
                  <a:cubicBezTo>
                    <a:pt x="1323583" y="54169"/>
                    <a:pt x="1321330" y="55141"/>
                    <a:pt x="1319828" y="57085"/>
                  </a:cubicBezTo>
                  <a:cubicBezTo>
                    <a:pt x="1318326" y="59029"/>
                    <a:pt x="1317575" y="61945"/>
                    <a:pt x="1317575" y="65833"/>
                  </a:cubicBezTo>
                  <a:lnTo>
                    <a:pt x="1317575" y="129811"/>
                  </a:lnTo>
                  <a:lnTo>
                    <a:pt x="1298134" y="129811"/>
                  </a:lnTo>
                  <a:lnTo>
                    <a:pt x="1298134" y="65568"/>
                  </a:lnTo>
                  <a:cubicBezTo>
                    <a:pt x="1298134" y="61798"/>
                    <a:pt x="1297383" y="58956"/>
                    <a:pt x="1295880" y="57041"/>
                  </a:cubicBezTo>
                  <a:cubicBezTo>
                    <a:pt x="1294378" y="55126"/>
                    <a:pt x="1292125" y="54169"/>
                    <a:pt x="1289120" y="54169"/>
                  </a:cubicBezTo>
                  <a:cubicBezTo>
                    <a:pt x="1286057" y="54169"/>
                    <a:pt x="1283745" y="55141"/>
                    <a:pt x="1282184" y="57085"/>
                  </a:cubicBezTo>
                  <a:cubicBezTo>
                    <a:pt x="1280623" y="59029"/>
                    <a:pt x="1279842" y="61945"/>
                    <a:pt x="1279842" y="65833"/>
                  </a:cubicBezTo>
                  <a:lnTo>
                    <a:pt x="1279842" y="129811"/>
                  </a:lnTo>
                  <a:lnTo>
                    <a:pt x="1260401" y="129811"/>
                  </a:lnTo>
                  <a:lnTo>
                    <a:pt x="1260401" y="38086"/>
                  </a:lnTo>
                  <a:lnTo>
                    <a:pt x="1279842" y="38086"/>
                  </a:lnTo>
                  <a:lnTo>
                    <a:pt x="1279842" y="49760"/>
                  </a:lnTo>
                  <a:lnTo>
                    <a:pt x="1281598" y="46172"/>
                  </a:lnTo>
                  <a:cubicBezTo>
                    <a:pt x="1283005" y="44051"/>
                    <a:pt x="1284614" y="42269"/>
                    <a:pt x="1286425" y="40826"/>
                  </a:cubicBezTo>
                  <a:cubicBezTo>
                    <a:pt x="1290048" y="37939"/>
                    <a:pt x="1294157" y="36496"/>
                    <a:pt x="1298752" y="36496"/>
                  </a:cubicBezTo>
                  <a:close/>
                  <a:moveTo>
                    <a:pt x="1184452" y="36496"/>
                  </a:moveTo>
                  <a:cubicBezTo>
                    <a:pt x="1188458" y="36496"/>
                    <a:pt x="1191875" y="37379"/>
                    <a:pt x="1194703" y="39147"/>
                  </a:cubicBezTo>
                  <a:cubicBezTo>
                    <a:pt x="1197531" y="40914"/>
                    <a:pt x="1199666" y="43506"/>
                    <a:pt x="1201110" y="46923"/>
                  </a:cubicBezTo>
                  <a:lnTo>
                    <a:pt x="1202019" y="52193"/>
                  </a:lnTo>
                  <a:lnTo>
                    <a:pt x="1204876" y="46194"/>
                  </a:lnTo>
                  <a:cubicBezTo>
                    <a:pt x="1206268" y="44058"/>
                    <a:pt x="1207870" y="42269"/>
                    <a:pt x="1209681" y="40826"/>
                  </a:cubicBezTo>
                  <a:cubicBezTo>
                    <a:pt x="1213304" y="37939"/>
                    <a:pt x="1217413" y="36496"/>
                    <a:pt x="1222008" y="36496"/>
                  </a:cubicBezTo>
                  <a:cubicBezTo>
                    <a:pt x="1226014" y="36496"/>
                    <a:pt x="1229446" y="37423"/>
                    <a:pt x="1232303" y="39279"/>
                  </a:cubicBezTo>
                  <a:cubicBezTo>
                    <a:pt x="1235160" y="41135"/>
                    <a:pt x="1237340" y="43860"/>
                    <a:pt x="1238842" y="47453"/>
                  </a:cubicBezTo>
                  <a:cubicBezTo>
                    <a:pt x="1240344" y="51047"/>
                    <a:pt x="1241095" y="55377"/>
                    <a:pt x="1241095" y="60443"/>
                  </a:cubicBezTo>
                  <a:lnTo>
                    <a:pt x="1241095" y="129811"/>
                  </a:lnTo>
                  <a:lnTo>
                    <a:pt x="1221566" y="129811"/>
                  </a:lnTo>
                  <a:lnTo>
                    <a:pt x="1221566" y="65568"/>
                  </a:lnTo>
                  <a:cubicBezTo>
                    <a:pt x="1221566" y="61798"/>
                    <a:pt x="1220786" y="58956"/>
                    <a:pt x="1219225" y="57041"/>
                  </a:cubicBezTo>
                  <a:cubicBezTo>
                    <a:pt x="1217664" y="55126"/>
                    <a:pt x="1215351" y="54169"/>
                    <a:pt x="1212288" y="54169"/>
                  </a:cubicBezTo>
                  <a:cubicBezTo>
                    <a:pt x="1209283" y="54169"/>
                    <a:pt x="1207030" y="55141"/>
                    <a:pt x="1205528" y="57085"/>
                  </a:cubicBezTo>
                  <a:cubicBezTo>
                    <a:pt x="1204026" y="59029"/>
                    <a:pt x="1203275" y="61945"/>
                    <a:pt x="1203275" y="65833"/>
                  </a:cubicBezTo>
                  <a:lnTo>
                    <a:pt x="1203275" y="129811"/>
                  </a:lnTo>
                  <a:lnTo>
                    <a:pt x="1183834" y="129811"/>
                  </a:lnTo>
                  <a:lnTo>
                    <a:pt x="1183834" y="65568"/>
                  </a:lnTo>
                  <a:cubicBezTo>
                    <a:pt x="1183834" y="61798"/>
                    <a:pt x="1183083" y="58956"/>
                    <a:pt x="1181581" y="57041"/>
                  </a:cubicBezTo>
                  <a:cubicBezTo>
                    <a:pt x="1180078" y="55126"/>
                    <a:pt x="1177825" y="54169"/>
                    <a:pt x="1174820" y="54169"/>
                  </a:cubicBezTo>
                  <a:cubicBezTo>
                    <a:pt x="1171757" y="54169"/>
                    <a:pt x="1169445" y="55141"/>
                    <a:pt x="1167884" y="57085"/>
                  </a:cubicBezTo>
                  <a:cubicBezTo>
                    <a:pt x="1166323" y="59029"/>
                    <a:pt x="1165542" y="61945"/>
                    <a:pt x="1165542" y="65833"/>
                  </a:cubicBezTo>
                  <a:lnTo>
                    <a:pt x="1165542" y="129811"/>
                  </a:lnTo>
                  <a:lnTo>
                    <a:pt x="1146101" y="129811"/>
                  </a:lnTo>
                  <a:lnTo>
                    <a:pt x="1146101" y="38086"/>
                  </a:lnTo>
                  <a:lnTo>
                    <a:pt x="1165542" y="38086"/>
                  </a:lnTo>
                  <a:lnTo>
                    <a:pt x="1165542" y="49760"/>
                  </a:lnTo>
                  <a:lnTo>
                    <a:pt x="1167298" y="46172"/>
                  </a:lnTo>
                  <a:cubicBezTo>
                    <a:pt x="1168705" y="44051"/>
                    <a:pt x="1170314" y="42269"/>
                    <a:pt x="1172125" y="40826"/>
                  </a:cubicBezTo>
                  <a:cubicBezTo>
                    <a:pt x="1175748" y="37939"/>
                    <a:pt x="1179857" y="36496"/>
                    <a:pt x="1184452" y="36496"/>
                  </a:cubicBezTo>
                  <a:close/>
                  <a:moveTo>
                    <a:pt x="1104522" y="36496"/>
                  </a:moveTo>
                  <a:cubicBezTo>
                    <a:pt x="1110178" y="36496"/>
                    <a:pt x="1115023" y="37482"/>
                    <a:pt x="1119059" y="39456"/>
                  </a:cubicBezTo>
                  <a:cubicBezTo>
                    <a:pt x="1123094" y="41429"/>
                    <a:pt x="1126158" y="44316"/>
                    <a:pt x="1128249" y="48116"/>
                  </a:cubicBezTo>
                  <a:cubicBezTo>
                    <a:pt x="1130340" y="51916"/>
                    <a:pt x="1131386" y="56496"/>
                    <a:pt x="1131386" y="61857"/>
                  </a:cubicBezTo>
                  <a:lnTo>
                    <a:pt x="1131386" y="105598"/>
                  </a:lnTo>
                  <a:cubicBezTo>
                    <a:pt x="1131386" y="110959"/>
                    <a:pt x="1130340" y="115554"/>
                    <a:pt x="1128249" y="119384"/>
                  </a:cubicBezTo>
                  <a:cubicBezTo>
                    <a:pt x="1126158" y="123213"/>
                    <a:pt x="1123094" y="126129"/>
                    <a:pt x="1119059" y="128132"/>
                  </a:cubicBezTo>
                  <a:cubicBezTo>
                    <a:pt x="1115023" y="130135"/>
                    <a:pt x="1110178" y="131136"/>
                    <a:pt x="1104522" y="131136"/>
                  </a:cubicBezTo>
                  <a:cubicBezTo>
                    <a:pt x="1098867" y="131136"/>
                    <a:pt x="1094022" y="130120"/>
                    <a:pt x="1089986" y="128088"/>
                  </a:cubicBezTo>
                  <a:cubicBezTo>
                    <a:pt x="1085951" y="126055"/>
                    <a:pt x="1082873" y="123110"/>
                    <a:pt x="1080752" y="119251"/>
                  </a:cubicBezTo>
                  <a:cubicBezTo>
                    <a:pt x="1078631" y="115392"/>
                    <a:pt x="1077571" y="110753"/>
                    <a:pt x="1077571" y="105333"/>
                  </a:cubicBezTo>
                  <a:lnTo>
                    <a:pt x="1077571" y="61857"/>
                  </a:lnTo>
                  <a:cubicBezTo>
                    <a:pt x="1077571" y="56496"/>
                    <a:pt x="1078631" y="51916"/>
                    <a:pt x="1080752" y="48116"/>
                  </a:cubicBezTo>
                  <a:cubicBezTo>
                    <a:pt x="1082873" y="44316"/>
                    <a:pt x="1085951" y="41429"/>
                    <a:pt x="1089986" y="39456"/>
                  </a:cubicBezTo>
                  <a:cubicBezTo>
                    <a:pt x="1094022" y="37482"/>
                    <a:pt x="1098867" y="36496"/>
                    <a:pt x="1104522" y="36496"/>
                  </a:cubicBezTo>
                  <a:close/>
                  <a:moveTo>
                    <a:pt x="1671567" y="11399"/>
                  </a:moveTo>
                  <a:lnTo>
                    <a:pt x="1690831" y="11399"/>
                  </a:lnTo>
                  <a:lnTo>
                    <a:pt x="1690831" y="38086"/>
                  </a:lnTo>
                  <a:lnTo>
                    <a:pt x="1703467" y="38086"/>
                  </a:lnTo>
                  <a:lnTo>
                    <a:pt x="1703467" y="56025"/>
                  </a:lnTo>
                  <a:lnTo>
                    <a:pt x="1690831" y="56025"/>
                  </a:lnTo>
                  <a:lnTo>
                    <a:pt x="1690831" y="104185"/>
                  </a:lnTo>
                  <a:cubicBezTo>
                    <a:pt x="1690831" y="106482"/>
                    <a:pt x="1691361" y="108279"/>
                    <a:pt x="1692421" y="109575"/>
                  </a:cubicBezTo>
                  <a:cubicBezTo>
                    <a:pt x="1693482" y="110871"/>
                    <a:pt x="1694984" y="111519"/>
                    <a:pt x="1696928" y="111519"/>
                  </a:cubicBezTo>
                  <a:lnTo>
                    <a:pt x="1703467" y="111519"/>
                  </a:lnTo>
                  <a:lnTo>
                    <a:pt x="1703467" y="130253"/>
                  </a:lnTo>
                  <a:lnTo>
                    <a:pt x="1694277" y="130253"/>
                  </a:lnTo>
                  <a:cubicBezTo>
                    <a:pt x="1686442" y="130253"/>
                    <a:pt x="1680698" y="128206"/>
                    <a:pt x="1677046" y="124111"/>
                  </a:cubicBezTo>
                  <a:cubicBezTo>
                    <a:pt x="1673393" y="120017"/>
                    <a:pt x="1671567" y="113964"/>
                    <a:pt x="1671567" y="105952"/>
                  </a:cubicBezTo>
                  <a:lnTo>
                    <a:pt x="1671567" y="56025"/>
                  </a:lnTo>
                  <a:lnTo>
                    <a:pt x="1662907" y="56025"/>
                  </a:lnTo>
                  <a:lnTo>
                    <a:pt x="1662907" y="38086"/>
                  </a:lnTo>
                  <a:lnTo>
                    <a:pt x="1671567" y="38086"/>
                  </a:lnTo>
                  <a:close/>
                  <a:moveTo>
                    <a:pt x="1716629" y="1856"/>
                  </a:moveTo>
                  <a:lnTo>
                    <a:pt x="1735982" y="1856"/>
                  </a:lnTo>
                  <a:lnTo>
                    <a:pt x="1735982" y="21120"/>
                  </a:lnTo>
                  <a:lnTo>
                    <a:pt x="1716629" y="21120"/>
                  </a:lnTo>
                  <a:close/>
                  <a:moveTo>
                    <a:pt x="1552569" y="1326"/>
                  </a:moveTo>
                  <a:lnTo>
                    <a:pt x="1571922" y="1326"/>
                  </a:lnTo>
                  <a:lnTo>
                    <a:pt x="1571922" y="129811"/>
                  </a:lnTo>
                  <a:lnTo>
                    <a:pt x="1552569" y="129811"/>
                  </a:lnTo>
                  <a:lnTo>
                    <a:pt x="1552569" y="117382"/>
                  </a:lnTo>
                  <a:lnTo>
                    <a:pt x="1546472" y="127116"/>
                  </a:lnTo>
                  <a:cubicBezTo>
                    <a:pt x="1543173" y="129914"/>
                    <a:pt x="1539285" y="131313"/>
                    <a:pt x="1534808" y="131313"/>
                  </a:cubicBezTo>
                  <a:cubicBezTo>
                    <a:pt x="1530802" y="131313"/>
                    <a:pt x="1527370" y="130297"/>
                    <a:pt x="1524513" y="128264"/>
                  </a:cubicBezTo>
                  <a:cubicBezTo>
                    <a:pt x="1521656" y="126232"/>
                    <a:pt x="1519476" y="123257"/>
                    <a:pt x="1517974" y="119339"/>
                  </a:cubicBezTo>
                  <a:cubicBezTo>
                    <a:pt x="1516472" y="115422"/>
                    <a:pt x="1515721" y="110694"/>
                    <a:pt x="1515721" y="105157"/>
                  </a:cubicBezTo>
                  <a:lnTo>
                    <a:pt x="1515721" y="63094"/>
                  </a:lnTo>
                  <a:cubicBezTo>
                    <a:pt x="1515721" y="57497"/>
                    <a:pt x="1516472" y="52711"/>
                    <a:pt x="1517974" y="48734"/>
                  </a:cubicBezTo>
                  <a:cubicBezTo>
                    <a:pt x="1519476" y="44758"/>
                    <a:pt x="1521656" y="41724"/>
                    <a:pt x="1524513" y="39633"/>
                  </a:cubicBezTo>
                  <a:cubicBezTo>
                    <a:pt x="1527370" y="37541"/>
                    <a:pt x="1530802" y="36496"/>
                    <a:pt x="1534808" y="36496"/>
                  </a:cubicBezTo>
                  <a:cubicBezTo>
                    <a:pt x="1538932" y="36496"/>
                    <a:pt x="1542702" y="37939"/>
                    <a:pt x="1546119" y="40826"/>
                  </a:cubicBezTo>
                  <a:lnTo>
                    <a:pt x="1552569" y="50227"/>
                  </a:lnTo>
                  <a:close/>
                  <a:moveTo>
                    <a:pt x="1032652" y="0"/>
                  </a:moveTo>
                  <a:cubicBezTo>
                    <a:pt x="1039074" y="0"/>
                    <a:pt x="1044552" y="1282"/>
                    <a:pt x="1049089" y="3844"/>
                  </a:cubicBezTo>
                  <a:cubicBezTo>
                    <a:pt x="1053625" y="6407"/>
                    <a:pt x="1057086" y="10148"/>
                    <a:pt x="1059472" y="15067"/>
                  </a:cubicBezTo>
                  <a:cubicBezTo>
                    <a:pt x="1061858" y="19986"/>
                    <a:pt x="1063051" y="25892"/>
                    <a:pt x="1063051" y="32784"/>
                  </a:cubicBezTo>
                  <a:lnTo>
                    <a:pt x="1063051" y="40737"/>
                  </a:lnTo>
                  <a:lnTo>
                    <a:pt x="1043433" y="40737"/>
                  </a:lnTo>
                  <a:lnTo>
                    <a:pt x="1043433" y="32784"/>
                  </a:lnTo>
                  <a:cubicBezTo>
                    <a:pt x="1043433" y="29957"/>
                    <a:pt x="1043021" y="27526"/>
                    <a:pt x="1042196" y="25494"/>
                  </a:cubicBezTo>
                  <a:cubicBezTo>
                    <a:pt x="1041371" y="23462"/>
                    <a:pt x="1040149" y="21915"/>
                    <a:pt x="1038529" y="20855"/>
                  </a:cubicBezTo>
                  <a:cubicBezTo>
                    <a:pt x="1036909" y="19794"/>
                    <a:pt x="1034950" y="19264"/>
                    <a:pt x="1032652" y="19264"/>
                  </a:cubicBezTo>
                  <a:cubicBezTo>
                    <a:pt x="1030414" y="19264"/>
                    <a:pt x="1028499" y="19794"/>
                    <a:pt x="1026909" y="20855"/>
                  </a:cubicBezTo>
                  <a:cubicBezTo>
                    <a:pt x="1025318" y="21915"/>
                    <a:pt x="1024096" y="23462"/>
                    <a:pt x="1023241" y="25494"/>
                  </a:cubicBezTo>
                  <a:cubicBezTo>
                    <a:pt x="1022387" y="27526"/>
                    <a:pt x="1021960" y="29957"/>
                    <a:pt x="1021960" y="32784"/>
                  </a:cubicBezTo>
                  <a:lnTo>
                    <a:pt x="1021960" y="98352"/>
                  </a:lnTo>
                  <a:cubicBezTo>
                    <a:pt x="1021960" y="101180"/>
                    <a:pt x="1022387" y="103595"/>
                    <a:pt x="1023241" y="105598"/>
                  </a:cubicBezTo>
                  <a:cubicBezTo>
                    <a:pt x="1024096" y="107601"/>
                    <a:pt x="1025318" y="109133"/>
                    <a:pt x="1026909" y="110193"/>
                  </a:cubicBezTo>
                  <a:cubicBezTo>
                    <a:pt x="1028499" y="111254"/>
                    <a:pt x="1030414" y="111784"/>
                    <a:pt x="1032652" y="111784"/>
                  </a:cubicBezTo>
                  <a:cubicBezTo>
                    <a:pt x="1034950" y="111784"/>
                    <a:pt x="1036909" y="111254"/>
                    <a:pt x="1038529" y="110193"/>
                  </a:cubicBezTo>
                  <a:cubicBezTo>
                    <a:pt x="1040149" y="109133"/>
                    <a:pt x="1041371" y="107601"/>
                    <a:pt x="1042196" y="105598"/>
                  </a:cubicBezTo>
                  <a:cubicBezTo>
                    <a:pt x="1043021" y="103595"/>
                    <a:pt x="1043433" y="101151"/>
                    <a:pt x="1043433" y="98264"/>
                  </a:cubicBezTo>
                  <a:lnTo>
                    <a:pt x="1043433" y="90399"/>
                  </a:lnTo>
                  <a:lnTo>
                    <a:pt x="1063051" y="90399"/>
                  </a:lnTo>
                  <a:lnTo>
                    <a:pt x="1063051" y="98264"/>
                  </a:lnTo>
                  <a:cubicBezTo>
                    <a:pt x="1063051" y="105157"/>
                    <a:pt x="1061858" y="111062"/>
                    <a:pt x="1059472" y="115981"/>
                  </a:cubicBezTo>
                  <a:cubicBezTo>
                    <a:pt x="1057086" y="120901"/>
                    <a:pt x="1053625" y="124656"/>
                    <a:pt x="1049089" y="127248"/>
                  </a:cubicBezTo>
                  <a:cubicBezTo>
                    <a:pt x="1044552" y="129840"/>
                    <a:pt x="1039074" y="131136"/>
                    <a:pt x="1032652" y="131136"/>
                  </a:cubicBezTo>
                  <a:cubicBezTo>
                    <a:pt x="1026290" y="131136"/>
                    <a:pt x="1020841" y="129840"/>
                    <a:pt x="1016305" y="127248"/>
                  </a:cubicBezTo>
                  <a:cubicBezTo>
                    <a:pt x="1011768" y="124656"/>
                    <a:pt x="1008307" y="120915"/>
                    <a:pt x="1005921" y="116026"/>
                  </a:cubicBezTo>
                  <a:cubicBezTo>
                    <a:pt x="1003536" y="111136"/>
                    <a:pt x="1002343" y="105245"/>
                    <a:pt x="1002343" y="98352"/>
                  </a:cubicBezTo>
                  <a:lnTo>
                    <a:pt x="1002343" y="32784"/>
                  </a:lnTo>
                  <a:cubicBezTo>
                    <a:pt x="1002343" y="25892"/>
                    <a:pt x="1003536" y="19986"/>
                    <a:pt x="1005921" y="15067"/>
                  </a:cubicBezTo>
                  <a:cubicBezTo>
                    <a:pt x="1008307" y="10148"/>
                    <a:pt x="1011768" y="6407"/>
                    <a:pt x="1016305" y="3844"/>
                  </a:cubicBezTo>
                  <a:cubicBezTo>
                    <a:pt x="1020841" y="1282"/>
                    <a:pt x="1026290" y="0"/>
                    <a:pt x="103265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mn-ea"/>
                <a:sym typeface="Arial" panose="020B0604020202020204" pitchFamily="34" charset="0"/>
              </a:endParaRPr>
            </a:p>
          </p:txBody>
        </p:sp>
      </p:grpSp>
      <p:sp>
        <p:nvSpPr>
          <p:cNvPr id="15" name="文本框 14"/>
          <p:cNvSpPr txBox="1"/>
          <p:nvPr/>
        </p:nvSpPr>
        <p:spPr>
          <a:xfrm>
            <a:off x="1747570" y="3008058"/>
            <a:ext cx="2283254" cy="707886"/>
          </a:xfrm>
          <a:prstGeom prst="rect">
            <a:avLst/>
          </a:prstGeom>
          <a:noFill/>
        </p:spPr>
        <p:txBody>
          <a:bodyPr wrap="square" rtlCol="0">
            <a:spAutoFit/>
          </a:bodyPr>
          <a:lstStyle/>
          <a:p>
            <a:pPr algn="ctr" defTabSz="1371600" eaLnBrk="0" fontAlgn="base" hangingPunct="0">
              <a:spcBef>
                <a:spcPct val="0"/>
              </a:spcBef>
              <a:spcAft>
                <a:spcPct val="0"/>
              </a:spcAft>
            </a:pPr>
            <a:r>
              <a:rPr lang="en-US" altLang="zh-CN" sz="4000" b="1" dirty="0" smtClean="0">
                <a:ln w="0">
                  <a:noFill/>
                </a:ln>
                <a:gradFill>
                  <a:gsLst>
                    <a:gs pos="0">
                      <a:srgbClr val="CDA75C"/>
                    </a:gs>
                    <a:gs pos="50000">
                      <a:srgbClr val="FFFEDF"/>
                    </a:gs>
                    <a:gs pos="100000">
                      <a:srgbClr val="D1B76D"/>
                    </a:gs>
                  </a:gsLst>
                  <a:lin ang="0" scaled="0"/>
                </a:gradFill>
                <a:latin typeface="Arial" panose="020B0604020202020204" pitchFamily="34" charset="0"/>
                <a:ea typeface="微软雅黑" panose="020B0503020204020204" charset="-122"/>
                <a:cs typeface="+mn-ea"/>
                <a:sym typeface="Arial" panose="020B0604020202020204" pitchFamily="34" charset="0"/>
              </a:rPr>
              <a:t>WINNER</a:t>
            </a:r>
            <a:endParaRPr lang="en-US" altLang="zh-CN" sz="4000" b="1" dirty="0">
              <a:ln w="0">
                <a:noFill/>
              </a:ln>
              <a:gradFill>
                <a:gsLst>
                  <a:gs pos="0">
                    <a:srgbClr val="CDA75C"/>
                  </a:gs>
                  <a:gs pos="50000">
                    <a:srgbClr val="FFFEDF"/>
                  </a:gs>
                  <a:gs pos="100000">
                    <a:srgbClr val="D1B76D"/>
                  </a:gs>
                </a:gsLst>
                <a:lin ang="0" scaled="0"/>
              </a:gradFill>
              <a:latin typeface="Arial" panose="020B0604020202020204" pitchFamily="34" charset="0"/>
              <a:ea typeface="微软雅黑" panose="020B0503020204020204" charset="-122"/>
              <a:cs typeface="+mn-ea"/>
              <a:sym typeface="Arial" panose="020B0604020202020204" pitchFamily="34" charset="0"/>
            </a:endParaRPr>
          </a:p>
        </p:txBody>
      </p:sp>
      <p:sp>
        <p:nvSpPr>
          <p:cNvPr id="2" name="文本框 1"/>
          <p:cNvSpPr txBox="1"/>
          <p:nvPr/>
        </p:nvSpPr>
        <p:spPr>
          <a:xfrm>
            <a:off x="5985510" y="2390140"/>
            <a:ext cx="6008370" cy="1445260"/>
          </a:xfrm>
          <a:prstGeom prst="rect">
            <a:avLst/>
          </a:prstGeom>
          <a:noFill/>
        </p:spPr>
        <p:txBody>
          <a:bodyPr wrap="square" rtlCol="0">
            <a:spAutoFit/>
          </a:bodyPr>
          <a:p>
            <a:pPr algn="ctr"/>
            <a:r>
              <a:rPr lang="en-US" altLang="zh-CN" sz="4400">
                <a:solidFill>
                  <a:schemeClr val="bg1"/>
                </a:solidFill>
                <a:latin typeface="汉仪颜楷简" panose="00020600040101010101" charset="-122"/>
                <a:ea typeface="汉仪颜楷简" panose="00020600040101010101" charset="-122"/>
                <a:cs typeface="汉仪颜楷简" panose="00020600040101010101" charset="-122"/>
              </a:rPr>
              <a:t>2025</a:t>
            </a:r>
            <a:r>
              <a:rPr lang="zh-CN" altLang="en-US" sz="4400">
                <a:solidFill>
                  <a:schemeClr val="bg1"/>
                </a:solidFill>
                <a:latin typeface="汉仪颜楷简" panose="00020600040101010101" charset="-122"/>
                <a:ea typeface="汉仪颜楷简" panose="00020600040101010101" charset="-122"/>
                <a:cs typeface="汉仪颜楷简" panose="00020600040101010101" charset="-122"/>
              </a:rPr>
              <a:t>届</a:t>
            </a:r>
            <a:r>
              <a:rPr lang="en-US" altLang="zh-CN" sz="4400">
                <a:solidFill>
                  <a:schemeClr val="bg1"/>
                </a:solidFill>
                <a:latin typeface="汉仪颜楷简" panose="00020600040101010101" charset="-122"/>
                <a:ea typeface="汉仪颜楷简" panose="00020600040101010101" charset="-122"/>
                <a:cs typeface="汉仪颜楷简" panose="00020600040101010101" charset="-122"/>
              </a:rPr>
              <a:t>T8</a:t>
            </a:r>
            <a:r>
              <a:rPr lang="zh-CN" altLang="en-US" sz="4400">
                <a:solidFill>
                  <a:schemeClr val="bg1"/>
                </a:solidFill>
                <a:latin typeface="汉仪颜楷简" panose="00020600040101010101" charset="-122"/>
                <a:ea typeface="汉仪颜楷简" panose="00020600040101010101" charset="-122"/>
                <a:cs typeface="汉仪颜楷简" panose="00020600040101010101" charset="-122"/>
              </a:rPr>
              <a:t>联盟</a:t>
            </a:r>
            <a:r>
              <a:rPr lang="en-US" altLang="zh-CN" sz="4400">
                <a:solidFill>
                  <a:schemeClr val="bg1"/>
                </a:solidFill>
                <a:latin typeface="汉仪颜楷简" panose="00020600040101010101" charset="-122"/>
                <a:ea typeface="汉仪颜楷简" panose="00020600040101010101" charset="-122"/>
                <a:cs typeface="汉仪颜楷简" panose="00020600040101010101" charset="-122"/>
              </a:rPr>
              <a:t>12</a:t>
            </a:r>
            <a:r>
              <a:rPr lang="zh-CN" altLang="en-US" sz="4400">
                <a:solidFill>
                  <a:schemeClr val="bg1"/>
                </a:solidFill>
                <a:latin typeface="汉仪颜楷简" panose="00020600040101010101" charset="-122"/>
                <a:ea typeface="汉仪颜楷简" panose="00020600040101010101" charset="-122"/>
                <a:cs typeface="汉仪颜楷简" panose="00020600040101010101" charset="-122"/>
              </a:rPr>
              <a:t>月</a:t>
            </a:r>
            <a:endParaRPr lang="zh-CN" altLang="en-US" sz="4400">
              <a:solidFill>
                <a:schemeClr val="bg1"/>
              </a:solidFill>
              <a:latin typeface="汉仪颜楷简" panose="00020600040101010101" charset="-122"/>
              <a:ea typeface="汉仪颜楷简" panose="00020600040101010101" charset="-122"/>
              <a:cs typeface="汉仪颜楷简" panose="00020600040101010101" charset="-122"/>
            </a:endParaRPr>
          </a:p>
          <a:p>
            <a:pPr algn="ctr"/>
            <a:r>
              <a:rPr lang="zh-CN" altLang="en-US" sz="4400">
                <a:solidFill>
                  <a:schemeClr val="bg1"/>
                </a:solidFill>
                <a:latin typeface="汉仪颜楷简" panose="00020600040101010101" charset="-122"/>
                <a:ea typeface="汉仪颜楷简" panose="00020600040101010101" charset="-122"/>
                <a:cs typeface="汉仪颜楷简" panose="00020600040101010101" charset="-122"/>
              </a:rPr>
              <a:t>第一次联考应用文讲评</a:t>
            </a:r>
            <a:endParaRPr lang="zh-CN" altLang="en-US" sz="4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9" name="文本框 8"/>
          <p:cNvSpPr txBox="1"/>
          <p:nvPr/>
        </p:nvSpPr>
        <p:spPr>
          <a:xfrm>
            <a:off x="6367145" y="4676775"/>
            <a:ext cx="5282565" cy="368300"/>
          </a:xfrm>
          <a:prstGeom prst="rect">
            <a:avLst/>
          </a:prstGeom>
          <a:noFill/>
        </p:spPr>
        <p:txBody>
          <a:bodyPr wrap="square" rtlCol="0">
            <a:spAutoFit/>
          </a:bodyPr>
          <a:p>
            <a:pPr algn="ctr"/>
            <a:r>
              <a:rPr lang="en-US" altLang="zh-CN" b="1">
                <a:solidFill>
                  <a:schemeClr val="bg1"/>
                </a:solidFill>
                <a:latin typeface="Times New Roman" panose="02020603050405020304" charset="0"/>
                <a:ea typeface="汉仪颜楷简" panose="00020600040101010101" charset="-122"/>
                <a:cs typeface="Times New Roman" panose="02020603050405020304" charset="0"/>
              </a:rPr>
              <a:t>Showcase the Cultural Charm of Your Nation</a:t>
            </a:r>
            <a:endParaRPr lang="en-US" altLang="zh-CN" b="1">
              <a:solidFill>
                <a:schemeClr val="bg1"/>
              </a:solidFill>
              <a:latin typeface="Times New Roman" panose="02020603050405020304" charset="0"/>
              <a:ea typeface="汉仪颜楷简" panose="0002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微软雅黑" panose="020B0503020204020204" charset="-122"/>
                <a:ea typeface="微软雅黑" panose="020B0503020204020204" charset="-122"/>
                <a:cs typeface="微软雅黑" panose="020B0503020204020204" charset="-122"/>
              </a:rPr>
              <a:t>类似任务：</a:t>
            </a:r>
            <a:r>
              <a:rPr lang="zh-CN" altLang="en-US" sz="2400">
                <a:latin typeface="微软雅黑" panose="020B0503020204020204" charset="-122"/>
                <a:ea typeface="微软雅黑" panose="020B0503020204020204" charset="-122"/>
                <a:cs typeface="微软雅黑" panose="020B0503020204020204" charset="-122"/>
              </a:rPr>
              <a:t>天域名校协作体</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届</a:t>
            </a:r>
            <a:r>
              <a:rPr lang="en-US" altLang="zh-CN" sz="2400">
                <a:latin typeface="微软雅黑" panose="020B0503020204020204" charset="-122"/>
                <a:ea typeface="微软雅黑" panose="020B0503020204020204" charset="-122"/>
                <a:cs typeface="微软雅黑" panose="020B0503020204020204" charset="-122"/>
              </a:rPr>
              <a:t>10</a:t>
            </a:r>
            <a:r>
              <a:rPr lang="zh-CN" altLang="en-US" sz="2400">
                <a:latin typeface="微软雅黑" panose="020B0503020204020204" charset="-122"/>
                <a:ea typeface="微软雅黑" panose="020B0503020204020204" charset="-122"/>
                <a:cs typeface="微软雅黑" panose="020B0503020204020204" charset="-122"/>
              </a:rPr>
              <a:t>月联考</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4" name="内容占位符 2"/>
          <p:cNvSpPr>
            <a:spLocks noGrp="1"/>
          </p:cNvSpPr>
          <p:nvPr/>
        </p:nvSpPr>
        <p:spPr>
          <a:xfrm>
            <a:off x="582295" y="1609090"/>
            <a:ext cx="10626725" cy="3613150"/>
          </a:xfrm>
          <a:prstGeom prst="rect">
            <a:avLst/>
          </a:prstGeom>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rgbClr val="000000"/>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rgbClr val="000000">
                    <a:lumMod val="65000"/>
                    <a:lumOff val="35000"/>
                  </a:srgb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rgbClr val="000000">
                    <a:lumMod val="65000"/>
                    <a:lumOff val="35000"/>
                  </a:srgb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rgbClr val="000000">
                    <a:lumMod val="65000"/>
                    <a:lumOff val="35000"/>
                  </a:srgb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rgbClr val="000000">
                    <a:lumMod val="65000"/>
                    <a:lumOff val="35000"/>
                  </a:srgb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indent="0">
              <a:lnSpc>
                <a:spcPct val="150000"/>
              </a:lnSpc>
              <a:buNone/>
            </a:pPr>
            <a:r>
              <a:rPr lang="en-US"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假定你是李华，在新西兰的一所高中做交换生。你们小组为世界海洋日</a:t>
            </a:r>
            <a:r>
              <a:rPr lang="en-US" altLang="zh-CN" sz="2800">
                <a:latin typeface="微软雅黑" panose="020B0503020204020204" charset="-122"/>
                <a:ea typeface="微软雅黑" panose="020B0503020204020204" charset="-122"/>
                <a:cs typeface="微软雅黑" panose="020B0503020204020204" charset="-122"/>
              </a:rPr>
              <a:t>(World Oceans Day)</a:t>
            </a:r>
            <a:r>
              <a:rPr lang="zh-CN" altLang="en-US" sz="2800">
                <a:latin typeface="微软雅黑" panose="020B0503020204020204" charset="-122"/>
                <a:ea typeface="微软雅黑" panose="020B0503020204020204" charset="-122"/>
                <a:cs typeface="微软雅黑" panose="020B0503020204020204" charset="-122"/>
              </a:rPr>
              <a:t>设计的海报获一等奖，请代表你们组做</a:t>
            </a:r>
            <a:r>
              <a:rPr lang="zh-CN" altLang="en-US" sz="2800" b="1">
                <a:highlight>
                  <a:srgbClr val="FFFF00"/>
                </a:highlight>
                <a:latin typeface="微软雅黑" panose="020B0503020204020204" charset="-122"/>
                <a:ea typeface="微软雅黑" panose="020B0503020204020204" charset="-122"/>
                <a:cs typeface="微软雅黑" panose="020B0503020204020204" charset="-122"/>
              </a:rPr>
              <a:t>经验分享</a:t>
            </a:r>
            <a:r>
              <a:rPr lang="zh-CN" altLang="en-US" sz="2800">
                <a:latin typeface="微软雅黑" panose="020B0503020204020204" charset="-122"/>
                <a:ea typeface="微软雅黑" panose="020B0503020204020204" charset="-122"/>
                <a:cs typeface="微软雅黑" panose="020B0503020204020204" charset="-122"/>
              </a:rPr>
              <a:t>，内容包括：</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海报主题及制作过程；</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lang="en-US" altLang="zh-CN" sz="28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活动感受。</a:t>
            </a:r>
            <a:endParaRPr lang="zh-CN" altLang="en-US" sz="2800">
              <a:latin typeface="微软雅黑" panose="020B0503020204020204" charset="-122"/>
              <a:ea typeface="微软雅黑" panose="020B0503020204020204" charset="-122"/>
              <a:cs typeface="微软雅黑" panose="020B0503020204020204" charset="-122"/>
            </a:endParaRPr>
          </a:p>
          <a:p>
            <a:pPr marL="0" indent="0">
              <a:lnSpc>
                <a:spcPct val="120000"/>
              </a:lnSpc>
              <a:buNone/>
            </a:pPr>
            <a:endParaRPr lang="zh-CN" altLang="en-US" sz="2800" b="1">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4" name="文本框 3"/>
          <p:cNvSpPr txBox="1"/>
          <p:nvPr/>
        </p:nvSpPr>
        <p:spPr>
          <a:xfrm>
            <a:off x="695960" y="1271905"/>
            <a:ext cx="11047730" cy="5320030"/>
          </a:xfrm>
          <a:prstGeom prst="rect">
            <a:avLst/>
          </a:prstGeom>
          <a:noFill/>
        </p:spPr>
        <p:txBody>
          <a:bodyPr wrap="square" rtlCol="0" anchor="t">
            <a:noAutofit/>
          </a:bodyPr>
          <a:p>
            <a:pPr>
              <a:lnSpc>
                <a:spcPct val="90000"/>
              </a:lnSpc>
            </a:pPr>
            <a:r>
              <a:rPr lang="en-US" altLang="zh-CN" sz="2800">
                <a:latin typeface="Times New Roman" panose="02020603050405020304" charset="0"/>
                <a:cs typeface="Times New Roman" panose="02020603050405020304" charset="0"/>
              </a:rPr>
              <a:t>Dear fellow students,</a:t>
            </a:r>
            <a:r>
              <a:rPr lang="en-US" altLang="en-US" sz="2800">
                <a:latin typeface="Times New Roman" panose="02020603050405020304" charset="0"/>
                <a:cs typeface="Times New Roman" panose="02020603050405020304" charset="0"/>
              </a:rPr>
              <a:t> </a:t>
            </a:r>
            <a:endParaRPr lang="en-US" altLang="en-US" sz="2800">
              <a:latin typeface="Times New Roman" panose="02020603050405020304" charset="0"/>
              <a:cs typeface="Times New Roman" panose="02020603050405020304" charset="0"/>
            </a:endParaRPr>
          </a:p>
          <a:p>
            <a:pPr>
              <a:lnSpc>
                <a:spcPct val="90000"/>
              </a:lnSpc>
            </a:pPr>
            <a:r>
              <a:rPr 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It’s my privilege to share with you our experience in creating the poster. Themed on sea pollution, our poster intends to </a:t>
            </a:r>
            <a:r>
              <a:rPr lang="en-US" altLang="zh-CN" sz="2800" b="1">
                <a:latin typeface="Times New Roman" panose="02020603050405020304" charset="0"/>
                <a:cs typeface="Times New Roman" panose="02020603050405020304" charset="0"/>
              </a:rPr>
              <a:t>advance ocean conservation</a:t>
            </a:r>
            <a:r>
              <a:rPr lang="en-US" altLang="zh-CN" sz="2800">
                <a:latin typeface="Times New Roman" panose="02020603050405020304" charset="0"/>
                <a:cs typeface="Times New Roman" panose="02020603050405020304" charset="0"/>
              </a:rPr>
              <a:t> and education.</a:t>
            </a:r>
            <a:r>
              <a:rPr lang="en-US" altLang="en-US" sz="2800">
                <a:latin typeface="Times New Roman" panose="02020603050405020304" charset="0"/>
                <a:cs typeface="Times New Roman" panose="02020603050405020304" charset="0"/>
              </a:rPr>
              <a:t>   </a:t>
            </a:r>
            <a:endParaRPr lang="en-US" altLang="en-US" sz="2800">
              <a:latin typeface="Times New Roman" panose="02020603050405020304" charset="0"/>
              <a:cs typeface="Times New Roman" panose="02020603050405020304" charset="0"/>
            </a:endParaRPr>
          </a:p>
          <a:p>
            <a:pPr>
              <a:lnSpc>
                <a:spcPct val="90000"/>
              </a:lnSpc>
            </a:pPr>
            <a:r>
              <a:rPr 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Surfing the Internet for inspiring stories about the sea was the first step we took. Then we selected the top concern as the theme and a short, </a:t>
            </a:r>
            <a:r>
              <a:rPr lang="en-US" altLang="zh-CN" sz="2800" b="1">
                <a:latin typeface="Times New Roman" panose="02020603050405020304" charset="0"/>
                <a:cs typeface="Times New Roman" panose="02020603050405020304" charset="0"/>
              </a:rPr>
              <a:t>catchy</a:t>
            </a:r>
            <a:r>
              <a:rPr lang="en-US" altLang="zh-CN" sz="2800">
                <a:latin typeface="Times New Roman" panose="02020603050405020304" charset="0"/>
                <a:cs typeface="Times New Roman" panose="02020603050405020304" charset="0"/>
              </a:rPr>
              <a:t> title was chosen to promote the theme. Using the Internet and our school library, we </a:t>
            </a:r>
            <a:r>
              <a:rPr lang="en-US" altLang="zh-CN" sz="2800" b="1">
                <a:latin typeface="Times New Roman" panose="02020603050405020304" charset="0"/>
                <a:cs typeface="Times New Roman" panose="02020603050405020304" charset="0"/>
              </a:rPr>
              <a:t>collected information</a:t>
            </a:r>
            <a:r>
              <a:rPr lang="en-US" altLang="zh-CN" sz="2800">
                <a:latin typeface="Times New Roman" panose="02020603050405020304" charset="0"/>
                <a:cs typeface="Times New Roman" panose="02020603050405020304" charset="0"/>
              </a:rPr>
              <a:t> and </a:t>
            </a:r>
            <a:r>
              <a:rPr lang="en-US" altLang="zh-CN" sz="2800" b="1">
                <a:latin typeface="Times New Roman" panose="02020603050405020304" charset="0"/>
                <a:cs typeface="Times New Roman" panose="02020603050405020304" charset="0"/>
              </a:rPr>
              <a:t>brainstormed ideas</a:t>
            </a:r>
            <a:r>
              <a:rPr lang="en-US" altLang="zh-CN" sz="2800">
                <a:latin typeface="Times New Roman" panose="02020603050405020304" charset="0"/>
                <a:cs typeface="Times New Roman" panose="02020603050405020304" charset="0"/>
              </a:rPr>
              <a:t> for the design of our poster and what to include. Finally, an appealing picture was added to </a:t>
            </a:r>
            <a:r>
              <a:rPr lang="en-US" altLang="zh-CN" sz="2800" b="1">
                <a:latin typeface="Times New Roman" panose="02020603050405020304" charset="0"/>
                <a:cs typeface="Times New Roman" panose="02020603050405020304" charset="0"/>
              </a:rPr>
              <a:t>arouse people’s empathy</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a:lnSpc>
                <a:spcPct val="90000"/>
              </a:lnSpc>
            </a:pPr>
            <a:r>
              <a:rPr 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With joint efforts, our project </a:t>
            </a:r>
            <a:r>
              <a:rPr lang="en-US" altLang="zh-CN" sz="2800" b="1">
                <a:latin typeface="Times New Roman" panose="02020603050405020304" charset="0"/>
                <a:cs typeface="Times New Roman" panose="02020603050405020304" charset="0"/>
              </a:rPr>
              <a:t>turned out to be</a:t>
            </a:r>
            <a:r>
              <a:rPr lang="en-US" altLang="zh-CN" sz="2800">
                <a:latin typeface="Times New Roman" panose="02020603050405020304" charset="0"/>
                <a:cs typeface="Times New Roman" panose="02020603050405020304" charset="0"/>
              </a:rPr>
              <a:t> a huge success. Through the practice,</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our team spirits as well as </a:t>
            </a:r>
            <a:r>
              <a:rPr lang="en-US" altLang="zh-CN" sz="2800" b="1">
                <a:latin typeface="Times New Roman" panose="02020603050405020304" charset="0"/>
                <a:cs typeface="Times New Roman" panose="02020603050405020304" charset="0"/>
              </a:rPr>
              <a:t>individual competence</a:t>
            </a:r>
            <a:r>
              <a:rPr lang="en-US" altLang="zh-CN" sz="2800">
                <a:latin typeface="Times New Roman" panose="02020603050405020304" charset="0"/>
                <a:cs typeface="Times New Roman" panose="02020603050405020304" charset="0"/>
              </a:rPr>
              <a:t> have been improved.</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Thank you!</a:t>
            </a:r>
            <a:endParaRPr lang="en-US" altLang="zh-CN" sz="280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
          <p:cNvSpPr txBox="1"/>
          <p:nvPr/>
        </p:nvSpPr>
        <p:spPr>
          <a:xfrm>
            <a:off x="1790700" y="3013710"/>
            <a:ext cx="8354695" cy="922020"/>
          </a:xfrm>
          <a:prstGeom prst="rect">
            <a:avLst/>
          </a:prstGeom>
          <a:noFill/>
        </p:spPr>
        <p:txBody>
          <a:bodyPr wrap="square" rtlCol="0">
            <a:spAutoFit/>
          </a:bodyPr>
          <a:lstStyle/>
          <a:p>
            <a:pPr algn="dist" defTabSz="914400"/>
            <a:r>
              <a:rPr lang="en-US" sz="54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Thanks  For Watching!</a:t>
            </a:r>
            <a:endParaRPr lang="en-US" sz="54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0" name="矩形 259"/>
          <p:cNvSpPr>
            <a:spLocks noChangeArrowheads="1"/>
          </p:cNvSpPr>
          <p:nvPr/>
        </p:nvSpPr>
        <p:spPr bwMode="auto">
          <a:xfrm>
            <a:off x="5815965" y="4812030"/>
            <a:ext cx="1183640" cy="301625"/>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wrap="square" lIns="35998" tIns="35998" rIns="35998" bIns="35998" anchor="ctr" anchorCtr="1">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spcBef>
                <a:spcPct val="20000"/>
              </a:spcBef>
              <a:buFont typeface="Arial" panose="020B0604020202020204" pitchFamily="34" charset="0"/>
              <a:buNone/>
            </a:pPr>
            <a:r>
              <a:rPr lang="en-US" sz="1000" dirty="0" smtClean="0">
                <a:solidFill>
                  <a:schemeClr val="bg1"/>
                </a:solidFill>
                <a:latin typeface="Arial" panose="020B0604020202020204" pitchFamily="34" charset="0"/>
                <a:ea typeface="微软雅黑" panose="020B0503020204020204" charset="-122"/>
                <a:cs typeface="+mn-ea"/>
                <a:sym typeface="Arial" panose="020B0604020202020204" pitchFamily="34" charset="0"/>
              </a:rPr>
              <a:t>Congratulation</a:t>
            </a:r>
            <a:endParaRPr lang="en-US" sz="10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1" name="文本框 20"/>
          <p:cNvSpPr txBox="1"/>
          <p:nvPr/>
        </p:nvSpPr>
        <p:spPr>
          <a:xfrm>
            <a:off x="5358607" y="5938313"/>
            <a:ext cx="1474787" cy="169277"/>
          </a:xfrm>
          <a:prstGeom prst="rect">
            <a:avLst/>
          </a:prstGeom>
          <a:noFill/>
        </p:spPr>
        <p:txBody>
          <a:bodyPr anchor="ctr">
            <a:spAutoFit/>
          </a:bodyPr>
          <a:lstStyle/>
          <a:p>
            <a:pPr algn="dist">
              <a:defRPr/>
            </a:pPr>
            <a:r>
              <a:rPr lang="en-US" altLang="zh-CN" sz="500" dirty="0" smtClean="0">
                <a:solidFill>
                  <a:prstClr val="white"/>
                </a:solidFill>
                <a:latin typeface="Arial" panose="020B0604020202020204" pitchFamily="34" charset="0"/>
                <a:ea typeface="微软雅黑" panose="020B0503020204020204" charset="-122"/>
                <a:cs typeface="+mn-ea"/>
                <a:sym typeface="Arial" panose="020B0604020202020204" pitchFamily="34" charset="0"/>
              </a:rPr>
              <a:t>AWARD CEREMONY</a:t>
            </a:r>
            <a:endParaRPr lang="zh-CN" altLang="en-US" sz="500" dirty="0">
              <a:solidFill>
                <a:prstClr val="white"/>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15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par>
                          <p:cTn id="20" fill="hold">
                            <p:stCondLst>
                              <p:cond delay="4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1"/>
                                        </p:tgtEl>
                                        <p:attrNameLst>
                                          <p:attrName>ppt_y</p:attrName>
                                        </p:attrNameLst>
                                      </p:cBhvr>
                                      <p:tavLst>
                                        <p:tav tm="0">
                                          <p:val>
                                            <p:strVal val="#ppt_y"/>
                                          </p:val>
                                        </p:tav>
                                        <p:tav tm="100000">
                                          <p:val>
                                            <p:strVal val="#ppt_y"/>
                                          </p:val>
                                        </p:tav>
                                      </p:tavLst>
                                    </p:anim>
                                    <p:anim calcmode="lin" valueType="num">
                                      <p:cBhvr>
                                        <p:cTn id="2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1"/>
                                        </p:tgtEl>
                                      </p:cBhvr>
                                    </p:animEffect>
                                  </p:childTnLst>
                                </p:cTn>
                              </p:par>
                            </p:childTnLst>
                          </p:cTn>
                        </p:par>
                        <p:par>
                          <p:cTn id="28" fill="hold">
                            <p:stCondLst>
                              <p:cond delay="51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bldLvl="0" animBg="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27" name="序号"/>
          <p:cNvSpPr txBox="1"/>
          <p:nvPr>
            <p:custDataLst>
              <p:tags r:id="rId1"/>
            </p:custDataLst>
          </p:nvPr>
        </p:nvSpPr>
        <p:spPr>
          <a:xfrm>
            <a:off x="4740276" y="4112032"/>
            <a:ext cx="515304" cy="527353"/>
          </a:xfrm>
          <a:prstGeom prst="ellipse">
            <a:avLst/>
          </a:prstGeom>
          <a:solidFill>
            <a:srgbClr val="F29D38"/>
          </a:solidFill>
        </p:spPr>
        <p:txBody>
          <a:bodyPr wrap="none" lIns="0" tIns="0" rIns="0" bIns="0" rtlCol="0" anchor="ctr" anchorCtr="0">
            <a:noAutofit/>
          </a:bodyPr>
          <a:p>
            <a:pPr algn="ctr">
              <a:lnSpc>
                <a:spcPct val="100000"/>
              </a:lnSpc>
            </a:pPr>
            <a:r>
              <a:rPr lang="en-US" sz="2400" b="1" dirty="0">
                <a:solidFill>
                  <a:srgbClr val="FFFFFF"/>
                </a:solidFill>
                <a:latin typeface="Arial" panose="020B0604020202020204" pitchFamily="34" charset="0"/>
                <a:ea typeface="+mn-ea"/>
              </a:rPr>
              <a:t>01</a:t>
            </a:r>
            <a:endParaRPr lang="en-US" sz="2400" b="1" dirty="0">
              <a:solidFill>
                <a:srgbClr val="FFFFFF"/>
              </a:solidFill>
              <a:latin typeface="Arial" panose="020B0604020202020204" pitchFamily="34" charset="0"/>
              <a:ea typeface="+mn-ea"/>
            </a:endParaRPr>
          </a:p>
        </p:txBody>
      </p:sp>
      <p:sp>
        <p:nvSpPr>
          <p:cNvPr id="31" name="序号"/>
          <p:cNvSpPr txBox="1"/>
          <p:nvPr>
            <p:custDataLst>
              <p:tags r:id="rId2"/>
            </p:custDataLst>
          </p:nvPr>
        </p:nvSpPr>
        <p:spPr>
          <a:xfrm>
            <a:off x="8591836" y="4112032"/>
            <a:ext cx="515304" cy="527353"/>
          </a:xfrm>
          <a:prstGeom prst="ellipse">
            <a:avLst/>
          </a:prstGeom>
          <a:solidFill>
            <a:srgbClr val="F29D38"/>
          </a:solidFill>
        </p:spPr>
        <p:txBody>
          <a:bodyPr wrap="none" lIns="0" tIns="0" rIns="0" bIns="0" rtlCol="0" anchor="ctr" anchorCtr="0">
            <a:noAutofit/>
          </a:bodyPr>
          <a:p>
            <a:pPr algn="ctr">
              <a:lnSpc>
                <a:spcPct val="100000"/>
              </a:lnSpc>
            </a:pPr>
            <a:r>
              <a:rPr lang="en-US" sz="2400" b="1" dirty="0">
                <a:solidFill>
                  <a:srgbClr val="FFFFFF"/>
                </a:solidFill>
                <a:latin typeface="Arial" panose="020B0604020202020204" pitchFamily="34" charset="0"/>
                <a:ea typeface="+mn-ea"/>
              </a:rPr>
              <a:t>02</a:t>
            </a:r>
            <a:endParaRPr lang="en-US" sz="2400" b="1" dirty="0">
              <a:solidFill>
                <a:srgbClr val="FFFFFF"/>
              </a:solidFill>
              <a:latin typeface="Arial" panose="020B0604020202020204" pitchFamily="34" charset="0"/>
              <a:ea typeface="+mn-ea"/>
            </a:endParaRPr>
          </a:p>
        </p:txBody>
      </p:sp>
      <p:sp>
        <p:nvSpPr>
          <p:cNvPr id="35" name="序号"/>
          <p:cNvSpPr txBox="1"/>
          <p:nvPr>
            <p:custDataLst>
              <p:tags r:id="rId3"/>
            </p:custDataLst>
          </p:nvPr>
        </p:nvSpPr>
        <p:spPr>
          <a:xfrm>
            <a:off x="4740276" y="5066682"/>
            <a:ext cx="515304" cy="527353"/>
          </a:xfrm>
          <a:prstGeom prst="ellipse">
            <a:avLst/>
          </a:prstGeom>
          <a:solidFill>
            <a:srgbClr val="F29D38"/>
          </a:solidFill>
        </p:spPr>
        <p:txBody>
          <a:bodyPr wrap="none" lIns="0" tIns="0" rIns="0" bIns="0" rtlCol="0" anchor="ctr" anchorCtr="0">
            <a:noAutofit/>
          </a:bodyPr>
          <a:p>
            <a:pPr algn="ctr">
              <a:lnSpc>
                <a:spcPct val="100000"/>
              </a:lnSpc>
            </a:pPr>
            <a:r>
              <a:rPr lang="en-US" sz="2400" b="1" dirty="0">
                <a:solidFill>
                  <a:srgbClr val="FFFFFF"/>
                </a:solidFill>
                <a:latin typeface="Arial" panose="020B0604020202020204" pitchFamily="34" charset="0"/>
                <a:ea typeface="+mn-ea"/>
              </a:rPr>
              <a:t>03</a:t>
            </a:r>
            <a:endParaRPr lang="en-US" sz="2400" b="1" dirty="0">
              <a:solidFill>
                <a:srgbClr val="FFFFFF"/>
              </a:solidFill>
              <a:latin typeface="Arial" panose="020B0604020202020204" pitchFamily="34" charset="0"/>
              <a:ea typeface="+mn-ea"/>
            </a:endParaRPr>
          </a:p>
        </p:txBody>
      </p:sp>
      <p:sp>
        <p:nvSpPr>
          <p:cNvPr id="39" name="序号"/>
          <p:cNvSpPr txBox="1"/>
          <p:nvPr>
            <p:custDataLst>
              <p:tags r:id="rId4"/>
            </p:custDataLst>
          </p:nvPr>
        </p:nvSpPr>
        <p:spPr>
          <a:xfrm>
            <a:off x="8591836" y="5066682"/>
            <a:ext cx="515304" cy="527353"/>
          </a:xfrm>
          <a:prstGeom prst="ellipse">
            <a:avLst/>
          </a:prstGeom>
          <a:solidFill>
            <a:srgbClr val="F29D38"/>
          </a:solidFill>
        </p:spPr>
        <p:txBody>
          <a:bodyPr wrap="none" lIns="0" tIns="0" rIns="0" bIns="0" rtlCol="0" anchor="ctr" anchorCtr="0">
            <a:noAutofit/>
          </a:bodyPr>
          <a:p>
            <a:pPr algn="ctr">
              <a:lnSpc>
                <a:spcPct val="100000"/>
              </a:lnSpc>
            </a:pPr>
            <a:r>
              <a:rPr lang="en-US" sz="2400" b="1" dirty="0">
                <a:solidFill>
                  <a:srgbClr val="FFFFFF"/>
                </a:solidFill>
                <a:latin typeface="Arial" panose="020B0604020202020204" pitchFamily="34" charset="0"/>
                <a:ea typeface="+mn-ea"/>
              </a:rPr>
              <a:t>04</a:t>
            </a:r>
            <a:endParaRPr lang="en-US" sz="2400" b="1" dirty="0">
              <a:solidFill>
                <a:srgbClr val="FFFFFF"/>
              </a:solidFill>
              <a:latin typeface="Arial" panose="020B0604020202020204" pitchFamily="34" charset="0"/>
              <a:ea typeface="+mn-ea"/>
            </a:endParaRPr>
          </a:p>
        </p:txBody>
      </p:sp>
      <p:sp>
        <p:nvSpPr>
          <p:cNvPr id="28" name="项标题"/>
          <p:cNvSpPr txBox="1"/>
          <p:nvPr>
            <p:custDataLst>
              <p:tags r:id="rId5"/>
            </p:custDataLst>
          </p:nvPr>
        </p:nvSpPr>
        <p:spPr>
          <a:xfrm>
            <a:off x="5369289" y="4144286"/>
            <a:ext cx="2940036" cy="462846"/>
          </a:xfrm>
          <a:prstGeom prst="rect">
            <a:avLst/>
          </a:prstGeom>
          <a:noFill/>
        </p:spPr>
        <p:txBody>
          <a:bodyPr wrap="square" lIns="0" tIns="0" rIns="0" bIns="0" rtlCol="0" anchor="ctr">
            <a:noAutofit/>
          </a:bodyPr>
          <a:p>
            <a:pPr>
              <a:lnSpc>
                <a:spcPct val="100000"/>
              </a:lnSpc>
            </a:pPr>
            <a:r>
              <a:rPr lang="zh-CN" altLang="en-US" sz="2700" b="1" spc="300" dirty="0">
                <a:solidFill>
                  <a:srgbClr val="000000">
                    <a:lumMod val="85000"/>
                    <a:lumOff val="15000"/>
                  </a:srgbClr>
                </a:solidFill>
                <a:latin typeface="微软雅黑" panose="020B0503020204020204" charset="-122"/>
                <a:ea typeface="微软雅黑" panose="020B0503020204020204" charset="-122"/>
              </a:rPr>
              <a:t>审题分析</a:t>
            </a:r>
            <a:endParaRPr lang="zh-CN" altLang="en-US" sz="2700" b="1" spc="300" dirty="0">
              <a:solidFill>
                <a:srgbClr val="000000">
                  <a:lumMod val="85000"/>
                  <a:lumOff val="15000"/>
                </a:srgbClr>
              </a:solidFill>
              <a:latin typeface="微软雅黑" panose="020B0503020204020204" charset="-122"/>
              <a:ea typeface="微软雅黑" panose="020B0503020204020204" charset="-122"/>
            </a:endParaRPr>
          </a:p>
        </p:txBody>
      </p:sp>
      <p:sp>
        <p:nvSpPr>
          <p:cNvPr id="32" name="项标题"/>
          <p:cNvSpPr txBox="1"/>
          <p:nvPr>
            <p:custDataLst>
              <p:tags r:id="rId6"/>
            </p:custDataLst>
          </p:nvPr>
        </p:nvSpPr>
        <p:spPr>
          <a:xfrm>
            <a:off x="9220849" y="4144286"/>
            <a:ext cx="2940036" cy="462846"/>
          </a:xfrm>
          <a:prstGeom prst="rect">
            <a:avLst/>
          </a:prstGeom>
          <a:noFill/>
        </p:spPr>
        <p:txBody>
          <a:bodyPr wrap="square" lIns="0" tIns="0" rIns="0" bIns="0" rtlCol="0" anchor="ctr">
            <a:noAutofit/>
          </a:bodyPr>
          <a:p>
            <a:pPr>
              <a:lnSpc>
                <a:spcPct val="100000"/>
              </a:lnSpc>
            </a:pPr>
            <a:r>
              <a:rPr lang="zh-CN" altLang="en-US" sz="2700" b="1" spc="300" dirty="0">
                <a:solidFill>
                  <a:srgbClr val="000000">
                    <a:lumMod val="85000"/>
                    <a:lumOff val="15000"/>
                  </a:srgbClr>
                </a:solidFill>
                <a:latin typeface="微软雅黑" panose="020B0503020204020204" charset="-122"/>
                <a:ea typeface="微软雅黑" panose="020B0503020204020204" charset="-122"/>
              </a:rPr>
              <a:t>语料搭建</a:t>
            </a:r>
            <a:endParaRPr lang="zh-CN" altLang="en-US" sz="2700" spc="300" dirty="0">
              <a:solidFill>
                <a:srgbClr val="000000">
                  <a:lumMod val="85000"/>
                  <a:lumOff val="15000"/>
                </a:srgbClr>
              </a:solidFill>
              <a:latin typeface="+mn-ea"/>
              <a:ea typeface="+mn-ea"/>
            </a:endParaRPr>
          </a:p>
        </p:txBody>
      </p:sp>
      <p:sp>
        <p:nvSpPr>
          <p:cNvPr id="36" name="项标题"/>
          <p:cNvSpPr txBox="1"/>
          <p:nvPr>
            <p:custDataLst>
              <p:tags r:id="rId7"/>
            </p:custDataLst>
          </p:nvPr>
        </p:nvSpPr>
        <p:spPr>
          <a:xfrm>
            <a:off x="5369289" y="5098936"/>
            <a:ext cx="2940036" cy="462846"/>
          </a:xfrm>
          <a:prstGeom prst="rect">
            <a:avLst/>
          </a:prstGeom>
          <a:noFill/>
        </p:spPr>
        <p:txBody>
          <a:bodyPr wrap="square" lIns="0" tIns="0" rIns="0" bIns="0" rtlCol="0" anchor="ctr">
            <a:noAutofit/>
          </a:bodyPr>
          <a:p>
            <a:pPr>
              <a:lnSpc>
                <a:spcPct val="100000"/>
              </a:lnSpc>
            </a:pPr>
            <a:r>
              <a:rPr lang="zh-CN" altLang="en-US" sz="2700" b="1" spc="300" dirty="0">
                <a:solidFill>
                  <a:srgbClr val="000000">
                    <a:lumMod val="85000"/>
                    <a:lumOff val="15000"/>
                  </a:srgbClr>
                </a:solidFill>
                <a:latin typeface="微软雅黑" panose="020B0503020204020204" charset="-122"/>
                <a:ea typeface="微软雅黑" panose="020B0503020204020204" charset="-122"/>
              </a:rPr>
              <a:t>范文赏析</a:t>
            </a:r>
            <a:endParaRPr lang="zh-CN" altLang="en-US" sz="2700" b="1" spc="300" dirty="0">
              <a:solidFill>
                <a:srgbClr val="000000">
                  <a:lumMod val="85000"/>
                  <a:lumOff val="15000"/>
                </a:srgbClr>
              </a:solidFill>
              <a:latin typeface="微软雅黑" panose="020B0503020204020204" charset="-122"/>
              <a:ea typeface="微软雅黑" panose="020B0503020204020204" charset="-122"/>
            </a:endParaRPr>
          </a:p>
        </p:txBody>
      </p:sp>
      <p:sp>
        <p:nvSpPr>
          <p:cNvPr id="40" name="项标题"/>
          <p:cNvSpPr txBox="1"/>
          <p:nvPr>
            <p:custDataLst>
              <p:tags r:id="rId8"/>
            </p:custDataLst>
          </p:nvPr>
        </p:nvSpPr>
        <p:spPr>
          <a:xfrm>
            <a:off x="9220849" y="5098936"/>
            <a:ext cx="2940036" cy="462846"/>
          </a:xfrm>
          <a:prstGeom prst="rect">
            <a:avLst/>
          </a:prstGeom>
          <a:noFill/>
        </p:spPr>
        <p:txBody>
          <a:bodyPr wrap="square" lIns="0" tIns="0" rIns="0" bIns="0" rtlCol="0" anchor="ctr">
            <a:noAutofit/>
          </a:bodyPr>
          <a:p>
            <a:pPr>
              <a:lnSpc>
                <a:spcPct val="100000"/>
              </a:lnSpc>
            </a:pPr>
            <a:r>
              <a:rPr lang="zh-CN" altLang="en-US" sz="2700" b="1" spc="300" dirty="0">
                <a:solidFill>
                  <a:srgbClr val="000000">
                    <a:lumMod val="85000"/>
                    <a:lumOff val="15000"/>
                  </a:srgbClr>
                </a:solidFill>
                <a:latin typeface="微软雅黑" panose="020B0503020204020204" charset="-122"/>
                <a:ea typeface="微软雅黑" panose="020B0503020204020204" charset="-122"/>
              </a:rPr>
              <a:t>迁移延伸</a:t>
            </a:r>
            <a:endParaRPr lang="zh-CN" altLang="en-US" sz="2700" b="1" spc="300" dirty="0">
              <a:solidFill>
                <a:srgbClr val="000000">
                  <a:lumMod val="85000"/>
                  <a:lumOff val="15000"/>
                </a:srgbClr>
              </a:solidFill>
              <a:latin typeface="微软雅黑" panose="020B0503020204020204" charset="-122"/>
              <a:ea typeface="微软雅黑" panose="020B0503020204020204" charset="-122"/>
            </a:endParaRPr>
          </a:p>
        </p:txBody>
      </p:sp>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sz="7200">
                <a:solidFill>
                  <a:schemeClr val="tx1"/>
                </a:solidFill>
                <a:latin typeface="汉仪尚巍手书简" panose="00020600040101010101" charset="-122"/>
                <a:ea typeface="汉仪尚巍手书简" panose="00020600040101010101" charset="-122"/>
                <a:sym typeface="+mn-ea"/>
              </a:rPr>
              <a:t>审题分析</a:t>
            </a:r>
            <a:endParaRPr lang="zh-CN" altLang="en-US" sz="7200">
              <a:solidFill>
                <a:schemeClr val="tx1"/>
              </a:solidFill>
              <a:latin typeface="汉仪尚巍手书简" panose="00020600040101010101" charset="-122"/>
              <a:ea typeface="汉仪尚巍手书简" panose="00020600040101010101" charset="-122"/>
              <a:sym typeface="+mn-ea"/>
            </a:endParaRPr>
          </a:p>
        </p:txBody>
      </p:sp>
      <p:sp>
        <p:nvSpPr>
          <p:cNvPr id="3" name="文本占位符 2"/>
          <p:cNvSpPr>
            <a:spLocks noGrp="1"/>
          </p:cNvSpPr>
          <p:nvPr>
            <p:ph type="body" sz="quarter" idx="17"/>
          </p:nvPr>
        </p:nvSpPr>
        <p:spPr/>
        <p:txBody>
          <a:bodyPr>
            <a:noAutofit/>
          </a:bodyPr>
          <a:p>
            <a:r>
              <a:rPr lang="en-US" altLang="zh-CN" sz="3200">
                <a:latin typeface="汉仪颜楷简" panose="00020600040101010101" charset="-122"/>
                <a:ea typeface="汉仪颜楷简" panose="00020600040101010101" charset="-122"/>
              </a:rPr>
              <a:t>01</a:t>
            </a:r>
            <a:endParaRPr lang="en-US" altLang="zh-CN" sz="3200">
              <a:latin typeface="汉仪颜楷简" panose="00020600040101010101" charset="-122"/>
              <a:ea typeface="汉仪颜楷简" panose="00020600040101010101"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000000"/>
                </a:solidFill>
                <a:latin typeface="+mj-lt"/>
                <a:cs typeface="+mj-cs"/>
                <a:sym typeface="+mn-ea"/>
              </a:rPr>
              <a:t>原题呈现</a:t>
            </a:r>
            <a:endParaRPr lang="zh-CN" altLang="en-US"/>
          </a:p>
        </p:txBody>
      </p:sp>
      <p:sp>
        <p:nvSpPr>
          <p:cNvPr id="3" name="内容占位符 2"/>
          <p:cNvSpPr>
            <a:spLocks noGrp="1"/>
          </p:cNvSpPr>
          <p:nvPr>
            <p:ph idx="1"/>
          </p:nvPr>
        </p:nvSpPr>
        <p:spPr/>
        <p:txBody>
          <a:bodyPr>
            <a:noAutofit/>
          </a:bodyPr>
          <a:p>
            <a:pPr marL="0" indent="0">
              <a:buNone/>
            </a:pPr>
            <a:r>
              <a:rPr lang="en-US" altLang="zh-CN" sz="2000"/>
              <a:t>    </a:t>
            </a:r>
            <a:r>
              <a:rPr lang="zh-CN" altLang="en-US" sz="2000"/>
              <a:t>假定你是李华，在英国一所中学做</a:t>
            </a:r>
            <a:r>
              <a:rPr lang="zh-CN" altLang="en-US" sz="2000" b="1"/>
              <a:t>交换生</a:t>
            </a:r>
            <a:r>
              <a:rPr lang="zh-CN" altLang="en-US" sz="2000"/>
              <a:t>，你在该校举办的</a:t>
            </a:r>
            <a:r>
              <a:rPr lang="en-US" altLang="zh-CN" sz="2000"/>
              <a:t>“</a:t>
            </a:r>
            <a:r>
              <a:rPr lang="en-US" altLang="zh-CN" sz="2000" b="1"/>
              <a:t>Showcase the Cultural Charm of Your Nation</a:t>
            </a:r>
            <a:r>
              <a:rPr lang="en-US" altLang="zh-CN" sz="2000"/>
              <a:t>”</a:t>
            </a:r>
            <a:r>
              <a:rPr lang="zh-CN" altLang="en-US" sz="2000"/>
              <a:t>艺术创作大赛上获得了</a:t>
            </a:r>
            <a:r>
              <a:rPr lang="zh-CN" altLang="en-US" sz="2000" b="1"/>
              <a:t>一等奖</a:t>
            </a:r>
            <a:r>
              <a:rPr lang="zh-CN" altLang="en-US" sz="2000"/>
              <a:t>。请你写一篇</a:t>
            </a:r>
            <a:r>
              <a:rPr lang="zh-CN" altLang="en-US" sz="2000" b="1"/>
              <a:t>获奖感言</a:t>
            </a:r>
            <a:r>
              <a:rPr lang="zh-CN" altLang="en-US" sz="2000"/>
              <a:t>，内容包括：</a:t>
            </a:r>
            <a:endParaRPr lang="zh-CN" altLang="en-US" sz="2000"/>
          </a:p>
          <a:p>
            <a:pPr marL="0" indent="0">
              <a:buNone/>
            </a:pPr>
            <a:r>
              <a:rPr lang="en-US" altLang="zh-CN" sz="2000"/>
              <a:t>    1.</a:t>
            </a:r>
            <a:r>
              <a:rPr lang="zh-CN" altLang="en-US" sz="2000" b="1"/>
              <a:t>介绍</a:t>
            </a:r>
            <a:r>
              <a:rPr lang="zh-CN" altLang="en-US" sz="2000"/>
              <a:t>你的作品；</a:t>
            </a:r>
            <a:endParaRPr lang="zh-CN" altLang="en-US" sz="2000"/>
          </a:p>
          <a:p>
            <a:pPr marL="0" indent="0">
              <a:buNone/>
            </a:pPr>
            <a:r>
              <a:rPr lang="en-US" altLang="zh-CN" sz="2000"/>
              <a:t>    2.</a:t>
            </a:r>
            <a:r>
              <a:rPr lang="zh-CN" altLang="en-US" sz="2000"/>
              <a:t>自己的</a:t>
            </a:r>
            <a:r>
              <a:rPr lang="zh-CN" altLang="en-US" sz="2000" b="1"/>
              <a:t>感想</a:t>
            </a:r>
            <a:r>
              <a:rPr lang="zh-CN" altLang="en-US" sz="2000"/>
              <a:t>。</a:t>
            </a:r>
            <a:endParaRPr lang="zh-CN" altLang="en-US" sz="2000"/>
          </a:p>
          <a:p>
            <a:pPr marL="0" indent="0">
              <a:buNone/>
            </a:pPr>
            <a:r>
              <a:rPr lang="zh-CN" altLang="en-US" sz="2000"/>
              <a:t>注意：</a:t>
            </a:r>
            <a:endParaRPr lang="zh-CN" altLang="en-US" sz="2000"/>
          </a:p>
          <a:p>
            <a:pPr marL="0" indent="0">
              <a:buNone/>
            </a:pPr>
            <a:r>
              <a:rPr lang="en-US" altLang="zh-CN" sz="2000"/>
              <a:t>    1.</a:t>
            </a:r>
            <a:r>
              <a:rPr lang="zh-CN" altLang="en-US" sz="2000"/>
              <a:t>写作词数应为</a:t>
            </a:r>
            <a:r>
              <a:rPr lang="en-US" altLang="zh-CN" sz="2000"/>
              <a:t>80</a:t>
            </a:r>
            <a:r>
              <a:rPr lang="zh-CN" altLang="en-US" sz="2000"/>
              <a:t>个左右；</a:t>
            </a:r>
            <a:endParaRPr lang="zh-CN" altLang="en-US" sz="2000"/>
          </a:p>
          <a:p>
            <a:pPr marL="0" indent="0">
              <a:buNone/>
            </a:pPr>
            <a:r>
              <a:rPr lang="en-US" altLang="zh-CN" sz="2000"/>
              <a:t>    2.</a:t>
            </a:r>
            <a:r>
              <a:rPr lang="zh-CN" altLang="en-US" sz="2000"/>
              <a:t>请按如下格式在答题卡的相应位置作答。</a:t>
            </a:r>
            <a:endParaRPr lang="en-US" altLang="zh-CN" sz="2000"/>
          </a:p>
          <a:p>
            <a:pPr marL="0" indent="0">
              <a:buNone/>
            </a:pPr>
            <a:r>
              <a:rPr lang="en-US" altLang="zh-CN" sz="2000"/>
              <a:t>Dear teachers and friends,</a:t>
            </a:r>
            <a:endParaRPr lang="en-US" altLang="zh-CN" sz="2000"/>
          </a:p>
          <a:p>
            <a:pPr marL="0" indent="0">
              <a:buNone/>
            </a:pPr>
            <a:r>
              <a:rPr lang="en-US" altLang="zh-CN" sz="2000"/>
              <a:t>_____________________________________________________________________</a:t>
            </a:r>
            <a:endParaRPr lang="en-US" altLang="zh-CN" sz="2000"/>
          </a:p>
        </p:txBody>
      </p:sp>
      <p:sp>
        <p:nvSpPr>
          <p:cNvPr id="10" name="文本框 9"/>
          <p:cNvSpPr txBox="1"/>
          <p:nvPr/>
        </p:nvSpPr>
        <p:spPr>
          <a:xfrm>
            <a:off x="8392795" y="1010285"/>
            <a:ext cx="908685" cy="368300"/>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en-US" altLang="zh-CN" b="1" dirty="0">
                <a:solidFill>
                  <a:srgbClr val="000000"/>
                </a:solidFill>
                <a:latin typeface="Times New Roman" panose="02020603050405020304" charset="0"/>
                <a:cs typeface="Times New Roman" panose="02020603050405020304" charset="0"/>
              </a:rPr>
              <a:t>Theme</a:t>
            </a:r>
            <a:endParaRPr lang="en-US" altLang="zh-CN" b="1" dirty="0">
              <a:solidFill>
                <a:srgbClr val="000000"/>
              </a:solidFill>
              <a:latin typeface="Times New Roman" panose="02020603050405020304" charset="0"/>
              <a:cs typeface="Times New Roman" panose="02020603050405020304" charset="0"/>
            </a:endParaRPr>
          </a:p>
        </p:txBody>
      </p:sp>
      <p:sp>
        <p:nvSpPr>
          <p:cNvPr id="13" name="文本框 12"/>
          <p:cNvSpPr txBox="1"/>
          <p:nvPr/>
        </p:nvSpPr>
        <p:spPr>
          <a:xfrm>
            <a:off x="8166100" y="2118995"/>
            <a:ext cx="1749425" cy="368300"/>
          </a:xfrm>
          <a:prstGeom prst="rect">
            <a:avLst/>
          </a:prstGeom>
        </p:spPr>
        <p:style>
          <a:lnRef idx="0">
            <a:srgbClr val="FFFFFF"/>
          </a:lnRef>
          <a:fillRef idx="2">
            <a:srgbClr val="57A4B9"/>
          </a:fillRef>
          <a:effectRef idx="1">
            <a:srgbClr val="57A4B9"/>
          </a:effectRef>
          <a:fontRef idx="minor">
            <a:srgbClr val="FFFFFF"/>
          </a:fontRef>
        </p:style>
        <p:txBody>
          <a:bodyPr wrap="square" rtlCol="0">
            <a:spAutoFit/>
          </a:bodyPr>
          <a:p>
            <a:pPr algn="ctr"/>
            <a:r>
              <a:rPr lang="en-US" altLang="zh-CN" b="1" dirty="0">
                <a:solidFill>
                  <a:srgbClr val="000000"/>
                </a:solidFill>
                <a:latin typeface="Times New Roman" panose="02020603050405020304" charset="0"/>
                <a:cs typeface="Times New Roman" panose="02020603050405020304" charset="0"/>
              </a:rPr>
              <a:t>Purpose+Genre</a:t>
            </a:r>
            <a:endParaRPr lang="en-US" altLang="zh-CN" b="1" dirty="0">
              <a:solidFill>
                <a:srgbClr val="000000"/>
              </a:solidFill>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ppt_x</p:attrName>
                                        </p:attrNameLst>
                                      </p:cBhvr>
                                      <p:tavLst>
                                        <p:tav tm="0">
                                          <p:val>
                                            <p:strVal val="#ppt_x-.2"/>
                                          </p:val>
                                        </p:tav>
                                        <p:tav tm="100000">
                                          <p:val>
                                            <p:strVal val="#ppt_x"/>
                                          </p:val>
                                        </p:tav>
                                      </p:tavLst>
                                    </p:anim>
                                    <p:anim calcmode="lin" valueType="num">
                                      <p:cBhvr>
                                        <p:cTn id="1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总结</a:t>
            </a:r>
            <a:r>
              <a:rPr lang="en-US" altLang="zh-CN" dirty="0"/>
              <a:t>—</a:t>
            </a:r>
            <a:r>
              <a:rPr lang="zh-CN" altLang="en-US" dirty="0"/>
              <a:t>破解题目</a:t>
            </a:r>
            <a:r>
              <a:rPr lang="zh-CN" altLang="en-US" dirty="0" smtClean="0"/>
              <a:t>信息 </a:t>
            </a:r>
            <a:endParaRPr lang="en-US" altLang="zh-CN" dirty="0"/>
          </a:p>
        </p:txBody>
      </p:sp>
      <p:graphicFrame>
        <p:nvGraphicFramePr>
          <p:cNvPr id="4" name="内容占位符 3"/>
          <p:cNvGraphicFramePr>
            <a:graphicFrameLocks noGrp="1"/>
          </p:cNvGraphicFramePr>
          <p:nvPr>
            <p:ph idx="1"/>
          </p:nvPr>
        </p:nvGraphicFramePr>
        <p:xfrm>
          <a:off x="552158" y="1155631"/>
          <a:ext cx="11030241" cy="5269865"/>
        </p:xfrm>
        <a:graphic>
          <a:graphicData uri="http://schemas.openxmlformats.org/drawingml/2006/table">
            <a:tbl>
              <a:tblPr firstRow="1" firstCol="1" bandRow="1">
                <a:tableStyleId>{5C22544A-7EE6-4342-B048-85BDC9FD1C3A}</a:tableStyleId>
              </a:tblPr>
              <a:tblGrid>
                <a:gridCol w="2253347"/>
                <a:gridCol w="1771015"/>
                <a:gridCol w="2136140"/>
                <a:gridCol w="2165985"/>
                <a:gridCol w="2703754"/>
              </a:tblGrid>
              <a:tr h="782320">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文体体裁</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发言稿</a:t>
                      </a:r>
                      <a:r>
                        <a:rPr lang="en-US"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a:t>
                      </a: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获奖感言</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hMerge="1">
                  <a:tcPr/>
                </a:tc>
                <a:tc hMerge="1">
                  <a:tcPr/>
                </a:tc>
                <a:tc hMerge="1">
                  <a:tcPr/>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写作人</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获奖学生</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782257">
                <a:tc>
                  <a:txBody>
                    <a:bodyPr/>
                    <a:lstStyle/>
                    <a:p>
                      <a:pPr algn="ctr">
                        <a:spcAft>
                          <a:spcPts val="0"/>
                        </a:spcAft>
                        <a:buClrTx/>
                        <a:buSzTx/>
                        <a:buFontTx/>
                      </a:pPr>
                      <a:r>
                        <a:rPr lang="zh-CN" sz="2800" b="0" kern="100" dirty="0">
                          <a:solidFill>
                            <a:schemeClr val="tx1"/>
                          </a:solidFill>
                          <a:effectLst/>
                          <a:latin typeface="微软雅黑" panose="020B0503020204020204" charset="-122"/>
                          <a:ea typeface="微软雅黑" panose="020B0503020204020204" charset="-122"/>
                        </a:rPr>
                        <a:t>目标听众</a:t>
                      </a:r>
                      <a:endParaRPr lang="zh-CN" sz="2800" b="0" kern="100" dirty="0">
                        <a:solidFill>
                          <a:schemeClr val="tx1"/>
                        </a:solidFill>
                        <a:effectLst/>
                        <a:latin typeface="微软雅黑" panose="020B0503020204020204" charset="-122"/>
                        <a:ea typeface="微软雅黑" panose="020B0503020204020204" charset="-122"/>
                      </a:endParaRPr>
                    </a:p>
                  </a:txBody>
                  <a:tcPr marL="68580" marR="68580" marT="0" marB="0" anchor="ctr">
                    <a:solidFill>
                      <a:schemeClr val="accent1">
                        <a:lumMod val="60000"/>
                        <a:lumOff val="40000"/>
                      </a:schemeClr>
                    </a:solidFill>
                  </a:tcPr>
                </a:tc>
                <a:tc gridSpan="4">
                  <a:txBody>
                    <a:bodyPr/>
                    <a:lstStyle/>
                    <a:p>
                      <a:pPr algn="just">
                        <a:spcAft>
                          <a:spcPts val="0"/>
                        </a:spcAft>
                      </a:pPr>
                      <a:r>
                        <a:rPr 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交换学校的全校师生</a:t>
                      </a:r>
                      <a:endParaRPr 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2140522">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写作背景</a:t>
                      </a:r>
                      <a:endParaRPr lang="zh-CN" sz="2800" b="0" kern="100" dirty="0">
                        <a:solidFill>
                          <a:schemeClr val="tx1"/>
                        </a:solidFill>
                        <a:effectLst/>
                        <a:latin typeface="微软雅黑" panose="020B0503020204020204" charset="-122"/>
                        <a:ea typeface="微软雅黑" panose="020B0503020204020204" charset="-122"/>
                      </a:endParaRPr>
                    </a:p>
                    <a:p>
                      <a:pPr algn="ctr"/>
                      <a:r>
                        <a:rPr lang="en-US" altLang="zh-CN" sz="2800" b="0" kern="100" dirty="0" smtClean="0">
                          <a:solidFill>
                            <a:schemeClr val="tx1"/>
                          </a:solidFill>
                          <a:effectLst/>
                          <a:latin typeface="微软雅黑" panose="020B0503020204020204" charset="-122"/>
                          <a:ea typeface="微软雅黑" panose="020B0503020204020204" charset="-122"/>
                          <a:cs typeface="+mn-cs"/>
                        </a:rPr>
                        <a:t>&amp;</a:t>
                      </a:r>
                      <a:r>
                        <a:rPr lang="zh-CN" altLang="en-US" sz="2800" b="0" kern="100" dirty="0" smtClean="0">
                          <a:solidFill>
                            <a:schemeClr val="tx1"/>
                          </a:solidFill>
                          <a:effectLst/>
                          <a:latin typeface="微软雅黑" panose="020B0503020204020204" charset="-122"/>
                          <a:ea typeface="微软雅黑" panose="020B0503020204020204" charset="-122"/>
                          <a:cs typeface="+mn-cs"/>
                        </a:rPr>
                        <a:t>目的</a:t>
                      </a:r>
                      <a:endParaRPr lang="zh-CN" altLang="en-US" sz="2800" b="0" kern="100" dirty="0" smtClean="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gridSpan="4">
                  <a:txBody>
                    <a:bodyPr/>
                    <a:lstStyle/>
                    <a:p>
                      <a:pPr algn="just">
                        <a:spcAft>
                          <a:spcPts val="0"/>
                        </a:spcAft>
                      </a:pPr>
                      <a:r>
                        <a:rPr lang="en-US" altLang="zh-CN" sz="24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As an exchange student, I participated in a cultural art competition at my UK school and won the first prize. The aim was to showcase China's cultural charm, foster mutual understanding, and express gratitude for the opportunity to share my heritage.</a:t>
                      </a:r>
                      <a:endParaRPr lang="en-US" altLang="zh-CN" sz="2400" kern="100" dirty="0" smtClean="0">
                        <a:solidFill>
                          <a:schemeClr val="tx1"/>
                        </a:solidFill>
                        <a:effectLst/>
                        <a:latin typeface="Times New Roman" panose="02020603050405020304" charset="0"/>
                        <a:ea typeface="微软雅黑" panose="020B0503020204020204" charset="-122"/>
                        <a:cs typeface="Times New Roman" panose="02020603050405020304" charset="0"/>
                      </a:endParaRPr>
                    </a:p>
                  </a:txBody>
                  <a:tcPr marL="68580" marR="68580" marT="0" marB="0" anchor="ctr"/>
                </a:tc>
                <a:tc hMerge="1">
                  <a:tcPr/>
                </a:tc>
                <a:tc hMerge="1">
                  <a:tcPr/>
                </a:tc>
                <a:tc hMerge="1">
                  <a:tcPr/>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cs typeface="+mn-cs"/>
                        </a:rPr>
                        <a:t>人称时态</a:t>
                      </a:r>
                      <a:endParaRPr lang="zh-CN" sz="28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a:txBody>
                    <a:bodyPr/>
                    <a:lstStyle/>
                    <a:p>
                      <a:pPr algn="just">
                        <a:spcAft>
                          <a:spcPts val="0"/>
                        </a:spcAft>
                      </a:pPr>
                      <a:r>
                        <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sym typeface="+mn-ea"/>
                        </a:rPr>
                        <a:t>第一人称</a:t>
                      </a: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r>
                        <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sym typeface="+mn-ea"/>
                        </a:rPr>
                        <a:t>一般过去时</a:t>
                      </a:r>
                      <a:endPar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sym typeface="+mn-ea"/>
                      </a:endParaRPr>
                    </a:p>
                  </a:txBody>
                  <a:tcPr marL="68580" marR="6858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一般现在时</a:t>
                      </a:r>
                      <a:endPar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sz="7200">
                <a:solidFill>
                  <a:schemeClr val="tx1"/>
                </a:solidFill>
                <a:latin typeface="汉仪尚巍手书简" panose="00020600040101010101" charset="-122"/>
                <a:ea typeface="汉仪尚巍手书简" panose="00020600040101010101" charset="-122"/>
                <a:sym typeface="+mn-ea"/>
              </a:rPr>
              <a:t>语料搭建</a:t>
            </a:r>
            <a:endParaRPr lang="zh-CN" altLang="en-US" sz="7200">
              <a:solidFill>
                <a:schemeClr val="tx1"/>
              </a:solidFill>
              <a:latin typeface="汉仪尚巍手书简" panose="00020600040101010101" charset="-122"/>
              <a:ea typeface="汉仪尚巍手书简" panose="00020600040101010101" charset="-122"/>
              <a:sym typeface="+mn-ea"/>
            </a:endParaRPr>
          </a:p>
        </p:txBody>
      </p:sp>
      <p:sp>
        <p:nvSpPr>
          <p:cNvPr id="3" name="文本占位符 2"/>
          <p:cNvSpPr>
            <a:spLocks noGrp="1"/>
          </p:cNvSpPr>
          <p:nvPr>
            <p:ph type="body" sz="quarter" idx="17"/>
          </p:nvPr>
        </p:nvSpPr>
        <p:spPr/>
        <p:txBody>
          <a:bodyPr>
            <a:noAutofit/>
          </a:bodyPr>
          <a:p>
            <a:r>
              <a:rPr lang="en-US" altLang="zh-CN" sz="3200">
                <a:latin typeface="汉仪颜楷简" panose="00020600040101010101" charset="-122"/>
                <a:ea typeface="汉仪颜楷简" panose="00020600040101010101" charset="-122"/>
              </a:rPr>
              <a:t>02</a:t>
            </a:r>
            <a:endParaRPr lang="en-US" altLang="zh-CN" sz="3200">
              <a:latin typeface="汉仪颜楷简" panose="00020600040101010101" charset="-122"/>
              <a:ea typeface="汉仪颜楷简" panose="00020600040101010101"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a:t>
            </a:r>
            <a:r>
              <a:rPr lang="en-US" altLang="zh-CN"/>
              <a:t>Opening</a:t>
            </a:r>
            <a:r>
              <a:rPr lang="zh-CN" altLang="en-US"/>
              <a:t>】开篇</a:t>
            </a:r>
            <a:endParaRPr lang="zh-CN" altLang="en-US"/>
          </a:p>
        </p:txBody>
      </p:sp>
      <p:sp>
        <p:nvSpPr>
          <p:cNvPr id="5" name="文本框 4"/>
          <p:cNvSpPr txBox="1"/>
          <p:nvPr/>
        </p:nvSpPr>
        <p:spPr>
          <a:xfrm>
            <a:off x="865505" y="1422400"/>
            <a:ext cx="10100310" cy="1243330"/>
          </a:xfrm>
          <a:prstGeom prst="rect">
            <a:avLst/>
          </a:prstGeom>
          <a:effectLst>
            <a:softEdge rad="50800"/>
          </a:effectLst>
        </p:spPr>
        <p:style>
          <a:lnRef idx="0">
            <a:srgbClr val="FFFFFF"/>
          </a:lnRef>
          <a:fillRef idx="1">
            <a:schemeClr val="accent1"/>
          </a:fillRef>
          <a:effectRef idx="0">
            <a:srgbClr val="FFFFFF"/>
          </a:effectRef>
          <a:fontRef idx="minor">
            <a:schemeClr val="lt1"/>
          </a:fontRef>
        </p:style>
        <p:txBody>
          <a:bodyPr wrap="square" rtlCol="0" anchor="t">
            <a:noAutofit/>
          </a:bodyPr>
          <a:p>
            <a:pPr algn="l"/>
            <a:r>
              <a:rPr lang="en-US" altLang="zh-CN" sz="2400">
                <a:solidFill>
                  <a:schemeClr val="bg1"/>
                </a:solidFill>
                <a:latin typeface="Times New Roman" panose="02020603050405020304" charset="0"/>
                <a:cs typeface="Times New Roman" panose="02020603050405020304" charset="0"/>
              </a:rPr>
              <a:t>    At the very beginning, we should write something like </a:t>
            </a:r>
            <a:r>
              <a:rPr lang="en-US" altLang="zh-CN" sz="2400">
                <a:solidFill>
                  <a:schemeClr val="bg1"/>
                </a:solidFill>
                <a:latin typeface="Times New Roman" panose="02020603050405020304" charset="0"/>
                <a:cs typeface="Times New Roman" panose="02020603050405020304" charset="0"/>
                <a:sym typeface="+mn-ea"/>
              </a:rPr>
              <a:t>“</a:t>
            </a:r>
            <a:r>
              <a:rPr lang="en-US" altLang="zh-CN" sz="2400">
                <a:solidFill>
                  <a:schemeClr val="bg1"/>
                </a:solidFill>
                <a:latin typeface="Times New Roman" panose="02020603050405020304" charset="0"/>
                <a:cs typeface="Times New Roman" panose="02020603050405020304" charset="0"/>
              </a:rPr>
              <a:t>Thank you all for this incredible honor”  because it immediately </a:t>
            </a:r>
            <a:r>
              <a:rPr lang="en-US" altLang="zh-CN" sz="2400" u="sng">
                <a:solidFill>
                  <a:schemeClr val="bg1"/>
                </a:solidFill>
                <a:latin typeface="Times New Roman" panose="02020603050405020304" charset="0"/>
                <a:cs typeface="Times New Roman" panose="02020603050405020304" charset="0"/>
              </a:rPr>
              <a:t>conveys gratitude</a:t>
            </a:r>
            <a:r>
              <a:rPr lang="en-US" altLang="zh-CN" sz="2400">
                <a:solidFill>
                  <a:schemeClr val="bg1"/>
                </a:solidFill>
                <a:latin typeface="Times New Roman" panose="02020603050405020304" charset="0"/>
                <a:cs typeface="Times New Roman" panose="02020603050405020304" charset="0"/>
              </a:rPr>
              <a:t> and </a:t>
            </a:r>
            <a:r>
              <a:rPr lang="en-US" altLang="zh-CN" sz="2400" u="sng">
                <a:solidFill>
                  <a:schemeClr val="bg1"/>
                </a:solidFill>
                <a:latin typeface="Times New Roman" panose="02020603050405020304" charset="0"/>
                <a:cs typeface="Times New Roman" panose="02020603050405020304" charset="0"/>
              </a:rPr>
              <a:t>acknowledges the significance of the award</a:t>
            </a:r>
            <a:r>
              <a:rPr lang="en-US" altLang="zh-CN" sz="2400">
                <a:solidFill>
                  <a:schemeClr val="bg1"/>
                </a:solidFill>
                <a:latin typeface="Times New Roman" panose="02020603050405020304" charset="0"/>
                <a:cs typeface="Times New Roman" panose="02020603050405020304" charset="0"/>
              </a:rPr>
              <a:t>.</a:t>
            </a:r>
            <a:endParaRPr lang="en-US" altLang="zh-CN" sz="2400">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937260" y="3007995"/>
            <a:ext cx="10742930" cy="2306320"/>
          </a:xfrm>
          <a:prstGeom prst="rect">
            <a:avLst/>
          </a:prstGeom>
          <a:noFill/>
        </p:spPr>
        <p:txBody>
          <a:bodyPr wrap="square" rtlCol="0" anchor="t">
            <a:spAutoFit/>
          </a:bodyPr>
          <a:p>
            <a:pPr>
              <a:lnSpc>
                <a:spcPct val="120000"/>
              </a:lnSpc>
            </a:pPr>
            <a:r>
              <a:rPr lang="en-US" altLang="zh-CN" sz="2400">
                <a:latin typeface="Times New Roman" panose="02020603050405020304" charset="0"/>
                <a:cs typeface="Times New Roman" panose="02020603050405020304" charset="0"/>
              </a:rPr>
              <a:t>Thank you all for this incredible honor. I am truly </a:t>
            </a:r>
            <a:r>
              <a:rPr lang="en-US" altLang="zh-CN" sz="2400" b="1" u="sng">
                <a:latin typeface="Times New Roman" panose="02020603050405020304" charset="0"/>
                <a:cs typeface="Times New Roman" panose="02020603050405020304" charset="0"/>
              </a:rPr>
              <a:t>humbled</a:t>
            </a:r>
            <a:r>
              <a:rPr lang="en-US" altLang="zh-CN" sz="2400">
                <a:latin typeface="Times New Roman" panose="02020603050405020304" charset="0"/>
                <a:cs typeface="Times New Roman" panose="02020603050405020304" charset="0"/>
              </a:rPr>
              <a:t> to be standing here today.</a:t>
            </a:r>
            <a:endParaRPr lang="en-US" altLang="zh-CN" sz="2400">
              <a:latin typeface="Times New Roman" panose="02020603050405020304" charset="0"/>
              <a:cs typeface="Times New Roman" panose="02020603050405020304" charset="0"/>
            </a:endParaRPr>
          </a:p>
          <a:p>
            <a:pPr>
              <a:lnSpc>
                <a:spcPct val="120000"/>
              </a:lnSpc>
            </a:pPr>
            <a:r>
              <a:rPr lang="en-US" altLang="zh-CN" sz="2400">
                <a:latin typeface="Times New Roman" panose="02020603050405020304" charset="0"/>
                <a:cs typeface="Times New Roman" panose="02020603050405020304" charset="0"/>
              </a:rPr>
              <a:t>Ladies and gentlemen, I am deeply </a:t>
            </a:r>
            <a:r>
              <a:rPr lang="en-US" altLang="zh-CN" sz="2400" b="1" u="sng">
                <a:latin typeface="Times New Roman" panose="02020603050405020304" charset="0"/>
                <a:cs typeface="Times New Roman" panose="02020603050405020304" charset="0"/>
              </a:rPr>
              <a:t>honored to receive</a:t>
            </a:r>
            <a:r>
              <a:rPr lang="en-US" altLang="zh-CN" sz="2400">
                <a:latin typeface="Times New Roman" panose="02020603050405020304" charset="0"/>
                <a:cs typeface="Times New Roman" panose="02020603050405020304" charset="0"/>
              </a:rPr>
              <a:t> this award.</a:t>
            </a:r>
            <a:endParaRPr lang="en-US" altLang="zh-CN" sz="2400">
              <a:latin typeface="Times New Roman" panose="02020603050405020304" charset="0"/>
              <a:cs typeface="Times New Roman" panose="02020603050405020304" charset="0"/>
            </a:endParaRPr>
          </a:p>
          <a:p>
            <a:pPr>
              <a:lnSpc>
                <a:spcPct val="120000"/>
              </a:lnSpc>
            </a:pPr>
            <a:r>
              <a:rPr lang="en-US" altLang="zh-CN" sz="2400">
                <a:latin typeface="Times New Roman" panose="02020603050405020304" charset="0"/>
                <a:cs typeface="Times New Roman" panose="02020603050405020304" charset="0"/>
              </a:rPr>
              <a:t>Good evening, everyone. </a:t>
            </a:r>
            <a:r>
              <a:rPr lang="en-US" altLang="zh-CN" sz="2400" b="1" u="sng">
                <a:latin typeface="Times New Roman" panose="02020603050405020304" charset="0"/>
                <a:cs typeface="Times New Roman" panose="02020603050405020304" charset="0"/>
              </a:rPr>
              <a:t>It is with immense gratitude that</a:t>
            </a:r>
            <a:r>
              <a:rPr lang="en-US" altLang="zh-CN" sz="2400">
                <a:latin typeface="Times New Roman" panose="02020603050405020304" charset="0"/>
                <a:cs typeface="Times New Roman" panose="02020603050405020304" charset="0"/>
              </a:rPr>
              <a:t> I accept this award.</a:t>
            </a:r>
            <a:endParaRPr lang="en-US" altLang="zh-CN" sz="2400">
              <a:latin typeface="Times New Roman" panose="02020603050405020304" charset="0"/>
              <a:cs typeface="Times New Roman" panose="02020603050405020304" charset="0"/>
            </a:endParaRPr>
          </a:p>
          <a:p>
            <a:pPr>
              <a:lnSpc>
                <a:spcPct val="120000"/>
              </a:lnSpc>
            </a:pPr>
            <a:r>
              <a:rPr lang="en-US" altLang="zh-CN" sz="2400">
                <a:latin typeface="Times New Roman" panose="02020603050405020304" charset="0"/>
                <a:cs typeface="Times New Roman" panose="02020603050405020304" charset="0"/>
              </a:rPr>
              <a:t>I am </a:t>
            </a:r>
            <a:r>
              <a:rPr lang="en-US" altLang="zh-CN" sz="2400" b="1" u="sng">
                <a:latin typeface="Times New Roman" panose="02020603050405020304" charset="0"/>
                <a:cs typeface="Times New Roman" panose="02020603050405020304" charset="0"/>
              </a:rPr>
              <a:t>overwhelmed with joy and gratitude</a:t>
            </a:r>
            <a:r>
              <a:rPr lang="en-US" altLang="zh-CN" sz="2400">
                <a:latin typeface="Times New Roman" panose="02020603050405020304" charset="0"/>
                <a:cs typeface="Times New Roman" panose="02020603050405020304" charset="0"/>
              </a:rPr>
              <a:t> for this recognition.</a:t>
            </a:r>
            <a:endParaRPr lang="en-US" altLang="zh-CN" sz="2400">
              <a:latin typeface="Times New Roman" panose="02020603050405020304" charset="0"/>
              <a:cs typeface="Times New Roman" panose="02020603050405020304" charset="0"/>
            </a:endParaRPr>
          </a:p>
          <a:p>
            <a:pPr>
              <a:lnSpc>
                <a:spcPct val="120000"/>
              </a:lnSpc>
            </a:pPr>
            <a:r>
              <a:rPr lang="en-US" altLang="zh-CN" sz="2400">
                <a:latin typeface="Times New Roman" panose="02020603050405020304" charset="0"/>
                <a:cs typeface="Times New Roman" panose="02020603050405020304" charset="0"/>
              </a:rPr>
              <a:t>To be recognized with this award is a </a:t>
            </a:r>
            <a:r>
              <a:rPr lang="en-US" altLang="zh-CN" sz="2400" b="1" u="sng">
                <a:latin typeface="Times New Roman" panose="02020603050405020304" charset="0"/>
                <a:cs typeface="Times New Roman" panose="02020603050405020304" charset="0"/>
              </a:rPr>
              <a:t>dream come true</a:t>
            </a:r>
            <a:r>
              <a:rPr lang="en-US" altLang="zh-CN" sz="2400">
                <a:latin typeface="Times New Roman" panose="02020603050405020304" charset="0"/>
                <a:cs typeface="Times New Roman" panose="02020603050405020304" charset="0"/>
              </a:rPr>
              <a:t>, and I am truly blessed.</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1934210" y="5735955"/>
            <a:ext cx="8749030" cy="706755"/>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r>
              <a:rPr lang="en-US" altLang="zh-CN" sz="2000" b="1">
                <a:solidFill>
                  <a:schemeClr val="tx1"/>
                </a:solidFill>
              </a:rPr>
              <a:t>They set a respectful and thankful tone, </a:t>
            </a:r>
            <a:endParaRPr lang="en-US" altLang="zh-CN" sz="2000" b="1">
              <a:solidFill>
                <a:schemeClr val="tx1"/>
              </a:solidFill>
            </a:endParaRPr>
          </a:p>
          <a:p>
            <a:r>
              <a:rPr lang="en-US" altLang="zh-CN" sz="2000" b="1">
                <a:solidFill>
                  <a:schemeClr val="tx1"/>
                </a:solidFill>
              </a:rPr>
              <a:t>acknowledging the award's significance and the support from others.</a:t>
            </a:r>
            <a:endParaRPr lang="en-US" altLang="zh-CN" sz="2000" b="1">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a:t>
            </a:r>
            <a:r>
              <a:rPr lang="en-US" altLang="zh-CN"/>
              <a:t>Main Point </a:t>
            </a:r>
            <a:r>
              <a:rPr lang="en-US" altLang="en-US"/>
              <a:t>Ⅰ</a:t>
            </a:r>
            <a:r>
              <a:rPr lang="zh-CN" altLang="en-US"/>
              <a:t>】</a:t>
            </a:r>
            <a:endParaRPr lang="zh-CN" altLang="en-US"/>
          </a:p>
        </p:txBody>
      </p:sp>
      <p:sp>
        <p:nvSpPr>
          <p:cNvPr id="4" name="文本框 3"/>
          <p:cNvSpPr txBox="1"/>
          <p:nvPr/>
        </p:nvSpPr>
        <p:spPr>
          <a:xfrm>
            <a:off x="863600" y="1304290"/>
            <a:ext cx="9609455" cy="460375"/>
          </a:xfrm>
          <a:prstGeom prst="rect">
            <a:avLst/>
          </a:prstGeom>
          <a:noFill/>
        </p:spPr>
        <p:txBody>
          <a:bodyPr wrap="square" rtlCol="0">
            <a:spAutoFit/>
          </a:bodyPr>
          <a:p>
            <a:r>
              <a:rPr lang="zh-CN" altLang="en-US" sz="2400" b="1">
                <a:latin typeface="Times New Roman" panose="02020603050405020304" charset="0"/>
                <a:cs typeface="Times New Roman" panose="02020603050405020304" charset="0"/>
              </a:rPr>
              <a:t>必写角度</a:t>
            </a:r>
            <a:r>
              <a:rPr lang="en-US" altLang="zh-CN" sz="2400" b="1">
                <a:latin typeface="Times New Roman" panose="02020603050405020304" charset="0"/>
                <a:cs typeface="Times New Roman" panose="02020603050405020304" charset="0"/>
              </a:rPr>
              <a:t>1: </a:t>
            </a:r>
            <a:r>
              <a:rPr lang="en-US" altLang="zh-CN" sz="2400">
                <a:latin typeface="Times New Roman" panose="02020603050405020304" charset="0"/>
                <a:cs typeface="Times New Roman" panose="02020603050405020304" charset="0"/>
              </a:rPr>
              <a:t>What is your artwork? What are its major characteristics?</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695960" y="1988820"/>
            <a:ext cx="8853805" cy="645160"/>
          </a:xfrm>
          <a:prstGeom prst="rect">
            <a:avLst/>
          </a:prstGeom>
          <a:noFill/>
        </p:spPr>
        <p:txBody>
          <a:bodyPr wrap="square" rtlCol="0" anchor="t">
            <a:spAutoFit/>
          </a:bodyPr>
          <a:p>
            <a:r>
              <a:rPr lang="en-US" altLang="zh-CN"/>
              <a:t>In this part, you need to give a name to your artwork, related to Chinese culture. Then you are expected to list some characteristics about the artwork. </a:t>
            </a:r>
            <a:endParaRPr lang="zh-CN" altLang="en-US"/>
          </a:p>
        </p:txBody>
      </p:sp>
      <p:sp>
        <p:nvSpPr>
          <p:cNvPr id="6" name="文本框 5"/>
          <p:cNvSpPr txBox="1"/>
          <p:nvPr/>
        </p:nvSpPr>
        <p:spPr>
          <a:xfrm>
            <a:off x="571500" y="2967355"/>
            <a:ext cx="8195945" cy="2306955"/>
          </a:xfrm>
          <a:prstGeom prst="rect">
            <a:avLst/>
          </a:prstGeom>
          <a:noFill/>
        </p:spPr>
        <p:txBody>
          <a:bodyPr wrap="square" rtlCol="0" anchor="t">
            <a:spAutoFit/>
          </a:bodyPr>
          <a:p>
            <a:r>
              <a:rPr lang="en-US" altLang="zh-CN" sz="2400" b="1">
                <a:latin typeface="Times New Roman" panose="02020603050405020304" charset="0"/>
                <a:cs typeface="Times New Roman" panose="02020603050405020304" charset="0"/>
              </a:rPr>
              <a:t>Successful Examples From Students: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My artwork, “Dragon Dance Harmony”, is inspired by traditional Chinese dragon dances. It features </a:t>
            </a:r>
            <a:r>
              <a:rPr lang="en-US" altLang="zh-CN" sz="2400" b="1">
                <a:latin typeface="Times New Roman" panose="02020603050405020304" charset="0"/>
                <a:cs typeface="Times New Roman" panose="02020603050405020304" charset="0"/>
              </a:rPr>
              <a:t>dynamic brush strokes, vibrant red and gold colors</a:t>
            </a:r>
            <a:r>
              <a:rPr lang="en-US" altLang="zh-CN" sz="2400">
                <a:latin typeface="Times New Roman" panose="02020603050405020304" charset="0"/>
                <a:cs typeface="Times New Roman" panose="02020603050405020304" charset="0"/>
              </a:rPr>
              <a:t>, and </a:t>
            </a:r>
            <a:r>
              <a:rPr lang="en-US" altLang="zh-CN" sz="2400" b="1">
                <a:latin typeface="Times New Roman" panose="02020603050405020304" charset="0"/>
                <a:cs typeface="Times New Roman" panose="02020603050405020304" charset="0"/>
              </a:rPr>
              <a:t>intricate patterns</a:t>
            </a:r>
            <a:r>
              <a:rPr lang="en-US" altLang="zh-CN" sz="2400">
                <a:latin typeface="Times New Roman" panose="02020603050405020304" charset="0"/>
                <a:cs typeface="Times New Roman" panose="02020603050405020304" charset="0"/>
              </a:rPr>
              <a:t> that capture the movement and energy of the dragon. </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610870" y="5524500"/>
            <a:ext cx="10369550" cy="1198880"/>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rPr>
              <a:t>My artwork is a traditional Chinese </a:t>
            </a:r>
            <a:r>
              <a:rPr lang="en-US" altLang="zh-CN" sz="2400" b="1">
                <a:latin typeface="Times New Roman" panose="02020603050405020304" charset="0"/>
                <a:cs typeface="Times New Roman" panose="02020603050405020304" charset="0"/>
              </a:rPr>
              <a:t>ink painting</a:t>
            </a:r>
            <a:r>
              <a:rPr lang="en-US" altLang="zh-CN" sz="2400">
                <a:latin typeface="Times New Roman" panose="02020603050405020304" charset="0"/>
                <a:cs typeface="Times New Roman" panose="02020603050405020304" charset="0"/>
              </a:rPr>
              <a:t> titled “Harmony of the Seasons” It features </a:t>
            </a:r>
            <a:r>
              <a:rPr lang="en-US" altLang="zh-CN" sz="2400" b="1">
                <a:latin typeface="Times New Roman" panose="02020603050405020304" charset="0"/>
                <a:cs typeface="Times New Roman" panose="02020603050405020304" charset="0"/>
              </a:rPr>
              <a:t>delicate brush strokes, vibrant colors, and intricate patterns</a:t>
            </a:r>
            <a:r>
              <a:rPr lang="en-US" altLang="zh-CN" sz="2400">
                <a:latin typeface="Times New Roman" panose="02020603050405020304" charset="0"/>
                <a:cs typeface="Times New Roman" panose="02020603050405020304" charset="0"/>
              </a:rPr>
              <a:t> that depict the changing seasons in a serene landscape.</a:t>
            </a:r>
            <a:endParaRPr lang="en-US" altLang="zh-CN" sz="2400">
              <a:latin typeface="Times New Roman" panose="02020603050405020304" charset="0"/>
              <a:cs typeface="Times New Roman" panose="02020603050405020304" charset="0"/>
            </a:endParaRPr>
          </a:p>
        </p:txBody>
      </p:sp>
      <p:pic>
        <p:nvPicPr>
          <p:cNvPr id="8" name="图片 7"/>
          <p:cNvPicPr/>
          <p:nvPr/>
        </p:nvPicPr>
        <p:blipFill>
          <a:blip r:embed="rId1"/>
          <a:stretch>
            <a:fillRect/>
          </a:stretch>
        </p:blipFill>
        <p:spPr>
          <a:xfrm>
            <a:off x="7894320" y="2482850"/>
            <a:ext cx="2279650" cy="1328420"/>
          </a:xfrm>
          <a:prstGeom prst="rect">
            <a:avLst/>
          </a:prstGeom>
        </p:spPr>
      </p:pic>
      <p:pic>
        <p:nvPicPr>
          <p:cNvPr id="12" name="图片 11"/>
          <p:cNvPicPr>
            <a:picLocks noChangeAspect="1"/>
          </p:cNvPicPr>
          <p:nvPr/>
        </p:nvPicPr>
        <p:blipFill>
          <a:blip r:embed="rId2"/>
          <a:stretch>
            <a:fillRect/>
          </a:stretch>
        </p:blipFill>
        <p:spPr>
          <a:xfrm>
            <a:off x="9490710" y="4119880"/>
            <a:ext cx="1939290" cy="136271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BEAUTIFY_FLAG" val="#wm#"/>
  <p:tag name="KSO_WM_TEMPLATE_CATEGORY" val="custom"/>
  <p:tag name="KSO_WM_TEMPLATE_INDEX" val="20233069"/>
</p:tagLst>
</file>

<file path=ppt/tags/tag101.xml><?xml version="1.0" encoding="utf-8"?>
<p:tagLst xmlns:p="http://schemas.openxmlformats.org/presentationml/2006/main">
  <p:tag name="KSO_WM_BEAUTIFY_FLAG" val="#wm#"/>
  <p:tag name="KSO_WM_TEMPLATE_CATEGORY" val="custom"/>
  <p:tag name="KSO_WM_TEMPLATE_INDEX" val="20233069"/>
</p:tagLst>
</file>

<file path=ppt/tags/tag102.xml><?xml version="1.0" encoding="utf-8"?>
<p:tagLst xmlns:p="http://schemas.openxmlformats.org/presentationml/2006/main">
  <p:tag name="KSO_WM_BEAUTIFY_FLAG" val="#wm#"/>
  <p:tag name="KSO_WM_TEMPLATE_CATEGORY" val="custom"/>
  <p:tag name="KSO_WM_TEMPLATE_INDEX" val="20233069"/>
</p:tagLst>
</file>

<file path=ppt/tags/tag103.xml><?xml version="1.0" encoding="utf-8"?>
<p:tagLst xmlns:p="http://schemas.openxmlformats.org/presentationml/2006/main">
  <p:tag name="KSO_WM_BEAUTIFY_FLAG" val="#wm#"/>
  <p:tag name="KSO_WM_TEMPLATE_CATEGORY" val="custom"/>
  <p:tag name="KSO_WM_TEMPLATE_INDEX" val="20233069"/>
</p:tagLst>
</file>

<file path=ppt/tags/tag104.xml><?xml version="1.0" encoding="utf-8"?>
<p:tagLst xmlns:p="http://schemas.openxmlformats.org/presentationml/2006/main">
  <p:tag name="KSO_WM_BEAUTIFY_FLAG" val="#wm#"/>
  <p:tag name="KSO_WM_TEMPLATE_CATEGORY" val="custom"/>
  <p:tag name="KSO_WM_TEMPLATE_INDEX" val="20233069"/>
</p:tagLst>
</file>

<file path=ppt/tags/tag105.xml><?xml version="1.0" encoding="utf-8"?>
<p:tagLst xmlns:p="http://schemas.openxmlformats.org/presentationml/2006/main">
  <p:tag name="KSO_WM_BEAUTIFY_FLAG" val="#wm#"/>
  <p:tag name="KSO_WM_TEMPLATE_CATEGORY" val="custom"/>
  <p:tag name="KSO_WM_TEMPLATE_INDEX" val="20233069"/>
</p:tagLst>
</file>

<file path=ppt/tags/tag106.xml><?xml version="1.0" encoding="utf-8"?>
<p:tagLst xmlns:p="http://schemas.openxmlformats.org/presentationml/2006/main">
  <p:tag name="KSO_WM_BEAUTIFY_FLAG" val="#wm#"/>
  <p:tag name="KSO_WM_TEMPLATE_CATEGORY" val="custom"/>
  <p:tag name="KSO_WM_TEMPLATE_INDEX" val="20233069"/>
</p:tagLst>
</file>

<file path=ppt/tags/tag107.xml><?xml version="1.0" encoding="utf-8"?>
<p:tagLst xmlns:p="http://schemas.openxmlformats.org/presentationml/2006/main">
  <p:tag name="KSO_WM_BEAUTIFY_FLAG" val="#wm#"/>
  <p:tag name="KSO_WM_TEMPLATE_CATEGORY" val="custom"/>
  <p:tag name="KSO_WM_TEMPLATE_INDEX" val="20233069"/>
</p:tagLst>
</file>

<file path=ppt/tags/tag108.xml><?xml version="1.0" encoding="utf-8"?>
<p:tagLst xmlns:p="http://schemas.openxmlformats.org/presentationml/2006/main">
  <p:tag name="KSO_WM_BEAUTIFY_FLAG" val="#wm#"/>
  <p:tag name="KSO_WM_TEMPLATE_CATEGORY" val="custom"/>
  <p:tag name="KSO_WM_TEMPLATE_INDEX" val="20233370"/>
</p:tagLst>
</file>

<file path=ppt/tags/tag109.xml><?xml version="1.0" encoding="utf-8"?>
<p:tagLst xmlns:p="http://schemas.openxmlformats.org/presentationml/2006/main">
  <p:tag name="KSO_WM_BEAUTIFY_FLAG" val="#wm#"/>
  <p:tag name="KSO_WM_TEMPLATE_CATEGORY" val="custom"/>
  <p:tag name="KSO_WM_TEMPLATE_INDEX" val="20233370"/>
</p:tagLst>
</file>

<file path=ppt/tags/tag1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7"/>
</p:tagLst>
</file>

<file path=ppt/tags/tag110.xml><?xml version="1.0" encoding="utf-8"?>
<p:tagLst xmlns:p="http://schemas.openxmlformats.org/presentationml/2006/main">
  <p:tag name="KSO_WM_BEAUTIFY_FLAG" val="#wm#"/>
  <p:tag name="KSO_WM_TEMPLATE_CATEGORY" val="custom"/>
  <p:tag name="KSO_WM_TEMPLATE_INDEX" val="20233069"/>
</p:tagLst>
</file>

<file path=ppt/tags/tag111.xml><?xml version="1.0" encoding="utf-8"?>
<p:tagLst xmlns:p="http://schemas.openxmlformats.org/presentationml/2006/main">
  <p:tag name="KSO_WM_BEAUTIFY_FLAG" val="#wm#"/>
  <p:tag name="KSO_WM_TEMPLATE_CATEGORY" val="custom"/>
  <p:tag name="KSO_WM_TEMPLATE_INDEX" val="20231225"/>
</p:tagLst>
</file>

<file path=ppt/tags/tag112.xml><?xml version="1.0" encoding="utf-8"?>
<p:tagLst xmlns:p="http://schemas.openxmlformats.org/presentationml/2006/main">
  <p:tag name="KSO_WM_BEAUTIFY_FLAG" val="#wm#"/>
  <p:tag name="KSO_WM_TEMPLATE_CATEGORY" val="custom"/>
  <p:tag name="KSO_WM_TEMPLATE_INDEX" val="20231225"/>
</p:tagLst>
</file>

<file path=ppt/tags/tag1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3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5.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6"/>
  <p:tag name="KSO_WM_TEMPLATE_CATEGORY" val="custom"/>
  <p:tag name="KSO_WM_TEMPLATE_INDEX" val="20233069"/>
</p:tagLst>
</file>

<file path=ppt/tags/tag8.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3069"/>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4.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069"/>
  <p:tag name="KSO_WM_TEMPLATE_THUMBS_INDEX" val="1、9"/>
</p:tagLst>
</file>

<file path=ppt/tags/tag85.xml><?xml version="1.0" encoding="utf-8"?>
<p:tagLst xmlns:p="http://schemas.openxmlformats.org/presentationml/2006/main">
  <p:tag name="KSO_WM_BEAUTIFY_FLAG" val="#wm#"/>
  <p:tag name="KSO_WM_TEMPLATE_CATEGORY" val="custom"/>
  <p:tag name="KSO_WM_TEMPLATE_INDEX" val="20233069"/>
</p:tagLst>
</file>

<file path=ppt/tags/tag86.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7.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8.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9.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3370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1.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UNIT_PRESET_TEXT" val="在此添加标题内容"/>
  <p:tag name="KSO_WM_DIAGRAM_GROUP_CODE" val="l1-1"/>
  <p:tag name="KSO_WM_DIAGRAM_COLOR_TRICK" val="1"/>
  <p:tag name="KSO_WM_DIAGRAM_COLOR_TEXT_CAN_REMOVE" val="n"/>
  <p:tag name="KSO_WM_UNIT_ID" val="custom20233370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3370"/>
  <p:tag name="KSO_WM_TEMPLATE_CATEGORY" val="custom"/>
  <p:tag name="KSO_WM_UNIT_SUBTYPE" val="a"/>
  <p:tag name="KSO_WM_DIAGRAM_MAX_ITEMCNT" val="6"/>
  <p:tag name="KSO_WM_DIAGRAM_MIN_ITEMCNT" val="2"/>
  <p:tag name="KSO_WM_DIAGRAM_VIRTUALLY_FRAME" val="{&quot;height&quot;:291.8,&quot;left&quot;:373.2500698876567,&quot;top&quot;:244.78748031496062,&quot;width&quot;:584.29993896484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xml><?xml version="1.0" encoding="utf-8"?>
<p:tagLst xmlns:p="http://schemas.openxmlformats.org/presentationml/2006/main">
  <p:tag name="KSO_WM_BEAUTIFY_FLAG" val="#wm#"/>
  <p:tag name="KSO_WM_TEMPLATE_CATEGORY" val="custom"/>
  <p:tag name="KSO_WM_TEMPLATE_INDEX" val="20233069"/>
</p:tagLst>
</file>

<file path=ppt/tags/tag95.xml><?xml version="1.0" encoding="utf-8"?>
<p:tagLst xmlns:p="http://schemas.openxmlformats.org/presentationml/2006/main">
  <p:tag name="KSO_WM_BEAUTIFY_FLAG" val="#wm#"/>
  <p:tag name="KSO_WM_TEMPLATE_CATEGORY" val="custom"/>
  <p:tag name="KSO_WM_TEMPLATE_INDEX" val="20233069"/>
</p:tagLst>
</file>

<file path=ppt/tags/tag96.xml><?xml version="1.0" encoding="utf-8"?>
<p:tagLst xmlns:p="http://schemas.openxmlformats.org/presentationml/2006/main">
  <p:tag name="KSO_WM_BEAUTIFY_FLAG" val="#wm#"/>
  <p:tag name="KSO_WM_TEMPLATE_CATEGORY" val="custom"/>
  <p:tag name="KSO_WM_TEMPLATE_INDEX" val="20233069"/>
</p:tagLst>
</file>

<file path=ppt/tags/tag97.xml><?xml version="1.0" encoding="utf-8"?>
<p:tagLst xmlns:p="http://schemas.openxmlformats.org/presentationml/2006/main">
  <p:tag name="KSO_WM_BEAUTIFY_FLAG" val="#wm#"/>
  <p:tag name="KSO_WM_TEMPLATE_CATEGORY" val="custom"/>
  <p:tag name="KSO_WM_TEMPLATE_INDEX" val="20231225"/>
</p:tagLst>
</file>

<file path=ppt/tags/tag98.xml><?xml version="1.0" encoding="utf-8"?>
<p:tagLst xmlns:p="http://schemas.openxmlformats.org/presentationml/2006/main">
  <p:tag name="KSO_WM_BEAUTIFY_FLAG" val="#wm#"/>
  <p:tag name="KSO_WM_TEMPLATE_CATEGORY" val="custom"/>
  <p:tag name="KSO_WM_TEMPLATE_INDEX" val="20233069"/>
</p:tagLst>
</file>

<file path=ppt/tags/tag99.xml><?xml version="1.0" encoding="utf-8"?>
<p:tagLst xmlns:p="http://schemas.openxmlformats.org/presentationml/2006/main">
  <p:tag name="KSO_WM_BEAUTIFY_FLAG" val="#wm#"/>
  <p:tag name="KSO_WM_TEMPLATE_CATEGORY" val="custom"/>
  <p:tag name="KSO_WM_TEMPLATE_INDEX" val="20233069"/>
</p:tagLst>
</file>

<file path=ppt/theme/theme1.xml><?xml version="1.0" encoding="utf-8"?>
<a:theme xmlns:a="http://schemas.openxmlformats.org/drawingml/2006/main" name="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tumdqa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
      <a:dk1>
        <a:srgbClr val="000000"/>
      </a:dk1>
      <a:lt1>
        <a:srgbClr val="FFFFFF"/>
      </a:lt1>
      <a:dk2>
        <a:srgbClr val="252525"/>
      </a:dk2>
      <a:lt2>
        <a:srgbClr val="F2F0FF"/>
      </a:lt2>
      <a:accent1>
        <a:srgbClr val="7754F2"/>
      </a:accent1>
      <a:accent2>
        <a:srgbClr val="8C72FC"/>
      </a:accent2>
      <a:accent3>
        <a:srgbClr val="55BAF3"/>
      </a:accent3>
      <a:accent4>
        <a:srgbClr val="B87AF7"/>
      </a:accent4>
      <a:accent5>
        <a:srgbClr val="4A72FF"/>
      </a:accent5>
      <a:accent6>
        <a:srgbClr val="1EDCE6"/>
      </a:accent6>
      <a:hlink>
        <a:srgbClr val="658BD5"/>
      </a:hlink>
      <a:folHlink>
        <a:srgbClr val="9C61A0"/>
      </a:folHlink>
    </a:clrScheme>
    <a:fontScheme name="自定义 3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9172</Words>
  <Application>WPS 演示</Application>
  <PresentationFormat>宽屏</PresentationFormat>
  <Paragraphs>264</Paragraphs>
  <Slides>22</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22</vt:i4>
      </vt:variant>
    </vt:vector>
  </HeadingPairs>
  <TitlesOfParts>
    <vt:vector size="38" baseType="lpstr">
      <vt:lpstr>Arial</vt:lpstr>
      <vt:lpstr>宋体</vt:lpstr>
      <vt:lpstr>Wingdings</vt:lpstr>
      <vt:lpstr>微软雅黑</vt:lpstr>
      <vt:lpstr>汉仪颜楷简</vt:lpstr>
      <vt:lpstr>Times New Roman</vt:lpstr>
      <vt:lpstr>汉仪尚巍手书简</vt:lpstr>
      <vt:lpstr>Arial Unicode MS</vt:lpstr>
      <vt:lpstr>Calibri</vt:lpstr>
      <vt:lpstr>Times New Roman</vt:lpstr>
      <vt:lpstr>黑体</vt:lpstr>
      <vt:lpstr>HelveticaNeue</vt:lpstr>
      <vt:lpstr>华文新魏</vt:lpstr>
      <vt:lpstr>Segoe Print</vt:lpstr>
      <vt:lpstr>题</vt:lpstr>
      <vt:lpstr>Office 主题​​</vt:lpstr>
      <vt:lpstr>PowerPoint 演示文稿</vt:lpstr>
      <vt:lpstr>PowerPoint 演示文稿</vt:lpstr>
      <vt:lpstr>PowerPoint 演示文稿</vt:lpstr>
      <vt:lpstr>审题分析</vt:lpstr>
      <vt:lpstr>原题呈现</vt:lpstr>
      <vt:lpstr>总结—破解题目信息 </vt:lpstr>
      <vt:lpstr>语料搭建</vt:lpstr>
      <vt:lpstr>【Opening】开篇</vt:lpstr>
      <vt:lpstr>【Main Point Ⅰ】</vt:lpstr>
      <vt:lpstr>Other Options</vt:lpstr>
      <vt:lpstr>【Main Point Ⅰ】</vt:lpstr>
      <vt:lpstr>【Main Point Ⅰ】</vt:lpstr>
      <vt:lpstr>Extension: Some Perspectives On How to Describe a Painting</vt:lpstr>
      <vt:lpstr>【Major Point Ⅱ】</vt:lpstr>
      <vt:lpstr>【Major Point Ⅱ】</vt:lpstr>
      <vt:lpstr>范文赏析</vt:lpstr>
      <vt:lpstr>官方范文</vt:lpstr>
      <vt:lpstr>下水范文</vt:lpstr>
      <vt:lpstr>迁移延伸</vt:lpstr>
      <vt:lpstr>类似任务：天域名校协作体2024届10月联考</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Wiesen</cp:lastModifiedBy>
  <cp:revision>5</cp:revision>
  <dcterms:created xsi:type="dcterms:W3CDTF">2023-08-09T12:44:00Z</dcterms:created>
  <dcterms:modified xsi:type="dcterms:W3CDTF">2024-12-15T06:50:25Z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2052-10.8.2.6613</vt:lpwstr>
  </property>
</Properties>
</file>