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60"/>
  </p:notesMasterIdLst>
  <p:handoutMasterIdLst>
    <p:handoutMasterId r:id="rId61"/>
  </p:handoutMasterIdLst>
  <p:sldIdLst>
    <p:sldId id="416" r:id="rId4"/>
    <p:sldId id="282" r:id="rId5"/>
    <p:sldId id="296" r:id="rId6"/>
    <p:sldId id="298" r:id="rId7"/>
    <p:sldId id="299" r:id="rId8"/>
    <p:sldId id="303" r:id="rId9"/>
    <p:sldId id="283" r:id="rId10"/>
    <p:sldId id="284" r:id="rId11"/>
    <p:sldId id="301" r:id="rId12"/>
    <p:sldId id="302" r:id="rId13"/>
    <p:sldId id="304" r:id="rId14"/>
    <p:sldId id="305" r:id="rId15"/>
    <p:sldId id="300" r:id="rId16"/>
    <p:sldId id="306" r:id="rId17"/>
    <p:sldId id="307" r:id="rId18"/>
    <p:sldId id="308" r:id="rId19"/>
    <p:sldId id="309" r:id="rId20"/>
    <p:sldId id="310" r:id="rId21"/>
    <p:sldId id="326" r:id="rId22"/>
    <p:sldId id="327" r:id="rId23"/>
    <p:sldId id="286" r:id="rId24"/>
    <p:sldId id="328" r:id="rId25"/>
    <p:sldId id="329" r:id="rId26"/>
    <p:sldId id="330" r:id="rId27"/>
    <p:sldId id="331" r:id="rId28"/>
    <p:sldId id="343" r:id="rId29"/>
    <p:sldId id="342" r:id="rId30"/>
    <p:sldId id="344" r:id="rId31"/>
    <p:sldId id="347" r:id="rId32"/>
    <p:sldId id="345" r:id="rId33"/>
    <p:sldId id="349" r:id="rId34"/>
    <p:sldId id="350" r:id="rId35"/>
    <p:sldId id="351" r:id="rId36"/>
    <p:sldId id="352" r:id="rId37"/>
    <p:sldId id="362" r:id="rId38"/>
    <p:sldId id="363" r:id="rId39"/>
    <p:sldId id="364" r:id="rId40"/>
    <p:sldId id="365" r:id="rId41"/>
    <p:sldId id="378" r:id="rId42"/>
    <p:sldId id="379" r:id="rId43"/>
    <p:sldId id="366" r:id="rId44"/>
    <p:sldId id="367" r:id="rId45"/>
    <p:sldId id="368" r:id="rId46"/>
    <p:sldId id="380" r:id="rId47"/>
    <p:sldId id="381" r:id="rId48"/>
    <p:sldId id="382" r:id="rId49"/>
    <p:sldId id="383" r:id="rId50"/>
    <p:sldId id="384" r:id="rId51"/>
    <p:sldId id="386" r:id="rId52"/>
    <p:sldId id="398" r:id="rId53"/>
    <p:sldId id="408" r:id="rId54"/>
    <p:sldId id="410" r:id="rId55"/>
    <p:sldId id="411" r:id="rId56"/>
    <p:sldId id="412" r:id="rId57"/>
    <p:sldId id="414" r:id="rId58"/>
    <p:sldId id="295" r:id="rId59"/>
  </p:sldIdLst>
  <p:sldSz cx="12192000" cy="6858000"/>
  <p:notesSz cx="6858000" cy="9144000"/>
  <p:embeddedFontLst>
    <p:embeddedFont>
      <p:font typeface="微软雅黑" panose="020B0503020204020204" pitchFamily="34" charset="-122"/>
      <p:regular r:id="rId66"/>
    </p:embeddedFont>
    <p:embeddedFont>
      <p:font typeface="Dubai Medium" panose="020B0603030403030204" pitchFamily="34" charset="-78"/>
      <p:regular r:id="rId67"/>
    </p:embeddedFont>
    <p:embeddedFont>
      <p:font typeface="汉仪中黑简" panose="02010600000101010101" charset="-122"/>
      <p:regular r:id="rId68"/>
    </p:embeddedFont>
    <p:embeddedFont>
      <p:font typeface="华文行楷" panose="02010800040101010101" charset="-122"/>
      <p:regular r:id="rId69"/>
    </p:embeddedFont>
    <p:embeddedFont>
      <p:font typeface="华文新魏" panose="02010800040101010101" charset="-122"/>
      <p:regular r:id="rId70"/>
    </p:embeddedFont>
    <p:embeddedFont>
      <p:font typeface="等线" panose="02010600030101010101" pitchFamily="2" charset="-122"/>
      <p:regular r:id="rId71"/>
    </p:embeddedFont>
    <p:embeddedFont>
      <p:font typeface="华文仿宋" panose="02010600040101010101" charset="-122"/>
      <p:regular r:id="rId72"/>
    </p:embeddedFont>
    <p:embeddedFont>
      <p:font typeface="Calibri" panose="020F0502020204030204" charset="0"/>
      <p:regular r:id="rId73"/>
      <p:bold r:id="rId74"/>
      <p:italic r:id="rId75"/>
      <p:boldItalic r:id="rId76"/>
    </p:embeddedFont>
    <p:embeddedFont>
      <p:font typeface="楷体" panose="02010609060101010101" charset="-122"/>
      <p:regular r:id="rId77"/>
    </p:embeddedFont>
    <p:embeddedFont>
      <p:font typeface="仿宋" panose="02010609060101010101" charset="-122"/>
      <p:regular r:id="rId78"/>
    </p:embeddedFont>
    <p:embeddedFont>
      <p:font typeface="华文中宋" panose="02010600040101010101" charset="-122"/>
      <p:regular r:id="rId79"/>
    </p:embeddedFont>
    <p:embeddedFont>
      <p:font typeface="华文楷体" panose="02010600040101010101" charset="-122"/>
      <p:regular r:id="rId80"/>
    </p:embeddedFont>
    <p:embeddedFont>
      <p:font typeface="等线 Light" panose="02010600030101010101" charset="-122"/>
      <p:regular r:id="rId8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soft" initials="k"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B558C-881A-4A59-9799-E04A28F8AA34}" styleName="{d27b558c-881a-4a59-9799-e04a28f8aa34}">
    <a:wholeTbl>
      <a:tcTxStyle>
        <a:fontRef idx="none">
          <a:prstClr val="black"/>
        </a:fontRef>
      </a:tcTxStyle>
      <a:tcStyle>
        <a:tcBdr>
          <a:top>
            <a:ln w="12700" cmpd="sng">
              <a:solidFill>
                <a:srgbClr val="D3A9AD"/>
              </a:solidFill>
            </a:ln>
          </a:top>
          <a:bottom>
            <a:ln w="12700" cmpd="sng">
              <a:solidFill>
                <a:srgbClr val="D3A9AD"/>
              </a:solidFill>
            </a:ln>
          </a:bottom>
          <a:insideV>
            <a:ln w="12700" cmpd="sng">
              <a:solidFill>
                <a:srgbClr val="D3A9AD"/>
              </a:solidFill>
            </a:ln>
          </a:insideV>
        </a:tcBdr>
        <a:fill>
          <a:solidFill>
            <a:srgbClr val="FFFFFF"/>
          </a:solidFill>
        </a:fill>
      </a:tcStyle>
    </a:wholeTbl>
    <a:band2H>
      <a:tcTxStyle>
        <a:fontRef idx="none">
          <a:prstClr val="black"/>
        </a:fontRef>
      </a:tcTxStyle>
      <a:tcStyle>
        <a:tcBdr/>
        <a:fill>
          <a:solidFill>
            <a:srgbClr val="ECCFD1"/>
          </a:solidFill>
        </a:fill>
      </a:tcStyle>
    </a:band2H>
    <a:firstRow>
      <a:tcTxStyle>
        <a:fontRef idx="none">
          <a:prstClr val="black"/>
        </a:fontRef>
      </a:tcTxStyle>
      <a:tcStyle>
        <a:tcBdr>
          <a:bottom>
            <a:ln w="12700" cmpd="sng">
              <a:solidFill>
                <a:srgbClr val="D3A9AD"/>
              </a:solidFill>
            </a:ln>
          </a:bottom>
        </a:tcBdr>
        <a:fill>
          <a:solidFill>
            <a:srgbClr val="ECCFD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60"/>
  </p:normalViewPr>
  <p:slideViewPr>
    <p:cSldViewPr snapToGrid="0" showGuides="1">
      <p:cViewPr varScale="1">
        <p:scale>
          <a:sx n="100" d="100"/>
          <a:sy n="100" d="100"/>
        </p:scale>
        <p:origin x="810" y="72"/>
      </p:cViewPr>
      <p:guideLst>
        <p:guide orient="horz" pos="2053"/>
        <p:guide pos="379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1" Type="http://schemas.openxmlformats.org/officeDocument/2006/relationships/font" Target="fonts/font16.fntdata"/><Relationship Id="rId80" Type="http://schemas.openxmlformats.org/officeDocument/2006/relationships/font" Target="fonts/font15.fntdata"/><Relationship Id="rId8" Type="http://schemas.openxmlformats.org/officeDocument/2006/relationships/slide" Target="slides/slide5.xml"/><Relationship Id="rId79" Type="http://schemas.openxmlformats.org/officeDocument/2006/relationships/font" Target="fonts/font14.fntdata"/><Relationship Id="rId78" Type="http://schemas.openxmlformats.org/officeDocument/2006/relationships/font" Target="fonts/font13.fntdata"/><Relationship Id="rId77" Type="http://schemas.openxmlformats.org/officeDocument/2006/relationships/font" Target="fonts/font12.fntdata"/><Relationship Id="rId76" Type="http://schemas.openxmlformats.org/officeDocument/2006/relationships/font" Target="fonts/font11.fntdata"/><Relationship Id="rId75" Type="http://schemas.openxmlformats.org/officeDocument/2006/relationships/font" Target="fonts/font10.fntdata"/><Relationship Id="rId74" Type="http://schemas.openxmlformats.org/officeDocument/2006/relationships/font" Target="fonts/font9.fntdata"/><Relationship Id="rId73" Type="http://schemas.openxmlformats.org/officeDocument/2006/relationships/font" Target="fonts/font8.fntdata"/><Relationship Id="rId72" Type="http://schemas.openxmlformats.org/officeDocument/2006/relationships/font" Target="fonts/font7.fntdata"/><Relationship Id="rId71" Type="http://schemas.openxmlformats.org/officeDocument/2006/relationships/font" Target="fonts/font6.fntdata"/><Relationship Id="rId70" Type="http://schemas.openxmlformats.org/officeDocument/2006/relationships/font" Target="fonts/font5.fntdata"/><Relationship Id="rId7" Type="http://schemas.openxmlformats.org/officeDocument/2006/relationships/slide" Target="slides/slide4.xml"/><Relationship Id="rId69" Type="http://schemas.openxmlformats.org/officeDocument/2006/relationships/font" Target="fonts/font4.fntdata"/><Relationship Id="rId68" Type="http://schemas.openxmlformats.org/officeDocument/2006/relationships/font" Target="fonts/font3.fntdata"/><Relationship Id="rId67" Type="http://schemas.openxmlformats.org/officeDocument/2006/relationships/font" Target="fonts/font2.fntdata"/><Relationship Id="rId66" Type="http://schemas.openxmlformats.org/officeDocument/2006/relationships/font" Target="fonts/font1.fntdata"/><Relationship Id="rId65" Type="http://schemas.openxmlformats.org/officeDocument/2006/relationships/commentAuthors" Target="commentAuthors.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handoutMaster" Target="handoutMasters/handoutMaster1.xml"/><Relationship Id="rId60" Type="http://schemas.openxmlformats.org/officeDocument/2006/relationships/notesMaster" Target="notesMasters/notesMaster1.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4.png"/><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jpeg"/><Relationship Id="rId2" Type="http://schemas.openxmlformats.org/officeDocument/2006/relationships/tags" Target="../tags/tag1.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image" Target="../media/image5.png"/><Relationship Id="rId4" Type="http://schemas.openxmlformats.org/officeDocument/2006/relationships/tags" Target="../tags/tag11.xml"/><Relationship Id="rId3" Type="http://schemas.openxmlformats.org/officeDocument/2006/relationships/image" Target="../media/image3.png"/><Relationship Id="rId2" Type="http://schemas.openxmlformats.org/officeDocument/2006/relationships/tags" Target="../tags/tag10.xml"/><Relationship Id="rId10" Type="http://schemas.openxmlformats.org/officeDocument/2006/relationships/tags" Target="../tags/tag1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image" Target="../media/image6.png"/><Relationship Id="rId4" Type="http://schemas.openxmlformats.org/officeDocument/2006/relationships/tags" Target="../tags/tag18.xml"/><Relationship Id="rId3" Type="http://schemas.openxmlformats.org/officeDocument/2006/relationships/image" Target="../media/image2.jpeg"/><Relationship Id="rId2" Type="http://schemas.openxmlformats.org/officeDocument/2006/relationships/tags" Target="../tags/tag17.xml"/><Relationship Id="rId17" Type="http://schemas.openxmlformats.org/officeDocument/2006/relationships/tags" Target="../tags/tag30.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image" Target="../media/image5.png"/><Relationship Id="rId4" Type="http://schemas.openxmlformats.org/officeDocument/2006/relationships/tags" Target="../tags/tag32.xml"/><Relationship Id="rId3" Type="http://schemas.openxmlformats.org/officeDocument/2006/relationships/image" Target="../media/image3.png"/><Relationship Id="rId2" Type="http://schemas.openxmlformats.org/officeDocument/2006/relationships/tags" Target="../tags/tag31.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image" Target="../media/image5.png"/><Relationship Id="rId4" Type="http://schemas.openxmlformats.org/officeDocument/2006/relationships/tags" Target="../tags/tag40.xml"/><Relationship Id="rId3" Type="http://schemas.openxmlformats.org/officeDocument/2006/relationships/image" Target="../media/image3.png"/><Relationship Id="rId2" Type="http://schemas.openxmlformats.org/officeDocument/2006/relationships/tags" Target="../tags/tag3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52.xml"/><Relationship Id="rId7" Type="http://schemas.openxmlformats.org/officeDocument/2006/relationships/image" Target="../media/image7.png"/><Relationship Id="rId6" Type="http://schemas.openxmlformats.org/officeDocument/2006/relationships/tags" Target="../tags/tag51.xml"/><Relationship Id="rId5" Type="http://schemas.openxmlformats.org/officeDocument/2006/relationships/image" Target="../media/image3.png"/><Relationship Id="rId4" Type="http://schemas.openxmlformats.org/officeDocument/2006/relationships/tags" Target="../tags/tag50.xml"/><Relationship Id="rId3" Type="http://schemas.openxmlformats.org/officeDocument/2006/relationships/image" Target="../media/image2.jpeg"/><Relationship Id="rId2" Type="http://schemas.openxmlformats.org/officeDocument/2006/relationships/tags" Target="../tags/tag49.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image" Target="../media/image5.png"/><Relationship Id="rId4" Type="http://schemas.openxmlformats.org/officeDocument/2006/relationships/tags" Target="../tags/tag61.xml"/><Relationship Id="rId3" Type="http://schemas.openxmlformats.org/officeDocument/2006/relationships/image" Target="../media/image3.png"/><Relationship Id="rId2" Type="http://schemas.openxmlformats.org/officeDocument/2006/relationships/tags" Target="../tags/tag60.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image" Target="../media/image5.png"/><Relationship Id="rId4" Type="http://schemas.openxmlformats.org/officeDocument/2006/relationships/tags" Target="../tags/tag69.xml"/><Relationship Id="rId3" Type="http://schemas.openxmlformats.org/officeDocument/2006/relationships/image" Target="../media/image3.png"/><Relationship Id="rId2" Type="http://schemas.openxmlformats.org/officeDocument/2006/relationships/tags" Target="../tags/tag68.xml"/><Relationship Id="rId10" Type="http://schemas.openxmlformats.org/officeDocument/2006/relationships/tags" Target="../tags/tag7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image" Target="../media/image5.png"/><Relationship Id="rId4" Type="http://schemas.openxmlformats.org/officeDocument/2006/relationships/tags" Target="../tags/tag76.xml"/><Relationship Id="rId3" Type="http://schemas.openxmlformats.org/officeDocument/2006/relationships/image" Target="../media/image3.png"/><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image" Target="../media/image4.png"/><Relationship Id="rId6" Type="http://schemas.openxmlformats.org/officeDocument/2006/relationships/tags" Target="../tags/tag83.xml"/><Relationship Id="rId5" Type="http://schemas.openxmlformats.org/officeDocument/2006/relationships/image" Target="../media/image3.png"/><Relationship Id="rId4" Type="http://schemas.openxmlformats.org/officeDocument/2006/relationships/tags" Target="../tags/tag82.xml"/><Relationship Id="rId3" Type="http://schemas.openxmlformats.org/officeDocument/2006/relationships/image" Target="../media/image2.jpeg"/><Relationship Id="rId2" Type="http://schemas.openxmlformats.org/officeDocument/2006/relationships/tags" Target="../tags/tag81.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image" Target="../media/image5.png"/><Relationship Id="rId4" Type="http://schemas.openxmlformats.org/officeDocument/2006/relationships/tags" Target="../tags/tag91.xml"/><Relationship Id="rId3" Type="http://schemas.openxmlformats.org/officeDocument/2006/relationships/image" Target="../media/image3.png"/><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image" Target="../media/image5.png"/><Relationship Id="rId4" Type="http://schemas.openxmlformats.org/officeDocument/2006/relationships/tags" Target="../tags/tag97.xml"/><Relationship Id="rId3" Type="http://schemas.openxmlformats.org/officeDocument/2006/relationships/image" Target="../media/image3.png"/><Relationship Id="rId2" Type="http://schemas.openxmlformats.org/officeDocument/2006/relationships/tags" Target="../tags/tag96.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image" Target="../media/image5.png"/><Relationship Id="rId3" Type="http://schemas.openxmlformats.org/officeDocument/2006/relationships/tags" Target="../tags/tag105.xml"/><Relationship Id="rId2" Type="http://schemas.openxmlformats.org/officeDocument/2006/relationships/tags" Target="../tags/tag104.xml"/><Relationship Id="rId10" Type="http://schemas.openxmlformats.org/officeDocument/2006/relationships/tags" Target="../tags/tag111.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image" Target="../media/image5.png"/><Relationship Id="rId3" Type="http://schemas.openxmlformats.org/officeDocument/2006/relationships/tags" Target="../tags/tag113.xml"/><Relationship Id="rId2" Type="http://schemas.openxmlformats.org/officeDocument/2006/relationships/tags" Target="../tags/tag112.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image" Target="../media/image5.png"/><Relationship Id="rId3" Type="http://schemas.openxmlformats.org/officeDocument/2006/relationships/tags" Target="../tags/tag127.xml"/><Relationship Id="rId2" Type="http://schemas.openxmlformats.org/officeDocument/2006/relationships/tags" Target="../tags/tag126.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image" Target="../media/image5.png"/><Relationship Id="rId5" Type="http://schemas.openxmlformats.org/officeDocument/2006/relationships/tags" Target="../tags/tag138.xml"/><Relationship Id="rId4" Type="http://schemas.openxmlformats.org/officeDocument/2006/relationships/image" Target="../media/image3.png"/><Relationship Id="rId3" Type="http://schemas.openxmlformats.org/officeDocument/2006/relationships/tags" Target="../tags/tag137.xml"/><Relationship Id="rId2" Type="http://schemas.openxmlformats.org/officeDocument/2006/relationships/tags" Target="../tags/tag136.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F240DE8-AE58-4B7E-ADEB-6AAD3720D81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E3618F-966F-49F1-AD30-47DFE43A5B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F240DE8-AE58-4B7E-ADEB-6AAD3720D81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E3618F-966F-49F1-AD30-47DFE43A5B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F240DE8-AE58-4B7E-ADEB-6AAD3720D81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E3618F-966F-49F1-AD30-47DFE43A5B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3"/>
          <p:cNvPicPr>
            <a:picLocks noChangeAspect="1"/>
          </p:cNvPicPr>
          <p:nvPr>
            <p:custDataLst>
              <p:tags r:id="rId2"/>
            </p:custDataLst>
          </p:nvPr>
        </p:nvPicPr>
        <p:blipFill>
          <a:blip r:embed="rId3"/>
          <a:stretch>
            <a:fillRect/>
          </a:stretch>
        </p:blipFill>
        <p:spPr>
          <a:xfrm>
            <a:off x="0" y="-634"/>
            <a:ext cx="12192000" cy="6858317"/>
          </a:xfrm>
          <a:prstGeom prst="rect">
            <a:avLst/>
          </a:prstGeom>
        </p:spPr>
      </p:pic>
      <p:pic>
        <p:nvPicPr>
          <p:cNvPr id="5" name="图片 4" descr="ff"/>
          <p:cNvPicPr>
            <a:picLocks noChangeAspect="1"/>
          </p:cNvPicPr>
          <p:nvPr>
            <p:custDataLst>
              <p:tags r:id="rId4"/>
            </p:custDataLst>
          </p:nvPr>
        </p:nvPicPr>
        <p:blipFill>
          <a:blip r:embed="rId5"/>
          <a:srcRect l="70149" t="47162" r="-27820" b="19073"/>
          <a:stretch>
            <a:fillRect/>
          </a:stretch>
        </p:blipFill>
        <p:spPr>
          <a:xfrm>
            <a:off x="0" y="5237138"/>
            <a:ext cx="3066402" cy="1620849"/>
          </a:xfrm>
          <a:prstGeom prst="rect">
            <a:avLst/>
          </a:prstGeom>
        </p:spPr>
      </p:pic>
      <p:pic>
        <p:nvPicPr>
          <p:cNvPr id="7" name="图片 6" descr="VCG211347124993 [转换]"/>
          <p:cNvPicPr>
            <a:picLocks noChangeAspect="1"/>
          </p:cNvPicPr>
          <p:nvPr>
            <p:custDataLst>
              <p:tags r:id="rId6"/>
            </p:custDataLst>
          </p:nvPr>
        </p:nvPicPr>
        <p:blipFill>
          <a:blip r:embed="rId7"/>
          <a:srcRect l="-8087" t="-31964" r="-1415" b="-25519"/>
          <a:stretch>
            <a:fillRect/>
          </a:stretch>
        </p:blipFill>
        <p:spPr>
          <a:xfrm>
            <a:off x="6295390" y="691"/>
            <a:ext cx="5896610" cy="6158117"/>
          </a:xfrm>
          <a:prstGeom prst="rect">
            <a:avLst/>
          </a:prstGeom>
        </p:spPr>
      </p:pic>
      <p:sp>
        <p:nvSpPr>
          <p:cNvPr id="16" name="日期占位符 15"/>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2" name="文本占位符 1"/>
          <p:cNvSpPr/>
          <p:nvPr>
            <p:ph type="body" idx="1" hasCustomPrompt="1"/>
            <p:custDataLst>
              <p:tags r:id="rId11"/>
            </p:custDataLst>
          </p:nvPr>
        </p:nvSpPr>
        <p:spPr>
          <a:xfrm>
            <a:off x="997584" y="4798195"/>
            <a:ext cx="5199177" cy="1244534"/>
          </a:xfrm>
        </p:spPr>
        <p:txBody>
          <a:bodyPr vert="horz" wrap="square" lIns="101600" tIns="0" rIns="82550" bIns="0" rtlCol="0" anchor="t" anchorCtr="0">
            <a:normAutofit/>
          </a:bodyPr>
          <a:lstStyle>
            <a:lvl1pPr marL="0" marR="0" indent="-228600" algn="l" defTabSz="914400" rtl="0" eaLnBrk="1" fontAlgn="auto" latinLnBrk="0" hangingPunct="0">
              <a:lnSpc>
                <a:spcPct val="111000"/>
              </a:lnSpc>
              <a:spcBef>
                <a:spcPts val="0"/>
              </a:spcBef>
              <a:spcAft>
                <a:spcPts val="0"/>
              </a:spcAft>
              <a:buClrTx/>
              <a:buSzTx/>
              <a:buFontTx/>
              <a:buNone/>
              <a:defRPr kumimoji="0" lang="zh-CN" altLang="en-US" sz="1800" b="0" i="0" u="none" strike="noStrike" kern="0" cap="none" spc="0" normalizeH="0" baseline="0" noProof="1" dirty="0">
                <a:ln>
                  <a:noFill/>
                </a:ln>
                <a:solidFill>
                  <a:schemeClr val="dk1">
                    <a:lumMod val="85000"/>
                    <a:lumOff val="15000"/>
                  </a:schemeClr>
                </a:solidFill>
                <a:effectLst/>
                <a:uFillTx/>
                <a:latin typeface="Arial" panose="020B0604020202020204" pitchFamily="34" charset="0"/>
                <a:ea typeface="汉仪旗黑-50简" charset="0"/>
                <a:cs typeface="+mj-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
        <p:nvSpPr>
          <p:cNvPr id="4" name="文本占位符 2"/>
          <p:cNvSpPr/>
          <p:nvPr>
            <p:ph type="body" idx="2" hasCustomPrompt="1"/>
            <p:custDataLst>
              <p:tags r:id="rId12"/>
            </p:custDataLst>
          </p:nvPr>
        </p:nvSpPr>
        <p:spPr>
          <a:xfrm>
            <a:off x="997584" y="815269"/>
            <a:ext cx="3071927" cy="1414351"/>
          </a:xfrm>
          <a:ln>
            <a:noFill/>
          </a:ln>
        </p:spPr>
        <p:txBody>
          <a:bodyPr vert="horz" wrap="square" lIns="101600" tIns="0" rIns="82550" bIns="0" rtlCol="0" anchor="t" anchorCtr="0">
            <a:normAutofit/>
          </a:bodyPr>
          <a:lstStyle>
            <a:lvl1pPr marL="0" marR="0" indent="-228600" algn="l" defTabSz="914400" rtl="0" eaLnBrk="1" fontAlgn="auto" latinLnBrk="0" hangingPunct="0">
              <a:lnSpc>
                <a:spcPct val="114000"/>
              </a:lnSpc>
              <a:spcBef>
                <a:spcPts val="0"/>
              </a:spcBef>
              <a:spcAft>
                <a:spcPts val="0"/>
              </a:spcAft>
              <a:buClrTx/>
              <a:buSzTx/>
              <a:buFontTx/>
              <a:buNone/>
              <a:defRPr kumimoji="0" lang="zh-CN" altLang="en-US" sz="4800" b="1" i="0" u="none" strike="noStrike" kern="0" cap="none" spc="0" normalizeH="0" baseline="0" noProof="1" dirty="0">
                <a:ln w="2381" cmpd="sng">
                  <a:noFill/>
                </a:ln>
                <a:solidFill>
                  <a:schemeClr val="dk1">
                    <a:lumMod val="85000"/>
                    <a:lumOff val="15000"/>
                  </a:schemeClr>
                </a:solidFill>
                <a:effectLst/>
                <a:uFillTx/>
                <a:latin typeface="Arial" panose="020B0604020202020204" pitchFamily="34" charset="0"/>
                <a:ea typeface="汉仪旗黑-50简" charset="0"/>
                <a:cs typeface="汉仪旗黑-50简" charset="0"/>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
        <p:nvSpPr>
          <p:cNvPr id="6" name="标题 3"/>
          <p:cNvSpPr/>
          <p:nvPr>
            <p:ph type="ctrTitle" idx="3" hasCustomPrompt="1"/>
            <p:custDataLst>
              <p:tags r:id="rId13"/>
            </p:custDataLst>
          </p:nvPr>
        </p:nvSpPr>
        <p:spPr>
          <a:xfrm>
            <a:off x="997584" y="2288040"/>
            <a:ext cx="5199177" cy="2406650"/>
          </a:xfrm>
        </p:spPr>
        <p:txBody>
          <a:bodyPr vert="horz" wrap="square" lIns="0" tIns="38100" rIns="76200" bIns="38100" rtlCol="0" anchor="ctr" anchorCtr="0">
            <a:normAutofit/>
          </a:bodyPr>
          <a:lstStyle>
            <a:lvl1pPr marL="0" marR="0" algn="l" defTabSz="914400" rtl="0" eaLnBrk="1" fontAlgn="auto" latinLnBrk="0" hangingPunct="0">
              <a:lnSpc>
                <a:spcPct val="92000"/>
              </a:lnSpc>
              <a:spcBef>
                <a:spcPts val="0"/>
              </a:spcBef>
              <a:spcAft>
                <a:spcPts val="0"/>
              </a:spcAft>
              <a:buClrTx/>
              <a:buSzTx/>
              <a:buFontTx/>
              <a:buNone/>
              <a:defRPr kumimoji="0" lang="zh-CN" altLang="en-US" sz="7200" b="1" i="0" u="none" strike="noStrike" kern="0" cap="none" spc="0" normalizeH="0" baseline="0" noProof="1" dirty="0">
                <a:ln>
                  <a:noFill/>
                </a:ln>
                <a:solidFill>
                  <a:schemeClr val="dk1">
                    <a:lumMod val="85000"/>
                    <a:lumOff val="15000"/>
                  </a:schemeClr>
                </a:solidFill>
                <a:effectLst/>
                <a:uFillTx/>
                <a:latin typeface="Arial" panose="020B0604020202020204" pitchFamily="34" charset="0"/>
                <a:ea typeface="汉仪铁线黑-65简" panose="00020600040101010101"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ff"/>
          <p:cNvPicPr>
            <a:picLocks noChangeAspect="1"/>
          </p:cNvPicPr>
          <p:nvPr>
            <p:custDataLst>
              <p:tags r:id="rId2"/>
            </p:custDataLst>
          </p:nvPr>
        </p:nvPicPr>
        <p:blipFill>
          <a:blip r:embed="rId3"/>
          <a:srcRect l="55060" t="-10186" r="16052" b="86552"/>
          <a:stretch>
            <a:fillRect/>
          </a:stretch>
        </p:blipFill>
        <p:spPr>
          <a:xfrm>
            <a:off x="0" y="5038090"/>
            <a:ext cx="2446457" cy="1819910"/>
          </a:xfrm>
          <a:prstGeom prst="rect">
            <a:avLst/>
          </a:prstGeom>
        </p:spPr>
      </p:pic>
      <p:pic>
        <p:nvPicPr>
          <p:cNvPr id="7" name="图片 6" descr="grF"/>
          <p:cNvPicPr>
            <a:picLocks noChangeAspect="1"/>
          </p:cNvPicPr>
          <p:nvPr>
            <p:custDataLst>
              <p:tags r:id="rId4"/>
            </p:custDataLst>
          </p:nvPr>
        </p:nvPicPr>
        <p:blipFill>
          <a:blip r:embed="rId5"/>
          <a:srcRect l="-139887" t="-81513" r="-32417" b="-36975"/>
          <a:stretch>
            <a:fillRect/>
          </a:stretch>
        </p:blipFill>
        <p:spPr>
          <a:xfrm>
            <a:off x="9758723" y="5038090"/>
            <a:ext cx="2433264" cy="181991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7"/>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3"/>
          <p:cNvPicPr>
            <a:picLocks noChangeAspect="1"/>
          </p:cNvPicPr>
          <p:nvPr>
            <p:custDataLst>
              <p:tags r:id="rId2"/>
            </p:custDataLst>
          </p:nvPr>
        </p:nvPicPr>
        <p:blipFill>
          <a:blip r:embed="rId3"/>
          <a:stretch>
            <a:fillRect/>
          </a:stretch>
        </p:blipFill>
        <p:spPr>
          <a:xfrm>
            <a:off x="0" y="-634"/>
            <a:ext cx="12192000" cy="6858317"/>
          </a:xfrm>
          <a:prstGeom prst="rect">
            <a:avLst/>
          </a:prstGeom>
        </p:spPr>
      </p:pic>
      <p:pic>
        <p:nvPicPr>
          <p:cNvPr id="2" name="图片 1" descr="ded"/>
          <p:cNvPicPr>
            <a:picLocks noChangeAspect="1"/>
          </p:cNvPicPr>
          <p:nvPr>
            <p:custDataLst>
              <p:tags r:id="rId4"/>
            </p:custDataLst>
          </p:nvPr>
        </p:nvPicPr>
        <p:blipFill>
          <a:blip r:embed="rId5"/>
          <a:srcRect l="-4122" t="-841" r="19636" b="14328"/>
          <a:stretch>
            <a:fillRect/>
          </a:stretch>
        </p:blipFill>
        <p:spPr>
          <a:xfrm flipH="1">
            <a:off x="0" y="-318"/>
            <a:ext cx="5857240" cy="6858000"/>
          </a:xfrm>
          <a:prstGeom prst="rect">
            <a:avLst/>
          </a:prstGeom>
        </p:spPr>
      </p:pic>
      <p:sp>
        <p:nvSpPr>
          <p:cNvPr id="4" name="日期占位符 3"/>
          <p:cNvSpPr>
            <a:spLocks noGrp="1"/>
          </p:cNvSpPr>
          <p:nvPr>
            <p:ph type="dt" sz="half" idx="10"/>
            <p:custDataLst>
              <p:tags r:id="rId6"/>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6" name="灯片编号占位符 5"/>
          <p:cNvSpPr>
            <a:spLocks noGrp="1"/>
          </p:cNvSpPr>
          <p:nvPr>
            <p:ph type="sldNum" sz="quarter" idx="12"/>
            <p:custDataLst>
              <p:tags r:id="rId8"/>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grpSp>
        <p:nvGrpSpPr>
          <p:cNvPr id="7" name="组合 6"/>
          <p:cNvGrpSpPr/>
          <p:nvPr>
            <p:custDataLst>
              <p:tags r:id="rId9"/>
            </p:custDataLst>
          </p:nvPr>
        </p:nvGrpSpPr>
        <p:grpSpPr>
          <a:xfrm>
            <a:off x="6189344" y="4377446"/>
            <a:ext cx="1676400" cy="370840"/>
            <a:chOff x="2086" y="6488"/>
            <a:chExt cx="2640" cy="584"/>
          </a:xfrm>
        </p:grpSpPr>
        <p:sp>
          <p:nvSpPr>
            <p:cNvPr id="43" name="箭头: V 形 42"/>
            <p:cNvSpPr/>
            <p:nvPr>
              <p:custDataLst>
                <p:tags r:id="rId10"/>
              </p:custDataLst>
            </p:nvPr>
          </p:nvSpPr>
          <p:spPr>
            <a:xfrm>
              <a:off x="4182" y="6488"/>
              <a:ext cx="544" cy="585"/>
            </a:xfrm>
            <a:prstGeom prst="chevron">
              <a:avLst>
                <a:gd name="adj" fmla="val 52069"/>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dk1">
                    <a:lumMod val="85000"/>
                    <a:lumOff val="15000"/>
                  </a:schemeClr>
                </a:solidFill>
                <a:latin typeface="Arial" panose="020B0604020202020204" pitchFamily="34" charset="0"/>
                <a:ea typeface="汉仪旗黑-50简" charset="0"/>
                <a:cs typeface="汉仪旗黑-50简" charset="0"/>
              </a:endParaRPr>
            </a:p>
          </p:txBody>
        </p:sp>
        <p:sp>
          <p:nvSpPr>
            <p:cNvPr id="44" name="箭头: V 形 43"/>
            <p:cNvSpPr/>
            <p:nvPr>
              <p:custDataLst>
                <p:tags r:id="rId11"/>
              </p:custDataLst>
            </p:nvPr>
          </p:nvSpPr>
          <p:spPr>
            <a:xfrm>
              <a:off x="3763" y="6488"/>
              <a:ext cx="544" cy="585"/>
            </a:xfrm>
            <a:prstGeom prst="chevron">
              <a:avLst>
                <a:gd name="adj" fmla="val 52069"/>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dk1">
                    <a:lumMod val="85000"/>
                    <a:lumOff val="15000"/>
                  </a:schemeClr>
                </a:solidFill>
                <a:latin typeface="Arial" panose="020B0604020202020204" pitchFamily="34" charset="0"/>
                <a:ea typeface="汉仪旗黑-50简" charset="0"/>
                <a:cs typeface="汉仪旗黑-50简" charset="0"/>
              </a:endParaRPr>
            </a:p>
          </p:txBody>
        </p:sp>
        <p:sp>
          <p:nvSpPr>
            <p:cNvPr id="45" name="箭头: V 形 44"/>
            <p:cNvSpPr/>
            <p:nvPr>
              <p:custDataLst>
                <p:tags r:id="rId12"/>
              </p:custDataLst>
            </p:nvPr>
          </p:nvSpPr>
          <p:spPr>
            <a:xfrm>
              <a:off x="3344" y="6488"/>
              <a:ext cx="544" cy="585"/>
            </a:xfrm>
            <a:prstGeom prst="chevron">
              <a:avLst>
                <a:gd name="adj" fmla="val 52069"/>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dk1">
                    <a:lumMod val="85000"/>
                    <a:lumOff val="15000"/>
                  </a:schemeClr>
                </a:solidFill>
                <a:latin typeface="Arial" panose="020B0604020202020204" pitchFamily="34" charset="0"/>
                <a:ea typeface="汉仪旗黑-50简" charset="0"/>
                <a:cs typeface="汉仪旗黑-50简" charset="0"/>
              </a:endParaRPr>
            </a:p>
          </p:txBody>
        </p:sp>
        <p:sp>
          <p:nvSpPr>
            <p:cNvPr id="46" name="箭头: V 形 45"/>
            <p:cNvSpPr/>
            <p:nvPr>
              <p:custDataLst>
                <p:tags r:id="rId13"/>
              </p:custDataLst>
            </p:nvPr>
          </p:nvSpPr>
          <p:spPr>
            <a:xfrm>
              <a:off x="2924" y="6488"/>
              <a:ext cx="544" cy="585"/>
            </a:xfrm>
            <a:prstGeom prst="chevron">
              <a:avLst>
                <a:gd name="adj" fmla="val 52069"/>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dk1">
                    <a:lumMod val="85000"/>
                    <a:lumOff val="15000"/>
                  </a:schemeClr>
                </a:solidFill>
                <a:latin typeface="Arial" panose="020B0604020202020204" pitchFamily="34" charset="0"/>
                <a:ea typeface="汉仪旗黑-50简" charset="0"/>
                <a:cs typeface="汉仪旗黑-50简" charset="0"/>
              </a:endParaRPr>
            </a:p>
          </p:txBody>
        </p:sp>
        <p:sp>
          <p:nvSpPr>
            <p:cNvPr id="47" name="箭头: V 形 46"/>
            <p:cNvSpPr/>
            <p:nvPr>
              <p:custDataLst>
                <p:tags r:id="rId14"/>
              </p:custDataLst>
            </p:nvPr>
          </p:nvSpPr>
          <p:spPr>
            <a:xfrm>
              <a:off x="2505" y="6488"/>
              <a:ext cx="544" cy="585"/>
            </a:xfrm>
            <a:prstGeom prst="chevron">
              <a:avLst>
                <a:gd name="adj" fmla="val 52069"/>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dk1">
                    <a:lumMod val="85000"/>
                    <a:lumOff val="15000"/>
                  </a:schemeClr>
                </a:solidFill>
                <a:latin typeface="Arial" panose="020B0604020202020204" pitchFamily="34" charset="0"/>
                <a:ea typeface="汉仪旗黑-50简" charset="0"/>
                <a:cs typeface="汉仪旗黑-50简" charset="0"/>
              </a:endParaRPr>
            </a:p>
          </p:txBody>
        </p:sp>
        <p:sp>
          <p:nvSpPr>
            <p:cNvPr id="48" name="箭头: V 形 47"/>
            <p:cNvSpPr/>
            <p:nvPr>
              <p:custDataLst>
                <p:tags r:id="rId15"/>
              </p:custDataLst>
            </p:nvPr>
          </p:nvSpPr>
          <p:spPr>
            <a:xfrm>
              <a:off x="2086" y="6488"/>
              <a:ext cx="544" cy="585"/>
            </a:xfrm>
            <a:prstGeom prst="chevron">
              <a:avLst>
                <a:gd name="adj" fmla="val 52069"/>
              </a:avLst>
            </a:prstGeom>
            <a:solidFill>
              <a:schemeClr val="dk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dk1">
                    <a:lumMod val="85000"/>
                    <a:lumOff val="15000"/>
                  </a:schemeClr>
                </a:solidFill>
                <a:latin typeface="Arial" panose="020B0604020202020204" pitchFamily="34" charset="0"/>
                <a:ea typeface="汉仪旗黑-50简" charset="0"/>
                <a:cs typeface="汉仪旗黑-50简" charset="0"/>
              </a:endParaRPr>
            </a:p>
          </p:txBody>
        </p:sp>
      </p:grpSp>
      <p:sp>
        <p:nvSpPr>
          <p:cNvPr id="8" name="标题 2"/>
          <p:cNvSpPr/>
          <p:nvPr>
            <p:ph type="ctrTitle" idx="2" hasCustomPrompt="1"/>
            <p:custDataLst>
              <p:tags r:id="rId16"/>
            </p:custDataLst>
          </p:nvPr>
        </p:nvSpPr>
        <p:spPr>
          <a:xfrm>
            <a:off x="6170294" y="3154436"/>
            <a:ext cx="5199177" cy="972185"/>
          </a:xfrm>
          <a:noFill/>
        </p:spPr>
        <p:txBody>
          <a:bodyPr vert="horz" wrap="square" lIns="0" tIns="0" rIns="90000" bIns="0" rtlCol="0" anchor="b" anchorCtr="0">
            <a:normAutofit/>
          </a:bodyPr>
          <a:lstStyle>
            <a:lvl1pPr marL="0" marR="0" algn="l" defTabSz="914400" rtl="0" eaLnBrk="1" fontAlgn="auto" latinLnBrk="0" hangingPunct="0">
              <a:lnSpc>
                <a:spcPct val="88000"/>
              </a:lnSpc>
              <a:spcBef>
                <a:spcPts val="0"/>
              </a:spcBef>
              <a:spcAft>
                <a:spcPts val="0"/>
              </a:spcAft>
              <a:buClrTx/>
              <a:buSzTx/>
              <a:buFontTx/>
              <a:buNone/>
              <a:defRPr kumimoji="0" lang="zh-CN" altLang="en-US" sz="5900" b="1" i="0" u="none" strike="noStrike" kern="0" cap="none" spc="0" normalizeH="0" baseline="0" noProof="1" dirty="0">
                <a:ln w="12700">
                  <a:noFill/>
                </a:ln>
                <a:solidFill>
                  <a:schemeClr val="dk1">
                    <a:lumMod val="85000"/>
                    <a:lumOff val="15000"/>
                  </a:schemeClr>
                </a:solidFill>
                <a:effectLst/>
                <a:uFillTx/>
                <a:latin typeface="Arial" panose="020B0604020202020204" pitchFamily="34" charset="0"/>
                <a:ea typeface="汉仪铁线黑-65简" panose="00020600040101010101" charset="-122"/>
                <a:cs typeface="Dubai Medium" panose="020B0603030403030204" pitchFamily="34" charset="-78"/>
              </a:defRPr>
            </a:lvl1pPr>
          </a:lstStyle>
          <a:p>
            <a:pPr lvl="0"/>
            <a:r>
              <a:rPr>
                <a:sym typeface="+mn-ea"/>
              </a:rPr>
              <a:t>编辑标题</a:t>
            </a:r>
            <a:endParaRPr>
              <a:sym typeface="+mn-ea"/>
            </a:endParaRPr>
          </a:p>
        </p:txBody>
      </p:sp>
      <p:sp>
        <p:nvSpPr>
          <p:cNvPr id="9" name="文本占位符 3"/>
          <p:cNvSpPr/>
          <p:nvPr>
            <p:ph type="body" idx="3" hasCustomPrompt="1"/>
            <p:custDataLst>
              <p:tags r:id="rId17"/>
            </p:custDataLst>
          </p:nvPr>
        </p:nvSpPr>
        <p:spPr>
          <a:xfrm>
            <a:off x="6170294" y="4999111"/>
            <a:ext cx="4995977" cy="1102750"/>
          </a:xfrm>
          <a:noFill/>
        </p:spPr>
        <p:txBody>
          <a:bodyPr vert="horz" wrap="square" lIns="18000" tIns="0" rIns="82550" bIns="0" rtlCol="0" anchor="t" anchorCtr="0">
            <a:normAutofit/>
          </a:bodyPr>
          <a:lstStyle>
            <a:lvl1pPr marL="0" marR="0" indent="-228600" algn="l" defTabSz="914400" rtl="0" eaLnBrk="1" fontAlgn="auto" latinLnBrk="0" hangingPunct="0">
              <a:lnSpc>
                <a:spcPct val="120000"/>
              </a:lnSpc>
              <a:spcBef>
                <a:spcPts val="0"/>
              </a:spcBef>
              <a:spcAft>
                <a:spcPts val="0"/>
              </a:spcAft>
              <a:buClrTx/>
              <a:buSzTx/>
              <a:buFontTx/>
              <a:buNone/>
              <a:defRPr kumimoji="0" lang="zh-CN" altLang="en-US" sz="1600" b="0" i="0" u="none" strike="noStrike" kern="0" cap="none" spc="0" normalizeH="0" baseline="0" noProof="1" dirty="0">
                <a:ln>
                  <a:noFill/>
                </a:ln>
                <a:solidFill>
                  <a:schemeClr val="dk1">
                    <a:lumMod val="85000"/>
                    <a:lumOff val="15000"/>
                  </a:schemeClr>
                </a:solidFill>
                <a:effectLst/>
                <a:uFillTx/>
                <a:latin typeface="Arial" panose="020B0604020202020204" pitchFamily="34" charset="0"/>
                <a:ea typeface="汉仪旗黑-50简" charset="0"/>
                <a:cs typeface="+mj-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descr="ff"/>
          <p:cNvPicPr>
            <a:picLocks noChangeAspect="1"/>
          </p:cNvPicPr>
          <p:nvPr>
            <p:custDataLst>
              <p:tags r:id="rId2"/>
            </p:custDataLst>
          </p:nvPr>
        </p:nvPicPr>
        <p:blipFill>
          <a:blip r:embed="rId3"/>
          <a:srcRect l="55060" t="-10186" r="16052" b="86552"/>
          <a:stretch>
            <a:fillRect/>
          </a:stretch>
        </p:blipFill>
        <p:spPr>
          <a:xfrm>
            <a:off x="0" y="5038090"/>
            <a:ext cx="2446457" cy="1819910"/>
          </a:xfrm>
          <a:prstGeom prst="rect">
            <a:avLst/>
          </a:prstGeom>
        </p:spPr>
      </p:pic>
      <p:pic>
        <p:nvPicPr>
          <p:cNvPr id="8" name="图片 7" descr="grF"/>
          <p:cNvPicPr>
            <a:picLocks noChangeAspect="1"/>
          </p:cNvPicPr>
          <p:nvPr>
            <p:custDataLst>
              <p:tags r:id="rId4"/>
            </p:custDataLst>
          </p:nvPr>
        </p:nvPicPr>
        <p:blipFill>
          <a:blip r:embed="rId5"/>
          <a:srcRect l="-139887" t="-81513" r="-32417" b="-36975"/>
          <a:stretch>
            <a:fillRect/>
          </a:stretch>
        </p:blipFill>
        <p:spPr>
          <a:xfrm>
            <a:off x="9758723" y="5038090"/>
            <a:ext cx="2433264" cy="181991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7"/>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8"/>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汉仪旗黑-50简" charset="0"/>
              </a:defRPr>
            </a:lvl1pPr>
            <a:lvl2pPr eaLnBrk="1" fontAlgn="auto" latinLnBrk="0" hangingPunct="1">
              <a:defRPr sz="1600">
                <a:solidFill>
                  <a:schemeClr val="tx1"/>
                </a:solidFill>
                <a:latin typeface="Arial" panose="020B0604020202020204" pitchFamily="34" charset="0"/>
                <a:ea typeface="汉仪旗黑-50简" charset="0"/>
              </a:defRPr>
            </a:lvl2pPr>
            <a:lvl3pPr eaLnBrk="1" fontAlgn="auto" latinLnBrk="0" hangingPunct="1">
              <a:defRPr sz="1600">
                <a:solidFill>
                  <a:schemeClr val="tx1"/>
                </a:solidFill>
                <a:latin typeface="Arial" panose="020B0604020202020204" pitchFamily="34" charset="0"/>
                <a:ea typeface="汉仪旗黑-50简" charset="0"/>
              </a:defRPr>
            </a:lvl3pPr>
            <a:lvl4pPr eaLnBrk="1" fontAlgn="auto" latinLnBrk="0" hangingPunct="1">
              <a:defRPr sz="1600">
                <a:solidFill>
                  <a:schemeClr val="tx1"/>
                </a:solidFill>
                <a:latin typeface="Arial" panose="020B0604020202020204" pitchFamily="34" charset="0"/>
                <a:ea typeface="汉仪旗黑-50简" charset="0"/>
              </a:defRPr>
            </a:lvl4pPr>
            <a:lvl5pPr eaLnBrk="1" fontAlgn="auto" latinLnBrk="0" hangingPunct="1">
              <a:defRPr sz="160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9"/>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descr="ff"/>
          <p:cNvPicPr>
            <a:picLocks noChangeAspect="1"/>
          </p:cNvPicPr>
          <p:nvPr>
            <p:custDataLst>
              <p:tags r:id="rId2"/>
            </p:custDataLst>
          </p:nvPr>
        </p:nvPicPr>
        <p:blipFill>
          <a:blip r:embed="rId3"/>
          <a:srcRect l="55060" t="-10186" r="16052" b="86552"/>
          <a:stretch>
            <a:fillRect/>
          </a:stretch>
        </p:blipFill>
        <p:spPr>
          <a:xfrm>
            <a:off x="0" y="5038090"/>
            <a:ext cx="2446457" cy="1819910"/>
          </a:xfrm>
          <a:prstGeom prst="rect">
            <a:avLst/>
          </a:prstGeom>
        </p:spPr>
      </p:pic>
      <p:pic>
        <p:nvPicPr>
          <p:cNvPr id="10" name="图片 9" descr="grF"/>
          <p:cNvPicPr>
            <a:picLocks noChangeAspect="1"/>
          </p:cNvPicPr>
          <p:nvPr>
            <p:custDataLst>
              <p:tags r:id="rId4"/>
            </p:custDataLst>
          </p:nvPr>
        </p:nvPicPr>
        <p:blipFill>
          <a:blip r:embed="rId5"/>
          <a:srcRect l="-139887" t="-81513" r="-32417" b="-36975"/>
          <a:stretch>
            <a:fillRect/>
          </a:stretch>
        </p:blipFill>
        <p:spPr>
          <a:xfrm>
            <a:off x="9758723" y="5038090"/>
            <a:ext cx="2433264" cy="181991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7"/>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汉仪旗黑-50简"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8"/>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9"/>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汉仪旗黑-50简" charset="0"/>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0"/>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1"/>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9" name="灯片编号占位符 8"/>
          <p:cNvSpPr>
            <a:spLocks noGrp="1"/>
          </p:cNvSpPr>
          <p:nvPr>
            <p:ph type="sldNum" sz="quarter" idx="12"/>
            <p:custDataLst>
              <p:tags r:id="rId13"/>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descr="3"/>
          <p:cNvPicPr>
            <a:picLocks noChangeAspect="1"/>
          </p:cNvPicPr>
          <p:nvPr>
            <p:custDataLst>
              <p:tags r:id="rId2"/>
            </p:custDataLst>
          </p:nvPr>
        </p:nvPicPr>
        <p:blipFill>
          <a:blip r:embed="rId3"/>
          <a:stretch>
            <a:fillRect/>
          </a:stretch>
        </p:blipFill>
        <p:spPr>
          <a:xfrm>
            <a:off x="0" y="-634"/>
            <a:ext cx="12192000" cy="6858317"/>
          </a:xfrm>
          <a:prstGeom prst="rect">
            <a:avLst/>
          </a:prstGeom>
        </p:spPr>
      </p:pic>
      <p:pic>
        <p:nvPicPr>
          <p:cNvPr id="10" name="图片 9" descr="ff"/>
          <p:cNvPicPr>
            <a:picLocks noChangeAspect="1"/>
          </p:cNvPicPr>
          <p:nvPr>
            <p:custDataLst>
              <p:tags r:id="rId4"/>
            </p:custDataLst>
          </p:nvPr>
        </p:nvPicPr>
        <p:blipFill>
          <a:blip r:embed="rId5"/>
          <a:srcRect l="74640" t="51332" r="-22541" b="-21270"/>
          <a:stretch>
            <a:fillRect/>
          </a:stretch>
        </p:blipFill>
        <p:spPr>
          <a:xfrm>
            <a:off x="3810" y="0"/>
            <a:ext cx="2541892" cy="3349466"/>
          </a:xfrm>
          <a:prstGeom prst="rect">
            <a:avLst/>
          </a:prstGeom>
        </p:spPr>
      </p:pic>
      <p:pic>
        <p:nvPicPr>
          <p:cNvPr id="6" name="图片 5" descr="hrsth"/>
          <p:cNvPicPr>
            <a:picLocks noChangeAspect="1"/>
          </p:cNvPicPr>
          <p:nvPr>
            <p:custDataLst>
              <p:tags r:id="rId6"/>
            </p:custDataLst>
          </p:nvPr>
        </p:nvPicPr>
        <p:blipFill>
          <a:blip r:embed="rId7"/>
          <a:srcRect l="-46403" r="25272" b="15222"/>
          <a:stretch>
            <a:fillRect/>
          </a:stretch>
        </p:blipFill>
        <p:spPr>
          <a:xfrm>
            <a:off x="4676140" y="842334"/>
            <a:ext cx="7512672" cy="6012167"/>
          </a:xfrm>
          <a:prstGeom prst="rect">
            <a:avLst/>
          </a:prstGeom>
        </p:spPr>
      </p:pic>
      <p:pic>
        <p:nvPicPr>
          <p:cNvPr id="7" name="图片 6" descr="fasfgg"/>
          <p:cNvPicPr>
            <a:picLocks noChangeAspect="1"/>
          </p:cNvPicPr>
          <p:nvPr>
            <p:custDataLst>
              <p:tags r:id="rId8"/>
            </p:custDataLst>
          </p:nvPr>
        </p:nvPicPr>
        <p:blipFill>
          <a:blip r:embed="rId9"/>
          <a:srcRect l="-201141" t="-219326" b="27169"/>
          <a:stretch>
            <a:fillRect/>
          </a:stretch>
        </p:blipFill>
        <p:spPr>
          <a:xfrm>
            <a:off x="6457803" y="838517"/>
            <a:ext cx="4863612" cy="6019800"/>
          </a:xfrm>
          <a:prstGeom prst="rect">
            <a:avLst/>
          </a:prstGeom>
        </p:spPr>
      </p:pic>
      <p:sp>
        <p:nvSpPr>
          <p:cNvPr id="2" name="标题 1"/>
          <p:cNvSpPr>
            <a:spLocks noGrp="1"/>
          </p:cNvSpPr>
          <p:nvPr>
            <p:ph type="title"/>
            <p:custDataLst>
              <p:tags r:id="rId10"/>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1"/>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5" name="灯片编号占位符 4"/>
          <p:cNvSpPr>
            <a:spLocks noGrp="1"/>
          </p:cNvSpPr>
          <p:nvPr>
            <p:ph type="sldNum" sz="quarter" idx="12"/>
            <p:custDataLst>
              <p:tags r:id="rId13"/>
            </p:custDataLst>
          </p:nvPr>
        </p:nvSpPr>
        <p:spPr/>
        <p:txBody>
          <a:bodyPr/>
          <a:lstStyle>
            <a:lvl1pPr>
              <a:defRPr>
                <a:solidFill>
                  <a:schemeClr val="lt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descr="ff"/>
          <p:cNvPicPr>
            <a:picLocks noChangeAspect="1"/>
          </p:cNvPicPr>
          <p:nvPr>
            <p:custDataLst>
              <p:tags r:id="rId2"/>
            </p:custDataLst>
          </p:nvPr>
        </p:nvPicPr>
        <p:blipFill>
          <a:blip r:embed="rId3"/>
          <a:srcRect l="55060" t="-10186" r="16052" b="86552"/>
          <a:stretch>
            <a:fillRect/>
          </a:stretch>
        </p:blipFill>
        <p:spPr>
          <a:xfrm>
            <a:off x="0" y="5038090"/>
            <a:ext cx="2446457" cy="1819910"/>
          </a:xfrm>
          <a:prstGeom prst="rect">
            <a:avLst/>
          </a:prstGeom>
        </p:spPr>
      </p:pic>
      <p:pic>
        <p:nvPicPr>
          <p:cNvPr id="8" name="图片 7" descr="grF"/>
          <p:cNvPicPr>
            <a:picLocks noChangeAspect="1"/>
          </p:cNvPicPr>
          <p:nvPr>
            <p:custDataLst>
              <p:tags r:id="rId4"/>
            </p:custDataLst>
          </p:nvPr>
        </p:nvPicPr>
        <p:blipFill>
          <a:blip r:embed="rId5"/>
          <a:srcRect l="-139887" t="-81513" r="-32417" b="-36975"/>
          <a:stretch>
            <a:fillRect/>
          </a:stretch>
        </p:blipFill>
        <p:spPr>
          <a:xfrm>
            <a:off x="9758723" y="5038090"/>
            <a:ext cx="2433264" cy="1819910"/>
          </a:xfrm>
          <a:prstGeom prst="rect">
            <a:avLst/>
          </a:prstGeom>
        </p:spPr>
      </p:pic>
      <p:sp>
        <p:nvSpPr>
          <p:cNvPr id="2" name="标题 1"/>
          <p:cNvSpPr>
            <a:spLocks noGrp="1"/>
          </p:cNvSpPr>
          <p:nvPr>
            <p:ph type="title"/>
            <p:custDataLst>
              <p:tags r:id="rId6"/>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7"/>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汉仪旗黑-50简"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8"/>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旗黑-50简" charset="0"/>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9"/>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0"/>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dirty="0"/>
          </a:p>
        </p:txBody>
      </p:sp>
      <p:sp>
        <p:nvSpPr>
          <p:cNvPr id="7" name="灯片编号占位符 6"/>
          <p:cNvSpPr>
            <a:spLocks noGrp="1"/>
          </p:cNvSpPr>
          <p:nvPr>
            <p:ph type="sldNum" sz="quarter" idx="12"/>
            <p:custDataLst>
              <p:tags r:id="rId11"/>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F240DE8-AE58-4B7E-ADEB-6AAD3720D81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E3618F-966F-49F1-AD30-47DFE43A5B7B}"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descr="ff"/>
          <p:cNvPicPr>
            <a:picLocks noChangeAspect="1"/>
          </p:cNvPicPr>
          <p:nvPr>
            <p:custDataLst>
              <p:tags r:id="rId2"/>
            </p:custDataLst>
          </p:nvPr>
        </p:nvPicPr>
        <p:blipFill>
          <a:blip r:embed="rId3"/>
          <a:srcRect l="55060" t="-10186" r="16052" b="86552"/>
          <a:stretch>
            <a:fillRect/>
          </a:stretch>
        </p:blipFill>
        <p:spPr>
          <a:xfrm>
            <a:off x="0" y="5038090"/>
            <a:ext cx="2446457" cy="1819910"/>
          </a:xfrm>
          <a:prstGeom prst="rect">
            <a:avLst/>
          </a:prstGeom>
        </p:spPr>
      </p:pic>
      <p:pic>
        <p:nvPicPr>
          <p:cNvPr id="7" name="图片 6" descr="grF"/>
          <p:cNvPicPr>
            <a:picLocks noChangeAspect="1"/>
          </p:cNvPicPr>
          <p:nvPr>
            <p:custDataLst>
              <p:tags r:id="rId4"/>
            </p:custDataLst>
          </p:nvPr>
        </p:nvPicPr>
        <p:blipFill>
          <a:blip r:embed="rId5"/>
          <a:srcRect l="-139887" t="-81513" r="-32417" b="-36975"/>
          <a:stretch>
            <a:fillRect/>
          </a:stretch>
        </p:blipFill>
        <p:spPr>
          <a:xfrm>
            <a:off x="9758723" y="5038090"/>
            <a:ext cx="2433264" cy="1819910"/>
          </a:xfrm>
          <a:prstGeom prst="rect">
            <a:avLst/>
          </a:prstGeom>
        </p:spPr>
      </p:pic>
      <p:sp>
        <p:nvSpPr>
          <p:cNvPr id="2" name="竖排标题 1"/>
          <p:cNvSpPr>
            <a:spLocks noGrp="1"/>
          </p:cNvSpPr>
          <p:nvPr>
            <p:ph type="title" orient="vert"/>
            <p:custDataLst>
              <p:tags r:id="rId6"/>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旗黑-50简" charset="0"/>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汉仪旗黑-50简" charset="0"/>
              </a:defRPr>
            </a:lvl1pPr>
            <a:lvl2pPr indent="0" eaLnBrk="1" fontAlgn="auto" latinLnBrk="0" hangingPunct="1">
              <a:defRPr>
                <a:solidFill>
                  <a:schemeClr val="tx1"/>
                </a:solidFill>
                <a:latin typeface="Arial" panose="020B0604020202020204" pitchFamily="34" charset="0"/>
                <a:ea typeface="汉仪旗黑-50简" charset="0"/>
              </a:defRPr>
            </a:lvl2pPr>
            <a:lvl3pPr indent="0" eaLnBrk="1" fontAlgn="auto" latinLnBrk="0" hangingPunct="1">
              <a:defRPr>
                <a:solidFill>
                  <a:schemeClr val="tx1"/>
                </a:solidFill>
                <a:latin typeface="Arial" panose="020B0604020202020204" pitchFamily="34" charset="0"/>
                <a:ea typeface="汉仪旗黑-50简" charset="0"/>
              </a:defRPr>
            </a:lvl3pPr>
            <a:lvl4pPr indent="0" eaLnBrk="1" fontAlgn="auto" latinLnBrk="0" hangingPunct="1">
              <a:defRPr>
                <a:solidFill>
                  <a:schemeClr val="tx1"/>
                </a:solidFill>
                <a:latin typeface="Arial" panose="020B0604020202020204" pitchFamily="34" charset="0"/>
                <a:ea typeface="汉仪旗黑-50简" charset="0"/>
              </a:defRPr>
            </a:lvl4pPr>
            <a:lvl5pPr indent="0" eaLnBrk="1" fontAlgn="auto" latinLnBrk="0" hangingPunct="1">
              <a:defRPr>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descr="ff"/>
          <p:cNvPicPr>
            <a:picLocks noChangeAspect="1"/>
          </p:cNvPicPr>
          <p:nvPr>
            <p:custDataLst>
              <p:tags r:id="rId2"/>
            </p:custDataLst>
          </p:nvPr>
        </p:nvPicPr>
        <p:blipFill>
          <a:blip r:embed="rId3"/>
          <a:srcRect l="55060" t="-10186" r="16052" b="86552"/>
          <a:stretch>
            <a:fillRect/>
          </a:stretch>
        </p:blipFill>
        <p:spPr>
          <a:xfrm>
            <a:off x="0" y="5038090"/>
            <a:ext cx="2446457" cy="1819910"/>
          </a:xfrm>
          <a:prstGeom prst="rect">
            <a:avLst/>
          </a:prstGeom>
        </p:spPr>
      </p:pic>
      <p:pic>
        <p:nvPicPr>
          <p:cNvPr id="2" name="图片 1" descr="grF"/>
          <p:cNvPicPr>
            <a:picLocks noChangeAspect="1"/>
          </p:cNvPicPr>
          <p:nvPr>
            <p:custDataLst>
              <p:tags r:id="rId4"/>
            </p:custDataLst>
          </p:nvPr>
        </p:nvPicPr>
        <p:blipFill>
          <a:blip r:embed="rId5"/>
          <a:srcRect l="-139887" t="-81513" r="-32417" b="-36975"/>
          <a:stretch>
            <a:fillRect/>
          </a:stretch>
        </p:blipFill>
        <p:spPr>
          <a:xfrm>
            <a:off x="9758723" y="5038090"/>
            <a:ext cx="2433264" cy="1819910"/>
          </a:xfrm>
          <a:prstGeom prst="rect">
            <a:avLst/>
          </a:prstGeom>
        </p:spPr>
      </p:pic>
      <p:sp>
        <p:nvSpPr>
          <p:cNvPr id="3" name="日期占位符 2"/>
          <p:cNvSpPr>
            <a:spLocks noGrp="1"/>
          </p:cNvSpPr>
          <p:nvPr>
            <p:ph type="dt" sz="half" idx="10"/>
            <p:custDataLst>
              <p:tags r:id="rId6"/>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a:solidFill>
                  <a:schemeClr val="tx1"/>
                </a:solidFill>
                <a:latin typeface="Arial" panose="020B0604020202020204" pitchFamily="34" charset="0"/>
                <a:ea typeface="汉仪旗黑-50简" charset="0"/>
              </a:defRPr>
            </a:lvl1pPr>
            <a:lvl2pPr>
              <a:defRPr>
                <a:solidFill>
                  <a:schemeClr val="tx1"/>
                </a:solidFill>
                <a:latin typeface="Arial" panose="020B0604020202020204" pitchFamily="34" charset="0"/>
                <a:ea typeface="汉仪旗黑-50简" charset="0"/>
              </a:defRPr>
            </a:lvl2pPr>
            <a:lvl3pPr>
              <a:defRPr>
                <a:solidFill>
                  <a:schemeClr val="tx1"/>
                </a:solidFill>
                <a:latin typeface="Arial" panose="020B0604020202020204" pitchFamily="34" charset="0"/>
                <a:ea typeface="汉仪旗黑-50简" charset="0"/>
              </a:defRPr>
            </a:lvl3pPr>
            <a:lvl4pPr>
              <a:defRPr>
                <a:solidFill>
                  <a:schemeClr val="tx1"/>
                </a:solidFill>
                <a:latin typeface="Arial" panose="020B0604020202020204" pitchFamily="34" charset="0"/>
                <a:ea typeface="汉仪旗黑-50简" charset="0"/>
              </a:defRPr>
            </a:lvl4pPr>
            <a:lvl5pPr>
              <a:defRPr>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descr="3"/>
          <p:cNvPicPr>
            <a:picLocks noChangeAspect="1"/>
          </p:cNvPicPr>
          <p:nvPr>
            <p:custDataLst>
              <p:tags r:id="rId2"/>
            </p:custDataLst>
          </p:nvPr>
        </p:nvPicPr>
        <p:blipFill>
          <a:blip r:embed="rId3"/>
          <a:stretch>
            <a:fillRect/>
          </a:stretch>
        </p:blipFill>
        <p:spPr>
          <a:xfrm>
            <a:off x="0" y="-634"/>
            <a:ext cx="12192000" cy="6858317"/>
          </a:xfrm>
          <a:prstGeom prst="rect">
            <a:avLst/>
          </a:prstGeom>
        </p:spPr>
      </p:pic>
      <p:pic>
        <p:nvPicPr>
          <p:cNvPr id="7" name="图片 6" descr="ff"/>
          <p:cNvPicPr>
            <a:picLocks noChangeAspect="1"/>
          </p:cNvPicPr>
          <p:nvPr>
            <p:custDataLst>
              <p:tags r:id="rId4"/>
            </p:custDataLst>
          </p:nvPr>
        </p:nvPicPr>
        <p:blipFill>
          <a:blip r:embed="rId5"/>
          <a:srcRect l="70149" t="47162" r="-27820" b="19073"/>
          <a:stretch>
            <a:fillRect/>
          </a:stretch>
        </p:blipFill>
        <p:spPr>
          <a:xfrm>
            <a:off x="0" y="5237138"/>
            <a:ext cx="3066402" cy="1620849"/>
          </a:xfrm>
          <a:prstGeom prst="rect">
            <a:avLst/>
          </a:prstGeom>
        </p:spPr>
      </p:pic>
      <p:pic>
        <p:nvPicPr>
          <p:cNvPr id="2" name="图片 1" descr="VCG211347124993 [转换]"/>
          <p:cNvPicPr>
            <a:picLocks noChangeAspect="1"/>
          </p:cNvPicPr>
          <p:nvPr>
            <p:custDataLst>
              <p:tags r:id="rId6"/>
            </p:custDataLst>
          </p:nvPr>
        </p:nvPicPr>
        <p:blipFill>
          <a:blip r:embed="rId7"/>
          <a:srcRect l="-14563" t="-42762" r="-932" b="-23255"/>
          <a:stretch>
            <a:fillRect/>
          </a:stretch>
        </p:blipFill>
        <p:spPr>
          <a:xfrm>
            <a:off x="6295391" y="2679"/>
            <a:ext cx="5896609" cy="6154142"/>
          </a:xfrm>
          <a:prstGeom prst="rect">
            <a:avLst/>
          </a:prstGeom>
        </p:spPr>
      </p:pic>
      <p:sp>
        <p:nvSpPr>
          <p:cNvPr id="3" name="日期占位符 2"/>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a:p>
        </p:txBody>
      </p:sp>
      <p:sp>
        <p:nvSpPr>
          <p:cNvPr id="8" name="副标题 1"/>
          <p:cNvSpPr/>
          <p:nvPr>
            <p:ph type="subTitle" idx="2" hasCustomPrompt="1"/>
            <p:custDataLst>
              <p:tags r:id="rId11"/>
            </p:custDataLst>
          </p:nvPr>
        </p:nvSpPr>
        <p:spPr>
          <a:xfrm>
            <a:off x="1876425" y="3320415"/>
            <a:ext cx="3628377" cy="703334"/>
          </a:xfrm>
        </p:spPr>
        <p:txBody>
          <a:bodyPr vert="horz" wrap="square" lIns="101600" tIns="38100" rIns="76200" bIns="38100" rtlCol="0" anchor="t" anchorCtr="0">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2000" b="0" i="0" u="none" strike="noStrike" kern="1200" cap="none" spc="200" normalizeH="0" baseline="0" noProof="1" dirty="0">
                <a:solidFill>
                  <a:schemeClr val="dk1">
                    <a:lumMod val="85000"/>
                    <a:lumOff val="15000"/>
                  </a:schemeClr>
                </a:solidFill>
                <a:uFillTx/>
                <a:latin typeface="Arial" panose="020B0604020202020204" pitchFamily="34" charset="0"/>
                <a:ea typeface="汉仪旗黑-50简" charset="0"/>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9" name="标题 4"/>
          <p:cNvSpPr/>
          <p:nvPr>
            <p:ph type="title" idx="3" hasCustomPrompt="1"/>
            <p:custDataLst>
              <p:tags r:id="rId12"/>
            </p:custDataLst>
          </p:nvPr>
        </p:nvSpPr>
        <p:spPr>
          <a:xfrm>
            <a:off x="342265" y="1865630"/>
            <a:ext cx="6696697" cy="1430020"/>
          </a:xfrm>
        </p:spPr>
        <p:txBody>
          <a:bodyPr vert="horz" wrap="square" lIns="101600" tIns="38100" rIns="63500" bIns="38100" rtlCol="0" anchor="b" anchorCtr="0">
            <a:normAutofit/>
          </a:bodyPr>
          <a:lstStyle>
            <a:lvl1pPr marL="0" marR="0" algn="ctr" defTabSz="914400" rtl="0" eaLnBrk="1" fontAlgn="auto" latinLnBrk="0" hangingPunct="1">
              <a:lnSpc>
                <a:spcPct val="100000"/>
              </a:lnSpc>
              <a:spcBef>
                <a:spcPct val="0"/>
              </a:spcBef>
              <a:buClrTx/>
              <a:buSzTx/>
              <a:buFontTx/>
              <a:buNone/>
              <a:defRPr kumimoji="0" lang="zh-CN" altLang="en-US" sz="8200" b="0" i="0" u="none" strike="noStrike" kern="1200" cap="none" spc="300" normalizeH="0" baseline="0" noProof="1" dirty="0">
                <a:solidFill>
                  <a:schemeClr val="dk1">
                    <a:lumMod val="85000"/>
                    <a:lumOff val="15000"/>
                  </a:schemeClr>
                </a:solidFill>
                <a:uFillTx/>
                <a:latin typeface="Arial" panose="020B0604020202020204" pitchFamily="34" charset="0"/>
                <a:ea typeface="汉仪铁线黑-65简" panose="00020600040101010101" charset="-122"/>
                <a:cs typeface="+mn-cs"/>
              </a:defRPr>
            </a:lvl1pPr>
          </a:lstStyle>
          <a:p>
            <a:pPr lvl="0"/>
            <a:r>
              <a:rPr>
                <a:sym typeface="+mn-ea"/>
              </a:rPr>
              <a:t>编辑标题</a:t>
            </a:r>
            <a:endParaRPr>
              <a:sym typeface="+mn-ea"/>
            </a:endParaRPr>
          </a:p>
        </p:txBody>
      </p:sp>
      <p:sp>
        <p:nvSpPr>
          <p:cNvPr id="10" name="文本占位符 5"/>
          <p:cNvSpPr/>
          <p:nvPr>
            <p:ph type="body" idx="4" hasCustomPrompt="1"/>
            <p:custDataLst>
              <p:tags r:id="rId13"/>
            </p:custDataLst>
          </p:nvPr>
        </p:nvSpPr>
        <p:spPr>
          <a:xfrm>
            <a:off x="2286998" y="4941323"/>
            <a:ext cx="2807231" cy="464446"/>
          </a:xfrm>
        </p:spPr>
        <p:txBody>
          <a:bodyPr vert="horz" wrap="square" lIns="101600" tIns="0" rIns="82550" bIns="0" rtlCol="0" anchor="ctr" anchorCtr="0">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2000" b="0" i="0" u="none" strike="noStrike" kern="1200" cap="none" spc="150" normalizeH="0" baseline="0" noProof="1" dirty="0">
                <a:solidFill>
                  <a:schemeClr val="dk1">
                    <a:lumMod val="85000"/>
                    <a:lumOff val="15000"/>
                  </a:schemeClr>
                </a:solidFill>
                <a:uFillTx/>
                <a:latin typeface="Arial" panose="020B0604020202020204" pitchFamily="34" charset="0"/>
                <a:ea typeface="汉仪旗黑-50简" charset="0"/>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6" name="图片 5" descr="ff"/>
          <p:cNvPicPr>
            <a:picLocks noChangeAspect="1"/>
          </p:cNvPicPr>
          <p:nvPr>
            <p:custDataLst>
              <p:tags r:id="rId2"/>
            </p:custDataLst>
          </p:nvPr>
        </p:nvPicPr>
        <p:blipFill>
          <a:blip r:embed="rId3"/>
          <a:srcRect l="55060" t="-10186" r="16052" b="86552"/>
          <a:stretch>
            <a:fillRect/>
          </a:stretch>
        </p:blipFill>
        <p:spPr>
          <a:xfrm>
            <a:off x="0" y="5038090"/>
            <a:ext cx="2446457" cy="1819910"/>
          </a:xfrm>
          <a:prstGeom prst="rect">
            <a:avLst/>
          </a:prstGeom>
        </p:spPr>
      </p:pic>
      <p:pic>
        <p:nvPicPr>
          <p:cNvPr id="7" name="图片 6" descr="grF"/>
          <p:cNvPicPr>
            <a:picLocks noChangeAspect="1"/>
          </p:cNvPicPr>
          <p:nvPr>
            <p:custDataLst>
              <p:tags r:id="rId4"/>
            </p:custDataLst>
          </p:nvPr>
        </p:nvPicPr>
        <p:blipFill>
          <a:blip r:embed="rId5"/>
          <a:srcRect l="-139887" t="-81513" r="-32417" b="-36975"/>
          <a:stretch>
            <a:fillRect/>
          </a:stretch>
        </p:blipFill>
        <p:spPr>
          <a:xfrm>
            <a:off x="9758723" y="5038090"/>
            <a:ext cx="2433264" cy="181991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汉仪旗黑-50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9" name="图片 8" descr="ff"/>
          <p:cNvPicPr>
            <a:picLocks noChangeAspect="1"/>
          </p:cNvPicPr>
          <p:nvPr>
            <p:custDataLst>
              <p:tags r:id="rId2"/>
            </p:custDataLst>
          </p:nvPr>
        </p:nvPicPr>
        <p:blipFill>
          <a:blip r:embed="rId3"/>
          <a:srcRect l="55060" t="-10186" r="16052" b="86552"/>
          <a:stretch>
            <a:fillRect/>
          </a:stretch>
        </p:blipFill>
        <p:spPr>
          <a:xfrm>
            <a:off x="0" y="5038090"/>
            <a:ext cx="2446457" cy="1819910"/>
          </a:xfrm>
          <a:prstGeom prst="rect">
            <a:avLst/>
          </a:prstGeom>
        </p:spPr>
      </p:pic>
      <p:pic>
        <p:nvPicPr>
          <p:cNvPr id="8" name="图片 7" descr="grF"/>
          <p:cNvPicPr>
            <a:picLocks noChangeAspect="1"/>
          </p:cNvPicPr>
          <p:nvPr>
            <p:custDataLst>
              <p:tags r:id="rId4"/>
            </p:custDataLst>
          </p:nvPr>
        </p:nvPicPr>
        <p:blipFill>
          <a:blip r:embed="rId5"/>
          <a:srcRect l="-139887" t="-81513" r="-32417" b="-36975"/>
          <a:stretch>
            <a:fillRect/>
          </a:stretch>
        </p:blipFill>
        <p:spPr>
          <a:xfrm>
            <a:off x="9758723" y="5038090"/>
            <a:ext cx="2433264" cy="1819910"/>
          </a:xfrm>
          <a:prstGeom prst="rect">
            <a:avLst/>
          </a:prstGeom>
        </p:spPr>
      </p:pic>
      <p:sp>
        <p:nvSpPr>
          <p:cNvPr id="6" name="矩形 5"/>
          <p:cNvSpPr/>
          <p:nvPr>
            <p:custDataLst>
              <p:tags r:id="rId6"/>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汉仪旗黑-50简" charset="0"/>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p:custDataLst>
              <p:tags r:id="rId2"/>
            </p:custDataLst>
          </p:nvPr>
        </p:nvSpPr>
        <p:spPr>
          <a:xfrm>
            <a:off x="0" y="-8255"/>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sym typeface="+mn-ea"/>
            </a:endParaRPr>
          </a:p>
        </p:txBody>
      </p:sp>
      <p:pic>
        <p:nvPicPr>
          <p:cNvPr id="6" name="图片 5" descr="grF"/>
          <p:cNvPicPr>
            <a:picLocks noChangeAspect="1"/>
          </p:cNvPicPr>
          <p:nvPr>
            <p:custDataLst>
              <p:tags r:id="rId3"/>
            </p:custDataLst>
          </p:nvPr>
        </p:nvPicPr>
        <p:blipFill>
          <a:blip r:embed="rId4"/>
          <a:srcRect l="-139887" t="-81513" r="-32417" b="-36975"/>
          <a:stretch>
            <a:fillRect/>
          </a:stretch>
        </p:blipFill>
        <p:spPr>
          <a:xfrm>
            <a:off x="10255394" y="5409565"/>
            <a:ext cx="1936593" cy="1448435"/>
          </a:xfrm>
          <a:prstGeom prst="rect">
            <a:avLst/>
          </a:prstGeom>
        </p:spPr>
      </p:pic>
      <p:sp>
        <p:nvSpPr>
          <p:cNvPr id="2" name="标题 1"/>
          <p:cNvSpPr>
            <a:spLocks noGrp="1"/>
          </p:cNvSpPr>
          <p:nvPr>
            <p:ph type="title" hasCustomPrompt="1"/>
            <p:custDataLst>
              <p:tags r:id="rId5"/>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汉仪旗黑-50简" charset="0"/>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grF"/>
          <p:cNvPicPr>
            <a:picLocks noChangeAspect="1"/>
          </p:cNvPicPr>
          <p:nvPr>
            <p:custDataLst>
              <p:tags r:id="rId3"/>
            </p:custDataLst>
          </p:nvPr>
        </p:nvPicPr>
        <p:blipFill>
          <a:blip r:embed="rId4"/>
          <a:srcRect l="-139887" t="-81513" r="-32417" b="-36975"/>
          <a:stretch>
            <a:fillRect/>
          </a:stretch>
        </p:blipFill>
        <p:spPr>
          <a:xfrm>
            <a:off x="10384461" y="5506085"/>
            <a:ext cx="1807526" cy="1351902"/>
          </a:xfrm>
          <a:prstGeom prst="rect">
            <a:avLst/>
          </a:prstGeom>
        </p:spPr>
      </p:pic>
      <p:sp>
        <p:nvSpPr>
          <p:cNvPr id="2" name="标题 1"/>
          <p:cNvSpPr>
            <a:spLocks noGrp="1"/>
          </p:cNvSpPr>
          <p:nvPr>
            <p:ph type="title"/>
            <p:custDataLst>
              <p:tags r:id="rId5"/>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汉仪旗黑-50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汉仪旗黑-50简" charset="0"/>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汉仪旗黑-50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6"/>
            </p:custDataLst>
          </p:nvPr>
        </p:nvSpPr>
        <p:spPr>
          <a:xfrm>
            <a:off x="604837" y="1681200"/>
            <a:ext cx="10990800" cy="32112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7"/>
            </p:custDataLst>
          </p:nvPr>
        </p:nvSpPr>
        <p:spPr>
          <a:xfrm>
            <a:off x="594000" y="5180400"/>
            <a:ext cx="11001600" cy="1011600"/>
          </a:xfrm>
        </p:spPr>
        <p:txBody>
          <a:bodyPr/>
          <a:lstStyle>
            <a:lvl1pPr>
              <a:defRPr baseline="0">
                <a:solidFill>
                  <a:schemeClr val="tx1"/>
                </a:solidFill>
                <a:latin typeface="Arial" panose="020B0604020202020204" pitchFamily="34" charset="0"/>
                <a:ea typeface="汉仪旗黑-50简"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6" name="图片 5" descr="grF"/>
          <p:cNvPicPr>
            <a:picLocks noChangeAspect="1"/>
          </p:cNvPicPr>
          <p:nvPr>
            <p:custDataLst>
              <p:tags r:id="rId3"/>
            </p:custDataLst>
          </p:nvPr>
        </p:nvPicPr>
        <p:blipFill>
          <a:blip r:embed="rId4"/>
          <a:srcRect l="-139887" t="-81513" r="-32417" b="-36975"/>
          <a:stretch>
            <a:fillRect/>
          </a:stretch>
        </p:blipFill>
        <p:spPr>
          <a:xfrm>
            <a:off x="10255394" y="5409565"/>
            <a:ext cx="1936593" cy="1448435"/>
          </a:xfrm>
          <a:prstGeom prst="rect">
            <a:avLst/>
          </a:prstGeom>
        </p:spPr>
      </p:pic>
      <p:sp>
        <p:nvSpPr>
          <p:cNvPr id="2" name="标题 1"/>
          <p:cNvSpPr>
            <a:spLocks noGrp="1"/>
          </p:cNvSpPr>
          <p:nvPr>
            <p:ph type="title"/>
            <p:custDataLst>
              <p:tags r:id="rId5"/>
            </p:custDataLst>
          </p:nvPr>
        </p:nvSpPr>
        <p:spPr>
          <a:xfrm>
            <a:off x="579600" y="237600"/>
            <a:ext cx="11037600" cy="441964"/>
          </a:xfrm>
        </p:spPr>
        <p:txBody>
          <a:bodyPr/>
          <a:lstStyle>
            <a:lvl1pPr>
              <a:defRPr baseline="0">
                <a:solidFill>
                  <a:schemeClr val="tx1"/>
                </a:solidFill>
                <a:latin typeface="Arial" panose="020B0604020202020204" pitchFamily="34" charset="0"/>
                <a:ea typeface="汉仪旗黑-50简"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lstStyle>
            <a:lvl1pPr>
              <a:defRPr baseline="0">
                <a:solidFill>
                  <a:schemeClr val="tx1"/>
                </a:solidFill>
                <a:latin typeface="Arial" panose="020B0604020202020204" pitchFamily="34" charset="0"/>
                <a:ea typeface="汉仪旗黑-50简" charset="0"/>
              </a:defRPr>
            </a:lvl1pPr>
            <a:lvl2pPr>
              <a:defRPr baseline="0">
                <a:solidFill>
                  <a:schemeClr val="tx1"/>
                </a:solidFill>
                <a:latin typeface="Arial" panose="020B0604020202020204" pitchFamily="34" charset="0"/>
                <a:ea typeface="汉仪旗黑-50简" charset="0"/>
              </a:defRPr>
            </a:lvl2pPr>
            <a:lvl3pPr>
              <a:defRPr baseline="0">
                <a:solidFill>
                  <a:schemeClr val="tx1"/>
                </a:solidFill>
                <a:latin typeface="Arial" panose="020B0604020202020204" pitchFamily="34" charset="0"/>
                <a:ea typeface="汉仪旗黑-50简" charset="0"/>
              </a:defRPr>
            </a:lvl3pPr>
            <a:lvl4pPr>
              <a:defRPr baseline="0">
                <a:solidFill>
                  <a:schemeClr val="tx1"/>
                </a:solidFill>
                <a:latin typeface="Arial" panose="020B0604020202020204" pitchFamily="34" charset="0"/>
                <a:ea typeface="汉仪旗黑-50简" charset="0"/>
              </a:defRPr>
            </a:lvl4pPr>
            <a:lvl5pPr>
              <a:defRPr baseline="0">
                <a:solidFill>
                  <a:schemeClr val="tx1"/>
                </a:solidFill>
                <a:latin typeface="Arial" panose="020B0604020202020204" pitchFamily="34" charset="0"/>
                <a:ea typeface="汉仪旗黑-50简"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lstStyle>
            <a:lvl1pPr>
              <a:defRPr baseline="0">
                <a:solidFill>
                  <a:schemeClr val="tx1"/>
                </a:solidFill>
                <a:latin typeface="Arial" panose="020B0604020202020204" pitchFamily="34" charset="0"/>
                <a:ea typeface="汉仪旗黑-50简" charset="0"/>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lstStyle>
            <a:lvl1pPr>
              <a:defRPr baseline="0">
                <a:solidFill>
                  <a:schemeClr val="tx1"/>
                </a:solidFill>
                <a:latin typeface="Arial" panose="020B0604020202020204" pitchFamily="34" charset="0"/>
                <a:ea typeface="汉仪旗黑-50简"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sym typeface="+mn-ea"/>
            </a:endParaRPr>
          </a:p>
        </p:txBody>
      </p:sp>
      <p:pic>
        <p:nvPicPr>
          <p:cNvPr id="8" name="图片 7" descr="ff"/>
          <p:cNvPicPr>
            <a:picLocks noChangeAspect="1"/>
          </p:cNvPicPr>
          <p:nvPr>
            <p:custDataLst>
              <p:tags r:id="rId3"/>
            </p:custDataLst>
          </p:nvPr>
        </p:nvPicPr>
        <p:blipFill>
          <a:blip r:embed="rId4"/>
          <a:srcRect l="55060" t="-10186" r="16052" b="86552"/>
          <a:stretch>
            <a:fillRect/>
          </a:stretch>
        </p:blipFill>
        <p:spPr>
          <a:xfrm>
            <a:off x="0" y="5547360"/>
            <a:ext cx="1761842" cy="1310627"/>
          </a:xfrm>
          <a:prstGeom prst="rect">
            <a:avLst/>
          </a:prstGeom>
        </p:spPr>
      </p:pic>
      <p:pic>
        <p:nvPicPr>
          <p:cNvPr id="6" name="图片 5" descr="grF"/>
          <p:cNvPicPr>
            <a:picLocks noChangeAspect="1"/>
          </p:cNvPicPr>
          <p:nvPr>
            <p:custDataLst>
              <p:tags r:id="rId5"/>
            </p:custDataLst>
          </p:nvPr>
        </p:nvPicPr>
        <p:blipFill>
          <a:blip r:embed="rId6"/>
          <a:srcRect l="-139887" t="-81513" r="-32417" b="-36975"/>
          <a:stretch>
            <a:fillRect/>
          </a:stretch>
        </p:blipFill>
        <p:spPr>
          <a:xfrm>
            <a:off x="10439660" y="5547360"/>
            <a:ext cx="1752340" cy="1310627"/>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汉仪旗黑-50简" charset="0"/>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旗黑-50简" charset="0"/>
                <a:cs typeface="汉仪旗黑-50简"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汉仪旗黑-50简"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F240DE8-AE58-4B7E-ADEB-6AAD3720D81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3E3618F-966F-49F1-AD30-47DFE43A5B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F240DE8-AE58-4B7E-ADEB-6AAD3720D81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E3618F-966F-49F1-AD30-47DFE43A5B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F240DE8-AE58-4B7E-ADEB-6AAD3720D81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3E3618F-966F-49F1-AD30-47DFE43A5B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F240DE8-AE58-4B7E-ADEB-6AAD3720D81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3E3618F-966F-49F1-AD30-47DFE43A5B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240DE8-AE58-4B7E-ADEB-6AAD3720D81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3E3618F-966F-49F1-AD30-47DFE43A5B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F240DE8-AE58-4B7E-ADEB-6AAD3720D81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E3618F-966F-49F1-AD30-47DFE43A5B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F240DE8-AE58-4B7E-ADEB-6AAD3720D81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3E3618F-966F-49F1-AD30-47DFE43A5B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49.xml"/><Relationship Id="rId23" Type="http://schemas.openxmlformats.org/officeDocument/2006/relationships/tags" Target="../tags/tag148.xml"/><Relationship Id="rId22" Type="http://schemas.openxmlformats.org/officeDocument/2006/relationships/tags" Target="../tags/tag147.xml"/><Relationship Id="rId21" Type="http://schemas.openxmlformats.org/officeDocument/2006/relationships/tags" Target="../tags/tag146.xml"/><Relationship Id="rId20" Type="http://schemas.openxmlformats.org/officeDocument/2006/relationships/tags" Target="../tags/tag145.xml"/><Relationship Id="rId2" Type="http://schemas.openxmlformats.org/officeDocument/2006/relationships/slideLayout" Target="../slideLayouts/slideLayout13.xml"/><Relationship Id="rId19" Type="http://schemas.openxmlformats.org/officeDocument/2006/relationships/tags" Target="../tags/tag14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40DE8-AE58-4B7E-ADEB-6AAD3720D81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3618F-966F-49F1-AD30-47DFE43A5B7B}" type="slidenum">
              <a:rPr lang="zh-CN" altLang="en-US" smtClean="0"/>
            </a:fld>
            <a:endParaRPr lang="zh-CN" altLang="en-US"/>
          </a:p>
        </p:txBody>
      </p:sp>
      <p:pic>
        <p:nvPicPr>
          <p:cNvPr id="7" name="图片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6200000">
            <a:off x="2659746" y="-2659745"/>
            <a:ext cx="6872514" cy="121920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汉仪旗黑-50简" charset="0"/>
                <a:cs typeface="汉仪旗黑-50简"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汉仪旗黑-50简" charset="0"/>
                <a:cs typeface="汉仪旗黑-50简" charset="0"/>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汉仪旗黑-50简" charset="0"/>
                <a:cs typeface="汉仪旗黑-50简" charset="0"/>
              </a:defRPr>
            </a:lvl1pPr>
          </a:lstStyle>
          <a:p>
            <a:fld id="{49AE70B2-8BF9-45C0-BB95-33D1B9D3A854}" type="slidenum">
              <a:rPr lang="zh-CN" altLang="en-US" smtClean="0"/>
            </a:fld>
            <a:endParaRPr lang="zh-CN" altLang="en-US" dirty="0"/>
          </a:p>
        </p:txBody>
      </p:sp>
      <p:sp>
        <p:nvSpPr>
          <p:cNvPr id="8"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汉仪旗黑-50简" charset="0"/>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旗黑-50简" charset="0"/>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汉仪旗黑-50简" charset="0"/>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旗黑-50简" charset="0"/>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旗黑-50简" charset="0"/>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旗黑-50简"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150.xml"/><Relationship Id="rId2" Type="http://schemas.openxmlformats.org/officeDocument/2006/relationships/image" Target="../media/image10.jpe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92.xml"/><Relationship Id="rId7" Type="http://schemas.openxmlformats.org/officeDocument/2006/relationships/image" Target="../media/image15.jpeg"/><Relationship Id="rId6" Type="http://schemas.openxmlformats.org/officeDocument/2006/relationships/image" Target="../media/image17.png"/><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image" Target="../media/image13.jpeg"/><Relationship Id="rId2" Type="http://schemas.openxmlformats.org/officeDocument/2006/relationships/tags" Target="../tags/tag189.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195.xml"/><Relationship Id="rId5" Type="http://schemas.openxmlformats.org/officeDocument/2006/relationships/image" Target="../media/image15.jpe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tags" Target="../tags/tag194.xml"/><Relationship Id="rId1" Type="http://schemas.openxmlformats.org/officeDocument/2006/relationships/tags" Target="../tags/tag193.xml"/></Relationships>
</file>

<file path=ppt/slides/_rels/slide12.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2" Type="http://schemas.openxmlformats.org/officeDocument/2006/relationships/slideLayout" Target="../slideLayouts/slideLayout13.xml"/><Relationship Id="rId11" Type="http://schemas.openxmlformats.org/officeDocument/2006/relationships/tags" Target="../tags/tag205.xml"/><Relationship Id="rId10" Type="http://schemas.openxmlformats.org/officeDocument/2006/relationships/image" Target="../media/image15.jpeg"/><Relationship Id="rId1" Type="http://schemas.openxmlformats.org/officeDocument/2006/relationships/tags" Target="../tags/tag196.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11.xml"/><Relationship Id="rId7" Type="http://schemas.openxmlformats.org/officeDocument/2006/relationships/image" Target="../media/image15.jpeg"/><Relationship Id="rId6" Type="http://schemas.openxmlformats.org/officeDocument/2006/relationships/tags" Target="../tags/tag210.xml"/><Relationship Id="rId5" Type="http://schemas.openxmlformats.org/officeDocument/2006/relationships/image" Target="../media/image23.png"/><Relationship Id="rId4" Type="http://schemas.openxmlformats.org/officeDocument/2006/relationships/tags" Target="../tags/tag209.xml"/><Relationship Id="rId3" Type="http://schemas.openxmlformats.org/officeDocument/2006/relationships/image" Target="../media/image13.jpeg"/><Relationship Id="rId2" Type="http://schemas.openxmlformats.org/officeDocument/2006/relationships/tags" Target="../tags/tag208.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image" Target="../media/image15.jpeg"/><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image" Target="../media/image23.png"/><Relationship Id="rId4" Type="http://schemas.openxmlformats.org/officeDocument/2006/relationships/tags" Target="../tags/tag213.xml"/><Relationship Id="rId3" Type="http://schemas.openxmlformats.org/officeDocument/2006/relationships/image" Target="../media/image13.jpeg"/><Relationship Id="rId2" Type="http://schemas.openxmlformats.org/officeDocument/2006/relationships/tags" Target="../tags/tag212.xml"/><Relationship Id="rId10" Type="http://schemas.openxmlformats.org/officeDocument/2006/relationships/slideLayout" Target="../slideLayouts/slideLayout18.xml"/><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20.xml"/><Relationship Id="rId7" Type="http://schemas.openxmlformats.org/officeDocument/2006/relationships/image" Target="../media/image15.jpeg"/><Relationship Id="rId6" Type="http://schemas.openxmlformats.org/officeDocument/2006/relationships/tags" Target="../tags/tag219.xml"/><Relationship Id="rId5" Type="http://schemas.openxmlformats.org/officeDocument/2006/relationships/image" Target="../media/image23.png"/><Relationship Id="rId4" Type="http://schemas.openxmlformats.org/officeDocument/2006/relationships/tags" Target="../tags/tag218.xml"/><Relationship Id="rId3" Type="http://schemas.openxmlformats.org/officeDocument/2006/relationships/image" Target="../media/image13.jpeg"/><Relationship Id="rId2" Type="http://schemas.openxmlformats.org/officeDocument/2006/relationships/tags" Target="../tags/tag217.xml"/><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tags" Target="../tags/tag223.xml"/><Relationship Id="rId5" Type="http://schemas.openxmlformats.org/officeDocument/2006/relationships/image" Target="../media/image23.png"/><Relationship Id="rId4" Type="http://schemas.openxmlformats.org/officeDocument/2006/relationships/tags" Target="../tags/tag222.xml"/><Relationship Id="rId3" Type="http://schemas.openxmlformats.org/officeDocument/2006/relationships/image" Target="../media/image13.jpeg"/><Relationship Id="rId2" Type="http://schemas.openxmlformats.org/officeDocument/2006/relationships/tags" Target="../tags/tag221.xml"/><Relationship Id="rId12" Type="http://schemas.openxmlformats.org/officeDocument/2006/relationships/slideLayout" Target="../slideLayouts/slideLayout18.xml"/><Relationship Id="rId11" Type="http://schemas.openxmlformats.org/officeDocument/2006/relationships/tags" Target="../tags/tag225.xml"/><Relationship Id="rId10" Type="http://schemas.openxmlformats.org/officeDocument/2006/relationships/image" Target="../media/image15.jpeg"/><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28.xml"/><Relationship Id="rId5" Type="http://schemas.openxmlformats.org/officeDocument/2006/relationships/image" Target="../media/image15.jpe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tags" Target="../tags/tag227.xml"/><Relationship Id="rId1" Type="http://schemas.openxmlformats.org/officeDocument/2006/relationships/tags" Target="../tags/tag226.xml"/></Relationships>
</file>

<file path=ppt/slides/_rels/slide19.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3" Type="http://schemas.openxmlformats.org/officeDocument/2006/relationships/slideLayout" Target="../slideLayouts/slideLayout13.xml"/><Relationship Id="rId12" Type="http://schemas.openxmlformats.org/officeDocument/2006/relationships/tags" Target="../tags/tag239.xml"/><Relationship Id="rId11" Type="http://schemas.openxmlformats.org/officeDocument/2006/relationships/image" Target="../media/image15.jpeg"/><Relationship Id="rId10" Type="http://schemas.openxmlformats.org/officeDocument/2006/relationships/tags" Target="../tags/tag238.xml"/><Relationship Id="rId1" Type="http://schemas.openxmlformats.org/officeDocument/2006/relationships/tags" Target="../tags/tag229.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242.xml"/><Relationship Id="rId3" Type="http://schemas.openxmlformats.org/officeDocument/2006/relationships/image" Target="../media/image28.png"/><Relationship Id="rId2" Type="http://schemas.openxmlformats.org/officeDocument/2006/relationships/tags" Target="../tags/tag241.xml"/><Relationship Id="rId1" Type="http://schemas.openxmlformats.org/officeDocument/2006/relationships/tags" Target="../tags/tag240.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245.xml"/><Relationship Id="rId4" Type="http://schemas.openxmlformats.org/officeDocument/2006/relationships/image" Target="../media/image15.jpeg"/><Relationship Id="rId3" Type="http://schemas.openxmlformats.org/officeDocument/2006/relationships/image" Target="../media/image29.png"/><Relationship Id="rId2" Type="http://schemas.openxmlformats.org/officeDocument/2006/relationships/tags" Target="../tags/tag244.xml"/><Relationship Id="rId1" Type="http://schemas.openxmlformats.org/officeDocument/2006/relationships/tags" Target="../tags/tag243.xml"/></Relationships>
</file>

<file path=ppt/slides/_rels/slide22.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image" Target="../media/image15.jpeg"/><Relationship Id="rId7" Type="http://schemas.openxmlformats.org/officeDocument/2006/relationships/tags" Target="../tags/tag249.xml"/><Relationship Id="rId6" Type="http://schemas.openxmlformats.org/officeDocument/2006/relationships/image" Target="../media/image30.png"/><Relationship Id="rId5" Type="http://schemas.openxmlformats.org/officeDocument/2006/relationships/tags" Target="../tags/tag248.xml"/><Relationship Id="rId4" Type="http://schemas.openxmlformats.org/officeDocument/2006/relationships/tags" Target="../tags/tag247.xml"/><Relationship Id="rId3" Type="http://schemas.openxmlformats.org/officeDocument/2006/relationships/image" Target="../media/image13.jpeg"/><Relationship Id="rId2" Type="http://schemas.openxmlformats.org/officeDocument/2006/relationships/tags" Target="../tags/tag246.xml"/><Relationship Id="rId10" Type="http://schemas.openxmlformats.org/officeDocument/2006/relationships/slideLayout" Target="../slideLayouts/slideLayout18.xml"/><Relationship Id="rId1" Type="http://schemas.openxmlformats.org/officeDocument/2006/relationships/image" Target="../media/image12.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54.xml"/><Relationship Id="rId7" Type="http://schemas.openxmlformats.org/officeDocument/2006/relationships/image" Target="../media/image15.jpeg"/><Relationship Id="rId6" Type="http://schemas.openxmlformats.org/officeDocument/2006/relationships/image" Target="../media/image30.png"/><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image" Target="../media/image13.jpeg"/><Relationship Id="rId2" Type="http://schemas.openxmlformats.org/officeDocument/2006/relationships/tags" Target="../tags/tag251.xml"/><Relationship Id="rId1" Type="http://schemas.openxmlformats.org/officeDocument/2006/relationships/image" Target="../media/image12.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58.xml"/><Relationship Id="rId7" Type="http://schemas.openxmlformats.org/officeDocument/2006/relationships/image" Target="../media/image15.jpeg"/><Relationship Id="rId6" Type="http://schemas.openxmlformats.org/officeDocument/2006/relationships/image" Target="../media/image30.png"/><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image" Target="../media/image13.jpeg"/><Relationship Id="rId2" Type="http://schemas.openxmlformats.org/officeDocument/2006/relationships/tags" Target="../tags/tag255.xml"/><Relationship Id="rId1" Type="http://schemas.openxmlformats.org/officeDocument/2006/relationships/image" Target="../media/image12.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62.xml"/><Relationship Id="rId7" Type="http://schemas.openxmlformats.org/officeDocument/2006/relationships/image" Target="../media/image15.jpeg"/><Relationship Id="rId6" Type="http://schemas.openxmlformats.org/officeDocument/2006/relationships/image" Target="../media/image30.png"/><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image" Target="../media/image13.jpeg"/><Relationship Id="rId2" Type="http://schemas.openxmlformats.org/officeDocument/2006/relationships/tags" Target="../tags/tag259.xml"/><Relationship Id="rId1" Type="http://schemas.openxmlformats.org/officeDocument/2006/relationships/image" Target="../media/image12.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265.xml"/><Relationship Id="rId4" Type="http://schemas.openxmlformats.org/officeDocument/2006/relationships/image" Target="../media/image15.jpeg"/><Relationship Id="rId3" Type="http://schemas.openxmlformats.org/officeDocument/2006/relationships/image" Target="../media/image31.png"/><Relationship Id="rId2" Type="http://schemas.openxmlformats.org/officeDocument/2006/relationships/tags" Target="../tags/tag264.xml"/><Relationship Id="rId1" Type="http://schemas.openxmlformats.org/officeDocument/2006/relationships/tags" Target="../tags/tag263.xml"/></Relationships>
</file>

<file path=ppt/slides/_rels/slide27.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tags" Target="../tags/tag273.xml"/><Relationship Id="rId7" Type="http://schemas.openxmlformats.org/officeDocument/2006/relationships/tags" Target="../tags/tag272.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33" Type="http://schemas.openxmlformats.org/officeDocument/2006/relationships/slideLayout" Target="../slideLayouts/slideLayout13.xml"/><Relationship Id="rId32" Type="http://schemas.openxmlformats.org/officeDocument/2006/relationships/tags" Target="../tags/tag296.xml"/><Relationship Id="rId31" Type="http://schemas.openxmlformats.org/officeDocument/2006/relationships/image" Target="../media/image15.jpeg"/><Relationship Id="rId30" Type="http://schemas.openxmlformats.org/officeDocument/2006/relationships/tags" Target="../tags/tag295.xml"/><Relationship Id="rId3" Type="http://schemas.openxmlformats.org/officeDocument/2006/relationships/tags" Target="../tags/tag268.xml"/><Relationship Id="rId29" Type="http://schemas.openxmlformats.org/officeDocument/2006/relationships/tags" Target="../tags/tag294.xml"/><Relationship Id="rId28" Type="http://schemas.openxmlformats.org/officeDocument/2006/relationships/tags" Target="../tags/tag293.xml"/><Relationship Id="rId27" Type="http://schemas.openxmlformats.org/officeDocument/2006/relationships/tags" Target="../tags/tag292.xml"/><Relationship Id="rId26" Type="http://schemas.openxmlformats.org/officeDocument/2006/relationships/tags" Target="../tags/tag291.xml"/><Relationship Id="rId25" Type="http://schemas.openxmlformats.org/officeDocument/2006/relationships/tags" Target="../tags/tag290.xml"/><Relationship Id="rId24" Type="http://schemas.openxmlformats.org/officeDocument/2006/relationships/tags" Target="../tags/tag289.xml"/><Relationship Id="rId23" Type="http://schemas.openxmlformats.org/officeDocument/2006/relationships/tags" Target="../tags/tag288.xml"/><Relationship Id="rId22" Type="http://schemas.openxmlformats.org/officeDocument/2006/relationships/tags" Target="../tags/tag287.xml"/><Relationship Id="rId21" Type="http://schemas.openxmlformats.org/officeDocument/2006/relationships/tags" Target="../tags/tag286.xml"/><Relationship Id="rId20" Type="http://schemas.openxmlformats.org/officeDocument/2006/relationships/tags" Target="../tags/tag285.xml"/><Relationship Id="rId2" Type="http://schemas.openxmlformats.org/officeDocument/2006/relationships/tags" Target="../tags/tag267.xml"/><Relationship Id="rId19" Type="http://schemas.openxmlformats.org/officeDocument/2006/relationships/tags" Target="../tags/tag284.xml"/><Relationship Id="rId18" Type="http://schemas.openxmlformats.org/officeDocument/2006/relationships/tags" Target="../tags/tag283.xml"/><Relationship Id="rId17" Type="http://schemas.openxmlformats.org/officeDocument/2006/relationships/tags" Target="../tags/tag282.xml"/><Relationship Id="rId16" Type="http://schemas.openxmlformats.org/officeDocument/2006/relationships/tags" Target="../tags/tag281.xml"/><Relationship Id="rId15" Type="http://schemas.openxmlformats.org/officeDocument/2006/relationships/tags" Target="../tags/tag280.xml"/><Relationship Id="rId14" Type="http://schemas.openxmlformats.org/officeDocument/2006/relationships/tags" Target="../tags/tag279.xml"/><Relationship Id="rId13" Type="http://schemas.openxmlformats.org/officeDocument/2006/relationships/tags" Target="../tags/tag278.xml"/><Relationship Id="rId12" Type="http://schemas.openxmlformats.org/officeDocument/2006/relationships/tags" Target="../tags/tag277.xml"/><Relationship Id="rId11" Type="http://schemas.openxmlformats.org/officeDocument/2006/relationships/tags" Target="../tags/tag276.xml"/><Relationship Id="rId10" Type="http://schemas.openxmlformats.org/officeDocument/2006/relationships/tags" Target="../tags/tag275.xml"/><Relationship Id="rId1" Type="http://schemas.openxmlformats.org/officeDocument/2006/relationships/tags" Target="../tags/tag266.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300.xml"/><Relationship Id="rId4" Type="http://schemas.openxmlformats.org/officeDocument/2006/relationships/image" Target="../media/image32.png"/><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304.xml"/><Relationship Id="rId5" Type="http://schemas.openxmlformats.org/officeDocument/2006/relationships/image" Target="../media/image15.jpeg"/><Relationship Id="rId4" Type="http://schemas.openxmlformats.org/officeDocument/2006/relationships/image" Target="../media/image33.png"/><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s>
</file>

<file path=ppt/slides/_rels/slide3.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image" Target="../media/image14.png"/><Relationship Id="rId4" Type="http://schemas.openxmlformats.org/officeDocument/2006/relationships/tags" Target="../tags/tag155.xml"/><Relationship Id="rId3" Type="http://schemas.openxmlformats.org/officeDocument/2006/relationships/image" Target="../media/image13.jpeg"/><Relationship Id="rId2" Type="http://schemas.openxmlformats.org/officeDocument/2006/relationships/tags" Target="../tags/tag154.xml"/><Relationship Id="rId19" Type="http://schemas.openxmlformats.org/officeDocument/2006/relationships/slideLayout" Target="../slideLayouts/slideLayout18.xml"/><Relationship Id="rId18" Type="http://schemas.openxmlformats.org/officeDocument/2006/relationships/tags" Target="../tags/tag168.xml"/><Relationship Id="rId17" Type="http://schemas.openxmlformats.org/officeDocument/2006/relationships/tags" Target="../tags/tag167.xml"/><Relationship Id="rId16" Type="http://schemas.openxmlformats.org/officeDocument/2006/relationships/tags" Target="../tags/tag166.xml"/><Relationship Id="rId15" Type="http://schemas.openxmlformats.org/officeDocument/2006/relationships/tags" Target="../tags/tag165.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image" Target="../media/image12.jpeg"/></Relationships>
</file>

<file path=ppt/slides/_rels/slide30.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image" Target="../media/image15.jpeg"/><Relationship Id="rId7" Type="http://schemas.openxmlformats.org/officeDocument/2006/relationships/tags" Target="../tags/tag308.xml"/><Relationship Id="rId6" Type="http://schemas.openxmlformats.org/officeDocument/2006/relationships/image" Target="../media/image34.png"/><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image" Target="../media/image13.jpeg"/><Relationship Id="rId2" Type="http://schemas.openxmlformats.org/officeDocument/2006/relationships/tags" Target="../tags/tag305.xml"/><Relationship Id="rId10" Type="http://schemas.openxmlformats.org/officeDocument/2006/relationships/slideLayout" Target="../slideLayouts/slideLayout18.xml"/><Relationship Id="rId1" Type="http://schemas.openxmlformats.org/officeDocument/2006/relationships/image" Target="../media/image12.jpeg"/></Relationships>
</file>

<file path=ppt/slides/_rels/slide31.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tags" Target="../tags/tag314.xml"/><Relationship Id="rId7" Type="http://schemas.openxmlformats.org/officeDocument/2006/relationships/tags" Target="../tags/tag313.xml"/><Relationship Id="rId6" Type="http://schemas.openxmlformats.org/officeDocument/2006/relationships/image" Target="../media/image34.png"/><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image" Target="../media/image13.jpeg"/><Relationship Id="rId2" Type="http://schemas.openxmlformats.org/officeDocument/2006/relationships/tags" Target="../tags/tag310.xml"/><Relationship Id="rId11" Type="http://schemas.openxmlformats.org/officeDocument/2006/relationships/slideLayout" Target="../slideLayouts/slideLayout18.xml"/><Relationship Id="rId10" Type="http://schemas.openxmlformats.org/officeDocument/2006/relationships/tags" Target="../tags/tag315.xml"/><Relationship Id="rId1" Type="http://schemas.openxmlformats.org/officeDocument/2006/relationships/image" Target="../media/image12.jpeg"/></Relationships>
</file>

<file path=ppt/slides/_rels/slide32.xml.rels><?xml version="1.0" encoding="UTF-8" standalone="yes"?>
<Relationships xmlns="http://schemas.openxmlformats.org/package/2006/relationships"><Relationship Id="rId9" Type="http://schemas.openxmlformats.org/officeDocument/2006/relationships/tags" Target="../tags/tag321.xml"/><Relationship Id="rId8" Type="http://schemas.openxmlformats.org/officeDocument/2006/relationships/tags" Target="../tags/tag320.xml"/><Relationship Id="rId7" Type="http://schemas.openxmlformats.org/officeDocument/2006/relationships/tags" Target="../tags/tag319.xml"/><Relationship Id="rId6" Type="http://schemas.openxmlformats.org/officeDocument/2006/relationships/image" Target="../media/image34.png"/><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image" Target="../media/image13.jpeg"/><Relationship Id="rId2" Type="http://schemas.openxmlformats.org/officeDocument/2006/relationships/tags" Target="../tags/tag316.xml"/><Relationship Id="rId12" Type="http://schemas.openxmlformats.org/officeDocument/2006/relationships/slideLayout" Target="../slideLayouts/slideLayout18.xml"/><Relationship Id="rId11" Type="http://schemas.openxmlformats.org/officeDocument/2006/relationships/tags" Target="../tags/tag322.xml"/><Relationship Id="rId10" Type="http://schemas.openxmlformats.org/officeDocument/2006/relationships/image" Target="../media/image15.jpeg"/><Relationship Id="rId1" Type="http://schemas.openxmlformats.org/officeDocument/2006/relationships/image" Target="../media/image12.jpeg"/></Relationships>
</file>

<file path=ppt/slides/_rels/slide33.xml.rels><?xml version="1.0" encoding="UTF-8" standalone="yes"?>
<Relationships xmlns="http://schemas.openxmlformats.org/package/2006/relationships"><Relationship Id="rId9" Type="http://schemas.openxmlformats.org/officeDocument/2006/relationships/tags" Target="../tags/tag328.xml"/><Relationship Id="rId8" Type="http://schemas.openxmlformats.org/officeDocument/2006/relationships/tags" Target="../tags/tag327.xml"/><Relationship Id="rId7" Type="http://schemas.openxmlformats.org/officeDocument/2006/relationships/tags" Target="../tags/tag326.xml"/><Relationship Id="rId6" Type="http://schemas.openxmlformats.org/officeDocument/2006/relationships/image" Target="../media/image34.png"/><Relationship Id="rId5" Type="http://schemas.openxmlformats.org/officeDocument/2006/relationships/tags" Target="../tags/tag325.xml"/><Relationship Id="rId4" Type="http://schemas.openxmlformats.org/officeDocument/2006/relationships/tags" Target="../tags/tag324.xml"/><Relationship Id="rId3" Type="http://schemas.openxmlformats.org/officeDocument/2006/relationships/image" Target="../media/image13.jpeg"/><Relationship Id="rId2" Type="http://schemas.openxmlformats.org/officeDocument/2006/relationships/tags" Target="../tags/tag323.xml"/><Relationship Id="rId13" Type="http://schemas.openxmlformats.org/officeDocument/2006/relationships/slideLayout" Target="../slideLayouts/slideLayout18.xml"/><Relationship Id="rId12" Type="http://schemas.openxmlformats.org/officeDocument/2006/relationships/tags" Target="../tags/tag330.xml"/><Relationship Id="rId11" Type="http://schemas.openxmlformats.org/officeDocument/2006/relationships/image" Target="../media/image15.jpeg"/><Relationship Id="rId10" Type="http://schemas.openxmlformats.org/officeDocument/2006/relationships/tags" Target="../tags/tag329.xml"/><Relationship Id="rId1" Type="http://schemas.openxmlformats.org/officeDocument/2006/relationships/image" Target="../media/image12.jpe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334.xml"/><Relationship Id="rId5" Type="http://schemas.openxmlformats.org/officeDocument/2006/relationships/image" Target="../media/image15.jpeg"/><Relationship Id="rId4" Type="http://schemas.openxmlformats.org/officeDocument/2006/relationships/tags" Target="../tags/tag333.xml"/><Relationship Id="rId3" Type="http://schemas.openxmlformats.org/officeDocument/2006/relationships/tags" Target="../tags/tag332.xml"/><Relationship Id="rId2" Type="http://schemas.openxmlformats.org/officeDocument/2006/relationships/image" Target="../media/image35.png"/><Relationship Id="rId1" Type="http://schemas.openxmlformats.org/officeDocument/2006/relationships/tags" Target="../tags/tag331.xml"/></Relationships>
</file>

<file path=ppt/slides/_rels/slide35.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tags" Target="../tags/tag337.xml"/><Relationship Id="rId27" Type="http://schemas.openxmlformats.org/officeDocument/2006/relationships/slideLayout" Target="../slideLayouts/slideLayout13.xml"/><Relationship Id="rId26" Type="http://schemas.openxmlformats.org/officeDocument/2006/relationships/tags" Target="../tags/tag359.xml"/><Relationship Id="rId25" Type="http://schemas.openxmlformats.org/officeDocument/2006/relationships/image" Target="../media/image15.jpeg"/><Relationship Id="rId24" Type="http://schemas.openxmlformats.org/officeDocument/2006/relationships/tags" Target="../tags/tag358.xml"/><Relationship Id="rId23" Type="http://schemas.openxmlformats.org/officeDocument/2006/relationships/tags" Target="../tags/tag357.xml"/><Relationship Id="rId22" Type="http://schemas.openxmlformats.org/officeDocument/2006/relationships/tags" Target="../tags/tag356.xml"/><Relationship Id="rId21" Type="http://schemas.openxmlformats.org/officeDocument/2006/relationships/tags" Target="../tags/tag355.xml"/><Relationship Id="rId20" Type="http://schemas.openxmlformats.org/officeDocument/2006/relationships/tags" Target="../tags/tag354.xml"/><Relationship Id="rId2" Type="http://schemas.openxmlformats.org/officeDocument/2006/relationships/tags" Target="../tags/tag336.xml"/><Relationship Id="rId19" Type="http://schemas.openxmlformats.org/officeDocument/2006/relationships/tags" Target="../tags/tag353.xml"/><Relationship Id="rId18" Type="http://schemas.openxmlformats.org/officeDocument/2006/relationships/tags" Target="../tags/tag352.xml"/><Relationship Id="rId17" Type="http://schemas.openxmlformats.org/officeDocument/2006/relationships/tags" Target="../tags/tag351.xml"/><Relationship Id="rId16" Type="http://schemas.openxmlformats.org/officeDocument/2006/relationships/tags" Target="../tags/tag350.xml"/><Relationship Id="rId15" Type="http://schemas.openxmlformats.org/officeDocument/2006/relationships/tags" Target="../tags/tag349.xml"/><Relationship Id="rId14" Type="http://schemas.openxmlformats.org/officeDocument/2006/relationships/tags" Target="../tags/tag348.xml"/><Relationship Id="rId13" Type="http://schemas.openxmlformats.org/officeDocument/2006/relationships/tags" Target="../tags/tag347.xml"/><Relationship Id="rId12" Type="http://schemas.openxmlformats.org/officeDocument/2006/relationships/tags" Target="../tags/tag346.xml"/><Relationship Id="rId11" Type="http://schemas.openxmlformats.org/officeDocument/2006/relationships/tags" Target="../tags/tag345.xml"/><Relationship Id="rId10" Type="http://schemas.openxmlformats.org/officeDocument/2006/relationships/tags" Target="../tags/tag344.xml"/><Relationship Id="rId1" Type="http://schemas.openxmlformats.org/officeDocument/2006/relationships/tags" Target="../tags/tag335.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363.xml"/><Relationship Id="rId4" Type="http://schemas.openxmlformats.org/officeDocument/2006/relationships/image" Target="../media/image36.png"/><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366.xml"/><Relationship Id="rId3" Type="http://schemas.openxmlformats.org/officeDocument/2006/relationships/image" Target="../media/image15.jpeg"/><Relationship Id="rId2" Type="http://schemas.openxmlformats.org/officeDocument/2006/relationships/tags" Target="../tags/tag365.xml"/><Relationship Id="rId1" Type="http://schemas.openxmlformats.org/officeDocument/2006/relationships/tags" Target="../tags/tag364.xml"/></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371.xml"/><Relationship Id="rId5" Type="http://schemas.openxmlformats.org/officeDocument/2006/relationships/image" Target="../media/image15.jpeg"/><Relationship Id="rId4" Type="http://schemas.openxmlformats.org/officeDocument/2006/relationships/tags" Target="../tags/tag370.xml"/><Relationship Id="rId3" Type="http://schemas.openxmlformats.org/officeDocument/2006/relationships/tags" Target="../tags/tag369.xml"/><Relationship Id="rId2" Type="http://schemas.openxmlformats.org/officeDocument/2006/relationships/tags" Target="../tags/tag368.xml"/><Relationship Id="rId1" Type="http://schemas.openxmlformats.org/officeDocument/2006/relationships/tags" Target="../tags/tag36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72.xml"/><Relationship Id="rId1" Type="http://schemas.openxmlformats.org/officeDocument/2006/relationships/image" Target="../media/image15.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379.xml"/><Relationship Id="rId7" Type="http://schemas.openxmlformats.org/officeDocument/2006/relationships/image" Target="../media/image15.jpeg"/><Relationship Id="rId6" Type="http://schemas.openxmlformats.org/officeDocument/2006/relationships/tags" Target="../tags/tag378.xml"/><Relationship Id="rId5" Type="http://schemas.openxmlformats.org/officeDocument/2006/relationships/tags" Target="../tags/tag377.xml"/><Relationship Id="rId4" Type="http://schemas.openxmlformats.org/officeDocument/2006/relationships/tags" Target="../tags/tag376.xml"/><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80.xml"/><Relationship Id="rId1" Type="http://schemas.openxmlformats.org/officeDocument/2006/relationships/image" Target="../media/image15.jpe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tags" Target="../tags/tag386.xml"/><Relationship Id="rId6" Type="http://schemas.openxmlformats.org/officeDocument/2006/relationships/image" Target="../media/image15.jpeg"/><Relationship Id="rId5" Type="http://schemas.openxmlformats.org/officeDocument/2006/relationships/tags" Target="../tags/tag385.xml"/><Relationship Id="rId4" Type="http://schemas.openxmlformats.org/officeDocument/2006/relationships/tags" Target="../tags/tag384.xml"/><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s>
</file>

<file path=ppt/slides/_rels/slide43.xml.rels><?xml version="1.0" encoding="UTF-8" standalone="yes"?>
<Relationships xmlns="http://schemas.openxmlformats.org/package/2006/relationships"><Relationship Id="rId9" Type="http://schemas.openxmlformats.org/officeDocument/2006/relationships/tags" Target="../tags/tag395.xml"/><Relationship Id="rId8" Type="http://schemas.openxmlformats.org/officeDocument/2006/relationships/tags" Target="../tags/tag394.xml"/><Relationship Id="rId7" Type="http://schemas.openxmlformats.org/officeDocument/2006/relationships/tags" Target="../tags/tag393.xml"/><Relationship Id="rId6" Type="http://schemas.openxmlformats.org/officeDocument/2006/relationships/tags" Target="../tags/tag392.xml"/><Relationship Id="rId5" Type="http://schemas.openxmlformats.org/officeDocument/2006/relationships/tags" Target="../tags/tag391.xml"/><Relationship Id="rId4" Type="http://schemas.openxmlformats.org/officeDocument/2006/relationships/tags" Target="../tags/tag390.xml"/><Relationship Id="rId3" Type="http://schemas.openxmlformats.org/officeDocument/2006/relationships/tags" Target="../tags/tag389.xml"/><Relationship Id="rId20" Type="http://schemas.openxmlformats.org/officeDocument/2006/relationships/slideLayout" Target="../slideLayouts/slideLayout13.xml"/><Relationship Id="rId2" Type="http://schemas.openxmlformats.org/officeDocument/2006/relationships/tags" Target="../tags/tag388.xml"/><Relationship Id="rId19" Type="http://schemas.openxmlformats.org/officeDocument/2006/relationships/tags" Target="../tags/tag404.xml"/><Relationship Id="rId18" Type="http://schemas.openxmlformats.org/officeDocument/2006/relationships/image" Target="../media/image15.jpeg"/><Relationship Id="rId17" Type="http://schemas.openxmlformats.org/officeDocument/2006/relationships/tags" Target="../tags/tag403.xml"/><Relationship Id="rId16" Type="http://schemas.openxmlformats.org/officeDocument/2006/relationships/tags" Target="../tags/tag402.xml"/><Relationship Id="rId15" Type="http://schemas.openxmlformats.org/officeDocument/2006/relationships/tags" Target="../tags/tag401.xml"/><Relationship Id="rId14" Type="http://schemas.openxmlformats.org/officeDocument/2006/relationships/tags" Target="../tags/tag400.xml"/><Relationship Id="rId13" Type="http://schemas.openxmlformats.org/officeDocument/2006/relationships/tags" Target="../tags/tag399.xml"/><Relationship Id="rId12" Type="http://schemas.openxmlformats.org/officeDocument/2006/relationships/tags" Target="../tags/tag398.xml"/><Relationship Id="rId11" Type="http://schemas.openxmlformats.org/officeDocument/2006/relationships/tags" Target="../tags/tag397.xml"/><Relationship Id="rId10" Type="http://schemas.openxmlformats.org/officeDocument/2006/relationships/tags" Target="../tags/tag396.xml"/><Relationship Id="rId1" Type="http://schemas.openxmlformats.org/officeDocument/2006/relationships/tags" Target="../tags/tag387.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408.xml"/><Relationship Id="rId2" Type="http://schemas.openxmlformats.org/officeDocument/2006/relationships/image" Target="../media/image15.jpeg"/><Relationship Id="rId1" Type="http://schemas.openxmlformats.org/officeDocument/2006/relationships/image" Target="../media/image37.png"/></Relationships>
</file>

<file path=ppt/slides/_rels/slide46.xml.rels><?xml version="1.0" encoding="UTF-8" standalone="yes"?>
<Relationships xmlns="http://schemas.openxmlformats.org/package/2006/relationships"><Relationship Id="rId9" Type="http://schemas.openxmlformats.org/officeDocument/2006/relationships/tags" Target="../tags/tag417.xml"/><Relationship Id="rId8" Type="http://schemas.openxmlformats.org/officeDocument/2006/relationships/tags" Target="../tags/tag416.xml"/><Relationship Id="rId7" Type="http://schemas.openxmlformats.org/officeDocument/2006/relationships/tags" Target="../tags/tag415.xml"/><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tags" Target="../tags/tag410.xml"/><Relationship Id="rId17" Type="http://schemas.openxmlformats.org/officeDocument/2006/relationships/slideLayout" Target="../slideLayouts/slideLayout13.xml"/><Relationship Id="rId16" Type="http://schemas.openxmlformats.org/officeDocument/2006/relationships/tags" Target="../tags/tag423.xml"/><Relationship Id="rId15" Type="http://schemas.openxmlformats.org/officeDocument/2006/relationships/image" Target="../media/image15.jpeg"/><Relationship Id="rId14" Type="http://schemas.openxmlformats.org/officeDocument/2006/relationships/tags" Target="../tags/tag422.xml"/><Relationship Id="rId13" Type="http://schemas.openxmlformats.org/officeDocument/2006/relationships/tags" Target="../tags/tag421.xml"/><Relationship Id="rId12" Type="http://schemas.openxmlformats.org/officeDocument/2006/relationships/tags" Target="../tags/tag420.xml"/><Relationship Id="rId11" Type="http://schemas.openxmlformats.org/officeDocument/2006/relationships/tags" Target="../tags/tag419.xml"/><Relationship Id="rId10" Type="http://schemas.openxmlformats.org/officeDocument/2006/relationships/tags" Target="../tags/tag418.xml"/><Relationship Id="rId1" Type="http://schemas.openxmlformats.org/officeDocument/2006/relationships/tags" Target="../tags/tag409.xml"/></Relationships>
</file>

<file path=ppt/slides/_rels/slide47.xml.rels><?xml version="1.0" encoding="UTF-8" standalone="yes"?>
<Relationships xmlns="http://schemas.openxmlformats.org/package/2006/relationships"><Relationship Id="rId9" Type="http://schemas.openxmlformats.org/officeDocument/2006/relationships/tags" Target="../tags/tag432.xml"/><Relationship Id="rId8" Type="http://schemas.openxmlformats.org/officeDocument/2006/relationships/tags" Target="../tags/tag431.xml"/><Relationship Id="rId7" Type="http://schemas.openxmlformats.org/officeDocument/2006/relationships/tags" Target="../tags/tag430.xml"/><Relationship Id="rId6" Type="http://schemas.openxmlformats.org/officeDocument/2006/relationships/tags" Target="../tags/tag429.xml"/><Relationship Id="rId5" Type="http://schemas.openxmlformats.org/officeDocument/2006/relationships/tags" Target="../tags/tag428.xml"/><Relationship Id="rId4" Type="http://schemas.openxmlformats.org/officeDocument/2006/relationships/tags" Target="../tags/tag427.xml"/><Relationship Id="rId3" Type="http://schemas.openxmlformats.org/officeDocument/2006/relationships/tags" Target="../tags/tag426.xml"/><Relationship Id="rId2" Type="http://schemas.openxmlformats.org/officeDocument/2006/relationships/tags" Target="../tags/tag425.xml"/><Relationship Id="rId14" Type="http://schemas.openxmlformats.org/officeDocument/2006/relationships/slideLayout" Target="../slideLayouts/slideLayout13.xml"/><Relationship Id="rId13" Type="http://schemas.openxmlformats.org/officeDocument/2006/relationships/tags" Target="../tags/tag435.xml"/><Relationship Id="rId12" Type="http://schemas.openxmlformats.org/officeDocument/2006/relationships/image" Target="../media/image15.jpeg"/><Relationship Id="rId11" Type="http://schemas.openxmlformats.org/officeDocument/2006/relationships/tags" Target="../tags/tag434.xml"/><Relationship Id="rId10" Type="http://schemas.openxmlformats.org/officeDocument/2006/relationships/tags" Target="../tags/tag433.xml"/><Relationship Id="rId1" Type="http://schemas.openxmlformats.org/officeDocument/2006/relationships/tags" Target="../tags/tag424.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438.xml"/><Relationship Id="rId4" Type="http://schemas.openxmlformats.org/officeDocument/2006/relationships/image" Target="../media/image15.jpeg"/><Relationship Id="rId3" Type="http://schemas.openxmlformats.org/officeDocument/2006/relationships/image" Target="../media/image38.png"/><Relationship Id="rId2" Type="http://schemas.openxmlformats.org/officeDocument/2006/relationships/tags" Target="../tags/tag437.xml"/><Relationship Id="rId1" Type="http://schemas.openxmlformats.org/officeDocument/2006/relationships/tags" Target="../tags/tag436.xml"/></Relationships>
</file>

<file path=ppt/slides/_rels/slide49.xml.rels><?xml version="1.0" encoding="UTF-8" standalone="yes"?>
<Relationships xmlns="http://schemas.openxmlformats.org/package/2006/relationships"><Relationship Id="rId9" Type="http://schemas.openxmlformats.org/officeDocument/2006/relationships/tags" Target="../tags/tag447.xml"/><Relationship Id="rId8" Type="http://schemas.openxmlformats.org/officeDocument/2006/relationships/tags" Target="../tags/tag446.xml"/><Relationship Id="rId7" Type="http://schemas.openxmlformats.org/officeDocument/2006/relationships/tags" Target="../tags/tag445.xml"/><Relationship Id="rId6" Type="http://schemas.openxmlformats.org/officeDocument/2006/relationships/tags" Target="../tags/tag444.xml"/><Relationship Id="rId5" Type="http://schemas.openxmlformats.org/officeDocument/2006/relationships/tags" Target="../tags/tag443.xml"/><Relationship Id="rId4" Type="http://schemas.openxmlformats.org/officeDocument/2006/relationships/tags" Target="../tags/tag442.xml"/><Relationship Id="rId3" Type="http://schemas.openxmlformats.org/officeDocument/2006/relationships/tags" Target="../tags/tag441.xml"/><Relationship Id="rId24" Type="http://schemas.openxmlformats.org/officeDocument/2006/relationships/slideLayout" Target="../slideLayouts/slideLayout13.xml"/><Relationship Id="rId23" Type="http://schemas.openxmlformats.org/officeDocument/2006/relationships/tags" Target="../tags/tag460.xml"/><Relationship Id="rId22" Type="http://schemas.openxmlformats.org/officeDocument/2006/relationships/image" Target="../media/image15.jpeg"/><Relationship Id="rId21" Type="http://schemas.openxmlformats.org/officeDocument/2006/relationships/tags" Target="../tags/tag459.xml"/><Relationship Id="rId20" Type="http://schemas.openxmlformats.org/officeDocument/2006/relationships/tags" Target="../tags/tag458.xml"/><Relationship Id="rId2" Type="http://schemas.openxmlformats.org/officeDocument/2006/relationships/tags" Target="../tags/tag440.xml"/><Relationship Id="rId19" Type="http://schemas.openxmlformats.org/officeDocument/2006/relationships/tags" Target="../tags/tag457.xml"/><Relationship Id="rId18" Type="http://schemas.openxmlformats.org/officeDocument/2006/relationships/tags" Target="../tags/tag456.xml"/><Relationship Id="rId17" Type="http://schemas.openxmlformats.org/officeDocument/2006/relationships/tags" Target="../tags/tag455.xml"/><Relationship Id="rId16" Type="http://schemas.openxmlformats.org/officeDocument/2006/relationships/tags" Target="../tags/tag454.xml"/><Relationship Id="rId15" Type="http://schemas.openxmlformats.org/officeDocument/2006/relationships/tags" Target="../tags/tag453.xml"/><Relationship Id="rId14" Type="http://schemas.openxmlformats.org/officeDocument/2006/relationships/tags" Target="../tags/tag452.xml"/><Relationship Id="rId13" Type="http://schemas.openxmlformats.org/officeDocument/2006/relationships/tags" Target="../tags/tag451.xml"/><Relationship Id="rId12" Type="http://schemas.openxmlformats.org/officeDocument/2006/relationships/tags" Target="../tags/tag450.xml"/><Relationship Id="rId11" Type="http://schemas.openxmlformats.org/officeDocument/2006/relationships/tags" Target="../tags/tag449.xml"/><Relationship Id="rId10" Type="http://schemas.openxmlformats.org/officeDocument/2006/relationships/tags" Target="../tags/tag448.xml"/><Relationship Id="rId1" Type="http://schemas.openxmlformats.org/officeDocument/2006/relationships/tags" Target="../tags/tag439.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73.xml"/><Relationship Id="rId2" Type="http://schemas.openxmlformats.org/officeDocument/2006/relationships/image" Target="../media/image15.jpeg"/><Relationship Id="rId1" Type="http://schemas.openxmlformats.org/officeDocument/2006/relationships/tags" Target="../tags/tag172.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463.xml"/><Relationship Id="rId2" Type="http://schemas.openxmlformats.org/officeDocument/2006/relationships/tags" Target="../tags/tag462.xml"/><Relationship Id="rId1" Type="http://schemas.openxmlformats.org/officeDocument/2006/relationships/tags" Target="../tags/tag46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64.xml"/><Relationship Id="rId1" Type="http://schemas.openxmlformats.org/officeDocument/2006/relationships/image" Target="../media/image39.png"/></Relationships>
</file>

<file path=ppt/slides/_rels/slide52.xml.rels><?xml version="1.0" encoding="UTF-8" standalone="yes"?>
<Relationships xmlns="http://schemas.openxmlformats.org/package/2006/relationships"><Relationship Id="rId9" Type="http://schemas.openxmlformats.org/officeDocument/2006/relationships/tags" Target="../tags/tag472.xml"/><Relationship Id="rId8" Type="http://schemas.openxmlformats.org/officeDocument/2006/relationships/image" Target="../media/image15.jpeg"/><Relationship Id="rId7" Type="http://schemas.openxmlformats.org/officeDocument/2006/relationships/tags" Target="../tags/tag471.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tags" Target="../tags/tag466.xml"/><Relationship Id="rId10" Type="http://schemas.openxmlformats.org/officeDocument/2006/relationships/slideLayout" Target="../slideLayouts/slideLayout13.xml"/><Relationship Id="rId1" Type="http://schemas.openxmlformats.org/officeDocument/2006/relationships/tags" Target="../tags/tag465.xml"/></Relationships>
</file>

<file path=ppt/slides/_rels/slide53.xml.rels><?xml version="1.0" encoding="UTF-8" standalone="yes"?>
<Relationships xmlns="http://schemas.openxmlformats.org/package/2006/relationships"><Relationship Id="rId9" Type="http://schemas.openxmlformats.org/officeDocument/2006/relationships/tags" Target="../tags/tag481.xml"/><Relationship Id="rId8" Type="http://schemas.openxmlformats.org/officeDocument/2006/relationships/tags" Target="../tags/tag480.xml"/><Relationship Id="rId7" Type="http://schemas.openxmlformats.org/officeDocument/2006/relationships/tags" Target="../tags/tag479.xml"/><Relationship Id="rId6" Type="http://schemas.openxmlformats.org/officeDocument/2006/relationships/tags" Target="../tags/tag478.xml"/><Relationship Id="rId5" Type="http://schemas.openxmlformats.org/officeDocument/2006/relationships/tags" Target="../tags/tag477.xml"/><Relationship Id="rId4" Type="http://schemas.openxmlformats.org/officeDocument/2006/relationships/tags" Target="../tags/tag476.xml"/><Relationship Id="rId3" Type="http://schemas.openxmlformats.org/officeDocument/2006/relationships/tags" Target="../tags/tag475.xml"/><Relationship Id="rId2" Type="http://schemas.openxmlformats.org/officeDocument/2006/relationships/tags" Target="../tags/tag474.xml"/><Relationship Id="rId14" Type="http://schemas.openxmlformats.org/officeDocument/2006/relationships/slideLayout" Target="../slideLayouts/slideLayout13.xml"/><Relationship Id="rId13" Type="http://schemas.openxmlformats.org/officeDocument/2006/relationships/tags" Target="../tags/tag484.xml"/><Relationship Id="rId12" Type="http://schemas.openxmlformats.org/officeDocument/2006/relationships/image" Target="../media/image15.jpeg"/><Relationship Id="rId11" Type="http://schemas.openxmlformats.org/officeDocument/2006/relationships/tags" Target="../tags/tag483.xml"/><Relationship Id="rId10" Type="http://schemas.openxmlformats.org/officeDocument/2006/relationships/tags" Target="../tags/tag482.xml"/><Relationship Id="rId1" Type="http://schemas.openxmlformats.org/officeDocument/2006/relationships/tags" Target="../tags/tag473.xml"/></Relationships>
</file>

<file path=ppt/slides/_rels/slide54.xml.rels><?xml version="1.0" encoding="UTF-8" standalone="yes"?>
<Relationships xmlns="http://schemas.openxmlformats.org/package/2006/relationships"><Relationship Id="rId9" Type="http://schemas.openxmlformats.org/officeDocument/2006/relationships/tags" Target="../tags/tag493.xml"/><Relationship Id="rId8" Type="http://schemas.openxmlformats.org/officeDocument/2006/relationships/tags" Target="../tags/tag492.xml"/><Relationship Id="rId7" Type="http://schemas.openxmlformats.org/officeDocument/2006/relationships/tags" Target="../tags/tag491.xml"/><Relationship Id="rId6" Type="http://schemas.openxmlformats.org/officeDocument/2006/relationships/tags" Target="../tags/tag490.xml"/><Relationship Id="rId5" Type="http://schemas.openxmlformats.org/officeDocument/2006/relationships/tags" Target="../tags/tag489.xml"/><Relationship Id="rId4" Type="http://schemas.openxmlformats.org/officeDocument/2006/relationships/tags" Target="../tags/tag488.xml"/><Relationship Id="rId3" Type="http://schemas.openxmlformats.org/officeDocument/2006/relationships/tags" Target="../tags/tag487.xml"/><Relationship Id="rId2" Type="http://schemas.openxmlformats.org/officeDocument/2006/relationships/tags" Target="../tags/tag486.xml"/><Relationship Id="rId12" Type="http://schemas.openxmlformats.org/officeDocument/2006/relationships/slideLayout" Target="../slideLayouts/slideLayout13.xml"/><Relationship Id="rId11" Type="http://schemas.openxmlformats.org/officeDocument/2006/relationships/tags" Target="../tags/tag494.xml"/><Relationship Id="rId10" Type="http://schemas.openxmlformats.org/officeDocument/2006/relationships/image" Target="../media/image15.jpeg"/><Relationship Id="rId1" Type="http://schemas.openxmlformats.org/officeDocument/2006/relationships/tags" Target="../tags/tag485.xml"/></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497.xml"/><Relationship Id="rId3" Type="http://schemas.openxmlformats.org/officeDocument/2006/relationships/image" Target="../media/image15.jpeg"/><Relationship Id="rId2" Type="http://schemas.openxmlformats.org/officeDocument/2006/relationships/tags" Target="../tags/tag496.xml"/><Relationship Id="rId1" Type="http://schemas.openxmlformats.org/officeDocument/2006/relationships/tags" Target="../tags/tag49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498.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79.xml"/><Relationship Id="rId3" Type="http://schemas.openxmlformats.org/officeDocument/2006/relationships/image" Target="../media/image16.png"/><Relationship Id="rId2" Type="http://schemas.openxmlformats.org/officeDocument/2006/relationships/tags" Target="../tags/tag178.xml"/><Relationship Id="rId1" Type="http://schemas.openxmlformats.org/officeDocument/2006/relationships/tags" Target="../tags/tag177.xml"/></Relationships>
</file>

<file path=ppt/slides/_rels/slide8.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tags" Target="../tags/tag183.xm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13.jpeg"/><Relationship Id="rId2" Type="http://schemas.openxmlformats.org/officeDocument/2006/relationships/tags" Target="../tags/tag180.xml"/><Relationship Id="rId11" Type="http://schemas.openxmlformats.org/officeDocument/2006/relationships/slideLayout" Target="../slideLayouts/slideLayout18.xml"/><Relationship Id="rId10" Type="http://schemas.openxmlformats.org/officeDocument/2006/relationships/tags" Target="../tags/tag184.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image" Target="../media/image15.jpeg"/><Relationship Id="rId7" Type="http://schemas.openxmlformats.org/officeDocument/2006/relationships/image" Target="../media/image19.png"/><Relationship Id="rId6" Type="http://schemas.openxmlformats.org/officeDocument/2006/relationships/image" Target="../media/image17.png"/><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image" Target="../media/image13.jpeg"/><Relationship Id="rId2" Type="http://schemas.openxmlformats.org/officeDocument/2006/relationships/tags" Target="../tags/tag185.xml"/><Relationship Id="rId10" Type="http://schemas.openxmlformats.org/officeDocument/2006/relationships/slideLayout" Target="../slideLayouts/slideLayout18.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anose="02010800040101010101" charset="-122"/>
                <a:ea typeface="宋体" panose="02010600030101010101" pitchFamily="2" charset="-122"/>
              </a:rPr>
              <a:t>知识产权声明</a:t>
            </a:r>
            <a:endParaRPr lang="zh-CN" altLang="en-US" sz="4000" b="1">
              <a:latin typeface="华文新魏" panose="02010800040101010101"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65405"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 name="文本框 14"/>
          <p:cNvSpPr/>
          <p:nvPr>
            <p:custDataLst>
              <p:tags r:id="rId5"/>
            </p:custDataLst>
          </p:nvPr>
        </p:nvSpPr>
        <p:spPr>
          <a:xfrm>
            <a:off x="241300" y="953135"/>
            <a:ext cx="12223115" cy="2861310"/>
          </a:xfrm>
          <a:prstGeom prst="rect">
            <a:avLst/>
          </a:prstGeom>
          <a:noFill/>
          <a:ln w="9525">
            <a:noFill/>
          </a:ln>
        </p:spPr>
        <p:txBody>
          <a:bodyPr wrap="square">
            <a:spAutoFit/>
          </a:bodyPr>
          <a:lstStyle/>
          <a:p>
            <a:pPr lvl="0">
              <a:lnSpc>
                <a:spcPct val="100000"/>
              </a:lnSpc>
            </a:pPr>
            <a:r>
              <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rPr>
              <a:t>23.The four books all inform readers of ______.</a:t>
            </a:r>
            <a:endPar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rPr>
              <a:t>A.how to find hidden treasures at home			</a:t>
            </a:r>
            <a:endPar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rPr>
              <a:t>B.how to strengthen bonds with friends</a:t>
            </a:r>
            <a:endPar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rPr>
              <a:t>C.the lifestyles of different ethnic groups		</a:t>
            </a:r>
            <a:endPar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rPr>
              <a:t>D.different holiday celebrations and customs</a:t>
            </a:r>
            <a:endPar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pic>
        <p:nvPicPr>
          <p:cNvPr id="3" name="图片 2"/>
          <p:cNvPicPr>
            <a:picLocks noChangeAspect="1"/>
          </p:cNvPicPr>
          <p:nvPr/>
        </p:nvPicPr>
        <p:blipFill>
          <a:blip r:embed="rId6"/>
          <a:stretch>
            <a:fillRect/>
          </a:stretch>
        </p:blipFill>
        <p:spPr>
          <a:xfrm>
            <a:off x="241300" y="127000"/>
            <a:ext cx="1543685" cy="777240"/>
          </a:xfrm>
          <a:prstGeom prst="rect">
            <a:avLst/>
          </a:prstGeom>
        </p:spPr>
      </p:pic>
      <p:sp>
        <p:nvSpPr>
          <p:cNvPr id="4" name="文本框 3"/>
          <p:cNvSpPr txBox="1"/>
          <p:nvPr/>
        </p:nvSpPr>
        <p:spPr>
          <a:xfrm>
            <a:off x="586105" y="343535"/>
            <a:ext cx="925830" cy="460375"/>
          </a:xfrm>
          <a:prstGeom prst="rect">
            <a:avLst/>
          </a:prstGeom>
          <a:noFill/>
        </p:spPr>
        <p:txBody>
          <a:bodyPr wrap="square" rtlCol="0">
            <a:spAutoFit/>
          </a:bodyPr>
          <a:p>
            <a:pPr algn="ctr"/>
            <a:r>
              <a:rPr lang="en-US" altLang="zh-CN" sz="2400" b="1"/>
              <a:t>A </a:t>
            </a:r>
            <a:r>
              <a:rPr lang="zh-CN" altLang="en-US" sz="2400" b="1"/>
              <a:t>篇</a:t>
            </a:r>
            <a:endParaRPr lang="zh-CN" altLang="en-US" sz="2400" b="1"/>
          </a:p>
        </p:txBody>
      </p:sp>
      <p:sp>
        <p:nvSpPr>
          <p:cNvPr id="14" name="椭圆 13"/>
          <p:cNvSpPr/>
          <p:nvPr/>
        </p:nvSpPr>
        <p:spPr>
          <a:xfrm>
            <a:off x="241300" y="3225165"/>
            <a:ext cx="473075" cy="40703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0" name="组合 19" descr="7b0a202020202274657874626f78223a2022220a7d0a"/>
          <p:cNvGrpSpPr/>
          <p:nvPr/>
        </p:nvGrpSpPr>
        <p:grpSpPr>
          <a:xfrm>
            <a:off x="9074150" y="1576070"/>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7" name="文本框 6"/>
          <p:cNvSpPr txBox="1"/>
          <p:nvPr/>
        </p:nvSpPr>
        <p:spPr>
          <a:xfrm>
            <a:off x="417195" y="3863340"/>
            <a:ext cx="11218545" cy="1383665"/>
          </a:xfrm>
          <a:prstGeom prst="rect">
            <a:avLst/>
          </a:prstGeom>
          <a:solidFill>
            <a:schemeClr val="accent3">
              <a:lumMod val="60000"/>
              <a:lumOff val="40000"/>
            </a:schemeClr>
          </a:solidFill>
        </p:spPr>
        <p:txBody>
          <a:bodyPr wrap="square" rtlCol="0">
            <a:spAutoFit/>
          </a:bodyPr>
          <a:p>
            <a:r>
              <a:rPr lang="zh-CN" altLang="en-US" sz="2800"/>
              <a:t>标题：Books That Celebrate Diverse Holidays and Traditions</a:t>
            </a:r>
            <a:endParaRPr lang="zh-CN" altLang="en-US" sz="2800"/>
          </a:p>
          <a:p>
            <a:r>
              <a:rPr lang="zh-CN" altLang="en-US" sz="2800"/>
              <a:t>第一段</a:t>
            </a:r>
            <a:r>
              <a:rPr lang="en-US" altLang="zh-CN" sz="2800"/>
              <a:t>:...Below are a few books that help introduce children to different holiday cultures and traditions.</a:t>
            </a:r>
            <a:endParaRPr lang="en-US" altLang="zh-CN" sz="2800"/>
          </a:p>
        </p:txBody>
      </p:sp>
      <p:cxnSp>
        <p:nvCxnSpPr>
          <p:cNvPr id="16" name="直接连接符 15"/>
          <p:cNvCxnSpPr/>
          <p:nvPr/>
        </p:nvCxnSpPr>
        <p:spPr>
          <a:xfrm flipV="1">
            <a:off x="5104130" y="4335145"/>
            <a:ext cx="4998720" cy="3048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417195" y="5147945"/>
            <a:ext cx="6280150" cy="2095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3" name="上箭头 12"/>
          <p:cNvSpPr/>
          <p:nvPr/>
        </p:nvSpPr>
        <p:spPr>
          <a:xfrm rot="18420000">
            <a:off x="1897380" y="3185795"/>
            <a:ext cx="381000" cy="198628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内容占位符 6" descr="logo横版 png"/>
          <p:cNvPicPr>
            <a:picLocks noChangeAspect="1"/>
          </p:cNvPicPr>
          <p:nvPr userDrawn="1"/>
        </p:nvPicPr>
        <p:blipFill>
          <a:blip r:embed="rId7"/>
          <a:stretch>
            <a:fillRect/>
          </a:stretch>
        </p:blipFill>
        <p:spPr>
          <a:xfrm>
            <a:off x="11386820" y="202565"/>
            <a:ext cx="661035" cy="699135"/>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7020" y="14605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506095" y="85598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601470" y="855980"/>
            <a:ext cx="5080000" cy="460375"/>
          </a:xfrm>
          <a:prstGeom prst="rect">
            <a:avLst/>
          </a:prstGeom>
          <a:noFill/>
          <a:ln w="9525">
            <a:noFill/>
          </a:ln>
        </p:spPr>
        <p:txBody>
          <a:bodyPr>
            <a:spAutoFit/>
          </a:bodyPr>
          <a:p>
            <a:pPr indent="26670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介绍书籍</a:t>
            </a:r>
            <a:r>
              <a:rPr lang="zh-CN" sz="2400" b="1">
                <a:latin typeface="微软雅黑" panose="020B0503020204020204" pitchFamily="34" charset="-122"/>
                <a:ea typeface="微软雅黑" panose="020B0503020204020204" pitchFamily="34" charset="-122"/>
                <a:cs typeface="微软雅黑" panose="020B0503020204020204" pitchFamily="34" charset="-122"/>
              </a:rPr>
              <a:t>的语料</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正五边形 6"/>
          <p:cNvSpPr/>
          <p:nvPr/>
        </p:nvSpPr>
        <p:spPr>
          <a:xfrm>
            <a:off x="506095" y="466090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796415" y="4550410"/>
            <a:ext cx="5080000" cy="460375"/>
          </a:xfrm>
          <a:prstGeom prst="rect">
            <a:avLst/>
          </a:prstGeom>
          <a:noFill/>
          <a:ln w="9525">
            <a:noFill/>
          </a:ln>
        </p:spPr>
        <p:txBody>
          <a:bodyPr>
            <a:spAutoFit/>
          </a:bodyPr>
          <a:p>
            <a:pPr indent="266700">
              <a:buClrTx/>
              <a:buSzTx/>
              <a:buFontTx/>
            </a:pPr>
            <a:r>
              <a:rPr lang="en-US" b="0">
                <a:latin typeface="等线" panose="02010600030101010101" pitchFamily="2" charset="-122"/>
                <a:cs typeface="Times New Roman" panose="02020603050405020304" charset="0"/>
              </a:rPr>
              <a:t> </a:t>
            </a:r>
            <a:r>
              <a:rPr lang="en-US" sz="2400" b="1">
                <a:latin typeface="微软雅黑" panose="020B0503020204020204" pitchFamily="34" charset="-122"/>
                <a:ea typeface="微软雅黑" panose="020B0503020204020204" pitchFamily="34" charset="-122"/>
                <a:cs typeface="微软雅黑" panose="020B0503020204020204" pitchFamily="34" charset="-122"/>
              </a:rPr>
              <a:t>欢度节日的语料</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289560" y="5201920"/>
            <a:ext cx="9009380" cy="977265"/>
          </a:xfrm>
          <a:prstGeom prst="rect">
            <a:avLst/>
          </a:prstGeom>
          <a:noFill/>
          <a:ln w="9525">
            <a:noFill/>
          </a:ln>
        </p:spPr>
        <p:txBody>
          <a:bodyPr wrap="square">
            <a:spAutoFit/>
          </a:bodyPr>
          <a:p>
            <a:pPr indent="266700" algn="l">
              <a:lnSpc>
                <a:spcPct val="90000"/>
              </a:lnSpc>
              <a:buClrTx/>
              <a:buSzTx/>
              <a:buNone/>
            </a:pPr>
            <a:r>
              <a:rPr lang="en-US" altLang="zh-CN" sz="3200" b="0">
                <a:latin typeface="华文仿宋" panose="02010600040101010101" charset="-122"/>
                <a:ea typeface="华文仿宋" panose="02010600040101010101" charset="-122"/>
                <a:cs typeface="华文仿宋" panose="02010600040101010101" charset="-122"/>
              </a:rPr>
              <a:t>get caught up in the joy of...      沉浸在....的快乐中   celebrate ... together as a family    全家一起庆祝</a:t>
            </a:r>
            <a:endParaRPr lang="en-US" altLang="zh-CN" sz="3200" b="0">
              <a:latin typeface="华文仿宋" panose="02010600040101010101" charset="-122"/>
              <a:ea typeface="华文仿宋" panose="02010600040101010101" charset="-122"/>
              <a:cs typeface="华文仿宋" panose="02010600040101010101" charset="-122"/>
            </a:endParaRPr>
          </a:p>
        </p:txBody>
      </p:sp>
      <p:pic>
        <p:nvPicPr>
          <p:cNvPr id="2" name="图片 1"/>
          <p:cNvPicPr>
            <a:picLocks noChangeAspect="1"/>
          </p:cNvPicPr>
          <p:nvPr/>
        </p:nvPicPr>
        <p:blipFill>
          <a:blip r:embed="rId3"/>
          <a:stretch>
            <a:fillRect/>
          </a:stretch>
        </p:blipFill>
        <p:spPr>
          <a:xfrm>
            <a:off x="9461500" y="3220720"/>
            <a:ext cx="2730500" cy="3474720"/>
          </a:xfrm>
          <a:prstGeom prst="rect">
            <a:avLst/>
          </a:prstGeom>
        </p:spPr>
      </p:pic>
      <p:pic>
        <p:nvPicPr>
          <p:cNvPr id="3" name="图片 2"/>
          <p:cNvPicPr>
            <a:picLocks noChangeAspect="1"/>
          </p:cNvPicPr>
          <p:nvPr/>
        </p:nvPicPr>
        <p:blipFill>
          <a:blip r:embed="rId4"/>
          <a:stretch>
            <a:fillRect/>
          </a:stretch>
        </p:blipFill>
        <p:spPr>
          <a:xfrm>
            <a:off x="9462135" y="170180"/>
            <a:ext cx="2730500" cy="3050540"/>
          </a:xfrm>
          <a:prstGeom prst="rect">
            <a:avLst/>
          </a:prstGeom>
        </p:spPr>
      </p:pic>
      <p:sp>
        <p:nvSpPr>
          <p:cNvPr id="6" name="文本框 5"/>
          <p:cNvSpPr txBox="1"/>
          <p:nvPr/>
        </p:nvSpPr>
        <p:spPr>
          <a:xfrm>
            <a:off x="0" y="1357630"/>
            <a:ext cx="11793855" cy="2689225"/>
          </a:xfrm>
          <a:prstGeom prst="rect">
            <a:avLst/>
          </a:prstGeom>
          <a:solidFill>
            <a:schemeClr val="bg1"/>
          </a:solidFill>
          <a:ln w="9525">
            <a:noFill/>
          </a:ln>
        </p:spPr>
        <p:txBody>
          <a:bodyPr wrap="square">
            <a:noAutofit/>
          </a:bodyPr>
          <a:p>
            <a:pPr indent="266700">
              <a:lnSpc>
                <a:spcPct val="90000"/>
              </a:lnSpc>
            </a:pPr>
            <a:r>
              <a:rPr lang="en-US" altLang="zh-CN" sz="2800" b="0">
                <a:latin typeface="华文仿宋" panose="02010600040101010101" charset="-122"/>
                <a:ea typeface="华文仿宋" panose="02010600040101010101" charset="-122"/>
                <a:cs typeface="华文仿宋" panose="02010600040101010101" charset="-122"/>
              </a:rPr>
              <a:t>introduce sb to           </a:t>
            </a:r>
            <a:r>
              <a:rPr lang="zh-CN" altLang="en-US" sz="2800" b="0">
                <a:latin typeface="华文仿宋" panose="02010600040101010101" charset="-122"/>
                <a:ea typeface="华文仿宋" panose="02010600040101010101" charset="-122"/>
                <a:cs typeface="华文仿宋" panose="02010600040101010101" charset="-122"/>
              </a:rPr>
              <a:t>向某人介绍</a:t>
            </a:r>
            <a:r>
              <a:rPr lang="en-US" altLang="zh-CN" sz="2800" b="0">
                <a:latin typeface="华文仿宋" panose="02010600040101010101" charset="-122"/>
                <a:ea typeface="华文仿宋" panose="02010600040101010101" charset="-122"/>
                <a:cs typeface="华文仿宋" panose="02010600040101010101" charset="-122"/>
              </a:rPr>
              <a:t>...             be illustrated by        </a:t>
            </a:r>
            <a:r>
              <a:rPr lang="zh-CN" altLang="en-US" sz="2800" b="0">
                <a:latin typeface="华文仿宋" panose="02010600040101010101" charset="-122"/>
                <a:ea typeface="华文仿宋" panose="02010600040101010101" charset="-122"/>
                <a:cs typeface="华文仿宋" panose="02010600040101010101" charset="-122"/>
              </a:rPr>
              <a:t>由</a:t>
            </a:r>
            <a:r>
              <a:rPr lang="en-US" altLang="zh-CN" sz="2800" b="0">
                <a:latin typeface="华文仿宋" panose="02010600040101010101" charset="-122"/>
                <a:ea typeface="华文仿宋" panose="02010600040101010101" charset="-122"/>
                <a:cs typeface="华文仿宋" panose="02010600040101010101" charset="-122"/>
              </a:rPr>
              <a:t>...</a:t>
            </a:r>
            <a:r>
              <a:rPr lang="zh-CN" altLang="en-US" sz="2800" b="0">
                <a:latin typeface="华文仿宋" panose="02010600040101010101" charset="-122"/>
                <a:ea typeface="华文仿宋" panose="02010600040101010101" charset="-122"/>
                <a:cs typeface="华文仿宋" panose="02010600040101010101" charset="-122"/>
              </a:rPr>
              <a:t>插图</a:t>
            </a:r>
            <a:endParaRPr lang="zh-CN" altLang="en-US" sz="2800" b="0">
              <a:latin typeface="华文仿宋" panose="02010600040101010101" charset="-122"/>
              <a:ea typeface="华文仿宋" panose="02010600040101010101" charset="-122"/>
              <a:cs typeface="华文仿宋" panose="02010600040101010101" charset="-122"/>
            </a:endParaRPr>
          </a:p>
          <a:p>
            <a:pPr indent="266700">
              <a:lnSpc>
                <a:spcPct val="90000"/>
              </a:lnSpc>
            </a:pPr>
            <a:r>
              <a:rPr lang="en-US" altLang="zh-CN" sz="2800" b="0">
                <a:latin typeface="华文仿宋" panose="02010600040101010101" charset="-122"/>
                <a:ea typeface="华文仿宋" panose="02010600040101010101" charset="-122"/>
                <a:cs typeface="华文仿宋" panose="02010600040101010101" charset="-122"/>
              </a:rPr>
              <a:t>a funny, nostalgic tale of...                          </a:t>
            </a:r>
            <a:r>
              <a:rPr lang="zh-CN" altLang="en-US" sz="2800" b="0">
                <a:latin typeface="华文仿宋" panose="02010600040101010101" charset="-122"/>
                <a:ea typeface="华文仿宋" panose="02010600040101010101" charset="-122"/>
                <a:cs typeface="华文仿宋" panose="02010600040101010101" charset="-122"/>
              </a:rPr>
              <a:t>一个关于</a:t>
            </a:r>
            <a:r>
              <a:rPr lang="en-US" altLang="zh-CN" sz="2800" b="0">
                <a:latin typeface="华文仿宋" panose="02010600040101010101" charset="-122"/>
                <a:ea typeface="华文仿宋" panose="02010600040101010101" charset="-122"/>
                <a:cs typeface="华文仿宋" panose="02010600040101010101" charset="-122"/>
              </a:rPr>
              <a:t>...</a:t>
            </a:r>
            <a:r>
              <a:rPr lang="zh-CN" altLang="en-US" sz="2800" b="0">
                <a:latin typeface="华文仿宋" panose="02010600040101010101" charset="-122"/>
                <a:ea typeface="华文仿宋" panose="02010600040101010101" charset="-122"/>
                <a:cs typeface="华文仿宋" panose="02010600040101010101" charset="-122"/>
              </a:rPr>
              <a:t>的有趣的、怀旧的故事</a:t>
            </a:r>
            <a:endParaRPr lang="zh-CN" altLang="en-US" sz="2800" b="0">
              <a:latin typeface="华文仿宋" panose="02010600040101010101" charset="-122"/>
              <a:ea typeface="华文仿宋" panose="02010600040101010101" charset="-122"/>
              <a:cs typeface="华文仿宋" panose="02010600040101010101" charset="-122"/>
            </a:endParaRPr>
          </a:p>
          <a:p>
            <a:pPr indent="266700">
              <a:lnSpc>
                <a:spcPct val="90000"/>
              </a:lnSpc>
            </a:pPr>
            <a:r>
              <a:rPr lang="zh-CN" altLang="en-US" sz="2800" b="0">
                <a:latin typeface="华文仿宋" panose="02010600040101010101" charset="-122"/>
                <a:ea typeface="华文仿宋" panose="02010600040101010101" charset="-122"/>
                <a:cs typeface="华文仿宋" panose="02010600040101010101" charset="-122"/>
              </a:rPr>
              <a:t>is full of unique imagery and poetic prose</a:t>
            </a:r>
            <a:endParaRPr lang="zh-CN" altLang="en-US" sz="2800" b="0">
              <a:latin typeface="华文仿宋" panose="02010600040101010101" charset="-122"/>
              <a:ea typeface="华文仿宋" panose="02010600040101010101" charset="-122"/>
              <a:cs typeface="华文仿宋" panose="02010600040101010101" charset="-122"/>
            </a:endParaRPr>
          </a:p>
          <a:p>
            <a:pPr indent="266700">
              <a:lnSpc>
                <a:spcPct val="90000"/>
              </a:lnSpc>
            </a:pPr>
            <a:r>
              <a:rPr lang="en-US" altLang="zh-CN" sz="2800" b="0">
                <a:latin typeface="华文仿宋" panose="02010600040101010101" charset="-122"/>
                <a:ea typeface="华文仿宋" panose="02010600040101010101" charset="-122"/>
                <a:cs typeface="华文仿宋" panose="02010600040101010101" charset="-122"/>
              </a:rPr>
              <a:t>充满了独特的意象和富有诗意的散文</a:t>
            </a:r>
            <a:endParaRPr lang="en-US" altLang="zh-CN" sz="2800" b="0">
              <a:latin typeface="华文仿宋" panose="02010600040101010101" charset="-122"/>
              <a:ea typeface="华文仿宋" panose="02010600040101010101" charset="-122"/>
              <a:cs typeface="华文仿宋" panose="02010600040101010101" charset="-122"/>
            </a:endParaRPr>
          </a:p>
          <a:p>
            <a:pPr indent="266700">
              <a:lnSpc>
                <a:spcPct val="90000"/>
              </a:lnSpc>
            </a:pPr>
            <a:r>
              <a:rPr lang="en-US" altLang="zh-CN" sz="2800" b="0">
                <a:latin typeface="华文仿宋" panose="02010600040101010101" charset="-122"/>
                <a:ea typeface="华文仿宋" panose="02010600040101010101" charset="-122"/>
                <a:cs typeface="华文仿宋" panose="02010600040101010101" charset="-122"/>
              </a:rPr>
              <a:t> arouse a sense of familiarity                       唤起一种熟悉感</a:t>
            </a:r>
            <a:endParaRPr lang="en-US" altLang="zh-CN" sz="2800" b="0">
              <a:latin typeface="华文仿宋" panose="02010600040101010101" charset="-122"/>
              <a:ea typeface="华文仿宋" panose="02010600040101010101" charset="-122"/>
              <a:cs typeface="华文仿宋" panose="02010600040101010101" charset="-122"/>
            </a:endParaRPr>
          </a:p>
          <a:p>
            <a:pPr indent="266700">
              <a:lnSpc>
                <a:spcPct val="90000"/>
              </a:lnSpc>
            </a:pPr>
            <a:r>
              <a:rPr lang="en-US" altLang="zh-CN" sz="2800" b="0">
                <a:latin typeface="华文仿宋" panose="02010600040101010101" charset="-122"/>
                <a:ea typeface="华文仿宋" panose="02010600040101010101" charset="-122"/>
                <a:cs typeface="华文仿宋" panose="02010600040101010101" charset="-122"/>
              </a:rPr>
              <a:t>be woven into the story                                </a:t>
            </a:r>
            <a:r>
              <a:rPr lang="zh-CN" altLang="en-US" sz="2800" b="0">
                <a:latin typeface="华文仿宋" panose="02010600040101010101" charset="-122"/>
                <a:ea typeface="华文仿宋" panose="02010600040101010101" charset="-122"/>
                <a:cs typeface="华文仿宋" panose="02010600040101010101" charset="-122"/>
              </a:rPr>
              <a:t>融入到故事里</a:t>
            </a:r>
            <a:endParaRPr lang="zh-CN" altLang="en-US" sz="2800" b="0">
              <a:latin typeface="华文仿宋" panose="02010600040101010101" charset="-122"/>
              <a:ea typeface="华文仿宋" panose="02010600040101010101" charset="-122"/>
              <a:cs typeface="华文仿宋" panose="02010600040101010101" charset="-122"/>
            </a:endParaRPr>
          </a:p>
          <a:p>
            <a:pPr indent="266700">
              <a:lnSpc>
                <a:spcPct val="90000"/>
              </a:lnSpc>
            </a:pPr>
            <a:r>
              <a:rPr lang="zh-CN" altLang="en-US" sz="2800" b="0">
                <a:latin typeface="华文仿宋" panose="02010600040101010101" charset="-122"/>
                <a:ea typeface="华文仿宋" panose="02010600040101010101" charset="-122"/>
                <a:cs typeface="华文仿宋" panose="02010600040101010101" charset="-122"/>
              </a:rPr>
              <a:t> in a very kid-friendly way</a:t>
            </a:r>
            <a:r>
              <a:rPr lang="en-US" altLang="zh-CN" sz="2800" b="0">
                <a:latin typeface="华文仿宋" panose="02010600040101010101" charset="-122"/>
                <a:ea typeface="华文仿宋" panose="02010600040101010101" charset="-122"/>
                <a:cs typeface="华文仿宋" panose="02010600040101010101" charset="-122"/>
              </a:rPr>
              <a:t>                           以一种非常适合儿童的方式</a:t>
            </a:r>
            <a:endParaRPr lang="en-US" altLang="zh-CN" sz="2800" b="0">
              <a:latin typeface="华文仿宋" panose="02010600040101010101" charset="-122"/>
              <a:ea typeface="华文仿宋" panose="02010600040101010101" charset="-122"/>
              <a:cs typeface="华文仿宋" panose="02010600040101010101" charset="-122"/>
            </a:endParaRPr>
          </a:p>
        </p:txBody>
      </p:sp>
      <p:pic>
        <p:nvPicPr>
          <p:cNvPr id="11" name="内容占位符 10" descr="logo横版 png"/>
          <p:cNvPicPr>
            <a:picLocks noChangeAspect="1"/>
          </p:cNvPicPr>
          <p:nvPr userDrawn="1">
            <p:ph idx="1"/>
          </p:nvPr>
        </p:nvPicPr>
        <p:blipFill>
          <a:blip r:embed="rId5"/>
          <a:stretch>
            <a:fillRect/>
          </a:stretch>
        </p:blipFill>
        <p:spPr>
          <a:xfrm>
            <a:off x="11386820" y="202565"/>
            <a:ext cx="661035" cy="699135"/>
          </a:xfrm>
          <a:prstGeom prst="rect">
            <a:avLst/>
          </a:prstGeom>
          <a:noFill/>
          <a:ln w="9525">
            <a:noFill/>
          </a:ln>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bldLvl="0" animBg="1"/>
      <p:bldP spid="7" grpId="0" bldLvl="0" animBg="1"/>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pSp>
        <p:nvGrpSpPr>
          <p:cNvPr id="12" name="组合 11"/>
          <p:cNvGrpSpPr/>
          <p:nvPr/>
        </p:nvGrpSpPr>
        <p:grpSpPr>
          <a:xfrm>
            <a:off x="436245" y="15557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0778490" cy="2205990"/>
          </a:xfrm>
          <a:prstGeom prst="rect">
            <a:avLst/>
          </a:prstGeom>
          <a:solidFill>
            <a:schemeClr val="accent3">
              <a:lumMod val="20000"/>
              <a:lumOff val="80000"/>
            </a:schemeClr>
          </a:solidFill>
          <a:ln w="9525">
            <a:noFill/>
          </a:ln>
        </p:spPr>
        <p:txBody>
          <a:bodyPr wrap="square">
            <a:noAutofit/>
          </a:bodyPr>
          <a:p>
            <a:pPr indent="292100">
              <a:lnSpc>
                <a:spcPct val="140000"/>
              </a:lnSpc>
            </a:pPr>
            <a:r>
              <a:rPr lang="en-US" sz="3200" b="0">
                <a:solidFill>
                  <a:srgbClr val="000000"/>
                </a:solidFill>
                <a:latin typeface="Times New Roman" panose="02020603050405020304" charset="0"/>
                <a:ea typeface="宋体" panose="02010600030101010101" pitchFamily="2" charset="-122"/>
              </a:rPr>
              <a:t>It will arouse a sense of familiarity for some young readers while introducing them to different aspects of Christmas traditions.</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608330" y="4255770"/>
            <a:ext cx="9923145" cy="829945"/>
          </a:xfrm>
          <a:prstGeom prst="rect">
            <a:avLst/>
          </a:prstGeom>
          <a:noFill/>
        </p:spPr>
        <p:txBody>
          <a:bodyPr wrap="square" rtlCol="0" anchor="t">
            <a:spAutoFit/>
          </a:bodyPr>
          <a:p>
            <a:pPr indent="266700"/>
            <a:r>
              <a:rPr lang="zh-CN" sz="2400">
                <a:ea typeface="等线" panose="02010600030101010101" pitchFamily="2" charset="-122"/>
                <a:sym typeface="+mn-ea"/>
              </a:rPr>
              <a:t>这本书将在一定程度上唤起一些年轻读者对圣诞传统的熟悉感，同时向他们介绍不同方面的圣诞传统。</a:t>
            </a:r>
            <a:endParaRPr lang="zh-CN" sz="2400">
              <a:ea typeface="等线" panose="02010600030101010101" pitchFamily="2" charset="-122"/>
              <a:sym typeface="+mn-ea"/>
            </a:endParaRPr>
          </a:p>
        </p:txBody>
      </p:sp>
      <p:cxnSp>
        <p:nvCxnSpPr>
          <p:cNvPr id="9" name="直接连接符 8"/>
          <p:cNvCxnSpPr/>
          <p:nvPr/>
        </p:nvCxnSpPr>
        <p:spPr>
          <a:xfrm flipV="1">
            <a:off x="791845" y="2018665"/>
            <a:ext cx="267335" cy="1016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608330" y="202882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a:off x="1165860" y="2008505"/>
            <a:ext cx="1704340" cy="0"/>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1475105" y="2028825"/>
            <a:ext cx="909955" cy="368300"/>
          </a:xfrm>
          <a:prstGeom prst="rect">
            <a:avLst/>
          </a:prstGeom>
          <a:solidFill>
            <a:srgbClr val="FFFF00"/>
          </a:solidFill>
        </p:spPr>
        <p:txBody>
          <a:bodyPr wrap="square" rtlCol="0">
            <a:spAutoFit/>
          </a:bodyPr>
          <a:p>
            <a:pPr algn="ctr"/>
            <a:r>
              <a:rPr lang="zh-CN" altLang="en-US"/>
              <a:t>谓语</a:t>
            </a:r>
            <a:endParaRPr lang="zh-CN" altLang="en-US"/>
          </a:p>
        </p:txBody>
      </p:sp>
      <p:sp>
        <p:nvSpPr>
          <p:cNvPr id="14" name="左中括号 13"/>
          <p:cNvSpPr/>
          <p:nvPr/>
        </p:nvSpPr>
        <p:spPr>
          <a:xfrm>
            <a:off x="464185" y="2292985"/>
            <a:ext cx="205740" cy="709930"/>
          </a:xfrm>
          <a:prstGeom prst="leftBracket">
            <a:avLst/>
          </a:prstGeom>
          <a:ln w="57150">
            <a:solidFill>
              <a:schemeClr val="accent2">
                <a:lumMod val="50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2098675" y="2885440"/>
            <a:ext cx="185420" cy="668655"/>
          </a:xfrm>
          <a:prstGeom prst="rightBracket">
            <a:avLst/>
          </a:prstGeom>
          <a:ln w="57150">
            <a:solidFill>
              <a:schemeClr val="accent2">
                <a:lumMod val="50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18" name="直接连接符 17"/>
          <p:cNvCxnSpPr/>
          <p:nvPr>
            <p:custDataLst>
              <p:tags r:id="rId5"/>
            </p:custDataLst>
          </p:nvPr>
        </p:nvCxnSpPr>
        <p:spPr>
          <a:xfrm flipV="1">
            <a:off x="2987040" y="1998345"/>
            <a:ext cx="3514725"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6"/>
            </p:custDataLst>
          </p:nvPr>
        </p:nvSpPr>
        <p:spPr>
          <a:xfrm>
            <a:off x="4037965" y="2028825"/>
            <a:ext cx="941705" cy="368300"/>
          </a:xfrm>
          <a:prstGeom prst="rect">
            <a:avLst/>
          </a:prstGeom>
          <a:solidFill>
            <a:srgbClr val="FFFF00"/>
          </a:solidFill>
        </p:spPr>
        <p:txBody>
          <a:bodyPr wrap="square" rtlCol="0">
            <a:spAutoFit/>
          </a:bodyPr>
          <a:p>
            <a:pPr algn="ctr"/>
            <a:r>
              <a:rPr lang="zh-CN" altLang="en-US"/>
              <a:t>宾语</a:t>
            </a:r>
            <a:endParaRPr lang="zh-CN" altLang="en-US"/>
          </a:p>
        </p:txBody>
      </p:sp>
      <p:sp>
        <p:nvSpPr>
          <p:cNvPr id="16" name="文本框 15"/>
          <p:cNvSpPr txBox="1"/>
          <p:nvPr/>
        </p:nvSpPr>
        <p:spPr>
          <a:xfrm>
            <a:off x="6357620" y="1487170"/>
            <a:ext cx="353060" cy="521335"/>
          </a:xfrm>
          <a:prstGeom prst="rect">
            <a:avLst/>
          </a:prstGeom>
          <a:noFill/>
        </p:spPr>
        <p:txBody>
          <a:bodyPr wrap="none" rtlCol="0" anchor="t">
            <a:noAutofit/>
          </a:bodyPr>
          <a:p>
            <a:r>
              <a:rPr lang="zh-CN" altLang="en-US" sz="3600" b="1">
                <a:solidFill>
                  <a:srgbClr val="0070C0"/>
                </a:solidFill>
                <a:latin typeface="微软雅黑" panose="020B0503020204020204" pitchFamily="34" charset="-122"/>
                <a:ea typeface="微软雅黑" panose="020B0503020204020204" pitchFamily="34" charset="-122"/>
              </a:rPr>
              <a:t>(</a:t>
            </a:r>
            <a:endParaRPr lang="zh-CN" altLang="en-US" sz="3600" b="1">
              <a:solidFill>
                <a:srgbClr val="0070C0"/>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10198100" y="1487170"/>
            <a:ext cx="802640" cy="645160"/>
          </a:xfrm>
          <a:prstGeom prst="rect">
            <a:avLst/>
          </a:prstGeom>
          <a:noFill/>
        </p:spPr>
        <p:txBody>
          <a:bodyPr wrap="square" rtlCol="0">
            <a:spAutoFit/>
          </a:bodyPr>
          <a:p>
            <a:r>
              <a:rPr lang="zh-CN" altLang="en-US" sz="3600" b="1">
                <a:solidFill>
                  <a:srgbClr val="0070C0"/>
                </a:solidFill>
                <a:latin typeface="微软雅黑" panose="020B0503020204020204" pitchFamily="34" charset="-122"/>
                <a:ea typeface="微软雅黑" panose="020B0503020204020204" pitchFamily="34" charset="-122"/>
              </a:rPr>
              <a:t>）</a:t>
            </a:r>
            <a:endParaRPr lang="zh-CN" altLang="en-US"/>
          </a:p>
        </p:txBody>
      </p:sp>
      <p:sp>
        <p:nvSpPr>
          <p:cNvPr id="24" name="文本框 23"/>
          <p:cNvSpPr txBox="1"/>
          <p:nvPr>
            <p:custDataLst>
              <p:tags r:id="rId7"/>
            </p:custDataLst>
          </p:nvPr>
        </p:nvSpPr>
        <p:spPr>
          <a:xfrm>
            <a:off x="7701280" y="2028825"/>
            <a:ext cx="941705" cy="368300"/>
          </a:xfrm>
          <a:prstGeom prst="rect">
            <a:avLst/>
          </a:prstGeom>
          <a:solidFill>
            <a:srgbClr val="FFFF00"/>
          </a:solidFill>
        </p:spPr>
        <p:txBody>
          <a:bodyPr wrap="square" rtlCol="0">
            <a:spAutoFit/>
          </a:bodyPr>
          <a:p>
            <a:pPr algn="ctr"/>
            <a:r>
              <a:rPr lang="zh-CN" altLang="en-US"/>
              <a:t>状语</a:t>
            </a:r>
            <a:endParaRPr lang="zh-CN" altLang="en-US"/>
          </a:p>
        </p:txBody>
      </p:sp>
      <p:sp>
        <p:nvSpPr>
          <p:cNvPr id="25" name="文本框 24"/>
          <p:cNvSpPr txBox="1"/>
          <p:nvPr>
            <p:custDataLst>
              <p:tags r:id="rId8"/>
            </p:custDataLst>
          </p:nvPr>
        </p:nvSpPr>
        <p:spPr>
          <a:xfrm>
            <a:off x="5154295" y="2762885"/>
            <a:ext cx="941705" cy="368300"/>
          </a:xfrm>
          <a:prstGeom prst="rect">
            <a:avLst/>
          </a:prstGeom>
          <a:solidFill>
            <a:srgbClr val="FFFF00"/>
          </a:solidFill>
        </p:spPr>
        <p:txBody>
          <a:bodyPr wrap="square" rtlCol="0">
            <a:spAutoFit/>
          </a:bodyPr>
          <a:p>
            <a:pPr algn="ctr"/>
            <a:r>
              <a:rPr lang="zh-CN" altLang="en-US"/>
              <a:t>状语</a:t>
            </a:r>
            <a:endParaRPr lang="zh-CN" altLang="en-US"/>
          </a:p>
        </p:txBody>
      </p:sp>
      <p:sp>
        <p:nvSpPr>
          <p:cNvPr id="26" name="文本框 25"/>
          <p:cNvSpPr txBox="1"/>
          <p:nvPr>
            <p:custDataLst>
              <p:tags r:id="rId9"/>
            </p:custDataLst>
          </p:nvPr>
        </p:nvSpPr>
        <p:spPr>
          <a:xfrm>
            <a:off x="258445" y="885190"/>
            <a:ext cx="11428730" cy="4309745"/>
          </a:xfrm>
          <a:prstGeom prst="rect">
            <a:avLst/>
          </a:prstGeom>
          <a:solidFill>
            <a:schemeClr val="accent3">
              <a:lumMod val="60000"/>
              <a:lumOff val="40000"/>
            </a:schemeClr>
          </a:solidFill>
          <a:ln>
            <a:solidFill>
              <a:schemeClr val="accent3">
                <a:lumMod val="60000"/>
                <a:lumOff val="40000"/>
              </a:schemeClr>
            </a:solidFill>
          </a:ln>
        </p:spPr>
        <p:txBody>
          <a:bodyPr wrap="square" rtlCol="0">
            <a:noAutofit/>
          </a:bodyPr>
          <a:p>
            <a:r>
              <a:rPr lang="zh-CN" altLang="en-US" sz="3200" b="1">
                <a:solidFill>
                  <a:schemeClr val="accent2">
                    <a:lumMod val="50000"/>
                  </a:schemeClr>
                </a:solidFill>
                <a:latin typeface="华文行楷" panose="02010800040101010101" charset="-122"/>
                <a:ea typeface="华文行楷" panose="02010800040101010101" charset="-122"/>
              </a:rPr>
              <a:t>知识补充：</a:t>
            </a:r>
            <a:r>
              <a:rPr lang="en-US" altLang="zh-CN" sz="3200" b="1">
                <a:solidFill>
                  <a:schemeClr val="accent2">
                    <a:lumMod val="50000"/>
                  </a:schemeClr>
                </a:solidFill>
                <a:latin typeface="Times New Roman" panose="02020603050405020304" charset="0"/>
                <a:ea typeface="华文行楷" panose="02010800040101010101" charset="-122"/>
                <a:cs typeface="Times New Roman" panose="02020603050405020304" charset="0"/>
              </a:rPr>
              <a:t>while</a:t>
            </a:r>
            <a:r>
              <a:rPr lang="zh-CN" altLang="en-US" sz="3200" b="1">
                <a:solidFill>
                  <a:schemeClr val="accent2">
                    <a:lumMod val="50000"/>
                  </a:schemeClr>
                </a:solidFill>
                <a:latin typeface="华文行楷" panose="02010800040101010101" charset="-122"/>
                <a:ea typeface="华文行楷" panose="02010800040101010101" charset="-122"/>
              </a:rPr>
              <a:t>的常见用法</a:t>
            </a:r>
            <a:endParaRPr lang="zh-CN" altLang="en-US" sz="3200" b="1">
              <a:solidFill>
                <a:schemeClr val="accent2">
                  <a:lumMod val="50000"/>
                </a:schemeClr>
              </a:solidFill>
              <a:latin typeface="华文行楷" panose="02010800040101010101" charset="-122"/>
              <a:ea typeface="华文行楷" panose="02010800040101010101" charset="-122"/>
            </a:endParaRPr>
          </a:p>
          <a:p>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表示时间关系：</a:t>
            </a:r>
            <a:r>
              <a:rPr lang="zh-CN" altLang="en-US" sz="2800" b="1">
                <a:solidFill>
                  <a:schemeClr val="tx1"/>
                </a:solidFill>
                <a:latin typeface="Times New Roman" panose="02020603050405020304" charset="0"/>
                <a:ea typeface="华文仿宋" panose="02010600040101010101" charset="-122"/>
                <a:cs typeface="Times New Roman" panose="02020603050405020304" charset="0"/>
              </a:rPr>
              <a:t>表示两个动作或事件同时发生。</a:t>
            </a:r>
            <a:endParaRPr lang="zh-CN" altLang="en-US" sz="2800" b="1">
              <a:solidFill>
                <a:schemeClr val="tx1"/>
              </a:solidFill>
              <a:latin typeface="Times New Roman" panose="02020603050405020304" charset="0"/>
              <a:ea typeface="华文仿宋" panose="02010600040101010101" charset="-122"/>
              <a:cs typeface="Times New Roman" panose="02020603050405020304" charset="0"/>
            </a:endParaRPr>
          </a:p>
          <a:p>
            <a:r>
              <a:rPr lang="zh-CN" altLang="en-US" sz="2800" b="1">
                <a:solidFill>
                  <a:schemeClr val="tx1"/>
                </a:solidFill>
                <a:latin typeface="Times New Roman" panose="02020603050405020304" charset="0"/>
                <a:ea typeface="华文仿宋" panose="02010600040101010101" charset="-122"/>
                <a:cs typeface="Times New Roman" panose="02020603050405020304" charset="0"/>
              </a:rPr>
              <a:t>例句：I was studying for the exam while my sister was watching TV.</a:t>
            </a:r>
            <a:endParaRPr lang="zh-CN" altLang="en-US" sz="2800" b="1">
              <a:solidFill>
                <a:schemeClr val="tx1"/>
              </a:solidFill>
              <a:latin typeface="Times New Roman" panose="02020603050405020304" charset="0"/>
              <a:ea typeface="华文仿宋" panose="02010600040101010101" charset="-122"/>
              <a:cs typeface="Times New Roman" panose="02020603050405020304" charset="0"/>
            </a:endParaRPr>
          </a:p>
          <a:p>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表示对比关系</a:t>
            </a:r>
            <a:r>
              <a:rPr lang="zh-CN" altLang="en-US" sz="2800" b="1">
                <a:solidFill>
                  <a:schemeClr val="tx1"/>
                </a:solidFill>
                <a:latin typeface="Times New Roman" panose="02020603050405020304" charset="0"/>
                <a:ea typeface="华文仿宋" panose="02010600040101010101" charset="-122"/>
                <a:cs typeface="Times New Roman" panose="02020603050405020304" charset="0"/>
              </a:rPr>
              <a:t>：表示两个相对或对立的情况。</a:t>
            </a:r>
            <a:endParaRPr lang="zh-CN" altLang="en-US" sz="2800" b="1">
              <a:solidFill>
                <a:schemeClr val="tx1"/>
              </a:solidFill>
              <a:latin typeface="Times New Roman" panose="02020603050405020304" charset="0"/>
              <a:ea typeface="华文仿宋" panose="02010600040101010101" charset="-122"/>
              <a:cs typeface="Times New Roman" panose="02020603050405020304" charset="0"/>
            </a:endParaRPr>
          </a:p>
          <a:p>
            <a:r>
              <a:rPr lang="zh-CN" altLang="en-US" sz="2800" b="1">
                <a:solidFill>
                  <a:schemeClr val="tx1"/>
                </a:solidFill>
                <a:latin typeface="Times New Roman" panose="02020603050405020304" charset="0"/>
                <a:ea typeface="华文仿宋" panose="02010600040101010101" charset="-122"/>
                <a:cs typeface="Times New Roman" panose="02020603050405020304" charset="0"/>
              </a:rPr>
              <a:t>例句：While some people prefer coffee, others prefer tea.</a:t>
            </a:r>
            <a:endParaRPr lang="zh-CN" altLang="en-US" sz="2800" b="1">
              <a:solidFill>
                <a:schemeClr val="tx1"/>
              </a:solidFill>
              <a:latin typeface="Times New Roman" panose="02020603050405020304" charset="0"/>
              <a:ea typeface="华文仿宋" panose="02010600040101010101" charset="-122"/>
              <a:cs typeface="Times New Roman" panose="02020603050405020304" charset="0"/>
            </a:endParaRPr>
          </a:p>
          <a:p>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表示尽管、虽然</a:t>
            </a:r>
            <a:r>
              <a:rPr lang="zh-CN" altLang="en-US" sz="2800" b="1">
                <a:solidFill>
                  <a:schemeClr val="tx1"/>
                </a:solidFill>
                <a:latin typeface="Times New Roman" panose="02020603050405020304" charset="0"/>
                <a:ea typeface="华文仿宋" panose="02010600040101010101" charset="-122"/>
                <a:cs typeface="Times New Roman" panose="02020603050405020304" charset="0"/>
              </a:rPr>
              <a:t>：表示尽管或虽然的意思。</a:t>
            </a:r>
            <a:endParaRPr lang="zh-CN" altLang="en-US" sz="2800" b="1">
              <a:solidFill>
                <a:schemeClr val="tx1"/>
              </a:solidFill>
              <a:latin typeface="Times New Roman" panose="02020603050405020304" charset="0"/>
              <a:ea typeface="华文仿宋" panose="02010600040101010101" charset="-122"/>
              <a:cs typeface="Times New Roman" panose="02020603050405020304" charset="0"/>
            </a:endParaRPr>
          </a:p>
          <a:p>
            <a:r>
              <a:rPr lang="zh-CN" altLang="en-US" sz="2800" b="1">
                <a:solidFill>
                  <a:schemeClr val="tx1"/>
                </a:solidFill>
                <a:latin typeface="Times New Roman" panose="02020603050405020304" charset="0"/>
                <a:ea typeface="华文仿宋" panose="02010600040101010101" charset="-122"/>
                <a:cs typeface="Times New Roman" panose="02020603050405020304" charset="0"/>
              </a:rPr>
              <a:t>例句：While he is not the most talented player, he works hard and never gives up.</a:t>
            </a:r>
            <a:endParaRPr lang="zh-CN" altLang="en-US" sz="2800" b="1">
              <a:solidFill>
                <a:schemeClr val="tx1"/>
              </a:solidFill>
              <a:latin typeface="Times New Roman" panose="02020603050405020304" charset="0"/>
              <a:ea typeface="华文仿宋" panose="02010600040101010101" charset="-122"/>
              <a:cs typeface="Times New Roman" panose="02020603050405020304" charset="0"/>
            </a:endParaRPr>
          </a:p>
          <a:p>
            <a:endParaRPr lang="zh-CN" altLang="en-US" sz="2800" b="1">
              <a:solidFill>
                <a:schemeClr val="tx1"/>
              </a:solidFill>
              <a:latin typeface="Times New Roman" panose="02020603050405020304" charset="0"/>
              <a:ea typeface="华文仿宋" panose="02010600040101010101" charset="-122"/>
              <a:cs typeface="Times New Roman" panose="02020603050405020304" charset="0"/>
            </a:endParaRPr>
          </a:p>
        </p:txBody>
      </p:sp>
      <p:pic>
        <p:nvPicPr>
          <p:cNvPr id="7" name="内容占位符 6" descr="logo横版 png"/>
          <p:cNvPicPr>
            <a:picLocks noChangeAspect="1"/>
          </p:cNvPicPr>
          <p:nvPr userDrawn="1">
            <p:ph idx="1"/>
          </p:nvPr>
        </p:nvPicPr>
        <p:blipFill>
          <a:blip r:embed="rId10"/>
          <a:stretch>
            <a:fillRect/>
          </a:stretch>
        </p:blipFill>
        <p:spPr>
          <a:xfrm>
            <a:off x="11278235" y="155575"/>
            <a:ext cx="735965" cy="777875"/>
          </a:xfrm>
          <a:prstGeom prst="rect">
            <a:avLst/>
          </a:prstGeom>
          <a:noFill/>
          <a:ln w="9525">
            <a:noFill/>
          </a:ln>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15" grpId="0" bldLvl="0" animBg="1"/>
      <p:bldP spid="22" grpId="0" bldLvl="0" animBg="1"/>
      <p:bldP spid="24" grpId="0" bldLvl="0" animBg="1"/>
      <p:bldP spid="25" grpId="0" bldLvl="0" animBg="1"/>
      <p:bldP spid="16" grpId="0"/>
      <p:bldP spid="23" grpId="0"/>
      <p:bldP spid="26" grpId="0" bldLvl="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73990" y="2118360"/>
            <a:ext cx="6597015" cy="4236720"/>
          </a:xfrm>
          <a:prstGeom prst="rect">
            <a:avLst/>
          </a:prstGeom>
        </p:spPr>
      </p:pic>
      <p:sp>
        <p:nvSpPr>
          <p:cNvPr id="5" name="标题 4"/>
          <p:cNvSpPr>
            <a:spLocks noGrp="1"/>
          </p:cNvSpPr>
          <p:nvPr>
            <p:custDataLst>
              <p:tags r:id="rId2"/>
            </p:custDataLst>
          </p:nvPr>
        </p:nvSpPr>
        <p:spPr>
          <a:xfrm>
            <a:off x="896620" y="106680"/>
            <a:ext cx="5199380" cy="2057400"/>
          </a:xfrm>
          <a:prstGeom prst="rect">
            <a:avLst/>
          </a:prstGeom>
        </p:spPr>
        <p:txBody>
          <a:bodyPr vert="horz" wrap="square" lIns="0" tIns="38100" rIns="76200" bIns="38100" rtlCol="0" anchor="ctr" anchorCtr="0">
            <a:normAutofit/>
          </a:bodyPr>
          <a:lstStyle>
            <a:lvl1pPr marL="0" marR="0" algn="l" defTabSz="914400" rtl="0" eaLnBrk="1" fontAlgn="auto" latinLnBrk="0" hangingPunct="0">
              <a:lnSpc>
                <a:spcPct val="92000"/>
              </a:lnSpc>
              <a:spcBef>
                <a:spcPts val="0"/>
              </a:spcBef>
              <a:spcAft>
                <a:spcPts val="0"/>
              </a:spcAft>
              <a:buClrTx/>
              <a:buSzTx/>
              <a:buFontTx/>
              <a:buNone/>
              <a:defRPr kumimoji="0" lang="zh-CN" altLang="en-US" sz="7200" b="1" i="0" u="none" strike="noStrike" kern="0" cap="none" spc="0" normalizeH="0" baseline="0" noProof="1" dirty="0">
                <a:ln>
                  <a:noFill/>
                </a:ln>
                <a:solidFill>
                  <a:schemeClr val="dk1">
                    <a:lumMod val="85000"/>
                    <a:lumOff val="15000"/>
                  </a:schemeClr>
                </a:solidFill>
                <a:effectLst/>
                <a:uFillTx/>
                <a:latin typeface="Arial" panose="020B0604020202020204" pitchFamily="34" charset="0"/>
                <a:ea typeface="汉仪铁线黑-65简" panose="00020600040101010101" charset="-122"/>
                <a:cs typeface="+mj-cs"/>
              </a:defRPr>
            </a:lvl1pPr>
          </a:lstStyle>
          <a:p>
            <a:pPr marL="0" indent="0" algn="ctr">
              <a:lnSpc>
                <a:spcPct val="100000"/>
              </a:lnSpc>
              <a:spcBef>
                <a:spcPts val="0"/>
              </a:spcBef>
              <a:spcAft>
                <a:spcPts val="0"/>
              </a:spcAft>
              <a:buSzPct val="100000"/>
              <a:buNone/>
            </a:pPr>
            <a:r>
              <a:rPr lang="en-US" altLang="zh-CN" sz="6000" dirty="0">
                <a:solidFill>
                  <a:schemeClr val="accent6">
                    <a:lumMod val="75000"/>
                  </a:schemeClr>
                </a:solidFill>
              </a:rPr>
              <a:t>B 篇</a:t>
            </a:r>
            <a:r>
              <a:rPr lang="en-US" altLang="zh-CN" sz="6000" dirty="0">
                <a:solidFill>
                  <a:schemeClr val="accent1"/>
                </a:solidFill>
              </a:rPr>
              <a:t> </a:t>
            </a:r>
            <a:endParaRPr lang="en-US" altLang="zh-CN" sz="6000" dirty="0">
              <a:solidFill>
                <a:schemeClr val="accent1"/>
              </a:solidFill>
            </a:endParaRPr>
          </a:p>
        </p:txBody>
      </p:sp>
      <p:grpSp>
        <p:nvGrpSpPr>
          <p:cNvPr id="16" name="组合 15"/>
          <p:cNvGrpSpPr/>
          <p:nvPr/>
        </p:nvGrpSpPr>
        <p:grpSpPr>
          <a:xfrm>
            <a:off x="5325110" y="784225"/>
            <a:ext cx="3544483" cy="811043"/>
            <a:chOff x="987" y="6225"/>
            <a:chExt cx="3668" cy="1129"/>
          </a:xfrm>
        </p:grpSpPr>
        <p:sp>
          <p:nvSpPr>
            <p:cNvPr id="9" name="圆角矩形 8"/>
            <p:cNvSpPr/>
            <p:nvPr/>
          </p:nvSpPr>
          <p:spPr>
            <a:xfrm>
              <a:off x="987" y="6225"/>
              <a:ext cx="3668"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209" y="6302"/>
              <a:ext cx="3225" cy="1052"/>
            </a:xfrm>
            <a:prstGeom prst="rect">
              <a:avLst/>
            </a:prstGeom>
            <a:noFill/>
          </p:spPr>
          <p:txBody>
            <a:bodyPr wrap="square" rtlCol="0">
              <a:spAutoFit/>
            </a:bodyPr>
            <a:p>
              <a:pPr indent="0" algn="ctr">
                <a:lnSpc>
                  <a:spcPct val="90000"/>
                </a:lnSpc>
                <a:buNone/>
              </a:pPr>
              <a:r>
                <a:rPr lang="en-US" sz="2400">
                  <a:solidFill>
                    <a:srgbClr val="C00000"/>
                  </a:solidFill>
                  <a:effectLst>
                    <a:outerShdw blurRad="38100" dist="25400" dir="5400000" algn="ctr" rotWithShape="0">
                      <a:srgbClr val="6E747A">
                        <a:alpha val="43000"/>
                      </a:srgbClr>
                    </a:outerShdw>
                  </a:effectLst>
                  <a:sym typeface="+mn-ea"/>
                </a:rPr>
                <a:t>The founding of The Turquoise Table</a:t>
              </a:r>
              <a:endParaRPr lang="en-US" sz="2400">
                <a:solidFill>
                  <a:srgbClr val="C00000"/>
                </a:solidFill>
                <a:effectLst>
                  <a:outerShdw blurRad="38100" dist="25400" dir="5400000" algn="ctr" rotWithShape="0">
                    <a:srgbClr val="6E747A">
                      <a:alpha val="43000"/>
                    </a:srgbClr>
                  </a:outerShdw>
                </a:effectLst>
                <a:sym typeface="+mn-ea"/>
              </a:endParaRPr>
            </a:p>
          </p:txBody>
        </p:sp>
      </p:grpSp>
      <p:sp>
        <p:nvSpPr>
          <p:cNvPr id="6" name="副标题 2"/>
          <p:cNvSpPr>
            <a:spLocks noGrp="1"/>
          </p:cNvSpPr>
          <p:nvPr>
            <p:custDataLst>
              <p:tags r:id="rId3"/>
            </p:custDataLst>
          </p:nvPr>
        </p:nvSpPr>
        <p:spPr>
          <a:xfrm>
            <a:off x="7192645" y="2501900"/>
            <a:ext cx="4429125" cy="3415030"/>
          </a:xfrm>
          <a:prstGeom prst="rect">
            <a:avLst/>
          </a:prstGeom>
        </p:spPr>
        <p:txBody>
          <a:bodyPr vert="horz" wrap="square" lIns="101600" tIns="0" rIns="82550" bIns="0" rtlCol="0" anchor="t" anchorCtr="0">
            <a:normAutofit/>
          </a:bodyPr>
          <a:lstStyle>
            <a:lvl1pPr marL="0" marR="0" indent="-228600" algn="l" defTabSz="914400" rtl="0" eaLnBrk="1" fontAlgn="auto" latinLnBrk="0" hangingPunct="0">
              <a:lnSpc>
                <a:spcPct val="111000"/>
              </a:lnSpc>
              <a:spcBef>
                <a:spcPts val="0"/>
              </a:spcBef>
              <a:spcAft>
                <a:spcPts val="0"/>
              </a:spcAft>
              <a:buClrTx/>
              <a:buSzTx/>
              <a:buFontTx/>
              <a:buNone/>
              <a:defRPr kumimoji="0" lang="zh-CN" altLang="en-US" sz="1800" b="0" i="0" u="none" strike="noStrike" kern="0" cap="none" spc="0" normalizeH="0" baseline="0" noProof="1" dirty="0">
                <a:ln>
                  <a:noFill/>
                </a:ln>
                <a:solidFill>
                  <a:schemeClr val="dk1">
                    <a:lumMod val="85000"/>
                    <a:lumOff val="15000"/>
                  </a:schemeClr>
                </a:solidFill>
                <a:effectLst/>
                <a:uFillTx/>
                <a:latin typeface="Arial" panose="020B0604020202020204" pitchFamily="34" charset="0"/>
                <a:ea typeface="汉仪旗黑-50简" charset="0"/>
                <a:cs typeface="+mj-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a:lnSpc>
                <a:spcPct val="130000"/>
              </a:lnSpc>
              <a:spcBef>
                <a:spcPts val="0"/>
              </a:spcBef>
              <a:spcAft>
                <a:spcPts val="1000"/>
              </a:spcAft>
              <a:buSzPct val="100000"/>
              <a:buNone/>
            </a:pPr>
            <a:r>
              <a:rPr lang="zh-CN" altLang="en-US" sz="2400">
                <a:solidFill>
                  <a:schemeClr val="accent6">
                    <a:lumMod val="75000"/>
                  </a:schemeClr>
                </a:solidFill>
              </a:rPr>
              <a:t>本文是一篇记叙文。文章讲述Kristin Schell为了促进人们之间的交流，发起了“绿松石桌子”运动，拉近了人与人之间的距离，并受到欢迎。</a:t>
            </a:r>
            <a:endParaRPr lang="zh-CN" altLang="en-US" sz="2400">
              <a:solidFill>
                <a:schemeClr val="accent6">
                  <a:lumMod val="7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65405"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5"/>
          <a:stretch>
            <a:fillRect/>
          </a:stretch>
        </p:blipFill>
        <p:spPr>
          <a:xfrm>
            <a:off x="241300" y="79375"/>
            <a:ext cx="1270635" cy="831850"/>
          </a:xfrm>
          <a:prstGeom prst="rect">
            <a:avLst/>
          </a:prstGeom>
        </p:spPr>
      </p:pic>
      <p:sp>
        <p:nvSpPr>
          <p:cNvPr id="5" name="文本框 14"/>
          <p:cNvSpPr/>
          <p:nvPr>
            <p:custDataLst>
              <p:tags r:id="rId6"/>
            </p:custDataLst>
          </p:nvPr>
        </p:nvSpPr>
        <p:spPr>
          <a:xfrm>
            <a:off x="241300" y="1022350"/>
            <a:ext cx="12223115" cy="2454910"/>
          </a:xfrm>
          <a:prstGeom prst="rect">
            <a:avLst/>
          </a:prstGeom>
          <a:noFill/>
          <a:ln w="9525">
            <a:noFill/>
          </a:ln>
        </p:spPr>
        <p:txBody>
          <a:bodyPr wrap="square">
            <a:spAutoFit/>
          </a:bodyPr>
          <a:lstStyle/>
          <a:p>
            <a:pPr lvl="0">
              <a:lnSpc>
                <a:spcPct val="8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24.Why did Kristin Schell start the movement?</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A.To host more parties in her front yard.					</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B.To entertain her friends and neighbors.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C.To engage with people in the neighbourhood.			</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D.To create harmonious communities worldwide.</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241300" y="247586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6" name="直接连接符 15"/>
          <p:cNvCxnSpPr/>
          <p:nvPr/>
        </p:nvCxnSpPr>
        <p:spPr>
          <a:xfrm flipV="1">
            <a:off x="4512945" y="2884805"/>
            <a:ext cx="3439795" cy="2032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241300" y="3559810"/>
            <a:ext cx="11690350" cy="2553335"/>
          </a:xfrm>
          <a:prstGeom prst="rect">
            <a:avLst/>
          </a:prstGeom>
          <a:solidFill>
            <a:schemeClr val="accent3">
              <a:lumMod val="20000"/>
              <a:lumOff val="80000"/>
            </a:schemeClr>
          </a:solidFill>
          <a:ln>
            <a:solidFill>
              <a:schemeClr val="accent1"/>
            </a:solidFill>
          </a:ln>
        </p:spPr>
        <p:txBody>
          <a:bodyPr wrap="square" rtlCol="0">
            <a:spAutoFit/>
          </a:bodyPr>
          <a:p>
            <a:r>
              <a:rPr lang="zh-CN" altLang="en-US" sz="3200"/>
              <a:t>第一段：Kristin Schell is the founder of The Turquoise Table, a movement of ordinary people</a:t>
            </a:r>
            <a:r>
              <a:rPr lang="zh-CN" altLang="en-US" sz="3200">
                <a:solidFill>
                  <a:srgbClr val="C00000"/>
                </a:solidFill>
              </a:rPr>
              <a:t> who want to create community right in their own front yards</a:t>
            </a:r>
            <a:r>
              <a:rPr lang="zh-CN" altLang="en-US" sz="3200"/>
              <a:t>.</a:t>
            </a:r>
            <a:endParaRPr lang="zh-CN" altLang="en-US" sz="3200"/>
          </a:p>
          <a:p>
            <a:r>
              <a:rPr lang="zh-CN" altLang="en-US" sz="3200"/>
              <a:t>第四段：</a:t>
            </a:r>
            <a:r>
              <a:rPr lang="en-US" altLang="zh-CN" sz="3200"/>
              <a:t>...“It was a simple way to slow down and </a:t>
            </a:r>
            <a:r>
              <a:rPr lang="en-US" altLang="zh-CN" sz="3200">
                <a:solidFill>
                  <a:srgbClr val="C00000"/>
                </a:solidFill>
              </a:rPr>
              <a:t>connect with others</a:t>
            </a:r>
            <a:r>
              <a:rPr lang="en-US" altLang="zh-CN" sz="3200"/>
              <a:t>,”she says.</a:t>
            </a:r>
            <a:endParaRPr lang="en-US" altLang="zh-CN" sz="3200"/>
          </a:p>
        </p:txBody>
      </p:sp>
      <p:sp>
        <p:nvSpPr>
          <p:cNvPr id="19" name="文本框 18"/>
          <p:cNvSpPr txBox="1"/>
          <p:nvPr/>
        </p:nvSpPr>
        <p:spPr>
          <a:xfrm>
            <a:off x="1511935" y="6186170"/>
            <a:ext cx="8014970" cy="521970"/>
          </a:xfrm>
          <a:prstGeom prst="rect">
            <a:avLst/>
          </a:prstGeom>
          <a:solidFill>
            <a:srgbClr val="C00000"/>
          </a:solidFill>
        </p:spPr>
        <p:txBody>
          <a:bodyPr wrap="square" rtlCol="0">
            <a:spAutoFit/>
          </a:bodyPr>
          <a:p>
            <a:pPr algn="ctr"/>
            <a:r>
              <a:rPr lang="en-US" altLang="zh-CN" sz="2800">
                <a:solidFill>
                  <a:srgbClr val="FFFF00"/>
                </a:solidFill>
              </a:rPr>
              <a:t>Tip: </a:t>
            </a:r>
            <a:r>
              <a:rPr lang="zh-CN" altLang="en-US" sz="2800">
                <a:solidFill>
                  <a:srgbClr val="FFFF00"/>
                </a:solidFill>
              </a:rPr>
              <a:t>信息的整合是推理判断题的关键</a:t>
            </a:r>
            <a:endParaRPr lang="zh-CN" altLang="en-US" sz="2800">
              <a:solidFill>
                <a:srgbClr val="FFFF00"/>
              </a:solidFill>
            </a:endParaRPr>
          </a:p>
        </p:txBody>
      </p:sp>
      <p:grpSp>
        <p:nvGrpSpPr>
          <p:cNvPr id="20" name="组合 19" descr="7b0a202020202274657874626f78223a2022220a7d0a"/>
          <p:cNvGrpSpPr/>
          <p:nvPr/>
        </p:nvGrpSpPr>
        <p:grpSpPr>
          <a:xfrm>
            <a:off x="9074150" y="1576070"/>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推理判断题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4" name="文本框 3"/>
          <p:cNvSpPr txBox="1"/>
          <p:nvPr/>
        </p:nvSpPr>
        <p:spPr>
          <a:xfrm>
            <a:off x="391160" y="279400"/>
            <a:ext cx="925830" cy="460375"/>
          </a:xfrm>
          <a:prstGeom prst="rect">
            <a:avLst/>
          </a:prstGeom>
          <a:noFill/>
        </p:spPr>
        <p:txBody>
          <a:bodyPr wrap="square" rtlCol="0">
            <a:spAutoFit/>
          </a:bodyPr>
          <a:p>
            <a:pPr algn="ctr"/>
            <a:r>
              <a:rPr lang="en-US" altLang="zh-CN" sz="2400" b="1"/>
              <a:t>B </a:t>
            </a:r>
            <a:r>
              <a:rPr lang="zh-CN" altLang="en-US" sz="2400" b="1"/>
              <a:t>篇</a:t>
            </a:r>
            <a:endParaRPr lang="zh-CN" altLang="en-US" sz="2400" b="1"/>
          </a:p>
        </p:txBody>
      </p:sp>
      <p:sp>
        <p:nvSpPr>
          <p:cNvPr id="12" name="椭圆 11"/>
          <p:cNvSpPr/>
          <p:nvPr/>
        </p:nvSpPr>
        <p:spPr>
          <a:xfrm>
            <a:off x="9208770" y="3973195"/>
            <a:ext cx="2119630" cy="822960"/>
          </a:xfrm>
          <a:prstGeom prst="ellipse">
            <a:avLst/>
          </a:prstGeom>
          <a:noFill/>
          <a:ln w="38100">
            <a:solidFill>
              <a:schemeClr val="tx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9257030" y="5016500"/>
            <a:ext cx="2613025" cy="822960"/>
          </a:xfrm>
          <a:prstGeom prst="ellipse">
            <a:avLst/>
          </a:prstGeom>
          <a:noFill/>
          <a:ln w="38100">
            <a:solidFill>
              <a:schemeClr val="tx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文本框 26"/>
          <p:cNvSpPr txBox="1"/>
          <p:nvPr/>
        </p:nvSpPr>
        <p:spPr>
          <a:xfrm>
            <a:off x="5398135" y="4679315"/>
            <a:ext cx="6471920" cy="459740"/>
          </a:xfrm>
          <a:prstGeom prst="rect">
            <a:avLst/>
          </a:prstGeom>
          <a:solidFill>
            <a:schemeClr val="tx2">
              <a:lumMod val="90000"/>
            </a:schemeClr>
          </a:solidFill>
        </p:spPr>
        <p:txBody>
          <a:bodyPr wrap="square" rtlCol="0">
            <a:noAutofit/>
          </a:bodyPr>
          <a:p>
            <a:r>
              <a:rPr lang="en-US" altLang="zh-CN" sz="2800" b="1">
                <a:latin typeface="Times New Roman" panose="02020603050405020304" charset="0"/>
                <a:cs typeface="Times New Roman" panose="02020603050405020304" charset="0"/>
              </a:rPr>
              <a:t>community+connect with=engage with</a:t>
            </a:r>
            <a:endParaRPr lang="en-US" altLang="zh-CN" sz="2800" b="1">
              <a:latin typeface="Times New Roman" panose="02020603050405020304" charset="0"/>
              <a:cs typeface="Times New Roman" panose="02020603050405020304" charset="0"/>
            </a:endParaRPr>
          </a:p>
        </p:txBody>
      </p:sp>
      <p:cxnSp>
        <p:nvCxnSpPr>
          <p:cNvPr id="17" name="直接连接符 16"/>
          <p:cNvCxnSpPr/>
          <p:nvPr/>
        </p:nvCxnSpPr>
        <p:spPr>
          <a:xfrm>
            <a:off x="1118870" y="5037455"/>
            <a:ext cx="4195445"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9" name="上箭头 28"/>
          <p:cNvSpPr/>
          <p:nvPr/>
        </p:nvSpPr>
        <p:spPr>
          <a:xfrm rot="3780000">
            <a:off x="4139565" y="2068830"/>
            <a:ext cx="381000" cy="335788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内容占位符 10" descr="logo横版 png"/>
          <p:cNvPicPr>
            <a:picLocks noChangeAspect="1"/>
          </p:cNvPicPr>
          <p:nvPr userDrawn="1"/>
        </p:nvPicPr>
        <p:blipFill>
          <a:blip r:embed="rId7"/>
          <a:stretch>
            <a:fillRect/>
          </a:stretch>
        </p:blipFill>
        <p:spPr>
          <a:xfrm>
            <a:off x="11386820" y="202565"/>
            <a:ext cx="661035" cy="699135"/>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4" grpId="0" bldLvl="0" animBg="1"/>
      <p:bldP spid="19" grpId="0" bldLvl="0" animBg="1"/>
      <p:bldP spid="11" grpId="0" bldLvl="0" animBg="1"/>
      <p:bldP spid="29" grpId="0" bldLvl="0" animBg="1"/>
      <p:bldP spid="2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65405"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5"/>
          <a:stretch>
            <a:fillRect/>
          </a:stretch>
        </p:blipFill>
        <p:spPr>
          <a:xfrm>
            <a:off x="241300" y="79375"/>
            <a:ext cx="1270635" cy="831850"/>
          </a:xfrm>
          <a:prstGeom prst="rect">
            <a:avLst/>
          </a:prstGeom>
        </p:spPr>
      </p:pic>
      <p:sp>
        <p:nvSpPr>
          <p:cNvPr id="5" name="文本框 14"/>
          <p:cNvSpPr/>
          <p:nvPr>
            <p:custDataLst>
              <p:tags r:id="rId6"/>
            </p:custDataLst>
          </p:nvPr>
        </p:nvSpPr>
        <p:spPr>
          <a:xfrm>
            <a:off x="241300" y="1022350"/>
            <a:ext cx="12223115" cy="1666240"/>
          </a:xfrm>
          <a:prstGeom prst="rect">
            <a:avLst/>
          </a:prstGeom>
          <a:noFill/>
          <a:ln w="9525">
            <a:noFill/>
          </a:ln>
        </p:spPr>
        <p:txBody>
          <a:bodyPr wrap="square">
            <a:spAutoFit/>
          </a:bodyPr>
          <a:lstStyle/>
          <a:p>
            <a:pPr lvl="0">
              <a:lnSpc>
                <a:spcPct val="8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25.Which of the following words best describe Kristin Schell according to the text?</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8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A.Creative and sociable.		B.Friendly and humorous.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8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C.Generous and ambitious.		D.Cautious and responsible.</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241300" y="184785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241300" y="2910205"/>
            <a:ext cx="11690350" cy="2553335"/>
          </a:xfrm>
          <a:prstGeom prst="rect">
            <a:avLst/>
          </a:prstGeom>
          <a:solidFill>
            <a:schemeClr val="accent3">
              <a:lumMod val="20000"/>
              <a:lumOff val="80000"/>
            </a:schemeClr>
          </a:solidFill>
          <a:ln>
            <a:solidFill>
              <a:schemeClr val="accent1"/>
            </a:solidFill>
          </a:ln>
        </p:spPr>
        <p:txBody>
          <a:bodyPr wrap="square" rtlCol="0">
            <a:spAutoFit/>
          </a:bodyPr>
          <a:p>
            <a:r>
              <a:rPr lang="zh-CN" altLang="en-US" sz="3200"/>
              <a:t>第二段：</a:t>
            </a:r>
            <a:r>
              <a:rPr lang="en-US" altLang="zh-CN" sz="3200"/>
              <a:t>...A</a:t>
            </a:r>
            <a:r>
              <a:rPr lang="zh-CN" altLang="en-US" sz="3200"/>
              <a:t>fter the party, I painted the table turquoise-my favorite color-and put it in the front yard, just a few feet from the sidewalk</a:t>
            </a:r>
            <a:endParaRPr lang="zh-CN" altLang="en-US" sz="3200"/>
          </a:p>
          <a:p>
            <a:r>
              <a:rPr lang="zh-CN" altLang="en-US" sz="3200"/>
              <a:t>第四段：</a:t>
            </a:r>
            <a:r>
              <a:rPr lang="en-US" altLang="zh-CN" sz="3200"/>
              <a:t>...Kristin invited people to join her at the table for coffee or iced tea....</a:t>
            </a:r>
            <a:endParaRPr lang="en-US" altLang="zh-CN" sz="3200"/>
          </a:p>
        </p:txBody>
      </p:sp>
      <p:grpSp>
        <p:nvGrpSpPr>
          <p:cNvPr id="20" name="组合 19" descr="7b0a202020202274657874626f78223a2022220a7d0a"/>
          <p:cNvGrpSpPr/>
          <p:nvPr/>
        </p:nvGrpSpPr>
        <p:grpSpPr>
          <a:xfrm>
            <a:off x="8836025" y="127000"/>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推理判断题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4" name="文本框 3"/>
          <p:cNvSpPr txBox="1"/>
          <p:nvPr/>
        </p:nvSpPr>
        <p:spPr>
          <a:xfrm>
            <a:off x="391160" y="279400"/>
            <a:ext cx="925830" cy="460375"/>
          </a:xfrm>
          <a:prstGeom prst="rect">
            <a:avLst/>
          </a:prstGeom>
          <a:noFill/>
        </p:spPr>
        <p:txBody>
          <a:bodyPr wrap="square" rtlCol="0">
            <a:spAutoFit/>
          </a:bodyPr>
          <a:p>
            <a:pPr algn="ctr"/>
            <a:r>
              <a:rPr lang="en-US" altLang="zh-CN" sz="2400" b="1"/>
              <a:t>B </a:t>
            </a:r>
            <a:r>
              <a:rPr lang="zh-CN" altLang="en-US" sz="2400" b="1"/>
              <a:t>篇</a:t>
            </a:r>
            <a:endParaRPr lang="zh-CN" altLang="en-US" sz="2400" b="1"/>
          </a:p>
        </p:txBody>
      </p:sp>
      <p:sp>
        <p:nvSpPr>
          <p:cNvPr id="27" name="文本框 26"/>
          <p:cNvSpPr txBox="1"/>
          <p:nvPr/>
        </p:nvSpPr>
        <p:spPr>
          <a:xfrm>
            <a:off x="6177915" y="3117215"/>
            <a:ext cx="1953260" cy="623570"/>
          </a:xfrm>
          <a:prstGeom prst="rect">
            <a:avLst/>
          </a:prstGeom>
          <a:solidFill>
            <a:schemeClr val="tx2">
              <a:lumMod val="90000"/>
            </a:schemeClr>
          </a:solidFill>
        </p:spPr>
        <p:txBody>
          <a:bodyPr wrap="square" rtlCol="0">
            <a:noAutofit/>
          </a:bodyPr>
          <a:p>
            <a:r>
              <a:rPr lang="en-US" altLang="zh-CN" sz="4000" b="1">
                <a:latin typeface="Times New Roman" panose="02020603050405020304" charset="0"/>
                <a:cs typeface="Times New Roman" panose="02020603050405020304" charset="0"/>
              </a:rPr>
              <a:t>creative</a:t>
            </a:r>
            <a:endParaRPr lang="en-US" altLang="zh-CN" sz="4000" b="1">
              <a:latin typeface="Times New Roman" panose="02020603050405020304" charset="0"/>
              <a:cs typeface="Times New Roman" panose="02020603050405020304" charset="0"/>
            </a:endParaRPr>
          </a:p>
        </p:txBody>
      </p:sp>
      <p:sp>
        <p:nvSpPr>
          <p:cNvPr id="3" name="文本框 2"/>
          <p:cNvSpPr txBox="1"/>
          <p:nvPr/>
        </p:nvSpPr>
        <p:spPr>
          <a:xfrm>
            <a:off x="5810885" y="4571365"/>
            <a:ext cx="1953260" cy="623570"/>
          </a:xfrm>
          <a:prstGeom prst="rect">
            <a:avLst/>
          </a:prstGeom>
          <a:solidFill>
            <a:schemeClr val="tx2">
              <a:lumMod val="90000"/>
            </a:schemeClr>
          </a:solidFill>
        </p:spPr>
        <p:txBody>
          <a:bodyPr wrap="square" rtlCol="0">
            <a:noAutofit/>
          </a:bodyPr>
          <a:p>
            <a:r>
              <a:rPr lang="en-US" altLang="zh-CN" sz="4000" b="1">
                <a:latin typeface="Times New Roman" panose="02020603050405020304" charset="0"/>
                <a:cs typeface="Times New Roman" panose="02020603050405020304" charset="0"/>
              </a:rPr>
              <a:t>sociable</a:t>
            </a:r>
            <a:endParaRPr lang="en-US" altLang="zh-CN" sz="4000" b="1">
              <a:latin typeface="Times New Roman" panose="02020603050405020304" charset="0"/>
              <a:cs typeface="Times New Roman" panose="02020603050405020304" charset="0"/>
            </a:endParaRPr>
          </a:p>
        </p:txBody>
      </p:sp>
      <p:sp>
        <p:nvSpPr>
          <p:cNvPr id="26" name="文本框 25"/>
          <p:cNvSpPr txBox="1"/>
          <p:nvPr>
            <p:custDataLst>
              <p:tags r:id="rId7"/>
            </p:custDataLst>
          </p:nvPr>
        </p:nvSpPr>
        <p:spPr>
          <a:xfrm>
            <a:off x="241300" y="1009650"/>
            <a:ext cx="11428730" cy="3895725"/>
          </a:xfrm>
          <a:prstGeom prst="rect">
            <a:avLst/>
          </a:prstGeom>
          <a:solidFill>
            <a:schemeClr val="accent3">
              <a:lumMod val="60000"/>
              <a:lumOff val="40000"/>
            </a:schemeClr>
          </a:solidFill>
          <a:ln>
            <a:solidFill>
              <a:schemeClr val="accent3">
                <a:lumMod val="60000"/>
                <a:lumOff val="40000"/>
              </a:schemeClr>
            </a:solidFill>
          </a:ln>
        </p:spPr>
        <p:txBody>
          <a:bodyPr wrap="square" rtlCol="0">
            <a:noAutofit/>
          </a:bodyPr>
          <a:p>
            <a:r>
              <a:rPr lang="zh-CN" altLang="en-US" sz="3200" b="1">
                <a:solidFill>
                  <a:schemeClr val="accent2">
                    <a:lumMod val="50000"/>
                  </a:schemeClr>
                </a:solidFill>
                <a:latin typeface="华文行楷" panose="02010800040101010101" charset="-122"/>
                <a:ea typeface="华文行楷" panose="02010800040101010101" charset="-122"/>
              </a:rPr>
              <a:t>知识补充：近五年高考题中涉及人物性格选择题中的单词</a:t>
            </a:r>
            <a:endParaRPr lang="zh-CN" altLang="en-US" sz="3200" b="1">
              <a:solidFill>
                <a:schemeClr val="accent2">
                  <a:lumMod val="50000"/>
                </a:schemeClr>
              </a:solidFill>
              <a:latin typeface="华文行楷" panose="02010800040101010101" charset="-122"/>
              <a:ea typeface="华文行楷" panose="02010800040101010101" charset="-122"/>
            </a:endParaRPr>
          </a:p>
          <a:p>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Generous</a:t>
            </a:r>
            <a:r>
              <a:rPr lang="zh-CN" altLang="en-US" sz="2800" b="1">
                <a:latin typeface="Times New Roman" panose="02020603050405020304" charset="0"/>
                <a:ea typeface="华文仿宋" panose="02010600040101010101" charset="-122"/>
                <a:cs typeface="Times New Roman" panose="02020603050405020304" charset="0"/>
              </a:rPr>
              <a:t>：慷慨的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Optimistic</a:t>
            </a:r>
            <a:r>
              <a:rPr lang="zh-CN" altLang="en-US" sz="2800" b="1">
                <a:latin typeface="Times New Roman" panose="02020603050405020304" charset="0"/>
                <a:ea typeface="华文仿宋" panose="02010600040101010101" charset="-122"/>
                <a:cs typeface="Times New Roman" panose="02020603050405020304" charset="0"/>
              </a:rPr>
              <a:t>：乐观的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Pessimistic</a:t>
            </a:r>
            <a:r>
              <a:rPr lang="zh-CN" altLang="en-US" sz="2800" b="1">
                <a:latin typeface="Times New Roman" panose="02020603050405020304" charset="0"/>
                <a:ea typeface="华文仿宋" panose="02010600040101010101" charset="-122"/>
                <a:cs typeface="Times New Roman" panose="02020603050405020304" charset="0"/>
              </a:rPr>
              <a:t>：悲观的</a:t>
            </a:r>
            <a:endParaRPr lang="zh-CN" altLang="en-US" sz="2800" b="1">
              <a:latin typeface="Times New Roman" panose="02020603050405020304" charset="0"/>
              <a:ea typeface="华文仿宋" panose="02010600040101010101" charset="-122"/>
              <a:cs typeface="Times New Roman" panose="02020603050405020304" charset="0"/>
            </a:endParaRPr>
          </a:p>
          <a:p>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Introverted</a:t>
            </a:r>
            <a:r>
              <a:rPr lang="zh-CN" altLang="en-US" sz="2800" b="1">
                <a:latin typeface="Times New Roman" panose="02020603050405020304" charset="0"/>
                <a:ea typeface="华文仿宋" panose="02010600040101010101" charset="-122"/>
                <a:cs typeface="Times New Roman" panose="02020603050405020304" charset="0"/>
              </a:rPr>
              <a:t>：内向的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Extroverted</a:t>
            </a:r>
            <a:r>
              <a:rPr lang="zh-CN" altLang="en-US" sz="2800" b="1">
                <a:latin typeface="Times New Roman" panose="02020603050405020304" charset="0"/>
                <a:ea typeface="华文仿宋" panose="02010600040101010101" charset="-122"/>
                <a:cs typeface="Times New Roman" panose="02020603050405020304" charset="0"/>
              </a:rPr>
              <a:t>：外向的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Ambitious</a:t>
            </a:r>
            <a:r>
              <a:rPr lang="zh-CN" altLang="en-US" sz="2800" b="1">
                <a:latin typeface="Times New Roman" panose="02020603050405020304" charset="0"/>
                <a:ea typeface="华文仿宋" panose="02010600040101010101" charset="-122"/>
                <a:cs typeface="Times New Roman" panose="02020603050405020304" charset="0"/>
              </a:rPr>
              <a:t>：有抱负的</a:t>
            </a:r>
            <a:endParaRPr lang="zh-CN" altLang="en-US" sz="2800" b="1">
              <a:latin typeface="Times New Roman" panose="02020603050405020304" charset="0"/>
              <a:ea typeface="华文仿宋" panose="02010600040101010101" charset="-122"/>
              <a:cs typeface="Times New Roman" panose="02020603050405020304" charset="0"/>
            </a:endParaRPr>
          </a:p>
          <a:p>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Reliable</a:t>
            </a:r>
            <a:r>
              <a:rPr lang="zh-CN" altLang="en-US" sz="2800" b="1">
                <a:latin typeface="Times New Roman" panose="02020603050405020304" charset="0"/>
                <a:ea typeface="华文仿宋" panose="02010600040101010101" charset="-122"/>
                <a:cs typeface="Times New Roman" panose="02020603050405020304" charset="0"/>
              </a:rPr>
              <a:t>：可靠的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Impulsive</a:t>
            </a:r>
            <a:r>
              <a:rPr lang="zh-CN" altLang="en-US" sz="2800" b="1">
                <a:latin typeface="Times New Roman" panose="02020603050405020304" charset="0"/>
                <a:ea typeface="华文仿宋" panose="02010600040101010101" charset="-122"/>
                <a:cs typeface="Times New Roman" panose="02020603050405020304" charset="0"/>
              </a:rPr>
              <a:t>：冲动的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Enthusiastic</a:t>
            </a:r>
            <a:r>
              <a:rPr lang="zh-CN" altLang="en-US" sz="2800" b="1">
                <a:latin typeface="Times New Roman" panose="02020603050405020304" charset="0"/>
                <a:ea typeface="华文仿宋" panose="02010600040101010101" charset="-122"/>
                <a:cs typeface="Times New Roman" panose="02020603050405020304" charset="0"/>
              </a:rPr>
              <a:t>：热情的</a:t>
            </a:r>
            <a:endParaRPr lang="zh-CN" altLang="en-US" sz="2800" b="1">
              <a:latin typeface="Times New Roman" panose="02020603050405020304" charset="0"/>
              <a:ea typeface="华文仿宋" panose="02010600040101010101" charset="-122"/>
              <a:cs typeface="Times New Roman" panose="02020603050405020304" charset="0"/>
            </a:endParaRPr>
          </a:p>
          <a:p>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Responsible</a:t>
            </a:r>
            <a:r>
              <a:rPr lang="zh-CN" altLang="en-US" sz="2800" b="1">
                <a:latin typeface="Times New Roman" panose="02020603050405020304" charset="0"/>
                <a:ea typeface="华文仿宋" panose="02010600040101010101" charset="-122"/>
                <a:cs typeface="Times New Roman" panose="02020603050405020304" charset="0"/>
              </a:rPr>
              <a:t>：负责任的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Independent</a:t>
            </a:r>
            <a:r>
              <a:rPr lang="zh-CN" altLang="en-US" sz="2800" b="1">
                <a:latin typeface="Times New Roman" panose="02020603050405020304" charset="0"/>
                <a:ea typeface="华文仿宋" panose="02010600040101010101" charset="-122"/>
                <a:cs typeface="Times New Roman" panose="02020603050405020304" charset="0"/>
              </a:rPr>
              <a:t>：独立的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Courageous</a:t>
            </a:r>
            <a:r>
              <a:rPr lang="zh-CN" altLang="en-US" sz="2800" b="1">
                <a:latin typeface="Times New Roman" panose="02020603050405020304" charset="0"/>
                <a:ea typeface="华文仿宋" panose="02010600040101010101" charset="-122"/>
                <a:cs typeface="Times New Roman" panose="02020603050405020304" charset="0"/>
              </a:rPr>
              <a:t>：勇敢的</a:t>
            </a:r>
            <a:endParaRPr lang="zh-CN" altLang="en-US" sz="2800" b="1">
              <a:latin typeface="Times New Roman" panose="02020603050405020304" charset="0"/>
              <a:ea typeface="华文仿宋" panose="02010600040101010101" charset="-122"/>
              <a:cs typeface="Times New Roman" panose="02020603050405020304" charset="0"/>
            </a:endParaRPr>
          </a:p>
          <a:p>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Cautious</a:t>
            </a:r>
            <a:r>
              <a:rPr lang="zh-CN" altLang="en-US" sz="2800" b="1">
                <a:latin typeface="Times New Roman" panose="02020603050405020304" charset="0"/>
                <a:ea typeface="华文仿宋" panose="02010600040101010101" charset="-122"/>
                <a:cs typeface="Times New Roman" panose="02020603050405020304" charset="0"/>
              </a:rPr>
              <a:t>：谨慎的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Compassionate</a:t>
            </a:r>
            <a:r>
              <a:rPr lang="zh-CN" altLang="en-US" sz="2800" b="1">
                <a:latin typeface="Times New Roman" panose="02020603050405020304" charset="0"/>
                <a:ea typeface="华文仿宋" panose="02010600040101010101" charset="-122"/>
                <a:cs typeface="Times New Roman" panose="02020603050405020304" charset="0"/>
              </a:rPr>
              <a:t>：有同情心的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Stubborn</a:t>
            </a:r>
            <a:r>
              <a:rPr lang="zh-CN" altLang="en-US" sz="2800" b="1">
                <a:latin typeface="Times New Roman" panose="02020603050405020304" charset="0"/>
                <a:ea typeface="华文仿宋" panose="02010600040101010101" charset="-122"/>
                <a:cs typeface="Times New Roman" panose="02020603050405020304" charset="0"/>
              </a:rPr>
              <a:t>：固执的</a:t>
            </a:r>
            <a:endParaRPr lang="zh-CN" altLang="en-US" sz="2800" b="1">
              <a:latin typeface="Times New Roman" panose="02020603050405020304" charset="0"/>
              <a:ea typeface="华文仿宋" panose="02010600040101010101" charset="-122"/>
              <a:cs typeface="Times New Roman" panose="02020603050405020304" charset="0"/>
            </a:endParaRPr>
          </a:p>
          <a:p>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Honest</a:t>
            </a:r>
            <a:r>
              <a:rPr lang="zh-CN" altLang="en-US" sz="2800" b="1">
                <a:latin typeface="Times New Roman" panose="02020603050405020304" charset="0"/>
                <a:ea typeface="华文仿宋" panose="02010600040101010101" charset="-122"/>
                <a:cs typeface="Times New Roman" panose="02020603050405020304" charset="0"/>
              </a:rPr>
              <a:t>：诚实的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 Humble</a:t>
            </a:r>
            <a:r>
              <a:rPr lang="zh-CN" altLang="en-US" sz="2800" b="1">
                <a:latin typeface="Times New Roman" panose="02020603050405020304" charset="0"/>
                <a:ea typeface="华文仿宋" panose="02010600040101010101" charset="-122"/>
                <a:cs typeface="Times New Roman" panose="02020603050405020304" charset="0"/>
              </a:rPr>
              <a:t>：谦逊的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 Creative</a:t>
            </a:r>
            <a:r>
              <a:rPr lang="zh-CN" altLang="en-US" sz="2800" b="1">
                <a:latin typeface="Times New Roman" panose="02020603050405020304" charset="0"/>
                <a:ea typeface="华文仿宋" panose="02010600040101010101" charset="-122"/>
                <a:cs typeface="Times New Roman" panose="02020603050405020304" charset="0"/>
              </a:rPr>
              <a:t>：有创造力的</a:t>
            </a:r>
            <a:endParaRPr lang="zh-CN" altLang="en-US" sz="2800" b="1">
              <a:latin typeface="Times New Roman" panose="02020603050405020304" charset="0"/>
              <a:ea typeface="华文仿宋" panose="02010600040101010101" charset="-122"/>
              <a:cs typeface="Times New Roman" panose="02020603050405020304" charset="0"/>
            </a:endParaRPr>
          </a:p>
          <a:p>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Sociable</a:t>
            </a:r>
            <a:r>
              <a:rPr lang="zh-CN" altLang="en-US" sz="2800" b="1">
                <a:latin typeface="Times New Roman" panose="02020603050405020304" charset="0"/>
                <a:ea typeface="华文仿宋" panose="02010600040101010101" charset="-122"/>
                <a:cs typeface="Times New Roman" panose="02020603050405020304" charset="0"/>
              </a:rPr>
              <a:t>：善于交际的</a:t>
            </a:r>
            <a:r>
              <a:rPr lang="en-US" altLang="zh-CN" sz="2800" b="1">
                <a:latin typeface="Times New Roman" panose="02020603050405020304" charset="0"/>
                <a:ea typeface="华文仿宋" panose="02010600040101010101" charset="-122"/>
                <a:cs typeface="Times New Roman" panose="02020603050405020304" charset="0"/>
              </a:rPr>
              <a:t>   </a:t>
            </a:r>
            <a:r>
              <a:rPr lang="zh-CN" altLang="en-US" sz="2800" b="1">
                <a:solidFill>
                  <a:srgbClr val="C00000"/>
                </a:solidFill>
                <a:latin typeface="Times New Roman" panose="02020603050405020304" charset="0"/>
                <a:ea typeface="华文仿宋" panose="02010600040101010101" charset="-122"/>
                <a:cs typeface="Times New Roman" panose="02020603050405020304" charset="0"/>
              </a:rPr>
              <a:t>Patient</a:t>
            </a:r>
            <a:r>
              <a:rPr lang="zh-CN" altLang="en-US" sz="2800" b="1">
                <a:latin typeface="Times New Roman" panose="02020603050405020304" charset="0"/>
                <a:ea typeface="华文仿宋" panose="02010600040101010101" charset="-122"/>
                <a:cs typeface="Times New Roman" panose="02020603050405020304" charset="0"/>
              </a:rPr>
              <a:t>：耐心的</a:t>
            </a:r>
            <a:endParaRPr lang="zh-CN" altLang="en-US" sz="2800" b="1">
              <a:latin typeface="Times New Roman" panose="02020603050405020304" charset="0"/>
              <a:ea typeface="华文仿宋" panose="02010600040101010101" charset="-122"/>
              <a:cs typeface="Times New Roman" panose="02020603050405020304" charset="0"/>
            </a:endParaRPr>
          </a:p>
        </p:txBody>
      </p:sp>
      <p:pic>
        <p:nvPicPr>
          <p:cNvPr id="11" name="内容占位符 10" descr="logo横版 png"/>
          <p:cNvPicPr>
            <a:picLocks noChangeAspect="1"/>
          </p:cNvPicPr>
          <p:nvPr userDrawn="1"/>
        </p:nvPicPr>
        <p:blipFill>
          <a:blip r:embed="rId8"/>
          <a:stretch>
            <a:fillRect/>
          </a:stretch>
        </p:blipFill>
        <p:spPr>
          <a:xfrm>
            <a:off x="11386820" y="202565"/>
            <a:ext cx="661035" cy="699135"/>
          </a:xfrm>
          <a:prstGeom prst="rect">
            <a:avLst/>
          </a:prstGeom>
          <a:noFill/>
          <a:ln w="9525">
            <a:noFill/>
          </a:ln>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27" grpId="0" bldLvl="0" animBg="1"/>
      <p:bldP spid="3" grpId="0" bldLvl="0" animBg="1"/>
      <p:bldP spid="2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65405"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5"/>
          <a:stretch>
            <a:fillRect/>
          </a:stretch>
        </p:blipFill>
        <p:spPr>
          <a:xfrm>
            <a:off x="241300" y="79375"/>
            <a:ext cx="1270635" cy="831850"/>
          </a:xfrm>
          <a:prstGeom prst="rect">
            <a:avLst/>
          </a:prstGeom>
        </p:spPr>
      </p:pic>
      <p:sp>
        <p:nvSpPr>
          <p:cNvPr id="5" name="文本框 14"/>
          <p:cNvSpPr/>
          <p:nvPr>
            <p:custDataLst>
              <p:tags r:id="rId6"/>
            </p:custDataLst>
          </p:nvPr>
        </p:nvSpPr>
        <p:spPr>
          <a:xfrm>
            <a:off x="241300" y="1022350"/>
            <a:ext cx="12223115" cy="2454910"/>
          </a:xfrm>
          <a:prstGeom prst="rect">
            <a:avLst/>
          </a:prstGeom>
          <a:noFill/>
          <a:ln w="9525">
            <a:noFill/>
          </a:ln>
        </p:spPr>
        <p:txBody>
          <a:bodyPr wrap="square">
            <a:spAutoFit/>
          </a:bodyPr>
          <a:lstStyle/>
          <a:p>
            <a:pPr lvl="0">
              <a:lnSpc>
                <a:spcPct val="8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26.What can be inferred from the text?</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A.People don’t like others to step into their houses.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B.The campaign has a big impact at home and abroad.</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C.Kristin Schell bought the turquoise table to host a party.</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D.People feel unwilling to join in the front yard chat at first.</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241300" y="205486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364490" y="3429000"/>
            <a:ext cx="11690350" cy="1568450"/>
          </a:xfrm>
          <a:prstGeom prst="rect">
            <a:avLst/>
          </a:prstGeom>
          <a:solidFill>
            <a:schemeClr val="accent3">
              <a:lumMod val="20000"/>
              <a:lumOff val="80000"/>
            </a:schemeClr>
          </a:solidFill>
          <a:ln>
            <a:solidFill>
              <a:schemeClr val="accent1"/>
            </a:solidFill>
          </a:ln>
        </p:spPr>
        <p:txBody>
          <a:bodyPr wrap="square" rtlCol="0">
            <a:spAutoFit/>
          </a:bodyPr>
          <a:p>
            <a:r>
              <a:rPr lang="zh-CN" altLang="en-US" sz="3200"/>
              <a:t>最后一段：A decade after their Texas beginnings, thousands of Turquoise Tables exist</a:t>
            </a:r>
            <a:r>
              <a:rPr lang="zh-CN" altLang="en-US" sz="3200">
                <a:solidFill>
                  <a:srgbClr val="C00000"/>
                </a:solidFill>
              </a:rPr>
              <a:t> in all 50states and in 13 countries around the world.</a:t>
            </a:r>
            <a:endParaRPr lang="zh-CN" altLang="en-US" sz="3200">
              <a:solidFill>
                <a:srgbClr val="C00000"/>
              </a:solidFill>
            </a:endParaRPr>
          </a:p>
        </p:txBody>
      </p:sp>
      <p:grpSp>
        <p:nvGrpSpPr>
          <p:cNvPr id="20" name="组合 19" descr="7b0a202020202274657874626f78223a2022220a7d0a"/>
          <p:cNvGrpSpPr/>
          <p:nvPr/>
        </p:nvGrpSpPr>
        <p:grpSpPr>
          <a:xfrm>
            <a:off x="9082405" y="1411605"/>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推理判断题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4" name="文本框 3"/>
          <p:cNvSpPr txBox="1"/>
          <p:nvPr/>
        </p:nvSpPr>
        <p:spPr>
          <a:xfrm>
            <a:off x="391160" y="279400"/>
            <a:ext cx="925830" cy="460375"/>
          </a:xfrm>
          <a:prstGeom prst="rect">
            <a:avLst/>
          </a:prstGeom>
          <a:noFill/>
        </p:spPr>
        <p:txBody>
          <a:bodyPr wrap="square" rtlCol="0">
            <a:spAutoFit/>
          </a:bodyPr>
          <a:p>
            <a:pPr algn="ctr"/>
            <a:r>
              <a:rPr lang="en-US" altLang="zh-CN" sz="2400" b="1"/>
              <a:t>B </a:t>
            </a:r>
            <a:r>
              <a:rPr lang="zh-CN" altLang="en-US" sz="2400" b="1"/>
              <a:t>篇</a:t>
            </a:r>
            <a:endParaRPr lang="zh-CN" altLang="en-US" sz="2400" b="1"/>
          </a:p>
        </p:txBody>
      </p:sp>
      <p:sp>
        <p:nvSpPr>
          <p:cNvPr id="12" name="椭圆 11"/>
          <p:cNvSpPr/>
          <p:nvPr/>
        </p:nvSpPr>
        <p:spPr>
          <a:xfrm>
            <a:off x="5833110" y="1838325"/>
            <a:ext cx="3397250" cy="822960"/>
          </a:xfrm>
          <a:prstGeom prst="ellipse">
            <a:avLst/>
          </a:prstGeom>
          <a:noFill/>
          <a:ln w="38100">
            <a:solidFill>
              <a:schemeClr val="tx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7" name="直接连接符 16"/>
          <p:cNvCxnSpPr/>
          <p:nvPr/>
        </p:nvCxnSpPr>
        <p:spPr>
          <a:xfrm flipV="1">
            <a:off x="4512945" y="4448810"/>
            <a:ext cx="6186805" cy="4191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9" name="上箭头 28"/>
          <p:cNvSpPr/>
          <p:nvPr/>
        </p:nvSpPr>
        <p:spPr>
          <a:xfrm>
            <a:off x="7416165" y="2393950"/>
            <a:ext cx="381000" cy="180975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连接符 2"/>
          <p:cNvCxnSpPr/>
          <p:nvPr/>
        </p:nvCxnSpPr>
        <p:spPr>
          <a:xfrm flipV="1">
            <a:off x="391160" y="4860290"/>
            <a:ext cx="3157855" cy="2476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pic>
        <p:nvPicPr>
          <p:cNvPr id="11" name="内容占位符 10" descr="logo横版 png"/>
          <p:cNvPicPr>
            <a:picLocks noChangeAspect="1"/>
          </p:cNvPicPr>
          <p:nvPr userDrawn="1"/>
        </p:nvPicPr>
        <p:blipFill>
          <a:blip r:embed="rId7"/>
          <a:stretch>
            <a:fillRect/>
          </a:stretch>
        </p:blipFill>
        <p:spPr>
          <a:xfrm>
            <a:off x="11386820" y="202565"/>
            <a:ext cx="661035" cy="699135"/>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4" grpId="0" bldLvl="0" animBg="1"/>
      <p:bldP spid="2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65405"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5"/>
          <a:stretch>
            <a:fillRect/>
          </a:stretch>
        </p:blipFill>
        <p:spPr>
          <a:xfrm>
            <a:off x="241300" y="79375"/>
            <a:ext cx="1270635" cy="831850"/>
          </a:xfrm>
          <a:prstGeom prst="rect">
            <a:avLst/>
          </a:prstGeom>
        </p:spPr>
      </p:pic>
      <p:sp>
        <p:nvSpPr>
          <p:cNvPr id="5" name="文本框 14"/>
          <p:cNvSpPr/>
          <p:nvPr>
            <p:custDataLst>
              <p:tags r:id="rId6"/>
            </p:custDataLst>
          </p:nvPr>
        </p:nvSpPr>
        <p:spPr>
          <a:xfrm>
            <a:off x="241300" y="1022350"/>
            <a:ext cx="12223115" cy="1567180"/>
          </a:xfrm>
          <a:prstGeom prst="rect">
            <a:avLst/>
          </a:prstGeom>
          <a:noFill/>
          <a:ln w="9525">
            <a:noFill/>
          </a:ln>
        </p:spPr>
        <p:txBody>
          <a:bodyPr wrap="square">
            <a:spAutoFit/>
          </a:bodyPr>
          <a:lstStyle/>
          <a:p>
            <a:pPr lvl="0">
              <a:lnSpc>
                <a:spcPct val="8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27.Which of the following is a suitable title for the text?</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A.Love Your Neighbors	</a:t>
            </a:r>
            <a:r>
              <a:rPr lang="en-US" altLang="zh-CN" sz="3200" dirty="0">
                <a:solidFill>
                  <a:schemeClr val="dk1"/>
                </a:solidFill>
                <a:latin typeface="Times New Roman" panose="02020603050405020304" charset="0"/>
                <a:ea typeface="微软雅黑" panose="020B0503020204020204" pitchFamily="34" charset="-122"/>
                <a:cs typeface="Times New Roman" panose="02020603050405020304" charset="0"/>
              </a:rPr>
              <a:t>   </a:t>
            </a: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B.An Amazing Woman</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C.Happy Front Yard Time	</a:t>
            </a:r>
            <a:r>
              <a:rPr lang="en-US" altLang="zh-CN" sz="3200" dirty="0">
                <a:solidFill>
                  <a:schemeClr val="dk1"/>
                </a:solidFill>
                <a:latin typeface="Times New Roman" panose="02020603050405020304" charset="0"/>
                <a:ea typeface="微软雅黑" panose="020B0503020204020204" pitchFamily="34" charset="-122"/>
                <a:cs typeface="Times New Roman" panose="02020603050405020304" charset="0"/>
              </a:rPr>
              <a:t>   </a:t>
            </a: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D.Tables Where All Are Welcome</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5095875" y="214757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0" name="组合 19" descr="7b0a202020202274657874626f78223a2022220a7d0a"/>
          <p:cNvGrpSpPr/>
          <p:nvPr/>
        </p:nvGrpSpPr>
        <p:grpSpPr>
          <a:xfrm>
            <a:off x="9366885" y="279400"/>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标题归纳题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4" name="文本框 3"/>
          <p:cNvSpPr txBox="1"/>
          <p:nvPr/>
        </p:nvSpPr>
        <p:spPr>
          <a:xfrm>
            <a:off x="391160" y="279400"/>
            <a:ext cx="925830" cy="460375"/>
          </a:xfrm>
          <a:prstGeom prst="rect">
            <a:avLst/>
          </a:prstGeom>
          <a:noFill/>
        </p:spPr>
        <p:txBody>
          <a:bodyPr wrap="square" rtlCol="0">
            <a:spAutoFit/>
          </a:bodyPr>
          <a:p>
            <a:pPr algn="ctr"/>
            <a:r>
              <a:rPr lang="en-US" altLang="zh-CN" sz="2400" b="1"/>
              <a:t>B </a:t>
            </a:r>
            <a:r>
              <a:rPr lang="zh-CN" altLang="en-US" sz="2400" b="1"/>
              <a:t>篇</a:t>
            </a:r>
            <a:endParaRPr lang="zh-CN" altLang="en-US" sz="2400" b="1"/>
          </a:p>
        </p:txBody>
      </p:sp>
      <p:sp>
        <p:nvSpPr>
          <p:cNvPr id="12" name="椭圆 11"/>
          <p:cNvSpPr/>
          <p:nvPr/>
        </p:nvSpPr>
        <p:spPr>
          <a:xfrm>
            <a:off x="5548630" y="1838325"/>
            <a:ext cx="959485" cy="822960"/>
          </a:xfrm>
          <a:prstGeom prst="ellipse">
            <a:avLst/>
          </a:prstGeom>
          <a:noFill/>
          <a:ln w="38100">
            <a:solidFill>
              <a:schemeClr val="tx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7"/>
          <a:stretch>
            <a:fillRect/>
          </a:stretch>
        </p:blipFill>
        <p:spPr>
          <a:xfrm>
            <a:off x="391160" y="2800985"/>
            <a:ext cx="11468100" cy="1445260"/>
          </a:xfrm>
          <a:prstGeom prst="rect">
            <a:avLst/>
          </a:prstGeom>
        </p:spPr>
      </p:pic>
      <p:sp>
        <p:nvSpPr>
          <p:cNvPr id="9" name="文本框 8"/>
          <p:cNvSpPr txBox="1"/>
          <p:nvPr/>
        </p:nvSpPr>
        <p:spPr>
          <a:xfrm>
            <a:off x="6049645" y="4246245"/>
            <a:ext cx="1111250" cy="706755"/>
          </a:xfrm>
          <a:prstGeom prst="rect">
            <a:avLst/>
          </a:prstGeom>
          <a:noFill/>
        </p:spPr>
        <p:txBody>
          <a:bodyPr wrap="square" rtlCol="0">
            <a:spAutoFit/>
          </a:bodyPr>
          <a:p>
            <a:r>
              <a:rPr lang="en-US" altLang="zh-CN" sz="4000"/>
              <a:t>......</a:t>
            </a:r>
            <a:endParaRPr lang="en-US" altLang="zh-CN" sz="4000"/>
          </a:p>
        </p:txBody>
      </p:sp>
      <p:pic>
        <p:nvPicPr>
          <p:cNvPr id="11" name="图片 10"/>
          <p:cNvPicPr>
            <a:picLocks noChangeAspect="1"/>
          </p:cNvPicPr>
          <p:nvPr/>
        </p:nvPicPr>
        <p:blipFill>
          <a:blip r:embed="rId8"/>
          <a:stretch>
            <a:fillRect/>
          </a:stretch>
        </p:blipFill>
        <p:spPr>
          <a:xfrm>
            <a:off x="391795" y="5032375"/>
            <a:ext cx="11272520" cy="1370965"/>
          </a:xfrm>
          <a:prstGeom prst="rect">
            <a:avLst/>
          </a:prstGeom>
        </p:spPr>
      </p:pic>
      <p:sp>
        <p:nvSpPr>
          <p:cNvPr id="29" name="上箭头 28"/>
          <p:cNvSpPr/>
          <p:nvPr/>
        </p:nvSpPr>
        <p:spPr>
          <a:xfrm>
            <a:off x="5855970" y="2700655"/>
            <a:ext cx="381000" cy="180975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511935" y="6186170"/>
            <a:ext cx="8014970" cy="521970"/>
          </a:xfrm>
          <a:prstGeom prst="rect">
            <a:avLst/>
          </a:prstGeom>
          <a:solidFill>
            <a:srgbClr val="C00000"/>
          </a:solidFill>
        </p:spPr>
        <p:txBody>
          <a:bodyPr wrap="square" rtlCol="0">
            <a:spAutoFit/>
          </a:bodyPr>
          <a:p>
            <a:pPr algn="ctr"/>
            <a:r>
              <a:rPr lang="en-US" altLang="zh-CN" sz="2800">
                <a:solidFill>
                  <a:srgbClr val="FFFF00"/>
                </a:solidFill>
              </a:rPr>
              <a:t>Tip: </a:t>
            </a:r>
            <a:r>
              <a:rPr lang="zh-CN" altLang="en-US" sz="2800">
                <a:solidFill>
                  <a:srgbClr val="FFFF00"/>
                </a:solidFill>
              </a:rPr>
              <a:t>标题一定与文章主题相关</a:t>
            </a:r>
            <a:endParaRPr lang="zh-CN" altLang="en-US" sz="2800">
              <a:solidFill>
                <a:srgbClr val="FFFF00"/>
              </a:solidFill>
            </a:endParaRPr>
          </a:p>
        </p:txBody>
      </p:sp>
      <p:sp>
        <p:nvSpPr>
          <p:cNvPr id="26" name="文本框 25"/>
          <p:cNvSpPr txBox="1"/>
          <p:nvPr>
            <p:custDataLst>
              <p:tags r:id="rId9"/>
            </p:custDataLst>
          </p:nvPr>
        </p:nvSpPr>
        <p:spPr>
          <a:xfrm>
            <a:off x="241300" y="1009650"/>
            <a:ext cx="11428730" cy="3220720"/>
          </a:xfrm>
          <a:prstGeom prst="rect">
            <a:avLst/>
          </a:prstGeom>
          <a:solidFill>
            <a:schemeClr val="accent3">
              <a:lumMod val="60000"/>
              <a:lumOff val="40000"/>
            </a:schemeClr>
          </a:solidFill>
          <a:ln>
            <a:solidFill>
              <a:schemeClr val="accent3">
                <a:lumMod val="60000"/>
                <a:lumOff val="40000"/>
              </a:schemeClr>
            </a:solidFill>
          </a:ln>
        </p:spPr>
        <p:txBody>
          <a:bodyPr wrap="square" rtlCol="0">
            <a:noAutofit/>
          </a:bodyPr>
          <a:p>
            <a:r>
              <a:rPr lang="zh-CN" altLang="en-US" sz="3200" b="1">
                <a:solidFill>
                  <a:schemeClr val="accent2">
                    <a:lumMod val="50000"/>
                  </a:schemeClr>
                </a:solidFill>
                <a:latin typeface="华文行楷" panose="02010800040101010101" charset="-122"/>
                <a:ea typeface="华文行楷" panose="02010800040101010101" charset="-122"/>
              </a:rPr>
              <a:t>知识补充：记叙文的标题该怎么选</a:t>
            </a:r>
            <a:endParaRPr lang="zh-CN" altLang="en-US" sz="3200" b="1">
              <a:solidFill>
                <a:schemeClr val="accent2">
                  <a:lumMod val="50000"/>
                </a:schemeClr>
              </a:solidFill>
              <a:latin typeface="华文行楷" panose="02010800040101010101" charset="-122"/>
              <a:ea typeface="华文行楷" panose="02010800040101010101" charset="-122"/>
            </a:endParaRPr>
          </a:p>
          <a:p>
            <a:r>
              <a:rPr sz="2800" b="1">
                <a:solidFill>
                  <a:srgbClr val="C00000"/>
                </a:solidFill>
                <a:latin typeface="Times New Roman" panose="02020603050405020304" charset="0"/>
                <a:ea typeface="华文仿宋" panose="02010600040101010101" charset="-122"/>
                <a:cs typeface="Times New Roman" panose="02020603050405020304" charset="0"/>
              </a:rPr>
              <a:t>概括主题</a:t>
            </a:r>
            <a:r>
              <a:rPr sz="2800" b="1">
                <a:latin typeface="Times New Roman" panose="02020603050405020304" charset="0"/>
                <a:ea typeface="华文仿宋" panose="02010600040101010101" charset="-122"/>
                <a:cs typeface="Times New Roman" panose="02020603050405020304" charset="0"/>
              </a:rPr>
              <a:t>：概括文章的主题，反映文章中所述的事件或故事情节。</a:t>
            </a:r>
            <a:endParaRPr sz="2800" b="1">
              <a:latin typeface="Times New Roman" panose="02020603050405020304" charset="0"/>
              <a:ea typeface="华文仿宋" panose="02010600040101010101" charset="-122"/>
              <a:cs typeface="Times New Roman" panose="02020603050405020304" charset="0"/>
            </a:endParaRPr>
          </a:p>
          <a:p>
            <a:r>
              <a:rPr sz="2800" b="1">
                <a:solidFill>
                  <a:srgbClr val="C00000"/>
                </a:solidFill>
                <a:latin typeface="Times New Roman" panose="02020603050405020304" charset="0"/>
                <a:ea typeface="华文仿宋" panose="02010600040101010101" charset="-122"/>
                <a:cs typeface="Times New Roman" panose="02020603050405020304" charset="0"/>
              </a:rPr>
              <a:t>突出重点</a:t>
            </a:r>
            <a:r>
              <a:rPr sz="2800" b="1">
                <a:latin typeface="Times New Roman" panose="02020603050405020304" charset="0"/>
                <a:ea typeface="华文仿宋" panose="02010600040101010101" charset="-122"/>
                <a:cs typeface="Times New Roman" panose="02020603050405020304" charset="0"/>
              </a:rPr>
              <a:t>：让读者一眼就能够了解文章的主题和亮点。</a:t>
            </a:r>
            <a:endParaRPr sz="2800" b="1">
              <a:latin typeface="Times New Roman" panose="02020603050405020304" charset="0"/>
              <a:ea typeface="华文仿宋" panose="02010600040101010101" charset="-122"/>
              <a:cs typeface="Times New Roman" panose="02020603050405020304" charset="0"/>
            </a:endParaRPr>
          </a:p>
          <a:p>
            <a:r>
              <a:rPr sz="2800" b="1">
                <a:solidFill>
                  <a:srgbClr val="C00000"/>
                </a:solidFill>
                <a:latin typeface="Times New Roman" panose="02020603050405020304" charset="0"/>
                <a:ea typeface="华文仿宋" panose="02010600040101010101" charset="-122"/>
                <a:cs typeface="Times New Roman" panose="02020603050405020304" charset="0"/>
              </a:rPr>
              <a:t>简洁明了</a:t>
            </a:r>
            <a:r>
              <a:rPr sz="2800" b="1">
                <a:latin typeface="Times New Roman" panose="02020603050405020304" charset="0"/>
                <a:ea typeface="华文仿宋" panose="02010600040101010101" charset="-122"/>
                <a:cs typeface="Times New Roman" panose="02020603050405020304" charset="0"/>
              </a:rPr>
              <a:t>：标题应该简洁明了，不宜过长，避免使用复杂的词汇或句子结构。</a:t>
            </a:r>
            <a:endParaRPr sz="2800" b="1">
              <a:latin typeface="Times New Roman" panose="02020603050405020304" charset="0"/>
              <a:ea typeface="华文仿宋" panose="02010600040101010101" charset="-122"/>
              <a:cs typeface="Times New Roman" panose="02020603050405020304" charset="0"/>
            </a:endParaRPr>
          </a:p>
          <a:p>
            <a:r>
              <a:rPr sz="2800" b="1">
                <a:solidFill>
                  <a:srgbClr val="C00000"/>
                </a:solidFill>
                <a:latin typeface="Times New Roman" panose="02020603050405020304" charset="0"/>
                <a:ea typeface="华文仿宋" panose="02010600040101010101" charset="-122"/>
                <a:cs typeface="Times New Roman" panose="02020603050405020304" charset="0"/>
              </a:rPr>
              <a:t>吸引眼球</a:t>
            </a:r>
            <a:r>
              <a:rPr sz="2800" b="1">
                <a:latin typeface="Times New Roman" panose="02020603050405020304" charset="0"/>
                <a:ea typeface="华文仿宋" panose="02010600040101010101" charset="-122"/>
                <a:cs typeface="Times New Roman" panose="02020603050405020304" charset="0"/>
              </a:rPr>
              <a:t>：具有吸引力，能够引起读者的兴趣。</a:t>
            </a:r>
            <a:endParaRPr sz="2800" b="1">
              <a:latin typeface="Times New Roman" panose="02020603050405020304" charset="0"/>
              <a:ea typeface="华文仿宋" panose="02010600040101010101" charset="-122"/>
              <a:cs typeface="Times New Roman" panose="02020603050405020304" charset="0"/>
            </a:endParaRPr>
          </a:p>
          <a:p>
            <a:r>
              <a:rPr sz="2800" b="1">
                <a:solidFill>
                  <a:srgbClr val="C00000"/>
                </a:solidFill>
                <a:latin typeface="Times New Roman" panose="02020603050405020304" charset="0"/>
                <a:ea typeface="华文仿宋" panose="02010600040101010101" charset="-122"/>
                <a:cs typeface="Times New Roman" panose="02020603050405020304" charset="0"/>
              </a:rPr>
              <a:t>避免剧透</a:t>
            </a:r>
            <a:r>
              <a:rPr sz="2800" b="1">
                <a:latin typeface="Times New Roman" panose="02020603050405020304" charset="0"/>
                <a:ea typeface="华文仿宋" panose="02010600040101010101" charset="-122"/>
                <a:cs typeface="Times New Roman" panose="02020603050405020304" charset="0"/>
              </a:rPr>
              <a:t>：不应该透露太多关键信息，避免剧透文章的情节。</a:t>
            </a:r>
            <a:endParaRPr sz="2800" b="1">
              <a:latin typeface="Times New Roman" panose="02020603050405020304" charset="0"/>
              <a:ea typeface="华文仿宋" panose="02010600040101010101" charset="-122"/>
              <a:cs typeface="Times New Roman" panose="02020603050405020304" charset="0"/>
            </a:endParaRPr>
          </a:p>
        </p:txBody>
      </p:sp>
      <p:pic>
        <p:nvPicPr>
          <p:cNvPr id="3" name="内容占位符 10" descr="logo横版 png"/>
          <p:cNvPicPr>
            <a:picLocks noChangeAspect="1"/>
          </p:cNvPicPr>
          <p:nvPr userDrawn="1"/>
        </p:nvPicPr>
        <p:blipFill>
          <a:blip r:embed="rId10"/>
          <a:stretch>
            <a:fillRect/>
          </a:stretch>
        </p:blipFill>
        <p:spPr>
          <a:xfrm>
            <a:off x="11386820" y="202565"/>
            <a:ext cx="661035" cy="699135"/>
          </a:xfrm>
          <a:prstGeom prst="rect">
            <a:avLst/>
          </a:prstGeom>
          <a:noFill/>
          <a:ln w="9525">
            <a:noFill/>
          </a:ln>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4" grpId="0" bldLvl="0" animBg="1"/>
      <p:bldP spid="29" grpId="0" bldLvl="0" animBg="1"/>
      <p:bldP spid="9" grpId="0"/>
      <p:bldP spid="19" grpId="0" bldLvl="0" animBg="1"/>
      <p:bldP spid="2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7020" y="14605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506095" y="85598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601470" y="855980"/>
            <a:ext cx="5080000" cy="460375"/>
          </a:xfrm>
          <a:prstGeom prst="rect">
            <a:avLst/>
          </a:prstGeom>
          <a:noFill/>
          <a:ln w="9525">
            <a:noFill/>
          </a:ln>
        </p:spPr>
        <p:txBody>
          <a:bodyPr>
            <a:spAutoFit/>
          </a:bodyPr>
          <a:p>
            <a:pPr indent="26670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人与人互动</a:t>
            </a:r>
            <a:r>
              <a:rPr lang="zh-CN" sz="2400" b="1">
                <a:latin typeface="微软雅黑" panose="020B0503020204020204" pitchFamily="34" charset="-122"/>
                <a:ea typeface="微软雅黑" panose="020B0503020204020204" pitchFamily="34" charset="-122"/>
                <a:cs typeface="微软雅黑" panose="020B0503020204020204" pitchFamily="34" charset="-122"/>
              </a:rPr>
              <a:t>的语料</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160020" y="1357630"/>
            <a:ext cx="8823325" cy="268922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noAutofit/>
          </a:bodyPr>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hang out      </a:t>
            </a:r>
            <a:r>
              <a:rPr lang="zh-CN" altLang="en-US" sz="2800" b="0">
                <a:latin typeface="Times New Roman" panose="02020603050405020304" charset="0"/>
                <a:ea typeface="等线" panose="02010600030101010101" pitchFamily="2" charset="-122"/>
                <a:cs typeface="Times New Roman" panose="02020603050405020304" charset="0"/>
              </a:rPr>
              <a:t>闲逛</a:t>
            </a: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get intentional about    </a:t>
            </a:r>
            <a:r>
              <a:rPr lang="zh-CN" altLang="en-US" sz="2800" b="0">
                <a:latin typeface="Times New Roman" panose="02020603050405020304" charset="0"/>
                <a:ea typeface="等线" panose="02010600030101010101" pitchFamily="2" charset="-122"/>
                <a:cs typeface="Times New Roman" panose="02020603050405020304" charset="0"/>
              </a:rPr>
              <a:t>有意识地</a:t>
            </a:r>
            <a:r>
              <a:rPr lang="en-US" altLang="zh-CN" sz="2800" b="0">
                <a:latin typeface="Times New Roman" panose="02020603050405020304" charset="0"/>
                <a:ea typeface="等线" panose="02010600030101010101" pitchFamily="2" charset="-122"/>
                <a:cs typeface="Times New Roman" panose="02020603050405020304" charset="0"/>
              </a:rPr>
              <a:t>...</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stop by        </a:t>
            </a:r>
            <a:r>
              <a:rPr lang="zh-CN" altLang="en-US" sz="2800" b="0">
                <a:latin typeface="Times New Roman" panose="02020603050405020304" charset="0"/>
                <a:ea typeface="等线" panose="02010600030101010101" pitchFamily="2" charset="-122"/>
                <a:cs typeface="Times New Roman" panose="02020603050405020304" charset="0"/>
              </a:rPr>
              <a:t>顺便拜访</a:t>
            </a: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join sb at the table for coffee </a:t>
            </a:r>
            <a:r>
              <a:rPr lang="zh-CN" altLang="en-US" sz="2800" b="0">
                <a:latin typeface="Times New Roman" panose="02020603050405020304" charset="0"/>
                <a:ea typeface="等线" panose="02010600030101010101" pitchFamily="2" charset="-122"/>
                <a:cs typeface="Times New Roman" panose="02020603050405020304" charset="0"/>
              </a:rPr>
              <a:t>和某人一起喝咖啡</a:t>
            </a:r>
            <a:endParaRPr lang="zh-CN" altLang="en-US"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miss out on the joy     </a:t>
            </a:r>
            <a:r>
              <a:rPr lang="zh-CN" altLang="en-US" sz="2800" b="0">
                <a:latin typeface="Times New Roman" panose="02020603050405020304" charset="0"/>
                <a:ea typeface="等线" panose="02010600030101010101" pitchFamily="2" charset="-122"/>
                <a:cs typeface="Times New Roman" panose="02020603050405020304" charset="0"/>
              </a:rPr>
              <a:t>错过了快乐</a:t>
            </a:r>
            <a:endParaRPr lang="zh-CN" altLang="en-US"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ease loneliness      缓解孤独感</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build relationship    建立人际关系</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to know that they are loved and that they belong</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知道他们被爱，他们</a:t>
            </a:r>
            <a:r>
              <a:rPr lang="zh-CN" altLang="en-US" sz="2800" b="0">
                <a:latin typeface="Times New Roman" panose="02020603050405020304" charset="0"/>
                <a:ea typeface="等线" panose="02010600030101010101" pitchFamily="2" charset="-122"/>
                <a:cs typeface="Times New Roman" panose="02020603050405020304" charset="0"/>
              </a:rPr>
              <a:t>有归属感</a:t>
            </a: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p:txBody>
      </p:sp>
      <p:pic>
        <p:nvPicPr>
          <p:cNvPr id="11" name="图片 10"/>
          <p:cNvPicPr>
            <a:picLocks noChangeAspect="1"/>
          </p:cNvPicPr>
          <p:nvPr/>
        </p:nvPicPr>
        <p:blipFill>
          <a:blip r:embed="rId3"/>
          <a:stretch>
            <a:fillRect/>
          </a:stretch>
        </p:blipFill>
        <p:spPr>
          <a:xfrm>
            <a:off x="8768715" y="0"/>
            <a:ext cx="3423920" cy="3268980"/>
          </a:xfrm>
          <a:prstGeom prst="rect">
            <a:avLst/>
          </a:prstGeom>
        </p:spPr>
      </p:pic>
      <p:pic>
        <p:nvPicPr>
          <p:cNvPr id="13" name="图片 12"/>
          <p:cNvPicPr>
            <a:picLocks noChangeAspect="1"/>
          </p:cNvPicPr>
          <p:nvPr/>
        </p:nvPicPr>
        <p:blipFill>
          <a:blip r:embed="rId4"/>
          <a:stretch>
            <a:fillRect/>
          </a:stretch>
        </p:blipFill>
        <p:spPr>
          <a:xfrm>
            <a:off x="8663305" y="2991485"/>
            <a:ext cx="3529330" cy="3554730"/>
          </a:xfrm>
          <a:prstGeom prst="rect">
            <a:avLst/>
          </a:prstGeom>
        </p:spPr>
      </p:pic>
      <p:pic>
        <p:nvPicPr>
          <p:cNvPr id="2" name="内容占位符 1" descr="logo横版 png"/>
          <p:cNvPicPr>
            <a:picLocks noChangeAspect="1"/>
          </p:cNvPicPr>
          <p:nvPr userDrawn="1">
            <p:ph idx="1"/>
          </p:nvPr>
        </p:nvPicPr>
        <p:blipFill>
          <a:blip r:embed="rId5"/>
          <a:stretch>
            <a:fillRect/>
          </a:stretch>
        </p:blipFill>
        <p:spPr>
          <a:xfrm>
            <a:off x="11386820" y="202565"/>
            <a:ext cx="661035" cy="699135"/>
          </a:xfrm>
          <a:prstGeom prst="rect">
            <a:avLst/>
          </a:prstGeom>
          <a:noFill/>
          <a:ln w="9525">
            <a:noFill/>
          </a:ln>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0676255" cy="201104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charset="0"/>
                <a:ea typeface="宋体" panose="02010600030101010101" pitchFamily="2" charset="-122"/>
              </a:rPr>
              <a:t>Kristin Schell is the founder of The Turquoise Table, a movement of ordinary people who want to create community right in their own front yards.</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513080" y="3724275"/>
            <a:ext cx="9923145" cy="829945"/>
          </a:xfrm>
          <a:prstGeom prst="rect">
            <a:avLst/>
          </a:prstGeom>
          <a:noFill/>
        </p:spPr>
        <p:txBody>
          <a:bodyPr wrap="square" rtlCol="0" anchor="t">
            <a:spAutoFit/>
          </a:bodyPr>
          <a:p>
            <a:pPr indent="266700"/>
            <a:r>
              <a:rPr lang="zh-CN" sz="2400">
                <a:ea typeface="等线" panose="02010600030101010101" pitchFamily="2" charset="-122"/>
                <a:sym typeface="+mn-ea"/>
              </a:rPr>
              <a:t>克里斯汀·谢尔是“绿松石桌”的创始人，这是一场想在自己的前院创建社区的普通人的运动。</a:t>
            </a:r>
            <a:endParaRPr lang="zh-CN" sz="2400">
              <a:ea typeface="等线" panose="02010600030101010101" pitchFamily="2" charset="-122"/>
              <a:sym typeface="+mn-ea"/>
            </a:endParaRPr>
          </a:p>
        </p:txBody>
      </p:sp>
      <p:sp>
        <p:nvSpPr>
          <p:cNvPr id="7" name="文本框 6"/>
          <p:cNvSpPr txBox="1"/>
          <p:nvPr/>
        </p:nvSpPr>
        <p:spPr>
          <a:xfrm>
            <a:off x="791845" y="4729480"/>
            <a:ext cx="8940800" cy="1076325"/>
          </a:xfrm>
          <a:prstGeom prst="rect">
            <a:avLst/>
          </a:prstGeom>
          <a:solidFill>
            <a:srgbClr val="C00000"/>
          </a:solidFill>
        </p:spPr>
        <p:txBody>
          <a:bodyPr wrap="square" rtlCol="0">
            <a:spAutoFit/>
          </a:bodyPr>
          <a:p>
            <a:r>
              <a:rPr lang="en-US" altLang="zh-CN" sz="3200">
                <a:solidFill>
                  <a:srgbClr val="FFC000"/>
                </a:solidFill>
              </a:rPr>
              <a:t>Tip:</a:t>
            </a:r>
            <a:r>
              <a:rPr lang="zh-CN" altLang="en-US" sz="3200">
                <a:solidFill>
                  <a:srgbClr val="FFC000"/>
                </a:solidFill>
              </a:rPr>
              <a:t>在长难句中定语从句的翻译方法是理解句意的关键</a:t>
            </a:r>
            <a:endParaRPr lang="zh-CN" altLang="en-US" sz="3200">
              <a:solidFill>
                <a:srgbClr val="FFC000"/>
              </a:solidFill>
            </a:endParaRPr>
          </a:p>
        </p:txBody>
      </p:sp>
      <p:cxnSp>
        <p:nvCxnSpPr>
          <p:cNvPr id="9" name="直接连接符 8"/>
          <p:cNvCxnSpPr/>
          <p:nvPr/>
        </p:nvCxnSpPr>
        <p:spPr>
          <a:xfrm>
            <a:off x="2931795" y="2034540"/>
            <a:ext cx="535305" cy="508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212850" y="2044700"/>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flipV="1">
            <a:off x="3538220" y="2009140"/>
            <a:ext cx="1852295" cy="6985"/>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2684780" y="2059305"/>
            <a:ext cx="688340" cy="368300"/>
          </a:xfrm>
          <a:prstGeom prst="rect">
            <a:avLst/>
          </a:prstGeom>
          <a:solidFill>
            <a:srgbClr val="FFFF00"/>
          </a:solidFill>
        </p:spPr>
        <p:txBody>
          <a:bodyPr wrap="square" rtlCol="0">
            <a:spAutoFit/>
          </a:bodyPr>
          <a:p>
            <a:r>
              <a:rPr lang="zh-CN" altLang="en-US"/>
              <a:t>谓语</a:t>
            </a:r>
            <a:endParaRPr lang="zh-CN" altLang="en-US"/>
          </a:p>
        </p:txBody>
      </p:sp>
      <p:sp>
        <p:nvSpPr>
          <p:cNvPr id="14" name="左中括号 13"/>
          <p:cNvSpPr/>
          <p:nvPr/>
        </p:nvSpPr>
        <p:spPr>
          <a:xfrm>
            <a:off x="9392920" y="148590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5205095" y="266636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20" name="直接连接符 19"/>
          <p:cNvCxnSpPr/>
          <p:nvPr>
            <p:custDataLst>
              <p:tags r:id="rId5"/>
            </p:custDataLst>
          </p:nvPr>
        </p:nvCxnSpPr>
        <p:spPr>
          <a:xfrm>
            <a:off x="791845" y="2049145"/>
            <a:ext cx="1738630"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6"/>
            </p:custDataLst>
          </p:nvPr>
        </p:nvSpPr>
        <p:spPr>
          <a:xfrm>
            <a:off x="3862705" y="2059305"/>
            <a:ext cx="941705" cy="368300"/>
          </a:xfrm>
          <a:prstGeom prst="rect">
            <a:avLst/>
          </a:prstGeom>
          <a:solidFill>
            <a:srgbClr val="FFFF00"/>
          </a:solidFill>
        </p:spPr>
        <p:txBody>
          <a:bodyPr wrap="square" rtlCol="0">
            <a:spAutoFit/>
          </a:bodyPr>
          <a:p>
            <a:pPr algn="ctr"/>
            <a:r>
              <a:rPr lang="zh-CN" altLang="en-US"/>
              <a:t>表语</a:t>
            </a:r>
            <a:endParaRPr lang="zh-CN" altLang="en-US"/>
          </a:p>
        </p:txBody>
      </p:sp>
      <p:sp>
        <p:nvSpPr>
          <p:cNvPr id="16" name="文本框 15"/>
          <p:cNvSpPr txBox="1"/>
          <p:nvPr>
            <p:custDataLst>
              <p:tags r:id="rId7"/>
            </p:custDataLst>
          </p:nvPr>
        </p:nvSpPr>
        <p:spPr>
          <a:xfrm>
            <a:off x="6664960" y="2016125"/>
            <a:ext cx="640715" cy="368300"/>
          </a:xfrm>
          <a:prstGeom prst="rect">
            <a:avLst/>
          </a:prstGeom>
          <a:solidFill>
            <a:srgbClr val="FFFF00"/>
          </a:solidFill>
        </p:spPr>
        <p:txBody>
          <a:bodyPr wrap="square" rtlCol="0">
            <a:spAutoFit/>
          </a:bodyPr>
          <a:p>
            <a:r>
              <a:rPr lang="zh-CN" altLang="en-US"/>
              <a:t>定语</a:t>
            </a:r>
            <a:endParaRPr lang="en-US" altLang="zh-CN"/>
          </a:p>
        </p:txBody>
      </p:sp>
      <p:sp>
        <p:nvSpPr>
          <p:cNvPr id="18" name="文本框 17"/>
          <p:cNvSpPr txBox="1"/>
          <p:nvPr/>
        </p:nvSpPr>
        <p:spPr>
          <a:xfrm>
            <a:off x="5047615" y="1525270"/>
            <a:ext cx="349885" cy="521970"/>
          </a:xfrm>
          <a:prstGeom prst="rect">
            <a:avLst/>
          </a:prstGeom>
          <a:noFill/>
        </p:spPr>
        <p:txBody>
          <a:bodyPr wrap="square" rtlCol="0">
            <a:spAutoFit/>
          </a:bodyPr>
          <a:p>
            <a:r>
              <a:rPr lang="zh-CN" altLang="en-US" sz="2800" b="1">
                <a:solidFill>
                  <a:srgbClr val="FF0000"/>
                </a:solidFill>
              </a:rPr>
              <a:t>（</a:t>
            </a:r>
            <a:endParaRPr lang="zh-CN" altLang="en-US" sz="2800" b="1">
              <a:solidFill>
                <a:srgbClr val="FF0000"/>
              </a:solidFill>
            </a:endParaRPr>
          </a:p>
        </p:txBody>
      </p:sp>
      <p:sp>
        <p:nvSpPr>
          <p:cNvPr id="19" name="文本框 18"/>
          <p:cNvSpPr txBox="1"/>
          <p:nvPr/>
        </p:nvSpPr>
        <p:spPr>
          <a:xfrm>
            <a:off x="9084310" y="1561465"/>
            <a:ext cx="576580" cy="521970"/>
          </a:xfrm>
          <a:prstGeom prst="rect">
            <a:avLst/>
          </a:prstGeom>
          <a:noFill/>
        </p:spPr>
        <p:txBody>
          <a:bodyPr wrap="square" rtlCol="0">
            <a:spAutoFit/>
          </a:bodyPr>
          <a:p>
            <a:r>
              <a:rPr lang="zh-CN" altLang="en-US" sz="2800" b="1">
                <a:solidFill>
                  <a:srgbClr val="FF0000"/>
                </a:solidFill>
              </a:rPr>
              <a:t>）</a:t>
            </a:r>
            <a:endParaRPr lang="zh-CN" altLang="en-US"/>
          </a:p>
        </p:txBody>
      </p:sp>
      <p:sp>
        <p:nvSpPr>
          <p:cNvPr id="21" name="文本框 20"/>
          <p:cNvSpPr txBox="1"/>
          <p:nvPr>
            <p:custDataLst>
              <p:tags r:id="rId8"/>
            </p:custDataLst>
          </p:nvPr>
        </p:nvSpPr>
        <p:spPr>
          <a:xfrm>
            <a:off x="2291080" y="3200400"/>
            <a:ext cx="640715" cy="368300"/>
          </a:xfrm>
          <a:prstGeom prst="rect">
            <a:avLst/>
          </a:prstGeom>
          <a:solidFill>
            <a:srgbClr val="FFFF00"/>
          </a:solidFill>
        </p:spPr>
        <p:txBody>
          <a:bodyPr wrap="square" rtlCol="0">
            <a:spAutoFit/>
          </a:bodyPr>
          <a:p>
            <a:r>
              <a:rPr lang="zh-CN" altLang="en-US"/>
              <a:t>定语</a:t>
            </a:r>
            <a:endParaRPr lang="en-US" altLang="zh-CN"/>
          </a:p>
        </p:txBody>
      </p:sp>
      <p:sp>
        <p:nvSpPr>
          <p:cNvPr id="24" name="文本框 23"/>
          <p:cNvSpPr txBox="1"/>
          <p:nvPr/>
        </p:nvSpPr>
        <p:spPr>
          <a:xfrm>
            <a:off x="1941195" y="2154555"/>
            <a:ext cx="349885" cy="521970"/>
          </a:xfrm>
          <a:prstGeom prst="rect">
            <a:avLst/>
          </a:prstGeom>
          <a:noFill/>
        </p:spPr>
        <p:txBody>
          <a:bodyPr wrap="square" rtlCol="0">
            <a:spAutoFit/>
          </a:bodyPr>
          <a:p>
            <a:r>
              <a:rPr lang="zh-CN" altLang="en-US" sz="2800" b="1">
                <a:solidFill>
                  <a:srgbClr val="FF0000"/>
                </a:solidFill>
              </a:rPr>
              <a:t>（</a:t>
            </a:r>
            <a:endParaRPr lang="zh-CN" altLang="en-US" sz="2800" b="1">
              <a:solidFill>
                <a:srgbClr val="FF0000"/>
              </a:solidFill>
            </a:endParaRPr>
          </a:p>
        </p:txBody>
      </p:sp>
      <p:sp>
        <p:nvSpPr>
          <p:cNvPr id="25" name="文本框 24"/>
          <p:cNvSpPr txBox="1"/>
          <p:nvPr/>
        </p:nvSpPr>
        <p:spPr>
          <a:xfrm>
            <a:off x="5206365" y="2154555"/>
            <a:ext cx="576580" cy="521970"/>
          </a:xfrm>
          <a:prstGeom prst="rect">
            <a:avLst/>
          </a:prstGeom>
          <a:noFill/>
        </p:spPr>
        <p:txBody>
          <a:bodyPr wrap="square" rtlCol="0">
            <a:spAutoFit/>
          </a:bodyPr>
          <a:p>
            <a:r>
              <a:rPr lang="zh-CN" altLang="en-US" sz="2800" b="1">
                <a:solidFill>
                  <a:srgbClr val="FF0000"/>
                </a:solidFill>
              </a:rPr>
              <a:t>）</a:t>
            </a:r>
            <a:endParaRPr lang="zh-CN" altLang="en-US"/>
          </a:p>
        </p:txBody>
      </p:sp>
      <p:sp>
        <p:nvSpPr>
          <p:cNvPr id="26" name="文本框 25"/>
          <p:cNvSpPr txBox="1"/>
          <p:nvPr/>
        </p:nvSpPr>
        <p:spPr>
          <a:xfrm>
            <a:off x="5047615" y="2855595"/>
            <a:ext cx="576580" cy="521970"/>
          </a:xfrm>
          <a:prstGeom prst="rect">
            <a:avLst/>
          </a:prstGeom>
          <a:noFill/>
        </p:spPr>
        <p:txBody>
          <a:bodyPr wrap="square" rtlCol="0">
            <a:spAutoFit/>
          </a:bodyPr>
          <a:p>
            <a:r>
              <a:rPr lang="zh-CN" altLang="en-US" sz="2800" b="1">
                <a:solidFill>
                  <a:srgbClr val="FF0000"/>
                </a:solidFill>
              </a:rPr>
              <a:t>）</a:t>
            </a:r>
            <a:endParaRPr lang="zh-CN" altLang="en-US"/>
          </a:p>
        </p:txBody>
      </p:sp>
      <p:sp>
        <p:nvSpPr>
          <p:cNvPr id="27" name="文本框 26"/>
          <p:cNvSpPr txBox="1"/>
          <p:nvPr/>
        </p:nvSpPr>
        <p:spPr>
          <a:xfrm>
            <a:off x="5047615" y="2174875"/>
            <a:ext cx="349885" cy="521970"/>
          </a:xfrm>
          <a:prstGeom prst="rect">
            <a:avLst/>
          </a:prstGeom>
          <a:noFill/>
        </p:spPr>
        <p:txBody>
          <a:bodyPr wrap="square" rtlCol="0">
            <a:spAutoFit/>
          </a:bodyPr>
          <a:p>
            <a:r>
              <a:rPr lang="zh-CN" altLang="en-US" sz="2800" b="1">
                <a:solidFill>
                  <a:srgbClr val="FF0000"/>
                </a:solidFill>
              </a:rPr>
              <a:t>（</a:t>
            </a:r>
            <a:endParaRPr lang="zh-CN" altLang="en-US" sz="2800" b="1">
              <a:solidFill>
                <a:srgbClr val="FF0000"/>
              </a:solidFill>
            </a:endParaRPr>
          </a:p>
        </p:txBody>
      </p:sp>
      <p:sp>
        <p:nvSpPr>
          <p:cNvPr id="28" name="文本框 27"/>
          <p:cNvSpPr txBox="1"/>
          <p:nvPr>
            <p:custDataLst>
              <p:tags r:id="rId9"/>
            </p:custDataLst>
          </p:nvPr>
        </p:nvSpPr>
        <p:spPr>
          <a:xfrm>
            <a:off x="2826385" y="2588260"/>
            <a:ext cx="640715" cy="368300"/>
          </a:xfrm>
          <a:prstGeom prst="rect">
            <a:avLst/>
          </a:prstGeom>
          <a:solidFill>
            <a:schemeClr val="tx2">
              <a:lumMod val="90000"/>
            </a:schemeClr>
          </a:solidFill>
          <a:ln>
            <a:solidFill>
              <a:schemeClr val="tx2"/>
            </a:solidFill>
          </a:ln>
        </p:spPr>
        <p:txBody>
          <a:bodyPr wrap="square" rtlCol="0">
            <a:spAutoFit/>
          </a:bodyPr>
          <a:p>
            <a:r>
              <a:rPr lang="zh-CN" altLang="en-US"/>
              <a:t>定语</a:t>
            </a:r>
            <a:endParaRPr lang="en-US" altLang="zh-CN"/>
          </a:p>
        </p:txBody>
      </p:sp>
      <p:sp>
        <p:nvSpPr>
          <p:cNvPr id="29" name="文本框 28"/>
          <p:cNvSpPr txBox="1"/>
          <p:nvPr>
            <p:custDataLst>
              <p:tags r:id="rId10"/>
            </p:custDataLst>
          </p:nvPr>
        </p:nvSpPr>
        <p:spPr>
          <a:xfrm>
            <a:off x="7388225" y="2623185"/>
            <a:ext cx="1442085" cy="368300"/>
          </a:xfrm>
          <a:prstGeom prst="rect">
            <a:avLst/>
          </a:prstGeom>
          <a:solidFill>
            <a:schemeClr val="tx2">
              <a:lumMod val="90000"/>
            </a:schemeClr>
          </a:solidFill>
          <a:ln>
            <a:solidFill>
              <a:schemeClr val="tx2"/>
            </a:solidFill>
          </a:ln>
        </p:spPr>
        <p:txBody>
          <a:bodyPr wrap="square" rtlCol="0">
            <a:spAutoFit/>
          </a:bodyPr>
          <a:p>
            <a:r>
              <a:rPr lang="zh-CN" altLang="en-US"/>
              <a:t>定语从句</a:t>
            </a:r>
            <a:endParaRPr lang="zh-CN" altLang="en-US"/>
          </a:p>
        </p:txBody>
      </p:sp>
      <p:pic>
        <p:nvPicPr>
          <p:cNvPr id="3" name="内容占位符 10" descr="logo横版 png"/>
          <p:cNvPicPr>
            <a:picLocks noChangeAspect="1"/>
          </p:cNvPicPr>
          <p:nvPr userDrawn="1">
            <p:ph idx="1"/>
          </p:nvPr>
        </p:nvPicPr>
        <p:blipFill>
          <a:blip r:embed="rId11"/>
          <a:stretch>
            <a:fillRect/>
          </a:stretch>
        </p:blipFill>
        <p:spPr>
          <a:xfrm>
            <a:off x="11370945" y="161290"/>
            <a:ext cx="671195" cy="709930"/>
          </a:xfrm>
          <a:prstGeom prst="rect">
            <a:avLst/>
          </a:prstGeom>
          <a:noFill/>
          <a:ln w="9525">
            <a:noFill/>
          </a:ln>
        </p:spPr>
      </p:pic>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 calcmode="lin" valueType="num">
                                      <p:cBhvr additive="base">
                                        <p:cTn id="3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5">
                                            <p:txEl>
                                              <p:pRg st="0" end="0"/>
                                            </p:txEl>
                                          </p:spTgt>
                                        </p:tgtEl>
                                        <p:attrNameLst>
                                          <p:attrName>style.visibility</p:attrName>
                                        </p:attrNameLst>
                                      </p:cBhvr>
                                      <p:to>
                                        <p:strVal val="visible"/>
                                      </p:to>
                                    </p:set>
                                    <p:anim calcmode="lin" valueType="num">
                                      <p:cBhvr additive="base">
                                        <p:cTn id="5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ppt_x"/>
                                          </p:val>
                                        </p:tav>
                                        <p:tav tm="100000">
                                          <p:val>
                                            <p:strVal val="#ppt_x"/>
                                          </p:val>
                                        </p:tav>
                                      </p:tavLst>
                                    </p:anim>
                                    <p:anim calcmode="lin" valueType="num">
                                      <p:cBhvr additive="base">
                                        <p:cTn id="70" dur="500" fill="hold"/>
                                        <p:tgtEl>
                                          <p:spTgt spid="2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6">
                                            <p:txEl>
                                              <p:pRg st="0" end="0"/>
                                            </p:txEl>
                                          </p:spTgt>
                                        </p:tgtEl>
                                        <p:attrNameLst>
                                          <p:attrName>style.visibility</p:attrName>
                                        </p:attrNameLst>
                                      </p:cBhvr>
                                      <p:to>
                                        <p:strVal val="visible"/>
                                      </p:to>
                                    </p:set>
                                    <p:anim calcmode="lin" valueType="num">
                                      <p:cBhvr additive="base">
                                        <p:cTn id="7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15" grpId="0" bldLvl="0" animBg="1"/>
      <p:bldP spid="22" grpId="0" bldLvl="0" animBg="1"/>
      <p:bldP spid="7" grpId="0" bldLvl="0" animBg="1"/>
      <p:bldP spid="16" grpId="0" bldLvl="0" animBg="1"/>
      <p:bldP spid="18" grpId="0"/>
      <p:bldP spid="21" grpId="0" bldLvl="0" animBg="1"/>
      <p:bldP spid="24" grpId="0"/>
      <p:bldP spid="27" grpId="0"/>
      <p:bldP spid="28" grpId="0" bldLvl="0" animBg="1"/>
      <p:bldP spid="29" grpId="0" bldLvl="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flipH="1">
            <a:off x="-436738" y="2643497"/>
            <a:ext cx="4837472" cy="4837472"/>
          </a:xfrm>
          <a:prstGeom prst="rect">
            <a:avLst/>
          </a:prstGeom>
        </p:spPr>
      </p:pic>
      <p:sp>
        <p:nvSpPr>
          <p:cNvPr id="5" name="标题 4"/>
          <p:cNvSpPr>
            <a:spLocks noGrp="1"/>
          </p:cNvSpPr>
          <p:nvPr>
            <p:ph type="ctrTitle" idx="3"/>
            <p:custDataLst>
              <p:tags r:id="rId2"/>
            </p:custDataLst>
          </p:nvPr>
        </p:nvSpPr>
        <p:spPr>
          <a:xfrm>
            <a:off x="1193165" y="1125220"/>
            <a:ext cx="9963150" cy="2406650"/>
          </a:xfrm>
        </p:spPr>
        <p:txBody>
          <a:bodyPr>
            <a:normAutofit fontScale="90000"/>
          </a:bodyPr>
          <a:p>
            <a:pPr marL="0" indent="0" algn="ctr">
              <a:lnSpc>
                <a:spcPct val="100000"/>
              </a:lnSpc>
              <a:spcBef>
                <a:spcPts val="0"/>
              </a:spcBef>
              <a:spcAft>
                <a:spcPts val="0"/>
              </a:spcAft>
              <a:buSzPct val="100000"/>
              <a:buNone/>
            </a:pPr>
            <a:r>
              <a:rPr lang="en-US" altLang="zh-CN" sz="6000">
                <a:solidFill>
                  <a:schemeClr val="tx1"/>
                </a:solidFill>
              </a:rPr>
              <a:t>2024届高三第二次学业质量评价（T8联考）</a:t>
            </a:r>
            <a:endParaRPr lang="en-US" altLang="zh-CN" sz="6000">
              <a:solidFill>
                <a:schemeClr val="tx1"/>
              </a:solidFill>
            </a:endParaRPr>
          </a:p>
          <a:p>
            <a:pPr marL="0" lvl="0" algn="ctr">
              <a:lnSpc>
                <a:spcPct val="130000"/>
              </a:lnSpc>
              <a:buNone/>
            </a:pPr>
            <a:r>
              <a:rPr lang="en-US" altLang="zh-CN" sz="6000">
                <a:solidFill>
                  <a:schemeClr val="tx1"/>
                </a:solidFill>
              </a:rPr>
              <a:t>英语试题评讲</a:t>
            </a:r>
            <a:endParaRPr lang="en-US" altLang="zh-CN" sz="6000">
              <a:solidFill>
                <a:schemeClr val="tx1"/>
              </a:solidFill>
            </a:endParaRPr>
          </a:p>
        </p:txBody>
      </p:sp>
      <p:sp>
        <p:nvSpPr>
          <p:cNvPr id="6" name="副标题 2"/>
          <p:cNvSpPr>
            <a:spLocks noGrp="1"/>
          </p:cNvSpPr>
          <p:nvPr>
            <p:ph type="body" idx="1"/>
            <p:custDataLst>
              <p:tags r:id="rId3"/>
            </p:custDataLst>
          </p:nvPr>
        </p:nvSpPr>
        <p:spPr>
          <a:xfrm>
            <a:off x="3662679" y="4160655"/>
            <a:ext cx="5199177" cy="1244534"/>
          </a:xfrm>
        </p:spPr>
        <p:txBody>
          <a:bodyPr/>
          <a:p>
            <a:pPr marL="0" lvl="0" indent="0" algn="ctr">
              <a:lnSpc>
                <a:spcPct val="130000"/>
              </a:lnSpc>
              <a:spcBef>
                <a:spcPts val="0"/>
              </a:spcBef>
              <a:spcAft>
                <a:spcPts val="1000"/>
              </a:spcAft>
              <a:buSzPct val="100000"/>
              <a:buNone/>
            </a:pPr>
            <a:r>
              <a:rPr lang="en-US" altLang="zh-CN" sz="2400" dirty="0">
                <a:solidFill>
                  <a:schemeClr val="tx1"/>
                </a:solidFill>
              </a:rPr>
              <a:t>——海亮高级中学 陈虹——</a:t>
            </a:r>
            <a:endParaRPr lang="en-US" altLang="zh-CN" sz="2400" dirty="0">
              <a:solidFill>
                <a:schemeClr val="tx1"/>
              </a:solidFill>
            </a:endParaRPr>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idx="3"/>
            <p:custDataLst>
              <p:tags r:id="rId1"/>
            </p:custDataLst>
          </p:nvPr>
        </p:nvSpPr>
        <p:spPr>
          <a:xfrm>
            <a:off x="896620" y="106680"/>
            <a:ext cx="5199380" cy="2057400"/>
          </a:xfrm>
        </p:spPr>
        <p:txBody>
          <a:bodyPr/>
          <a:p>
            <a:pPr marL="0" indent="0" algn="ctr">
              <a:lnSpc>
                <a:spcPct val="100000"/>
              </a:lnSpc>
              <a:spcBef>
                <a:spcPts val="0"/>
              </a:spcBef>
              <a:spcAft>
                <a:spcPts val="0"/>
              </a:spcAft>
              <a:buSzPct val="100000"/>
              <a:buNone/>
            </a:pPr>
            <a:r>
              <a:rPr lang="en-US" altLang="zh-CN" sz="6000" dirty="0">
                <a:solidFill>
                  <a:schemeClr val="accent6">
                    <a:lumMod val="75000"/>
                  </a:schemeClr>
                </a:solidFill>
              </a:rPr>
              <a:t>C 篇</a:t>
            </a:r>
            <a:r>
              <a:rPr lang="en-US" altLang="zh-CN" sz="6000" dirty="0">
                <a:solidFill>
                  <a:schemeClr val="accent1"/>
                </a:solidFill>
              </a:rPr>
              <a:t> </a:t>
            </a:r>
            <a:endParaRPr lang="en-US" altLang="zh-CN" sz="6000" dirty="0">
              <a:solidFill>
                <a:schemeClr val="accent1"/>
              </a:solidFill>
            </a:endParaRPr>
          </a:p>
        </p:txBody>
      </p:sp>
      <p:sp>
        <p:nvSpPr>
          <p:cNvPr id="6" name="副标题 2"/>
          <p:cNvSpPr>
            <a:spLocks noGrp="1"/>
          </p:cNvSpPr>
          <p:nvPr>
            <p:ph type="body" idx="1"/>
            <p:custDataLst>
              <p:tags r:id="rId2"/>
            </p:custDataLst>
          </p:nvPr>
        </p:nvSpPr>
        <p:spPr>
          <a:xfrm>
            <a:off x="580390" y="3046730"/>
            <a:ext cx="5969000" cy="3084830"/>
          </a:xfrm>
        </p:spPr>
        <p:txBody>
          <a:bodyPr>
            <a:normAutofit/>
          </a:bodyPr>
          <a:p>
            <a:pPr marL="0" lvl="0" indent="0" algn="l">
              <a:lnSpc>
                <a:spcPct val="130000"/>
              </a:lnSpc>
              <a:spcBef>
                <a:spcPts val="0"/>
              </a:spcBef>
              <a:spcAft>
                <a:spcPts val="1000"/>
              </a:spcAft>
              <a:buSzPct val="100000"/>
              <a:buNone/>
            </a:pPr>
            <a:r>
              <a:rPr lang="zh-CN" altLang="en-US" sz="2400">
                <a:solidFill>
                  <a:schemeClr val="accent6">
                    <a:lumMod val="75000"/>
                  </a:schemeClr>
                </a:solidFill>
              </a:rPr>
              <a:t>本文是一篇说明文。文章主要介绍了人们在冬天通过在路面撒盐来缓解雪后因道路结冰而造成的交通安全问题，并就此问题所带来的环境问题进行科普。</a:t>
            </a:r>
            <a:endParaRPr lang="zh-CN" altLang="en-US" sz="2400">
              <a:solidFill>
                <a:schemeClr val="accent6">
                  <a:lumMod val="75000"/>
                </a:schemeClr>
              </a:solidFill>
            </a:endParaRPr>
          </a:p>
        </p:txBody>
      </p:sp>
      <p:grpSp>
        <p:nvGrpSpPr>
          <p:cNvPr id="16" name="组合 15"/>
          <p:cNvGrpSpPr/>
          <p:nvPr/>
        </p:nvGrpSpPr>
        <p:grpSpPr>
          <a:xfrm>
            <a:off x="1924147" y="1673225"/>
            <a:ext cx="3282315" cy="811066"/>
            <a:chOff x="1430" y="6225"/>
            <a:chExt cx="5121" cy="1129"/>
          </a:xfrm>
        </p:grpSpPr>
        <p:sp>
          <p:nvSpPr>
            <p:cNvPr id="9" name="圆角矩形 8"/>
            <p:cNvSpPr/>
            <p:nvPr/>
          </p:nvSpPr>
          <p:spPr>
            <a:xfrm>
              <a:off x="1430" y="6225"/>
              <a:ext cx="5121"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652" y="6469"/>
              <a:ext cx="4677" cy="641"/>
            </a:xfrm>
            <a:prstGeom prst="rect">
              <a:avLst/>
            </a:prstGeom>
            <a:noFill/>
          </p:spPr>
          <p:txBody>
            <a:bodyPr wrap="square" rtlCol="0">
              <a:spAutoFit/>
            </a:bodyPr>
            <a:p>
              <a:pPr algn="ctr">
                <a:lnSpc>
                  <a:spcPct val="100000"/>
                </a:lnSpc>
                <a:buClrTx/>
                <a:buSzTx/>
                <a:buFontTx/>
                <a:buNone/>
              </a:pPr>
              <a:r>
                <a:rPr lang="en-US" sz="2400">
                  <a:solidFill>
                    <a:srgbClr val="C00000"/>
                  </a:solidFill>
                  <a:effectLst>
                    <a:outerShdw blurRad="38100" dist="25400" dir="5400000" algn="ctr" rotWithShape="0">
                      <a:srgbClr val="6E747A">
                        <a:alpha val="43000"/>
                      </a:srgbClr>
                    </a:outerShdw>
                  </a:effectLst>
                  <a:sym typeface="+mn-ea"/>
                </a:rPr>
                <a:t>Salt used to melt ice</a:t>
              </a:r>
              <a:endParaRPr lang="en-US" sz="2400">
                <a:solidFill>
                  <a:srgbClr val="C00000"/>
                </a:solidFill>
                <a:effectLst>
                  <a:outerShdw blurRad="38100" dist="25400" dir="5400000" algn="ctr" rotWithShape="0">
                    <a:srgbClr val="6E747A">
                      <a:alpha val="43000"/>
                    </a:srgbClr>
                  </a:outerShdw>
                </a:effectLst>
                <a:sym typeface="+mn-ea"/>
              </a:endParaRPr>
            </a:p>
          </p:txBody>
        </p:sp>
      </p:grpSp>
      <p:pic>
        <p:nvPicPr>
          <p:cNvPr id="2" name="图片 1"/>
          <p:cNvPicPr>
            <a:picLocks noChangeAspect="1"/>
          </p:cNvPicPr>
          <p:nvPr/>
        </p:nvPicPr>
        <p:blipFill>
          <a:blip r:embed="rId3"/>
          <a:stretch>
            <a:fillRect/>
          </a:stretch>
        </p:blipFill>
        <p:spPr>
          <a:xfrm>
            <a:off x="6241415" y="1025525"/>
            <a:ext cx="5823585" cy="3985260"/>
          </a:xfrm>
          <a:prstGeom prst="rect">
            <a:avLst/>
          </a:prstGeom>
        </p:spPr>
      </p:pic>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1892595" y="2009553"/>
            <a:ext cx="3503665" cy="638831"/>
          </a:xfrm>
          <a:prstGeom prst="rect">
            <a:avLst/>
          </a:prstGeom>
          <a:noFill/>
        </p:spPr>
        <p:txBody>
          <a:bodyPr wrap="square" lIns="90000" tIns="46800" rIns="90000" bIns="46800" rtlCol="0" anchor="ctr">
            <a:normAutofit/>
          </a:bodyPr>
          <a:p>
            <a:pPr algn="r">
              <a:lnSpc>
                <a:spcPct val="120000"/>
              </a:lnSpc>
            </a:pPr>
            <a:r>
              <a:rPr lang="en-US" altLang="zh-CN" dirty="0">
                <a:solidFill>
                  <a:schemeClr val="lt1"/>
                </a:solidFill>
                <a:latin typeface="Arial" panose="020B0604020202020204" pitchFamily="34" charset="0"/>
                <a:ea typeface="微软雅黑" panose="020B0503020204020204" pitchFamily="34" charset="-122"/>
                <a:cs typeface="Arial" panose="020B0604020202020204" pitchFamily="34" charset="0"/>
              </a:rPr>
              <a:t>LOREM IPSUM DOLOR</a:t>
            </a:r>
            <a:endParaRPr lang="en-US" altLang="zh-CN" dirty="0">
              <a:solidFill>
                <a:schemeClr val="lt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Rectangle 3"/>
          <p:cNvSpPr txBox="1">
            <a:spLocks noChangeArrowheads="1"/>
          </p:cNvSpPr>
          <p:nvPr>
            <p:custDataLst>
              <p:tags r:id="rId2"/>
            </p:custDataLst>
          </p:nvPr>
        </p:nvSpPr>
        <p:spPr bwMode="auto">
          <a:xfrm>
            <a:off x="5396260" y="2001592"/>
            <a:ext cx="774482" cy="701475"/>
          </a:xfrm>
          <a:prstGeom prst="rect">
            <a:avLst/>
          </a:prstGeom>
          <a:noFill/>
        </p:spPr>
        <p:txBody>
          <a:bodyPr wrap="square" lIns="90000" tIns="46800" rIns="90000" bIns="46800" anchor="ctr">
            <a:normAutofit fontScale="80000"/>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latinLnBrk="0"/>
            <a:r>
              <a:rPr lang="en-US" altLang="ko-KR" dirty="0">
                <a:solidFill>
                  <a:schemeClr val="lt1"/>
                </a:solidFill>
                <a:effectLst/>
                <a:latin typeface="Arial" panose="020B0604020202020204" pitchFamily="34" charset="0"/>
                <a:ea typeface="微软雅黑" panose="020B0503020204020204" pitchFamily="34" charset="-122"/>
                <a:cs typeface="Arial" panose="020B0604020202020204" pitchFamily="34" charset="0"/>
              </a:rPr>
              <a:t>01</a:t>
            </a:r>
            <a:endParaRPr lang="en-US" altLang="ko-KR" dirty="0">
              <a:solidFill>
                <a:schemeClr val="lt1"/>
              </a:solidFill>
              <a:effectLst/>
              <a:latin typeface="Arial" panose="020B0604020202020204" pitchFamily="34" charset="0"/>
              <a:ea typeface="微软雅黑" panose="020B0503020204020204" pitchFamily="34" charset="-122"/>
              <a:cs typeface="Arial" panose="020B0604020202020204" pitchFamily="34" charset="0"/>
            </a:endParaRPr>
          </a:p>
        </p:txBody>
      </p:sp>
      <p:pic>
        <p:nvPicPr>
          <p:cNvPr id="3" name="图片 2"/>
          <p:cNvPicPr>
            <a:picLocks noChangeAspect="1"/>
          </p:cNvPicPr>
          <p:nvPr/>
        </p:nvPicPr>
        <p:blipFill>
          <a:blip r:embed="rId3"/>
          <a:stretch>
            <a:fillRect/>
          </a:stretch>
        </p:blipFill>
        <p:spPr>
          <a:xfrm>
            <a:off x="112395" y="174625"/>
            <a:ext cx="12195810" cy="6619875"/>
          </a:xfrm>
          <a:prstGeom prst="rect">
            <a:avLst/>
          </a:prstGeom>
        </p:spPr>
      </p:pic>
      <p:sp>
        <p:nvSpPr>
          <p:cNvPr id="4" name="文本框 3"/>
          <p:cNvSpPr txBox="1"/>
          <p:nvPr/>
        </p:nvSpPr>
        <p:spPr>
          <a:xfrm>
            <a:off x="3837305" y="341630"/>
            <a:ext cx="4072255" cy="829945"/>
          </a:xfrm>
          <a:prstGeom prst="rect">
            <a:avLst/>
          </a:prstGeom>
          <a:solidFill>
            <a:schemeClr val="tx2"/>
          </a:solidFill>
        </p:spPr>
        <p:txBody>
          <a:bodyPr wrap="square" rtlCol="0">
            <a:spAutoFit/>
          </a:bodyPr>
          <a:p>
            <a:pPr algn="ctr"/>
            <a:r>
              <a:rPr lang="zh-CN" altLang="en-US" sz="4800" b="1"/>
              <a:t>Introduction</a:t>
            </a:r>
            <a:endParaRPr lang="zh-CN" altLang="en-US" sz="4800" b="1"/>
          </a:p>
        </p:txBody>
      </p:sp>
      <p:sp>
        <p:nvSpPr>
          <p:cNvPr id="7" name="文本框 6"/>
          <p:cNvSpPr txBox="1"/>
          <p:nvPr/>
        </p:nvSpPr>
        <p:spPr>
          <a:xfrm>
            <a:off x="4184650" y="1449705"/>
            <a:ext cx="3197860" cy="953135"/>
          </a:xfrm>
          <a:prstGeom prst="rect">
            <a:avLst/>
          </a:prstGeom>
          <a:solidFill>
            <a:schemeClr val="accent3">
              <a:lumMod val="40000"/>
              <a:lumOff val="60000"/>
            </a:schemeClr>
          </a:solidFill>
        </p:spPr>
        <p:txBody>
          <a:bodyPr wrap="square" rtlCol="0">
            <a:spAutoFit/>
          </a:bodyPr>
          <a:p>
            <a:pPr algn="ctr"/>
            <a:r>
              <a:rPr lang="zh-CN" altLang="en-US" sz="2800" b="1"/>
              <a:t>Mechanism of salt on ice</a:t>
            </a:r>
            <a:endParaRPr lang="zh-CN" altLang="en-US" sz="2800" b="1"/>
          </a:p>
        </p:txBody>
      </p:sp>
      <p:sp>
        <p:nvSpPr>
          <p:cNvPr id="8" name="文本框 7"/>
          <p:cNvSpPr txBox="1"/>
          <p:nvPr/>
        </p:nvSpPr>
        <p:spPr>
          <a:xfrm>
            <a:off x="4184650" y="2934970"/>
            <a:ext cx="3197860" cy="953135"/>
          </a:xfrm>
          <a:prstGeom prst="rect">
            <a:avLst/>
          </a:prstGeom>
          <a:solidFill>
            <a:schemeClr val="accent3">
              <a:lumMod val="40000"/>
              <a:lumOff val="60000"/>
            </a:schemeClr>
          </a:solidFill>
        </p:spPr>
        <p:txBody>
          <a:bodyPr wrap="square" rtlCol="0">
            <a:spAutoFit/>
          </a:bodyPr>
          <a:p>
            <a:pPr algn="ctr"/>
            <a:r>
              <a:rPr lang="zh-CN" altLang="en-US" sz="2800" b="1"/>
              <a:t>Action of salt at low temperatures</a:t>
            </a:r>
            <a:endParaRPr lang="zh-CN" altLang="en-US" sz="2800" b="1"/>
          </a:p>
        </p:txBody>
      </p:sp>
      <p:sp>
        <p:nvSpPr>
          <p:cNvPr id="9" name="文本框 8"/>
          <p:cNvSpPr txBox="1"/>
          <p:nvPr/>
        </p:nvSpPr>
        <p:spPr>
          <a:xfrm>
            <a:off x="3639185" y="4119880"/>
            <a:ext cx="4269740" cy="521970"/>
          </a:xfrm>
          <a:prstGeom prst="rect">
            <a:avLst/>
          </a:prstGeom>
          <a:solidFill>
            <a:schemeClr val="accent3">
              <a:lumMod val="40000"/>
              <a:lumOff val="60000"/>
            </a:schemeClr>
          </a:solidFill>
        </p:spPr>
        <p:txBody>
          <a:bodyPr wrap="square" rtlCol="0">
            <a:spAutoFit/>
          </a:bodyPr>
          <a:p>
            <a:pPr algn="ctr"/>
            <a:r>
              <a:rPr lang="zh-CN" altLang="en-US" sz="2800" b="1"/>
              <a:t>Negative impacts of salt</a:t>
            </a:r>
            <a:endParaRPr lang="zh-CN" altLang="en-US" sz="2800" b="1"/>
          </a:p>
        </p:txBody>
      </p:sp>
      <p:sp>
        <p:nvSpPr>
          <p:cNvPr id="10" name="文本框 9"/>
          <p:cNvSpPr txBox="1"/>
          <p:nvPr/>
        </p:nvSpPr>
        <p:spPr>
          <a:xfrm>
            <a:off x="2583180" y="5322570"/>
            <a:ext cx="7253605" cy="829945"/>
          </a:xfrm>
          <a:prstGeom prst="rect">
            <a:avLst/>
          </a:prstGeom>
          <a:solidFill>
            <a:schemeClr val="tx2"/>
          </a:solidFill>
        </p:spPr>
        <p:txBody>
          <a:bodyPr wrap="square" rtlCol="0">
            <a:spAutoFit/>
          </a:bodyPr>
          <a:p>
            <a:pPr algn="ctr"/>
            <a:r>
              <a:rPr lang="zh-CN" altLang="en-US" sz="4800" b="1"/>
              <a:t>Alternative solutions</a:t>
            </a:r>
            <a:endParaRPr lang="zh-CN" altLang="en-US" sz="4800" b="1"/>
          </a:p>
        </p:txBody>
      </p:sp>
      <p:pic>
        <p:nvPicPr>
          <p:cNvPr id="11" name="内容占位符 10" descr="logo横版 png"/>
          <p:cNvPicPr>
            <a:picLocks noChangeAspect="1"/>
          </p:cNvPicPr>
          <p:nvPr userDrawn="1">
            <p:ph idx="1"/>
          </p:nvPr>
        </p:nvPicPr>
        <p:blipFill>
          <a:blip r:embed="rId4"/>
          <a:stretch>
            <a:fillRect/>
          </a:stretch>
        </p:blipFill>
        <p:spPr>
          <a:xfrm>
            <a:off x="11386820" y="202565"/>
            <a:ext cx="661035" cy="699135"/>
          </a:xfrm>
          <a:prstGeom prst="rect">
            <a:avLst/>
          </a:prstGeom>
          <a:noFill/>
          <a:ln w="9525">
            <a:no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bldLvl="0" animBg="1"/>
      <p:bldP spid="8" grpId="0" bldLvl="0" animBg="1"/>
      <p:bldP spid="9" grpId="0" bldLvl="0" animBg="1"/>
      <p:bldP spid="1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65405"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 name="文本框 14"/>
          <p:cNvSpPr/>
          <p:nvPr>
            <p:custDataLst>
              <p:tags r:id="rId5"/>
            </p:custDataLst>
          </p:nvPr>
        </p:nvSpPr>
        <p:spPr>
          <a:xfrm>
            <a:off x="241300" y="1022350"/>
            <a:ext cx="12223115" cy="1714500"/>
          </a:xfrm>
          <a:prstGeom prst="rect">
            <a:avLst/>
          </a:prstGeom>
          <a:noFill/>
          <a:ln w="9525">
            <a:noFill/>
          </a:ln>
        </p:spPr>
        <p:txBody>
          <a:bodyPr wrap="square">
            <a:spAutoFit/>
          </a:bodyPr>
          <a:lstStyle/>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28.What’s the purpose of the first sentence in Paragraph 2?</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A.To introduce the topic.	</a:t>
            </a:r>
            <a:r>
              <a:rPr lang="en-US" altLang="zh-CN" sz="3200" dirty="0">
                <a:solidFill>
                  <a:schemeClr val="dk1"/>
                </a:solidFill>
                <a:latin typeface="Times New Roman" panose="02020603050405020304" charset="0"/>
                <a:ea typeface="微软雅黑" panose="020B0503020204020204" pitchFamily="34" charset="-122"/>
                <a:cs typeface="Times New Roman" panose="02020603050405020304" charset="0"/>
              </a:rPr>
              <a:t>     </a:t>
            </a: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B.To give some evidence.</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C.To define the phenomenon.</a:t>
            </a:r>
            <a:r>
              <a:rPr lang="en-US" altLang="zh-CN" sz="3200" dirty="0">
                <a:solidFill>
                  <a:schemeClr val="dk1"/>
                </a:solidFill>
                <a:latin typeface="Times New Roman" panose="02020603050405020304" charset="0"/>
                <a:ea typeface="微软雅黑" panose="020B0503020204020204" pitchFamily="34" charset="-122"/>
                <a:cs typeface="Times New Roman" panose="02020603050405020304" charset="0"/>
              </a:rPr>
              <a:t>  </a:t>
            </a: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D.To reveal the misconception.</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5229860" y="228663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241300" y="4262120"/>
            <a:ext cx="11690350" cy="1076325"/>
          </a:xfrm>
          <a:prstGeom prst="rect">
            <a:avLst/>
          </a:prstGeom>
          <a:solidFill>
            <a:schemeClr val="accent3">
              <a:lumMod val="20000"/>
              <a:lumOff val="80000"/>
            </a:schemeClr>
          </a:solidFill>
          <a:ln>
            <a:solidFill>
              <a:schemeClr val="accent1"/>
            </a:solidFill>
          </a:ln>
        </p:spPr>
        <p:txBody>
          <a:bodyPr wrap="square" rtlCol="0">
            <a:spAutoFit/>
          </a:bodyPr>
          <a:p>
            <a:r>
              <a:rPr lang="zh-CN" altLang="en-US" sz="3200"/>
              <a:t>第二段：Salt </a:t>
            </a:r>
            <a:r>
              <a:rPr lang="zh-CN" altLang="en-US" sz="3200">
                <a:solidFill>
                  <a:srgbClr val="FF0000"/>
                </a:solidFill>
              </a:rPr>
              <a:t>doesn’t</a:t>
            </a:r>
            <a:r>
              <a:rPr lang="zh-CN" altLang="en-US" sz="3200"/>
              <a:t> directly melt ice, </a:t>
            </a:r>
            <a:r>
              <a:rPr lang="zh-CN" altLang="en-US" sz="3200">
                <a:solidFill>
                  <a:srgbClr val="FF0000"/>
                </a:solidFill>
              </a:rPr>
              <a:t>nor does</a:t>
            </a:r>
            <a:r>
              <a:rPr lang="zh-CN" altLang="en-US" sz="3200"/>
              <a:t> it make snow simply disappear. </a:t>
            </a:r>
            <a:r>
              <a:rPr lang="zh-CN" altLang="en-US" sz="3200">
                <a:solidFill>
                  <a:srgbClr val="FF0000"/>
                </a:solidFill>
              </a:rPr>
              <a:t>Instead</a:t>
            </a:r>
            <a:r>
              <a:rPr lang="en-US" altLang="zh-CN" sz="3200"/>
              <a:t>....</a:t>
            </a:r>
            <a:endParaRPr lang="en-US" altLang="zh-CN" sz="3200"/>
          </a:p>
        </p:txBody>
      </p:sp>
      <p:grpSp>
        <p:nvGrpSpPr>
          <p:cNvPr id="20" name="组合 19" descr="7b0a202020202274657874626f78223a2022220a7d0a"/>
          <p:cNvGrpSpPr/>
          <p:nvPr/>
        </p:nvGrpSpPr>
        <p:grpSpPr>
          <a:xfrm>
            <a:off x="8755380" y="112395"/>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写作意图题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12" name="椭圆 11"/>
          <p:cNvSpPr/>
          <p:nvPr/>
        </p:nvSpPr>
        <p:spPr>
          <a:xfrm>
            <a:off x="7711440" y="2045335"/>
            <a:ext cx="3067685" cy="822960"/>
          </a:xfrm>
          <a:prstGeom prst="ellipse">
            <a:avLst/>
          </a:prstGeom>
          <a:noFill/>
          <a:ln w="38100">
            <a:solidFill>
              <a:schemeClr val="tx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7" name="直接连接符 16"/>
          <p:cNvCxnSpPr/>
          <p:nvPr/>
        </p:nvCxnSpPr>
        <p:spPr>
          <a:xfrm flipV="1">
            <a:off x="2871470" y="4798695"/>
            <a:ext cx="1778000" cy="254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pic>
        <p:nvPicPr>
          <p:cNvPr id="11" name="图片 10"/>
          <p:cNvPicPr>
            <a:picLocks noChangeAspect="1"/>
          </p:cNvPicPr>
          <p:nvPr/>
        </p:nvPicPr>
        <p:blipFill>
          <a:blip r:embed="rId6"/>
          <a:stretch>
            <a:fillRect/>
          </a:stretch>
        </p:blipFill>
        <p:spPr>
          <a:xfrm>
            <a:off x="344170" y="0"/>
            <a:ext cx="1590040" cy="1104900"/>
          </a:xfrm>
          <a:prstGeom prst="rect">
            <a:avLst/>
          </a:prstGeom>
        </p:spPr>
      </p:pic>
      <p:cxnSp>
        <p:nvCxnSpPr>
          <p:cNvPr id="3" name="直接连接符 2"/>
          <p:cNvCxnSpPr/>
          <p:nvPr/>
        </p:nvCxnSpPr>
        <p:spPr>
          <a:xfrm flipV="1">
            <a:off x="7517765" y="4819015"/>
            <a:ext cx="1700530" cy="698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flipV="1">
            <a:off x="3529330" y="5237480"/>
            <a:ext cx="1700530" cy="698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9" name="圆角矩形标注 8"/>
          <p:cNvSpPr/>
          <p:nvPr/>
        </p:nvSpPr>
        <p:spPr>
          <a:xfrm>
            <a:off x="3674110" y="2736850"/>
            <a:ext cx="6301105" cy="1183640"/>
          </a:xfrm>
          <a:prstGeom prst="wedgeRoundRectCallout">
            <a:avLst>
              <a:gd name="adj1" fmla="val 32324"/>
              <a:gd name="adj2" fmla="val -70493"/>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rPr>
              <a:t>n. </a:t>
            </a:r>
            <a:r>
              <a:rPr lang="zh-CN" altLang="en-US" sz="2800">
                <a:solidFill>
                  <a:schemeClr val="tx1"/>
                </a:solidFill>
              </a:rPr>
              <a:t>误解；错误的观念；错误印象</a:t>
            </a:r>
            <a:endParaRPr lang="zh-CN" altLang="en-US" sz="2800">
              <a:solidFill>
                <a:schemeClr val="tx1"/>
              </a:solidFill>
            </a:endParaRPr>
          </a:p>
        </p:txBody>
      </p:sp>
      <p:sp>
        <p:nvSpPr>
          <p:cNvPr id="4" name="文本框 3"/>
          <p:cNvSpPr txBox="1"/>
          <p:nvPr/>
        </p:nvSpPr>
        <p:spPr>
          <a:xfrm>
            <a:off x="607695" y="430530"/>
            <a:ext cx="925830" cy="460375"/>
          </a:xfrm>
          <a:prstGeom prst="rect">
            <a:avLst/>
          </a:prstGeom>
          <a:noFill/>
        </p:spPr>
        <p:txBody>
          <a:bodyPr wrap="square" rtlCol="0">
            <a:spAutoFit/>
          </a:bodyPr>
          <a:p>
            <a:pPr algn="ctr"/>
            <a:r>
              <a:rPr lang="en-US" altLang="zh-CN" sz="2400" b="1"/>
              <a:t>C </a:t>
            </a:r>
            <a:r>
              <a:rPr lang="zh-CN" altLang="en-US" sz="2400" b="1"/>
              <a:t>篇</a:t>
            </a:r>
            <a:endParaRPr lang="zh-CN" altLang="en-US" sz="2400" b="1"/>
          </a:p>
        </p:txBody>
      </p:sp>
      <p:sp>
        <p:nvSpPr>
          <p:cNvPr id="19" name="文本框 18"/>
          <p:cNvSpPr txBox="1"/>
          <p:nvPr/>
        </p:nvSpPr>
        <p:spPr>
          <a:xfrm>
            <a:off x="998220" y="5589270"/>
            <a:ext cx="10249535" cy="521970"/>
          </a:xfrm>
          <a:prstGeom prst="rect">
            <a:avLst/>
          </a:prstGeom>
          <a:solidFill>
            <a:srgbClr val="C00000"/>
          </a:solidFill>
        </p:spPr>
        <p:txBody>
          <a:bodyPr wrap="square" rtlCol="0">
            <a:spAutoFit/>
          </a:bodyPr>
          <a:p>
            <a:pPr algn="ctr"/>
            <a:r>
              <a:rPr lang="en-US" altLang="zh-CN" sz="2800">
                <a:solidFill>
                  <a:srgbClr val="FFFF00"/>
                </a:solidFill>
              </a:rPr>
              <a:t>Tip: </a:t>
            </a:r>
            <a:r>
              <a:rPr lang="zh-CN" altLang="en-US" sz="2800">
                <a:solidFill>
                  <a:srgbClr val="FFFF00"/>
                </a:solidFill>
              </a:rPr>
              <a:t>段首出现转折词时，主旨通常在后面</a:t>
            </a:r>
            <a:endParaRPr lang="zh-CN" altLang="en-US" sz="2800">
              <a:solidFill>
                <a:srgbClr val="FFFF00"/>
              </a:solidFill>
            </a:endParaRPr>
          </a:p>
        </p:txBody>
      </p:sp>
      <p:sp>
        <p:nvSpPr>
          <p:cNvPr id="26" name="文本框 25"/>
          <p:cNvSpPr txBox="1"/>
          <p:nvPr>
            <p:custDataLst>
              <p:tags r:id="rId7"/>
            </p:custDataLst>
          </p:nvPr>
        </p:nvSpPr>
        <p:spPr>
          <a:xfrm>
            <a:off x="241300" y="1009650"/>
            <a:ext cx="11428730" cy="3642995"/>
          </a:xfrm>
          <a:prstGeom prst="rect">
            <a:avLst/>
          </a:prstGeom>
          <a:solidFill>
            <a:schemeClr val="accent3">
              <a:lumMod val="60000"/>
              <a:lumOff val="40000"/>
            </a:schemeClr>
          </a:solidFill>
          <a:ln>
            <a:solidFill>
              <a:schemeClr val="accent3">
                <a:lumMod val="60000"/>
                <a:lumOff val="40000"/>
              </a:schemeClr>
            </a:solidFill>
          </a:ln>
        </p:spPr>
        <p:txBody>
          <a:bodyPr wrap="square" rtlCol="0">
            <a:noAutofit/>
          </a:bodyPr>
          <a:p>
            <a:r>
              <a:rPr lang="zh-CN" altLang="en-US" sz="3200" b="1">
                <a:solidFill>
                  <a:schemeClr val="accent2">
                    <a:lumMod val="50000"/>
                  </a:schemeClr>
                </a:solidFill>
                <a:latin typeface="华文行楷" panose="02010800040101010101" charset="-122"/>
                <a:ea typeface="华文行楷" panose="02010800040101010101" charset="-122"/>
              </a:rPr>
              <a:t>知识补充：说明文中的段首句作用</a:t>
            </a:r>
            <a:endParaRPr lang="zh-CN" altLang="en-US" sz="3200" b="1">
              <a:solidFill>
                <a:schemeClr val="accent2">
                  <a:lumMod val="50000"/>
                </a:schemeClr>
              </a:solidFill>
              <a:latin typeface="华文行楷" panose="02010800040101010101" charset="-122"/>
              <a:ea typeface="华文行楷" panose="02010800040101010101" charset="-122"/>
            </a:endParaRPr>
          </a:p>
          <a:p>
            <a:r>
              <a:rPr sz="3600" b="1">
                <a:latin typeface="Times New Roman" panose="02020603050405020304" charset="0"/>
                <a:ea typeface="华文仿宋" panose="02010600040101010101" charset="-122"/>
                <a:cs typeface="Times New Roman" panose="02020603050405020304" charset="0"/>
              </a:rPr>
              <a:t> </a:t>
            </a:r>
            <a:r>
              <a:rPr lang="en-US" sz="3600" b="1">
                <a:latin typeface="Times New Roman" panose="02020603050405020304" charset="0"/>
                <a:ea typeface="华文仿宋" panose="02010600040101010101" charset="-122"/>
                <a:cs typeface="Times New Roman" panose="02020603050405020304" charset="0"/>
              </a:rPr>
              <a:t>1. </a:t>
            </a:r>
            <a:r>
              <a:rPr sz="3600" b="1">
                <a:solidFill>
                  <a:schemeClr val="accent1">
                    <a:lumMod val="50000"/>
                  </a:schemeClr>
                </a:solidFill>
                <a:latin typeface="Times New Roman" panose="02020603050405020304" charset="0"/>
                <a:ea typeface="华文仿宋" panose="02010600040101010101" charset="-122"/>
                <a:cs typeface="Times New Roman" panose="02020603050405020304" charset="0"/>
              </a:rPr>
              <a:t>introduce</a:t>
            </a:r>
            <a:r>
              <a:rPr sz="3600" b="1">
                <a:latin typeface="Times New Roman" panose="02020603050405020304" charset="0"/>
                <a:ea typeface="华文仿宋" panose="02010600040101010101" charset="-122"/>
                <a:cs typeface="Times New Roman" panose="02020603050405020304" charset="0"/>
              </a:rPr>
              <a:t> the topic </a:t>
            </a:r>
            <a:endParaRPr sz="3600" b="1">
              <a:latin typeface="Times New Roman" panose="02020603050405020304" charset="0"/>
              <a:ea typeface="华文仿宋" panose="02010600040101010101" charset="-122"/>
              <a:cs typeface="Times New Roman" panose="02020603050405020304" charset="0"/>
            </a:endParaRPr>
          </a:p>
          <a:p>
            <a:r>
              <a:rPr sz="3600" b="1">
                <a:latin typeface="Times New Roman" panose="02020603050405020304" charset="0"/>
                <a:ea typeface="华文仿宋" panose="02010600040101010101" charset="-122"/>
                <a:cs typeface="Times New Roman" panose="02020603050405020304" charset="0"/>
              </a:rPr>
              <a:t> </a:t>
            </a:r>
            <a:r>
              <a:rPr lang="en-US" sz="3600" b="1">
                <a:latin typeface="Times New Roman" panose="02020603050405020304" charset="0"/>
                <a:ea typeface="华文仿宋" panose="02010600040101010101" charset="-122"/>
                <a:cs typeface="Times New Roman" panose="02020603050405020304" charset="0"/>
              </a:rPr>
              <a:t>2. </a:t>
            </a:r>
            <a:r>
              <a:rPr sz="3600" b="1">
                <a:solidFill>
                  <a:schemeClr val="accent1">
                    <a:lumMod val="50000"/>
                  </a:schemeClr>
                </a:solidFill>
                <a:latin typeface="Times New Roman" panose="02020603050405020304" charset="0"/>
                <a:ea typeface="华文仿宋" panose="02010600040101010101" charset="-122"/>
                <a:cs typeface="Times New Roman" panose="02020603050405020304" charset="0"/>
              </a:rPr>
              <a:t>preview</a:t>
            </a:r>
            <a:r>
              <a:rPr sz="3600" b="1">
                <a:latin typeface="Times New Roman" panose="02020603050405020304" charset="0"/>
                <a:ea typeface="华文仿宋" panose="02010600040101010101" charset="-122"/>
                <a:cs typeface="Times New Roman" panose="02020603050405020304" charset="0"/>
              </a:rPr>
              <a:t> the content</a:t>
            </a:r>
            <a:endParaRPr sz="3600" b="1">
              <a:latin typeface="Times New Roman" panose="02020603050405020304" charset="0"/>
              <a:ea typeface="华文仿宋" panose="02010600040101010101" charset="-122"/>
              <a:cs typeface="Times New Roman" panose="02020603050405020304" charset="0"/>
            </a:endParaRPr>
          </a:p>
          <a:p>
            <a:r>
              <a:rPr sz="3600" b="1">
                <a:latin typeface="Times New Roman" panose="02020603050405020304" charset="0"/>
                <a:ea typeface="华文仿宋" panose="02010600040101010101" charset="-122"/>
                <a:cs typeface="Times New Roman" panose="02020603050405020304" charset="0"/>
              </a:rPr>
              <a:t> </a:t>
            </a:r>
            <a:r>
              <a:rPr lang="en-US" sz="3600" b="1">
                <a:latin typeface="Times New Roman" panose="02020603050405020304" charset="0"/>
                <a:ea typeface="华文仿宋" panose="02010600040101010101" charset="-122"/>
                <a:cs typeface="Times New Roman" panose="02020603050405020304" charset="0"/>
              </a:rPr>
              <a:t>3. </a:t>
            </a:r>
            <a:r>
              <a:rPr sz="3600" b="1">
                <a:solidFill>
                  <a:schemeClr val="accent1">
                    <a:lumMod val="50000"/>
                  </a:schemeClr>
                </a:solidFill>
                <a:latin typeface="Times New Roman" panose="02020603050405020304" charset="0"/>
                <a:ea typeface="华文仿宋" panose="02010600040101010101" charset="-122"/>
                <a:cs typeface="Times New Roman" panose="02020603050405020304" charset="0"/>
              </a:rPr>
              <a:t>transition</a:t>
            </a:r>
            <a:r>
              <a:rPr sz="3600" b="1">
                <a:latin typeface="Times New Roman" panose="02020603050405020304" charset="0"/>
                <a:ea typeface="华文仿宋" panose="02010600040101010101" charset="-122"/>
                <a:cs typeface="Times New Roman" panose="02020603050405020304" charset="0"/>
              </a:rPr>
              <a:t> smoothly between ideas</a:t>
            </a:r>
            <a:endParaRPr sz="3600" b="1">
              <a:latin typeface="Times New Roman" panose="02020603050405020304" charset="0"/>
              <a:ea typeface="华文仿宋" panose="02010600040101010101" charset="-122"/>
              <a:cs typeface="Times New Roman" panose="02020603050405020304" charset="0"/>
            </a:endParaRPr>
          </a:p>
          <a:p>
            <a:r>
              <a:rPr sz="3600" b="1">
                <a:latin typeface="Times New Roman" panose="02020603050405020304" charset="0"/>
                <a:ea typeface="华文仿宋" panose="02010600040101010101" charset="-122"/>
                <a:cs typeface="Times New Roman" panose="02020603050405020304" charset="0"/>
              </a:rPr>
              <a:t> </a:t>
            </a:r>
            <a:r>
              <a:rPr lang="en-US" sz="3600" b="1">
                <a:latin typeface="Times New Roman" panose="02020603050405020304" charset="0"/>
                <a:ea typeface="华文仿宋" panose="02010600040101010101" charset="-122"/>
                <a:cs typeface="Times New Roman" panose="02020603050405020304" charset="0"/>
              </a:rPr>
              <a:t>4. </a:t>
            </a:r>
            <a:r>
              <a:rPr sz="3600" b="1">
                <a:solidFill>
                  <a:schemeClr val="accent1">
                    <a:lumMod val="50000"/>
                  </a:schemeClr>
                </a:solidFill>
                <a:latin typeface="Times New Roman" panose="02020603050405020304" charset="0"/>
                <a:ea typeface="华文仿宋" panose="02010600040101010101" charset="-122"/>
                <a:cs typeface="Times New Roman" panose="02020603050405020304" charset="0"/>
              </a:rPr>
              <a:t>present </a:t>
            </a:r>
            <a:r>
              <a:rPr sz="3600" b="1">
                <a:latin typeface="Times New Roman" panose="02020603050405020304" charset="0"/>
                <a:ea typeface="华文仿宋" panose="02010600040101010101" charset="-122"/>
                <a:cs typeface="Times New Roman" panose="02020603050405020304" charset="0"/>
              </a:rPr>
              <a:t>the main argument </a:t>
            </a:r>
            <a:endParaRPr sz="3600" b="1">
              <a:latin typeface="Times New Roman" panose="02020603050405020304" charset="0"/>
              <a:ea typeface="华文仿宋" panose="02010600040101010101" charset="-122"/>
              <a:cs typeface="Times New Roman" panose="02020603050405020304" charset="0"/>
            </a:endParaRPr>
          </a:p>
          <a:p>
            <a:r>
              <a:rPr sz="3600" b="1">
                <a:latin typeface="Times New Roman" panose="02020603050405020304" charset="0"/>
                <a:ea typeface="华文仿宋" panose="02010600040101010101" charset="-122"/>
                <a:cs typeface="Times New Roman" panose="02020603050405020304" charset="0"/>
              </a:rPr>
              <a:t> </a:t>
            </a:r>
            <a:r>
              <a:rPr lang="en-US" sz="3600" b="1">
                <a:latin typeface="Times New Roman" panose="02020603050405020304" charset="0"/>
                <a:ea typeface="华文仿宋" panose="02010600040101010101" charset="-122"/>
                <a:cs typeface="Times New Roman" panose="02020603050405020304" charset="0"/>
              </a:rPr>
              <a:t>5. </a:t>
            </a:r>
            <a:r>
              <a:rPr sz="3600" b="1">
                <a:solidFill>
                  <a:schemeClr val="accent1">
                    <a:lumMod val="50000"/>
                  </a:schemeClr>
                </a:solidFill>
                <a:latin typeface="Times New Roman" panose="02020603050405020304" charset="0"/>
                <a:ea typeface="华文仿宋" panose="02010600040101010101" charset="-122"/>
                <a:cs typeface="Times New Roman" panose="02020603050405020304" charset="0"/>
              </a:rPr>
              <a:t>engage </a:t>
            </a:r>
            <a:r>
              <a:rPr sz="3600" b="1">
                <a:latin typeface="Times New Roman" panose="02020603050405020304" charset="0"/>
                <a:ea typeface="华文仿宋" panose="02010600040101010101" charset="-122"/>
                <a:cs typeface="Times New Roman" panose="02020603050405020304" charset="0"/>
              </a:rPr>
              <a:t>the reader </a:t>
            </a:r>
            <a:endParaRPr sz="3600" b="1">
              <a:latin typeface="Times New Roman" panose="02020603050405020304" charset="0"/>
              <a:ea typeface="华文仿宋" panose="02010600040101010101" charset="-122"/>
              <a:cs typeface="Times New Roman" panose="02020603050405020304" charset="0"/>
            </a:endParaRPr>
          </a:p>
        </p:txBody>
      </p:sp>
      <p:pic>
        <p:nvPicPr>
          <p:cNvPr id="7" name="内容占位符 10" descr="logo横版 png"/>
          <p:cNvPicPr>
            <a:picLocks noChangeAspect="1"/>
          </p:cNvPicPr>
          <p:nvPr userDrawn="1"/>
        </p:nvPicPr>
        <p:blipFill>
          <a:blip r:embed="rId8"/>
          <a:stretch>
            <a:fillRect/>
          </a:stretch>
        </p:blipFill>
        <p:spPr>
          <a:xfrm>
            <a:off x="11386820" y="202565"/>
            <a:ext cx="661035" cy="699135"/>
          </a:xfrm>
          <a:prstGeom prst="rect">
            <a:avLst/>
          </a:prstGeom>
          <a:noFill/>
          <a:ln w="9525">
            <a:noFill/>
          </a:ln>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4" grpId="0" bldLvl="0" animBg="1"/>
      <p:bldP spid="9" grpId="0" animBg="1"/>
      <p:bldP spid="19" grpId="0" bldLvl="0" animBg="1"/>
      <p:bldP spid="2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65405"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 name="文本框 14"/>
          <p:cNvSpPr/>
          <p:nvPr>
            <p:custDataLst>
              <p:tags r:id="rId5"/>
            </p:custDataLst>
          </p:nvPr>
        </p:nvSpPr>
        <p:spPr>
          <a:xfrm>
            <a:off x="241300" y="1022350"/>
            <a:ext cx="12223115" cy="2797175"/>
          </a:xfrm>
          <a:prstGeom prst="rect">
            <a:avLst/>
          </a:prstGeom>
          <a:noFill/>
          <a:ln w="9525">
            <a:noFill/>
          </a:ln>
        </p:spPr>
        <p:txBody>
          <a:bodyPr wrap="square">
            <a:spAutoFit/>
          </a:bodyPr>
          <a:lstStyle/>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29.How does salt work to disturb the process of freezing?</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A.By lowering the temperature.		</a:t>
            </a:r>
            <a:r>
              <a:rPr lang="en-US" altLang="zh-CN" sz="3200" dirty="0">
                <a:solidFill>
                  <a:schemeClr val="dk1"/>
                </a:solidFill>
                <a:latin typeface="Times New Roman" panose="02020603050405020304" charset="0"/>
                <a:ea typeface="微软雅黑" panose="020B0503020204020204" pitchFamily="34" charset="-122"/>
                <a:cs typeface="Times New Roman" panose="02020603050405020304" charset="0"/>
              </a:rPr>
              <a:t>    </a:t>
            </a:r>
            <a:endParaRPr lang="en-US" altLang="zh-CN"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B.By melting and splitting itself.</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C.By lining up to form a solid structure.</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D.By stopping the formation of the structure.</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154940" y="325945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344170" y="4020820"/>
            <a:ext cx="10981055" cy="1568450"/>
          </a:xfrm>
          <a:prstGeom prst="rect">
            <a:avLst/>
          </a:prstGeom>
          <a:solidFill>
            <a:schemeClr val="accent3">
              <a:lumMod val="20000"/>
              <a:lumOff val="80000"/>
            </a:schemeClr>
          </a:solidFill>
          <a:ln>
            <a:solidFill>
              <a:schemeClr val="accent1"/>
            </a:solidFill>
          </a:ln>
        </p:spPr>
        <p:txBody>
          <a:bodyPr wrap="square" rtlCol="0">
            <a:spAutoFit/>
          </a:bodyPr>
          <a:p>
            <a:r>
              <a:rPr lang="zh-CN" altLang="en-US" sz="3200"/>
              <a:t>第二段：</a:t>
            </a:r>
            <a:r>
              <a:rPr sz="3200"/>
              <a:t> </a:t>
            </a:r>
            <a:r>
              <a:rPr lang="en-US" sz="3200"/>
              <a:t>...</a:t>
            </a:r>
            <a:r>
              <a:rPr sz="3200"/>
              <a:t>Normally, when water freezes into ice, its molecules line up to form a stable, orderly structure. Salt interrupts </a:t>
            </a:r>
            <a:r>
              <a:rPr sz="3200">
                <a:solidFill>
                  <a:schemeClr val="accent1">
                    <a:lumMod val="50000"/>
                  </a:schemeClr>
                </a:solidFill>
              </a:rPr>
              <a:t>the process</a:t>
            </a:r>
            <a:r>
              <a:rPr sz="3200"/>
              <a:t>,</a:t>
            </a:r>
            <a:r>
              <a:rPr lang="en-US" sz="3200"/>
              <a:t>...</a:t>
            </a:r>
            <a:endParaRPr lang="en-US" sz="3200"/>
          </a:p>
        </p:txBody>
      </p:sp>
      <p:grpSp>
        <p:nvGrpSpPr>
          <p:cNvPr id="20" name="组合 19" descr="7b0a202020202274657874626f78223a2022220a7d0a"/>
          <p:cNvGrpSpPr/>
          <p:nvPr/>
        </p:nvGrpSpPr>
        <p:grpSpPr>
          <a:xfrm>
            <a:off x="8987155" y="157480"/>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12" name="椭圆 11"/>
          <p:cNvSpPr/>
          <p:nvPr/>
        </p:nvSpPr>
        <p:spPr>
          <a:xfrm>
            <a:off x="3288030" y="3143885"/>
            <a:ext cx="4446270" cy="822960"/>
          </a:xfrm>
          <a:prstGeom prst="ellipse">
            <a:avLst/>
          </a:prstGeom>
          <a:noFill/>
          <a:ln w="38100">
            <a:solidFill>
              <a:schemeClr val="tx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7" name="直接连接符 16"/>
          <p:cNvCxnSpPr/>
          <p:nvPr/>
        </p:nvCxnSpPr>
        <p:spPr>
          <a:xfrm>
            <a:off x="431800" y="5570220"/>
            <a:ext cx="3940175"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pic>
        <p:nvPicPr>
          <p:cNvPr id="11" name="图片 10"/>
          <p:cNvPicPr>
            <a:picLocks noChangeAspect="1"/>
          </p:cNvPicPr>
          <p:nvPr/>
        </p:nvPicPr>
        <p:blipFill>
          <a:blip r:embed="rId6"/>
          <a:stretch>
            <a:fillRect/>
          </a:stretch>
        </p:blipFill>
        <p:spPr>
          <a:xfrm>
            <a:off x="344170" y="0"/>
            <a:ext cx="1590040" cy="1104900"/>
          </a:xfrm>
          <a:prstGeom prst="rect">
            <a:avLst/>
          </a:prstGeom>
        </p:spPr>
      </p:pic>
      <p:sp>
        <p:nvSpPr>
          <p:cNvPr id="4" name="文本框 3"/>
          <p:cNvSpPr txBox="1"/>
          <p:nvPr/>
        </p:nvSpPr>
        <p:spPr>
          <a:xfrm>
            <a:off x="607695" y="430530"/>
            <a:ext cx="925830" cy="460375"/>
          </a:xfrm>
          <a:prstGeom prst="rect">
            <a:avLst/>
          </a:prstGeom>
          <a:noFill/>
        </p:spPr>
        <p:txBody>
          <a:bodyPr wrap="square" rtlCol="0">
            <a:spAutoFit/>
          </a:bodyPr>
          <a:p>
            <a:pPr algn="ctr"/>
            <a:r>
              <a:rPr lang="en-US" altLang="zh-CN" sz="2400" b="1"/>
              <a:t>C </a:t>
            </a:r>
            <a:r>
              <a:rPr lang="zh-CN" altLang="en-US" sz="2400" b="1"/>
              <a:t>篇</a:t>
            </a:r>
            <a:endParaRPr lang="zh-CN" altLang="en-US" sz="2400" b="1"/>
          </a:p>
        </p:txBody>
      </p:sp>
      <p:sp>
        <p:nvSpPr>
          <p:cNvPr id="19" name="文本框 18"/>
          <p:cNvSpPr txBox="1"/>
          <p:nvPr/>
        </p:nvSpPr>
        <p:spPr>
          <a:xfrm>
            <a:off x="771525" y="6111240"/>
            <a:ext cx="10249535" cy="521970"/>
          </a:xfrm>
          <a:prstGeom prst="rect">
            <a:avLst/>
          </a:prstGeom>
          <a:solidFill>
            <a:srgbClr val="C00000"/>
          </a:solidFill>
        </p:spPr>
        <p:txBody>
          <a:bodyPr wrap="square" rtlCol="0">
            <a:spAutoFit/>
          </a:bodyPr>
          <a:p>
            <a:pPr algn="ctr"/>
            <a:r>
              <a:rPr lang="en-US" altLang="zh-CN" sz="2800">
                <a:solidFill>
                  <a:srgbClr val="FFFF00"/>
                </a:solidFill>
              </a:rPr>
              <a:t>Tip: </a:t>
            </a:r>
            <a:r>
              <a:rPr lang="zh-CN" altLang="en-US" sz="2800">
                <a:solidFill>
                  <a:srgbClr val="FFFF00"/>
                </a:solidFill>
              </a:rPr>
              <a:t>文章中的指代关系是理解文章的关键</a:t>
            </a:r>
            <a:endParaRPr lang="zh-CN" altLang="en-US" sz="2800">
              <a:solidFill>
                <a:srgbClr val="FFFF00"/>
              </a:solidFill>
            </a:endParaRPr>
          </a:p>
        </p:txBody>
      </p:sp>
      <p:sp>
        <p:nvSpPr>
          <p:cNvPr id="7" name="下弧形箭头 6"/>
          <p:cNvSpPr/>
          <p:nvPr/>
        </p:nvSpPr>
        <p:spPr>
          <a:xfrm rot="20580000">
            <a:off x="4084320" y="5353685"/>
            <a:ext cx="2294255" cy="679450"/>
          </a:xfrm>
          <a:prstGeom prst="curved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cxnSp>
        <p:nvCxnSpPr>
          <p:cNvPr id="13" name="直接连接符 12"/>
          <p:cNvCxnSpPr/>
          <p:nvPr/>
        </p:nvCxnSpPr>
        <p:spPr>
          <a:xfrm flipV="1">
            <a:off x="2371090" y="5014595"/>
            <a:ext cx="7310120" cy="1841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5" name="上箭头 14"/>
          <p:cNvSpPr/>
          <p:nvPr/>
        </p:nvSpPr>
        <p:spPr>
          <a:xfrm>
            <a:off x="4886960" y="3726180"/>
            <a:ext cx="441960" cy="103124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内容占位符 10" descr="logo横版 png"/>
          <p:cNvPicPr>
            <a:picLocks noChangeAspect="1"/>
          </p:cNvPicPr>
          <p:nvPr userDrawn="1"/>
        </p:nvPicPr>
        <p:blipFill>
          <a:blip r:embed="rId7"/>
          <a:stretch>
            <a:fillRect/>
          </a:stretch>
        </p:blipFill>
        <p:spPr>
          <a:xfrm>
            <a:off x="11386820" y="202565"/>
            <a:ext cx="661035" cy="699135"/>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4" grpId="0" bldLvl="0" animBg="1"/>
      <p:bldP spid="19" grpId="0" bldLvl="0" animBg="1"/>
      <p:bldP spid="7"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65405"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 name="文本框 14"/>
          <p:cNvSpPr/>
          <p:nvPr>
            <p:custDataLst>
              <p:tags r:id="rId5"/>
            </p:custDataLst>
          </p:nvPr>
        </p:nvSpPr>
        <p:spPr>
          <a:xfrm>
            <a:off x="241300" y="1022350"/>
            <a:ext cx="12223115" cy="1370965"/>
          </a:xfrm>
          <a:prstGeom prst="rect">
            <a:avLst/>
          </a:prstGeom>
          <a:noFill/>
          <a:ln w="9525">
            <a:noFill/>
          </a:ln>
        </p:spPr>
        <p:txBody>
          <a:bodyPr wrap="square">
            <a:spAutoFit/>
          </a:bodyPr>
          <a:lstStyle/>
          <a:p>
            <a:pPr lvl="0">
              <a:lnSpc>
                <a:spcPct val="13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30.What does the underlined word “densities” in Paragraph 4 mean?</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3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A.Concentrations.	B.Weights.	</a:t>
            </a:r>
            <a:r>
              <a:rPr lang="en-US" altLang="zh-CN" sz="3200" dirty="0">
                <a:solidFill>
                  <a:schemeClr val="dk1"/>
                </a:solidFill>
                <a:latin typeface="Times New Roman" panose="02020603050405020304" charset="0"/>
                <a:ea typeface="微软雅黑" panose="020B0503020204020204" pitchFamily="34" charset="-122"/>
                <a:cs typeface="Times New Roman" panose="02020603050405020304" charset="0"/>
              </a:rPr>
              <a:t>      </a:t>
            </a: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C.Qualities.		</a:t>
            </a:r>
            <a:r>
              <a:rPr lang="en-US" altLang="zh-CN" sz="3200" dirty="0">
                <a:solidFill>
                  <a:schemeClr val="dk1"/>
                </a:solidFill>
                <a:latin typeface="Times New Roman" panose="02020603050405020304" charset="0"/>
                <a:ea typeface="微软雅黑" panose="020B0503020204020204" pitchFamily="34" charset="-122"/>
                <a:cs typeface="Times New Roman" panose="02020603050405020304" charset="0"/>
              </a:rPr>
              <a:t> </a:t>
            </a: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D.Salts.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241300" y="189420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607695" y="2861945"/>
            <a:ext cx="10981055" cy="2453640"/>
          </a:xfrm>
          <a:prstGeom prst="rect">
            <a:avLst/>
          </a:prstGeom>
          <a:solidFill>
            <a:schemeClr val="accent3">
              <a:lumMod val="20000"/>
              <a:lumOff val="80000"/>
            </a:schemeClr>
          </a:solidFill>
          <a:ln>
            <a:solidFill>
              <a:schemeClr val="accent1"/>
            </a:solidFill>
          </a:ln>
        </p:spPr>
        <p:txBody>
          <a:bodyPr wrap="square" rtlCol="0">
            <a:spAutoFit/>
          </a:bodyPr>
          <a:p>
            <a:pPr>
              <a:lnSpc>
                <a:spcPct val="120000"/>
              </a:lnSpc>
            </a:pPr>
            <a:r>
              <a:rPr lang="zh-CN" altLang="en-US" sz="3200"/>
              <a:t>第四段：</a:t>
            </a:r>
            <a:r>
              <a:rPr sz="3200"/>
              <a:t> Chloride ions （氯离子） can cause wear and tear on vehicles and facilities. </a:t>
            </a:r>
            <a:r>
              <a:rPr sz="3200">
                <a:solidFill>
                  <a:schemeClr val="accent1">
                    <a:lumMod val="50000"/>
                  </a:schemeClr>
                </a:solidFill>
              </a:rPr>
              <a:t>Increasing</a:t>
            </a:r>
            <a:r>
              <a:rPr sz="3200"/>
              <a:t> chloride densities in North American lakes could begin to upset local ecology and degrade sources of drinking water.</a:t>
            </a:r>
            <a:endParaRPr sz="3200"/>
          </a:p>
        </p:txBody>
      </p:sp>
      <p:grpSp>
        <p:nvGrpSpPr>
          <p:cNvPr id="20" name="组合 19" descr="7b0a202020202274657874626f78223a2022220a7d0a"/>
          <p:cNvGrpSpPr/>
          <p:nvPr/>
        </p:nvGrpSpPr>
        <p:grpSpPr>
          <a:xfrm>
            <a:off x="8987155" y="157480"/>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词义猜测题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12" name="椭圆 11"/>
          <p:cNvSpPr/>
          <p:nvPr/>
        </p:nvSpPr>
        <p:spPr>
          <a:xfrm>
            <a:off x="6051550" y="3500755"/>
            <a:ext cx="2028190" cy="668655"/>
          </a:xfrm>
          <a:prstGeom prst="ellipse">
            <a:avLst/>
          </a:prstGeom>
          <a:noFill/>
          <a:ln w="38100">
            <a:solidFill>
              <a:schemeClr val="tx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7" name="直接连接符 16"/>
          <p:cNvCxnSpPr/>
          <p:nvPr/>
        </p:nvCxnSpPr>
        <p:spPr>
          <a:xfrm>
            <a:off x="2487295" y="3429000"/>
            <a:ext cx="8181340"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pic>
        <p:nvPicPr>
          <p:cNvPr id="11" name="图片 10"/>
          <p:cNvPicPr>
            <a:picLocks noChangeAspect="1"/>
          </p:cNvPicPr>
          <p:nvPr/>
        </p:nvPicPr>
        <p:blipFill>
          <a:blip r:embed="rId6"/>
          <a:stretch>
            <a:fillRect/>
          </a:stretch>
        </p:blipFill>
        <p:spPr>
          <a:xfrm>
            <a:off x="344170" y="0"/>
            <a:ext cx="1590040" cy="1104900"/>
          </a:xfrm>
          <a:prstGeom prst="rect">
            <a:avLst/>
          </a:prstGeom>
        </p:spPr>
      </p:pic>
      <p:sp>
        <p:nvSpPr>
          <p:cNvPr id="4" name="文本框 3"/>
          <p:cNvSpPr txBox="1"/>
          <p:nvPr/>
        </p:nvSpPr>
        <p:spPr>
          <a:xfrm>
            <a:off x="607695" y="430530"/>
            <a:ext cx="925830" cy="460375"/>
          </a:xfrm>
          <a:prstGeom prst="rect">
            <a:avLst/>
          </a:prstGeom>
          <a:noFill/>
        </p:spPr>
        <p:txBody>
          <a:bodyPr wrap="square" rtlCol="0">
            <a:spAutoFit/>
          </a:bodyPr>
          <a:p>
            <a:pPr algn="ctr"/>
            <a:r>
              <a:rPr lang="en-US" altLang="zh-CN" sz="2400" b="1"/>
              <a:t>C </a:t>
            </a:r>
            <a:r>
              <a:rPr lang="zh-CN" altLang="en-US" sz="2400" b="1"/>
              <a:t>篇</a:t>
            </a:r>
            <a:endParaRPr lang="zh-CN" altLang="en-US" sz="2400" b="1"/>
          </a:p>
        </p:txBody>
      </p:sp>
      <p:sp>
        <p:nvSpPr>
          <p:cNvPr id="19" name="文本框 18"/>
          <p:cNvSpPr txBox="1"/>
          <p:nvPr/>
        </p:nvSpPr>
        <p:spPr>
          <a:xfrm>
            <a:off x="744855" y="5659120"/>
            <a:ext cx="10249535" cy="521970"/>
          </a:xfrm>
          <a:prstGeom prst="rect">
            <a:avLst/>
          </a:prstGeom>
          <a:solidFill>
            <a:srgbClr val="C00000"/>
          </a:solidFill>
        </p:spPr>
        <p:txBody>
          <a:bodyPr wrap="square" rtlCol="0">
            <a:spAutoFit/>
          </a:bodyPr>
          <a:p>
            <a:pPr algn="ctr"/>
            <a:r>
              <a:rPr lang="en-US" altLang="zh-CN" sz="2800">
                <a:solidFill>
                  <a:srgbClr val="FFFF00"/>
                </a:solidFill>
              </a:rPr>
              <a:t>Tip: </a:t>
            </a:r>
            <a:r>
              <a:rPr lang="zh-CN" altLang="en-US" sz="2800">
                <a:solidFill>
                  <a:srgbClr val="FFFF00"/>
                </a:solidFill>
              </a:rPr>
              <a:t>词义猜测题重点在理解前后句子的意思</a:t>
            </a:r>
            <a:endParaRPr lang="zh-CN" altLang="en-US" sz="2800">
              <a:solidFill>
                <a:srgbClr val="FFFF00"/>
              </a:solidFill>
            </a:endParaRPr>
          </a:p>
        </p:txBody>
      </p:sp>
      <p:cxnSp>
        <p:nvCxnSpPr>
          <p:cNvPr id="13" name="直接连接符 12"/>
          <p:cNvCxnSpPr/>
          <p:nvPr/>
        </p:nvCxnSpPr>
        <p:spPr>
          <a:xfrm>
            <a:off x="607695" y="4021455"/>
            <a:ext cx="5194935" cy="444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3" name="圆角矩形 2"/>
          <p:cNvSpPr/>
          <p:nvPr/>
        </p:nvSpPr>
        <p:spPr>
          <a:xfrm>
            <a:off x="10504805" y="2487930"/>
            <a:ext cx="1615440" cy="62801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accent1">
                    <a:lumMod val="50000"/>
                  </a:schemeClr>
                </a:solidFill>
              </a:rPr>
              <a:t>harm</a:t>
            </a:r>
            <a:endParaRPr lang="en-US" altLang="zh-CN" sz="3600">
              <a:solidFill>
                <a:schemeClr val="accent1">
                  <a:lumMod val="50000"/>
                </a:schemeClr>
              </a:solidFill>
            </a:endParaRPr>
          </a:p>
        </p:txBody>
      </p:sp>
      <p:sp>
        <p:nvSpPr>
          <p:cNvPr id="16" name="圆角矩形 15"/>
          <p:cNvSpPr/>
          <p:nvPr/>
        </p:nvSpPr>
        <p:spPr>
          <a:xfrm>
            <a:off x="7894955" y="4837430"/>
            <a:ext cx="2609850" cy="62801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accent1">
                    <a:lumMod val="50000"/>
                  </a:schemeClr>
                </a:solidFill>
              </a:rPr>
              <a:t>influence</a:t>
            </a:r>
            <a:endParaRPr lang="en-US" altLang="zh-CN" sz="3600">
              <a:solidFill>
                <a:schemeClr val="accent1">
                  <a:lumMod val="50000"/>
                </a:schemeClr>
              </a:solidFill>
            </a:endParaRPr>
          </a:p>
        </p:txBody>
      </p:sp>
      <p:cxnSp>
        <p:nvCxnSpPr>
          <p:cNvPr id="28" name="直接连接符 27"/>
          <p:cNvCxnSpPr/>
          <p:nvPr/>
        </p:nvCxnSpPr>
        <p:spPr>
          <a:xfrm>
            <a:off x="7738110" y="4581525"/>
            <a:ext cx="3311525"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9" name="直接连接符 28"/>
          <p:cNvCxnSpPr/>
          <p:nvPr/>
        </p:nvCxnSpPr>
        <p:spPr>
          <a:xfrm flipV="1">
            <a:off x="1383030" y="5313045"/>
            <a:ext cx="6188710" cy="254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30" name="上箭头 29"/>
          <p:cNvSpPr/>
          <p:nvPr/>
        </p:nvSpPr>
        <p:spPr>
          <a:xfrm rot="17580000">
            <a:off x="4590415" y="1437640"/>
            <a:ext cx="576580" cy="294259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圆角矩形 30"/>
          <p:cNvSpPr/>
          <p:nvPr/>
        </p:nvSpPr>
        <p:spPr>
          <a:xfrm>
            <a:off x="1454150" y="2233930"/>
            <a:ext cx="1615440" cy="62801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accent1">
                    <a:lumMod val="50000"/>
                  </a:schemeClr>
                </a:solidFill>
              </a:rPr>
              <a:t>浓度</a:t>
            </a:r>
            <a:endParaRPr lang="zh-CN" altLang="en-US" sz="3600">
              <a:solidFill>
                <a:schemeClr val="accent1">
                  <a:lumMod val="50000"/>
                </a:schemeClr>
              </a:solidFill>
            </a:endParaRPr>
          </a:p>
        </p:txBody>
      </p:sp>
      <p:pic>
        <p:nvPicPr>
          <p:cNvPr id="6" name="内容占位符 10" descr="logo横版 png"/>
          <p:cNvPicPr>
            <a:picLocks noChangeAspect="1"/>
          </p:cNvPicPr>
          <p:nvPr userDrawn="1"/>
        </p:nvPicPr>
        <p:blipFill>
          <a:blip r:embed="rId7"/>
          <a:stretch>
            <a:fillRect/>
          </a:stretch>
        </p:blipFill>
        <p:spPr>
          <a:xfrm>
            <a:off x="11386820" y="202565"/>
            <a:ext cx="661035" cy="699135"/>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500" fill="hold"/>
                                        <p:tgtEl>
                                          <p:spTgt spid="31"/>
                                        </p:tgtEl>
                                        <p:attrNameLst>
                                          <p:attrName>ppt_x</p:attrName>
                                        </p:attrNameLst>
                                      </p:cBhvr>
                                      <p:tavLst>
                                        <p:tav tm="0">
                                          <p:val>
                                            <p:strVal val="#ppt_x"/>
                                          </p:val>
                                        </p:tav>
                                        <p:tav tm="100000">
                                          <p:val>
                                            <p:strVal val="#ppt_x"/>
                                          </p:val>
                                        </p:tav>
                                      </p:tavLst>
                                    </p:anim>
                                    <p:anim calcmode="lin" valueType="num">
                                      <p:cBhvr additive="base">
                                        <p:cTn id="7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4" grpId="0" bldLvl="0" animBg="1"/>
      <p:bldP spid="19" grpId="0" bldLvl="0" animBg="1"/>
      <p:bldP spid="3" grpId="0" animBg="1"/>
      <p:bldP spid="16" grpId="0" bldLvl="0" animBg="1"/>
      <p:bldP spid="31" grpId="0" bldLvl="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0" y="12700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 name="文本框 14"/>
          <p:cNvSpPr/>
          <p:nvPr>
            <p:custDataLst>
              <p:tags r:id="rId5"/>
            </p:custDataLst>
          </p:nvPr>
        </p:nvSpPr>
        <p:spPr>
          <a:xfrm>
            <a:off x="241300" y="1022350"/>
            <a:ext cx="12223115" cy="2797175"/>
          </a:xfrm>
          <a:prstGeom prst="rect">
            <a:avLst/>
          </a:prstGeom>
          <a:noFill/>
          <a:ln w="9525">
            <a:noFill/>
          </a:ln>
        </p:spPr>
        <p:txBody>
          <a:bodyPr wrap="square">
            <a:spAutoFit/>
          </a:bodyPr>
          <a:lstStyle/>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31.What’s the last paragraph mainly talking about?</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A.Other salts won’t disturb local ecology.				</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B.Efforts are being made to guarantee safe travels.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C.Many alternatives are available to solve the problem.	</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D.Bitter winter make it impossible to secure road safety.</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241300" y="223393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171450" y="4169410"/>
            <a:ext cx="12019915" cy="2553335"/>
          </a:xfrm>
          <a:prstGeom prst="rect">
            <a:avLst/>
          </a:prstGeom>
          <a:solidFill>
            <a:schemeClr val="accent3">
              <a:lumMod val="20000"/>
              <a:lumOff val="80000"/>
            </a:schemeClr>
          </a:solidFill>
          <a:ln>
            <a:solidFill>
              <a:schemeClr val="accent1"/>
            </a:solidFill>
          </a:ln>
        </p:spPr>
        <p:txBody>
          <a:bodyPr wrap="square" rtlCol="0">
            <a:spAutoFit/>
          </a:bodyPr>
          <a:p>
            <a:pPr>
              <a:lnSpc>
                <a:spcPct val="100000"/>
              </a:lnSpc>
            </a:pPr>
            <a:r>
              <a:rPr lang="zh-CN" altLang="en-US" sz="3200"/>
              <a:t>最后一段：</a:t>
            </a:r>
            <a:r>
              <a:rPr sz="3200"/>
              <a:t> Many local governments are looking for alternatives to rock salt. </a:t>
            </a:r>
            <a:r>
              <a:rPr lang="en-US" sz="3200"/>
              <a:t>...</a:t>
            </a:r>
            <a:r>
              <a:rPr sz="3200"/>
              <a:t> Some experiments are testing other ice-preventing solutions,</a:t>
            </a:r>
            <a:r>
              <a:rPr lang="en-US" sz="3200"/>
              <a:t>...</a:t>
            </a:r>
            <a:r>
              <a:rPr sz="3200"/>
              <a:t>All of this experimentation is aimed at ensuring people can travel in any weather condition—a Herculean task when winter brings its worst.</a:t>
            </a:r>
            <a:endParaRPr sz="3200"/>
          </a:p>
        </p:txBody>
      </p:sp>
      <p:grpSp>
        <p:nvGrpSpPr>
          <p:cNvPr id="20" name="组合 19" descr="7b0a202020202274657874626f78223a2022220a7d0a"/>
          <p:cNvGrpSpPr/>
          <p:nvPr/>
        </p:nvGrpSpPr>
        <p:grpSpPr>
          <a:xfrm>
            <a:off x="9615805" y="157480"/>
            <a:ext cx="1565910"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主旨题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12" name="椭圆 11"/>
          <p:cNvSpPr/>
          <p:nvPr/>
        </p:nvSpPr>
        <p:spPr>
          <a:xfrm>
            <a:off x="2429510" y="2086610"/>
            <a:ext cx="2099945" cy="668655"/>
          </a:xfrm>
          <a:prstGeom prst="ellipse">
            <a:avLst/>
          </a:prstGeom>
          <a:noFill/>
          <a:ln w="38100">
            <a:solidFill>
              <a:schemeClr val="tx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7" name="直接连接符 16"/>
          <p:cNvCxnSpPr/>
          <p:nvPr/>
        </p:nvCxnSpPr>
        <p:spPr>
          <a:xfrm>
            <a:off x="241300" y="6155690"/>
            <a:ext cx="6404610" cy="3175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pic>
        <p:nvPicPr>
          <p:cNvPr id="11" name="图片 10"/>
          <p:cNvPicPr>
            <a:picLocks noChangeAspect="1"/>
          </p:cNvPicPr>
          <p:nvPr/>
        </p:nvPicPr>
        <p:blipFill>
          <a:blip r:embed="rId6"/>
          <a:stretch>
            <a:fillRect/>
          </a:stretch>
        </p:blipFill>
        <p:spPr>
          <a:xfrm>
            <a:off x="344170" y="0"/>
            <a:ext cx="1590040" cy="1104900"/>
          </a:xfrm>
          <a:prstGeom prst="rect">
            <a:avLst/>
          </a:prstGeom>
        </p:spPr>
      </p:pic>
      <p:sp>
        <p:nvSpPr>
          <p:cNvPr id="4" name="文本框 3"/>
          <p:cNvSpPr txBox="1"/>
          <p:nvPr/>
        </p:nvSpPr>
        <p:spPr>
          <a:xfrm>
            <a:off x="607695" y="430530"/>
            <a:ext cx="925830" cy="460375"/>
          </a:xfrm>
          <a:prstGeom prst="rect">
            <a:avLst/>
          </a:prstGeom>
          <a:noFill/>
        </p:spPr>
        <p:txBody>
          <a:bodyPr wrap="square" rtlCol="0">
            <a:spAutoFit/>
          </a:bodyPr>
          <a:p>
            <a:pPr algn="ctr"/>
            <a:r>
              <a:rPr lang="en-US" altLang="zh-CN" sz="2400" b="1"/>
              <a:t>C </a:t>
            </a:r>
            <a:r>
              <a:rPr lang="zh-CN" altLang="en-US" sz="2400" b="1"/>
              <a:t>篇</a:t>
            </a:r>
            <a:endParaRPr lang="zh-CN" altLang="en-US" sz="2400" b="1"/>
          </a:p>
        </p:txBody>
      </p:sp>
      <p:sp>
        <p:nvSpPr>
          <p:cNvPr id="19" name="文本框 18"/>
          <p:cNvSpPr txBox="1"/>
          <p:nvPr/>
        </p:nvSpPr>
        <p:spPr>
          <a:xfrm>
            <a:off x="2215515" y="6187440"/>
            <a:ext cx="7400290" cy="521970"/>
          </a:xfrm>
          <a:prstGeom prst="rect">
            <a:avLst/>
          </a:prstGeom>
          <a:solidFill>
            <a:srgbClr val="C00000"/>
          </a:solidFill>
        </p:spPr>
        <p:txBody>
          <a:bodyPr wrap="square" rtlCol="0">
            <a:spAutoFit/>
          </a:bodyPr>
          <a:p>
            <a:pPr algn="ctr"/>
            <a:r>
              <a:rPr lang="en-US" altLang="zh-CN" sz="2800">
                <a:solidFill>
                  <a:srgbClr val="FFFF00"/>
                </a:solidFill>
              </a:rPr>
              <a:t>Tip: </a:t>
            </a:r>
            <a:r>
              <a:rPr lang="zh-CN" altLang="en-US" sz="2800">
                <a:solidFill>
                  <a:srgbClr val="FFFF00"/>
                </a:solidFill>
              </a:rPr>
              <a:t>注意句子中不同时态的含义</a:t>
            </a:r>
            <a:endParaRPr lang="zh-CN" altLang="en-US" sz="2800">
              <a:solidFill>
                <a:srgbClr val="FFFF00"/>
              </a:solidFill>
            </a:endParaRPr>
          </a:p>
        </p:txBody>
      </p:sp>
      <p:cxnSp>
        <p:nvCxnSpPr>
          <p:cNvPr id="13" name="直接连接符 12"/>
          <p:cNvCxnSpPr/>
          <p:nvPr/>
        </p:nvCxnSpPr>
        <p:spPr>
          <a:xfrm>
            <a:off x="6691630" y="5719445"/>
            <a:ext cx="5194935" cy="444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8" name="直接连接符 27"/>
          <p:cNvCxnSpPr/>
          <p:nvPr/>
        </p:nvCxnSpPr>
        <p:spPr>
          <a:xfrm>
            <a:off x="7571740" y="4735830"/>
            <a:ext cx="3950970" cy="1079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9" name="直接连接符 28"/>
          <p:cNvCxnSpPr/>
          <p:nvPr/>
        </p:nvCxnSpPr>
        <p:spPr>
          <a:xfrm>
            <a:off x="6347460" y="5191760"/>
            <a:ext cx="1861820"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6" name="上箭头 5"/>
          <p:cNvSpPr/>
          <p:nvPr/>
        </p:nvSpPr>
        <p:spPr>
          <a:xfrm rot="17580000">
            <a:off x="5843905" y="1615440"/>
            <a:ext cx="338455" cy="397383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内容占位符 10" descr="logo横版 png"/>
          <p:cNvPicPr>
            <a:picLocks noChangeAspect="1"/>
          </p:cNvPicPr>
          <p:nvPr userDrawn="1"/>
        </p:nvPicPr>
        <p:blipFill>
          <a:blip r:embed="rId7"/>
          <a:stretch>
            <a:fillRect/>
          </a:stretch>
        </p:blipFill>
        <p:spPr>
          <a:xfrm>
            <a:off x="11386820" y="202565"/>
            <a:ext cx="661035" cy="699135"/>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4" grpId="0" bldLvl="0" animBg="1"/>
      <p:bldP spid="19" grpId="0" bldLvl="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7020" y="14605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语言积累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77470" y="822960"/>
            <a:ext cx="11776075" cy="268922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noAutofit/>
          </a:bodyPr>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 </a:t>
            </a:r>
            <a:r>
              <a:rPr sz="2800" b="0">
                <a:latin typeface="Times New Roman" panose="02020603050405020304" charset="0"/>
                <a:ea typeface="等线" panose="02010600030101010101" pitchFamily="2" charset="-122"/>
                <a:cs typeface="Times New Roman" panose="02020603050405020304" charset="0"/>
              </a:rPr>
              <a:t>regular risk：常见的风险</a:t>
            </a:r>
            <a:r>
              <a:rPr lang="en-US" sz="2800" b="0">
                <a:latin typeface="Times New Roman" panose="02020603050405020304" charset="0"/>
                <a:ea typeface="等线" panose="02010600030101010101" pitchFamily="2" charset="-122"/>
                <a:cs typeface="Times New Roman" panose="02020603050405020304" charset="0"/>
              </a:rPr>
              <a:t>               line up：</a:t>
            </a:r>
            <a:r>
              <a:rPr lang="zh-CN" altLang="en-US" sz="2800" b="0">
                <a:latin typeface="Times New Roman" panose="02020603050405020304" charset="0"/>
                <a:ea typeface="等线" panose="02010600030101010101" pitchFamily="2" charset="-122"/>
                <a:cs typeface="Times New Roman" panose="02020603050405020304" charset="0"/>
              </a:rPr>
              <a:t>排成一行</a:t>
            </a: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sz="2800" b="0">
                <a:latin typeface="Times New Roman" panose="02020603050405020304" charset="0"/>
                <a:ea typeface="等线" panose="02010600030101010101" pitchFamily="2" charset="-122"/>
                <a:cs typeface="Times New Roman" panose="02020603050405020304" charset="0"/>
              </a:rPr>
              <a:t> </a:t>
            </a:r>
            <a:r>
              <a:rPr sz="2800" b="0">
                <a:latin typeface="Times New Roman" panose="02020603050405020304" charset="0"/>
                <a:ea typeface="等线" panose="02010600030101010101" pitchFamily="2" charset="-122"/>
                <a:cs typeface="Times New Roman" panose="02020603050405020304" charset="0"/>
              </a:rPr>
              <a:t>stubbornly：顽固地</a:t>
            </a:r>
            <a:r>
              <a:rPr lang="en-US" sz="2800" b="0">
                <a:latin typeface="Times New Roman" panose="02020603050405020304" charset="0"/>
                <a:ea typeface="等线" panose="02010600030101010101" pitchFamily="2" charset="-122"/>
                <a:cs typeface="Times New Roman" panose="02020603050405020304" charset="0"/>
              </a:rPr>
              <a:t>                        friction：摩擦</a:t>
            </a: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wear and tear：磨损</a:t>
            </a:r>
            <a:r>
              <a:rPr lang="en-US" sz="2800" b="0">
                <a:latin typeface="Times New Roman" panose="02020603050405020304" charset="0"/>
                <a:ea typeface="等线" panose="02010600030101010101" pitchFamily="2" charset="-122"/>
                <a:cs typeface="Times New Roman" panose="02020603050405020304" charset="0"/>
              </a:rPr>
              <a:t>                        </a:t>
            </a:r>
            <a:r>
              <a:rPr sz="2800" b="0">
                <a:latin typeface="Times New Roman" panose="02020603050405020304" charset="0"/>
                <a:ea typeface="等线" panose="02010600030101010101" pitchFamily="2" charset="-122"/>
                <a:cs typeface="Times New Roman" panose="02020603050405020304" charset="0"/>
              </a:rPr>
              <a:t>degrade：恶化</a:t>
            </a:r>
            <a:endParaRPr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alternatives：替代品                       ice-preventing solutions：防冰解决方案</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mechanically：机械地                    Herculean task：艰巨的任务</a:t>
            </a:r>
            <a:endParaRPr lang="en-US" altLang="zh-CN" sz="2800" b="0">
              <a:latin typeface="Times New Roman" panose="02020603050405020304" charset="0"/>
              <a:ea typeface="等线" panose="02010600030101010101" pitchFamily="2" charset="-122"/>
              <a:cs typeface="Times New Roman" panose="02020603050405020304" charset="0"/>
            </a:endParaRPr>
          </a:p>
        </p:txBody>
      </p:sp>
      <p:sp>
        <p:nvSpPr>
          <p:cNvPr id="2" name="椭圆 1"/>
          <p:cNvSpPr/>
          <p:nvPr/>
        </p:nvSpPr>
        <p:spPr>
          <a:xfrm>
            <a:off x="5267325" y="2707640"/>
            <a:ext cx="2684780" cy="58610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标注 2"/>
          <p:cNvSpPr/>
          <p:nvPr/>
        </p:nvSpPr>
        <p:spPr>
          <a:xfrm>
            <a:off x="77470" y="3512185"/>
            <a:ext cx="11965940" cy="3029585"/>
          </a:xfrm>
          <a:prstGeom prst="wedgeRectCallout">
            <a:avLst>
              <a:gd name="adj1" fmla="val -1310"/>
              <a:gd name="adj2" fmla="val -5737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800">
              <a:solidFill>
                <a:schemeClr val="tx1"/>
              </a:solidFill>
              <a:latin typeface="楷体" panose="02010609060101010101" charset="-122"/>
              <a:ea typeface="楷体" panose="02010609060101010101" charset="-122"/>
              <a:cs typeface="楷体" panose="02010609060101010101" charset="-122"/>
            </a:endParaRPr>
          </a:p>
          <a:p>
            <a:pPr algn="l"/>
            <a:r>
              <a:rPr lang="zh-CN" altLang="en-US" sz="2800">
                <a:solidFill>
                  <a:schemeClr val="tx1"/>
                </a:solidFill>
                <a:latin typeface="楷体" panose="02010609060101010101" charset="-122"/>
                <a:ea typeface="楷体" panose="02010609060101010101" charset="-122"/>
                <a:cs typeface="楷体" panose="02010609060101010101" charset="-122"/>
              </a:rPr>
              <a:t>"Herculean task"这个词源自希腊神话中的英雄</a:t>
            </a:r>
            <a:r>
              <a:rPr lang="zh-CN" altLang="en-US" sz="2800">
                <a:solidFill>
                  <a:srgbClr val="C00000"/>
                </a:solidFill>
                <a:latin typeface="楷体" panose="02010609060101010101" charset="-122"/>
                <a:ea typeface="楷体" panose="02010609060101010101" charset="-122"/>
                <a:cs typeface="楷体" panose="02010609060101010101" charset="-122"/>
              </a:rPr>
              <a:t>赫拉克勒斯</a:t>
            </a:r>
            <a:r>
              <a:rPr lang="zh-CN" altLang="en-US" sz="2800">
                <a:solidFill>
                  <a:schemeClr val="tx1"/>
                </a:solidFill>
                <a:latin typeface="楷体" panose="02010609060101010101" charset="-122"/>
                <a:ea typeface="楷体" panose="02010609060101010101" charset="-122"/>
                <a:cs typeface="楷体" panose="02010609060101010101" charset="-122"/>
              </a:rPr>
              <a:t>（Hercules），他以强大的力量和勇气闻名。赫拉克勒斯被迫完成了十二项艰巨的任务，这些任务被称为“</a:t>
            </a:r>
            <a:r>
              <a:rPr lang="zh-CN" altLang="en-US" sz="2800">
                <a:solidFill>
                  <a:srgbClr val="C00000"/>
                </a:solidFill>
                <a:latin typeface="楷体" panose="02010609060101010101" charset="-122"/>
                <a:ea typeface="楷体" panose="02010609060101010101" charset="-122"/>
                <a:cs typeface="楷体" panose="02010609060101010101" charset="-122"/>
              </a:rPr>
              <a:t>赫拉克勒斯的十二项任务</a:t>
            </a:r>
            <a:r>
              <a:rPr lang="zh-CN" altLang="en-US" sz="2800">
                <a:solidFill>
                  <a:schemeClr val="tx1"/>
                </a:solidFill>
                <a:latin typeface="楷体" panose="02010609060101010101" charset="-122"/>
                <a:ea typeface="楷体" panose="02010609060101010101" charset="-122"/>
                <a:cs typeface="楷体" panose="02010609060101010101" charset="-122"/>
              </a:rPr>
              <a:t>”（</a:t>
            </a:r>
            <a:r>
              <a:rPr lang="zh-CN" altLang="en-US" sz="2800">
                <a:solidFill>
                  <a:srgbClr val="C00000"/>
                </a:solidFill>
                <a:latin typeface="楷体" panose="02010609060101010101" charset="-122"/>
                <a:ea typeface="楷体" panose="02010609060101010101" charset="-122"/>
                <a:cs typeface="楷体" panose="02010609060101010101" charset="-122"/>
              </a:rPr>
              <a:t>Labors of Hercules</a:t>
            </a:r>
            <a:r>
              <a:rPr lang="zh-CN" altLang="en-US" sz="2800">
                <a:solidFill>
                  <a:schemeClr val="tx1"/>
                </a:solidFill>
                <a:latin typeface="楷体" panose="02010609060101010101" charset="-122"/>
                <a:ea typeface="楷体" panose="02010609060101010101" charset="-122"/>
                <a:cs typeface="楷体" panose="02010609060101010101" charset="-122"/>
              </a:rPr>
              <a:t>）。这些任务包括击败怪兽、清理恶劣环境、获得神圣的物品等。由于这些任务的艰巨性和挑战性，人们开始用“Herculean task”来形容</a:t>
            </a:r>
            <a:r>
              <a:rPr lang="zh-CN" altLang="en-US" sz="2800">
                <a:solidFill>
                  <a:srgbClr val="C00000"/>
                </a:solidFill>
                <a:latin typeface="楷体" panose="02010609060101010101" charset="-122"/>
                <a:ea typeface="楷体" panose="02010609060101010101" charset="-122"/>
                <a:cs typeface="楷体" panose="02010609060101010101" charset="-122"/>
              </a:rPr>
              <a:t>任何非常困难、艰巨、需要极大努力和勇气才能完成的任务或工作</a:t>
            </a:r>
            <a:r>
              <a:rPr lang="zh-CN" altLang="en-US" sz="2800">
                <a:solidFill>
                  <a:schemeClr val="tx1"/>
                </a:solidFill>
                <a:latin typeface="楷体" panose="02010609060101010101" charset="-122"/>
                <a:ea typeface="楷体" panose="02010609060101010101" charset="-122"/>
                <a:cs typeface="楷体" panose="02010609060101010101" charset="-122"/>
              </a:rPr>
              <a:t>。</a:t>
            </a:r>
            <a:endParaRPr lang="zh-CN" altLang="en-US" sz="2800">
              <a:solidFill>
                <a:schemeClr val="tx1"/>
              </a:solidFill>
              <a:latin typeface="楷体" panose="02010609060101010101" charset="-122"/>
              <a:ea typeface="楷体" panose="02010609060101010101" charset="-122"/>
              <a:cs typeface="楷体" panose="02010609060101010101" charset="-122"/>
            </a:endParaRPr>
          </a:p>
        </p:txBody>
      </p:sp>
      <p:pic>
        <p:nvPicPr>
          <p:cNvPr id="7" name="图片 6"/>
          <p:cNvPicPr>
            <a:picLocks noChangeAspect="1"/>
          </p:cNvPicPr>
          <p:nvPr/>
        </p:nvPicPr>
        <p:blipFill>
          <a:blip r:embed="rId3"/>
          <a:stretch>
            <a:fillRect/>
          </a:stretch>
        </p:blipFill>
        <p:spPr>
          <a:xfrm>
            <a:off x="9091930" y="146050"/>
            <a:ext cx="2513965" cy="2561590"/>
          </a:xfrm>
          <a:prstGeom prst="rect">
            <a:avLst/>
          </a:prstGeom>
        </p:spPr>
      </p:pic>
      <p:pic>
        <p:nvPicPr>
          <p:cNvPr id="11" name="内容占位符 10" descr="logo横版 png"/>
          <p:cNvPicPr>
            <a:picLocks noChangeAspect="1"/>
          </p:cNvPicPr>
          <p:nvPr userDrawn="1">
            <p:ph idx="1"/>
          </p:nvPr>
        </p:nvPicPr>
        <p:blipFill>
          <a:blip r:embed="rId4"/>
          <a:stretch>
            <a:fillRect/>
          </a:stretch>
        </p:blipFill>
        <p:spPr>
          <a:xfrm>
            <a:off x="11386820" y="202565"/>
            <a:ext cx="661035" cy="699135"/>
          </a:xfrm>
          <a:prstGeom prst="rect">
            <a:avLst/>
          </a:prstGeom>
          <a:noFill/>
          <a:ln w="9525">
            <a:no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 grpId="0" bldLvl="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1457940" cy="201104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charset="0"/>
                <a:ea typeface="宋体" panose="02010600030101010101" pitchFamily="2" charset="-122"/>
              </a:rPr>
              <a:t>But if salt needs to interact with liquid water, how does it do anything when temperatures are stubbornly below freezing, and water should already be in the form of ice? </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513080" y="4054475"/>
            <a:ext cx="9923145" cy="1050290"/>
          </a:xfrm>
          <a:prstGeom prst="rect">
            <a:avLst/>
          </a:prstGeom>
          <a:noFill/>
        </p:spPr>
        <p:txBody>
          <a:bodyPr wrap="square" rtlCol="0" anchor="t">
            <a:spAutoFit/>
          </a:bodyPr>
          <a:p>
            <a:pPr indent="266700">
              <a:lnSpc>
                <a:spcPct val="130000"/>
              </a:lnSpc>
            </a:pPr>
            <a:r>
              <a:rPr lang="zh-CN" sz="2400">
                <a:ea typeface="等线" panose="02010600030101010101" pitchFamily="2" charset="-122"/>
                <a:sym typeface="+mn-ea"/>
              </a:rPr>
              <a:t>但是，如果盐需要与液态水相互作用，那么当温度一直低于冰点，而水应该已经以冰的形式存在时，它会怎么做呢？</a:t>
            </a:r>
            <a:endParaRPr lang="zh-CN" sz="2400">
              <a:ea typeface="等线" panose="02010600030101010101" pitchFamily="2" charset="-122"/>
              <a:sym typeface="+mn-ea"/>
            </a:endParaRPr>
          </a:p>
        </p:txBody>
      </p:sp>
      <p:sp>
        <p:nvSpPr>
          <p:cNvPr id="7" name="文本框 6"/>
          <p:cNvSpPr txBox="1"/>
          <p:nvPr/>
        </p:nvSpPr>
        <p:spPr>
          <a:xfrm>
            <a:off x="1520190" y="5222240"/>
            <a:ext cx="7557135" cy="583565"/>
          </a:xfrm>
          <a:prstGeom prst="rect">
            <a:avLst/>
          </a:prstGeom>
          <a:solidFill>
            <a:srgbClr val="C00000"/>
          </a:solidFill>
        </p:spPr>
        <p:txBody>
          <a:bodyPr wrap="square" rtlCol="0">
            <a:spAutoFit/>
          </a:bodyPr>
          <a:p>
            <a:r>
              <a:rPr lang="en-US" altLang="zh-CN" sz="3200">
                <a:solidFill>
                  <a:srgbClr val="FFC000"/>
                </a:solidFill>
              </a:rPr>
              <a:t>Tip:</a:t>
            </a:r>
            <a:r>
              <a:rPr lang="zh-CN" altLang="en-US" sz="3200">
                <a:solidFill>
                  <a:srgbClr val="FFC000"/>
                </a:solidFill>
              </a:rPr>
              <a:t>在长难句翻译中并列连词要特别注意</a:t>
            </a:r>
            <a:endParaRPr lang="zh-CN" altLang="en-US" sz="3200">
              <a:solidFill>
                <a:srgbClr val="FFC000"/>
              </a:solidFill>
            </a:endParaRPr>
          </a:p>
        </p:txBody>
      </p:sp>
      <p:cxnSp>
        <p:nvCxnSpPr>
          <p:cNvPr id="9" name="直接连接符 8"/>
          <p:cNvCxnSpPr/>
          <p:nvPr/>
        </p:nvCxnSpPr>
        <p:spPr>
          <a:xfrm>
            <a:off x="10185400" y="2044700"/>
            <a:ext cx="535305" cy="508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9537065" y="205930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a:off x="438785" y="2646680"/>
            <a:ext cx="1515745" cy="10160"/>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10196195" y="2047240"/>
            <a:ext cx="688340" cy="368300"/>
          </a:xfrm>
          <a:prstGeom prst="rect">
            <a:avLst/>
          </a:prstGeom>
          <a:solidFill>
            <a:srgbClr val="FFFF00"/>
          </a:solidFill>
        </p:spPr>
        <p:txBody>
          <a:bodyPr wrap="square" rtlCol="0">
            <a:spAutoFit/>
          </a:bodyPr>
          <a:p>
            <a:r>
              <a:rPr lang="zh-CN" altLang="en-US"/>
              <a:t>谓语</a:t>
            </a:r>
            <a:endParaRPr lang="zh-CN" altLang="en-US"/>
          </a:p>
        </p:txBody>
      </p:sp>
      <p:sp>
        <p:nvSpPr>
          <p:cNvPr id="14" name="左中括号 13"/>
          <p:cNvSpPr/>
          <p:nvPr/>
        </p:nvSpPr>
        <p:spPr>
          <a:xfrm>
            <a:off x="1405890" y="141097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7948930" y="152527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20" name="直接连接符 19"/>
          <p:cNvCxnSpPr/>
          <p:nvPr>
            <p:custDataLst>
              <p:tags r:id="rId5"/>
            </p:custDataLst>
          </p:nvPr>
        </p:nvCxnSpPr>
        <p:spPr>
          <a:xfrm flipV="1">
            <a:off x="9537065" y="2049780"/>
            <a:ext cx="648335" cy="952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6"/>
            </p:custDataLst>
          </p:nvPr>
        </p:nvSpPr>
        <p:spPr>
          <a:xfrm>
            <a:off x="669925" y="2649220"/>
            <a:ext cx="941705" cy="368300"/>
          </a:xfrm>
          <a:prstGeom prst="rect">
            <a:avLst/>
          </a:prstGeom>
          <a:solidFill>
            <a:srgbClr val="FFFF00"/>
          </a:solidFill>
        </p:spPr>
        <p:txBody>
          <a:bodyPr wrap="square" rtlCol="0">
            <a:spAutoFit/>
          </a:bodyPr>
          <a:p>
            <a:pPr algn="ctr"/>
            <a:r>
              <a:rPr lang="zh-CN" altLang="en-US"/>
              <a:t>宾语</a:t>
            </a:r>
            <a:endParaRPr lang="zh-CN" altLang="en-US"/>
          </a:p>
        </p:txBody>
      </p:sp>
      <p:sp>
        <p:nvSpPr>
          <p:cNvPr id="16" name="文本框 15"/>
          <p:cNvSpPr txBox="1"/>
          <p:nvPr>
            <p:custDataLst>
              <p:tags r:id="rId7"/>
            </p:custDataLst>
          </p:nvPr>
        </p:nvSpPr>
        <p:spPr>
          <a:xfrm>
            <a:off x="1794510" y="2016125"/>
            <a:ext cx="640715" cy="368300"/>
          </a:xfrm>
          <a:prstGeom prst="rect">
            <a:avLst/>
          </a:prstGeom>
          <a:solidFill>
            <a:schemeClr val="accent4"/>
          </a:solidFill>
        </p:spPr>
        <p:txBody>
          <a:bodyPr wrap="square" rtlCol="0">
            <a:spAutoFit/>
          </a:bodyPr>
          <a:p>
            <a:r>
              <a:rPr lang="zh-CN" altLang="en-US"/>
              <a:t>主语</a:t>
            </a:r>
            <a:endParaRPr lang="en-US" altLang="zh-CN"/>
          </a:p>
        </p:txBody>
      </p:sp>
      <p:sp>
        <p:nvSpPr>
          <p:cNvPr id="24" name="文本框 23"/>
          <p:cNvSpPr txBox="1"/>
          <p:nvPr/>
        </p:nvSpPr>
        <p:spPr>
          <a:xfrm>
            <a:off x="2555240" y="2193925"/>
            <a:ext cx="349885" cy="521970"/>
          </a:xfrm>
          <a:prstGeom prst="rect">
            <a:avLst/>
          </a:prstGeom>
          <a:noFill/>
        </p:spPr>
        <p:txBody>
          <a:bodyPr wrap="square" rtlCol="0">
            <a:spAutoFit/>
          </a:bodyPr>
          <a:p>
            <a:r>
              <a:rPr lang="zh-CN" altLang="en-US" sz="2800" b="1">
                <a:solidFill>
                  <a:srgbClr val="FF0000"/>
                </a:solidFill>
              </a:rPr>
              <a:t>（</a:t>
            </a:r>
            <a:endParaRPr lang="zh-CN" altLang="en-US" sz="2800" b="1">
              <a:solidFill>
                <a:srgbClr val="FF0000"/>
              </a:solidFill>
            </a:endParaRPr>
          </a:p>
        </p:txBody>
      </p:sp>
      <p:sp>
        <p:nvSpPr>
          <p:cNvPr id="26" name="文本框 25"/>
          <p:cNvSpPr txBox="1"/>
          <p:nvPr/>
        </p:nvSpPr>
        <p:spPr>
          <a:xfrm>
            <a:off x="9962515" y="2197735"/>
            <a:ext cx="576580" cy="521970"/>
          </a:xfrm>
          <a:prstGeom prst="rect">
            <a:avLst/>
          </a:prstGeom>
          <a:noFill/>
        </p:spPr>
        <p:txBody>
          <a:bodyPr wrap="square" rtlCol="0">
            <a:spAutoFit/>
          </a:bodyPr>
          <a:p>
            <a:r>
              <a:rPr lang="zh-CN" altLang="en-US" sz="2800" b="1">
                <a:solidFill>
                  <a:srgbClr val="FF0000"/>
                </a:solidFill>
              </a:rPr>
              <a:t>）</a:t>
            </a:r>
            <a:endParaRPr lang="zh-CN" altLang="en-US"/>
          </a:p>
        </p:txBody>
      </p:sp>
      <p:sp>
        <p:nvSpPr>
          <p:cNvPr id="28" name="文本框 27"/>
          <p:cNvSpPr txBox="1"/>
          <p:nvPr>
            <p:custDataLst>
              <p:tags r:id="rId8"/>
            </p:custDataLst>
          </p:nvPr>
        </p:nvSpPr>
        <p:spPr>
          <a:xfrm>
            <a:off x="3063875" y="2014220"/>
            <a:ext cx="640715" cy="368300"/>
          </a:xfrm>
          <a:prstGeom prst="rect">
            <a:avLst/>
          </a:prstGeom>
          <a:solidFill>
            <a:schemeClr val="tx2">
              <a:lumMod val="90000"/>
            </a:schemeClr>
          </a:solidFill>
          <a:ln>
            <a:solidFill>
              <a:schemeClr val="tx2"/>
            </a:solidFill>
          </a:ln>
        </p:spPr>
        <p:txBody>
          <a:bodyPr wrap="square" rtlCol="0">
            <a:spAutoFit/>
          </a:bodyPr>
          <a:p>
            <a:r>
              <a:rPr lang="zh-CN" altLang="en-US"/>
              <a:t>谓语</a:t>
            </a:r>
            <a:endParaRPr lang="en-US" altLang="zh-CN"/>
          </a:p>
        </p:txBody>
      </p:sp>
      <p:sp>
        <p:nvSpPr>
          <p:cNvPr id="29" name="文本框 28"/>
          <p:cNvSpPr txBox="1"/>
          <p:nvPr>
            <p:custDataLst>
              <p:tags r:id="rId9"/>
            </p:custDataLst>
          </p:nvPr>
        </p:nvSpPr>
        <p:spPr>
          <a:xfrm>
            <a:off x="3848735" y="2016125"/>
            <a:ext cx="2214880" cy="368300"/>
          </a:xfrm>
          <a:prstGeom prst="rect">
            <a:avLst/>
          </a:prstGeom>
          <a:solidFill>
            <a:srgbClr val="FFFF00"/>
          </a:solidFill>
          <a:ln>
            <a:solidFill>
              <a:schemeClr val="tx2"/>
            </a:solidFill>
          </a:ln>
        </p:spPr>
        <p:txBody>
          <a:bodyPr wrap="square" rtlCol="0">
            <a:spAutoFit/>
          </a:bodyPr>
          <a:p>
            <a:pPr algn="ctr"/>
            <a:r>
              <a:rPr lang="zh-CN" altLang="en-US"/>
              <a:t>条件状语从句</a:t>
            </a:r>
            <a:endParaRPr lang="zh-CN" altLang="en-US"/>
          </a:p>
        </p:txBody>
      </p:sp>
      <p:sp>
        <p:nvSpPr>
          <p:cNvPr id="3" name="左中括号 2"/>
          <p:cNvSpPr/>
          <p:nvPr>
            <p:custDataLst>
              <p:tags r:id="rId10"/>
            </p:custDataLst>
          </p:nvPr>
        </p:nvSpPr>
        <p:spPr>
          <a:xfrm>
            <a:off x="2016125" y="205930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6" name="右中括号 5"/>
          <p:cNvSpPr/>
          <p:nvPr>
            <p:custDataLst>
              <p:tags r:id="rId11"/>
            </p:custDataLst>
          </p:nvPr>
        </p:nvSpPr>
        <p:spPr>
          <a:xfrm>
            <a:off x="7325995" y="275780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7" name="文本框 16"/>
          <p:cNvSpPr txBox="1"/>
          <p:nvPr>
            <p:custDataLst>
              <p:tags r:id="rId12"/>
            </p:custDataLst>
          </p:nvPr>
        </p:nvSpPr>
        <p:spPr>
          <a:xfrm>
            <a:off x="3467100" y="3355975"/>
            <a:ext cx="2214880" cy="368300"/>
          </a:xfrm>
          <a:prstGeom prst="rect">
            <a:avLst/>
          </a:prstGeom>
          <a:solidFill>
            <a:srgbClr val="FFFF00"/>
          </a:solidFill>
          <a:ln>
            <a:solidFill>
              <a:schemeClr val="tx2"/>
            </a:solidFill>
          </a:ln>
        </p:spPr>
        <p:txBody>
          <a:bodyPr wrap="square" rtlCol="0">
            <a:spAutoFit/>
          </a:bodyPr>
          <a:p>
            <a:pPr algn="ctr"/>
            <a:r>
              <a:rPr lang="zh-CN" altLang="en-US"/>
              <a:t>时间状语从句</a:t>
            </a:r>
            <a:endParaRPr lang="zh-CN" altLang="en-US"/>
          </a:p>
        </p:txBody>
      </p:sp>
      <p:cxnSp>
        <p:nvCxnSpPr>
          <p:cNvPr id="23" name="直接连接符 22"/>
          <p:cNvCxnSpPr/>
          <p:nvPr>
            <p:custDataLst>
              <p:tags r:id="rId13"/>
            </p:custDataLst>
          </p:nvPr>
        </p:nvCxnSpPr>
        <p:spPr>
          <a:xfrm flipV="1">
            <a:off x="1794510" y="2001520"/>
            <a:ext cx="648335" cy="9525"/>
          </a:xfrm>
          <a:prstGeom prst="line">
            <a:avLst/>
          </a:prstGeom>
          <a:ln w="38100">
            <a:solidFill>
              <a:schemeClr val="accent6"/>
            </a:solidFill>
          </a:ln>
        </p:spPr>
        <p:style>
          <a:lnRef idx="2">
            <a:schemeClr val="accent1"/>
          </a:lnRef>
          <a:fillRef idx="0">
            <a:srgbClr val="FFFFFF"/>
          </a:fillRef>
          <a:effectRef idx="0">
            <a:srgbClr val="FFFFFF"/>
          </a:effectRef>
          <a:fontRef idx="minor">
            <a:schemeClr val="tx1"/>
          </a:fontRef>
        </p:style>
      </p:cxnSp>
      <p:cxnSp>
        <p:nvCxnSpPr>
          <p:cNvPr id="30" name="直接连接符 29"/>
          <p:cNvCxnSpPr/>
          <p:nvPr>
            <p:custDataLst>
              <p:tags r:id="rId14"/>
            </p:custDataLst>
          </p:nvPr>
        </p:nvCxnSpPr>
        <p:spPr>
          <a:xfrm flipV="1">
            <a:off x="2618105" y="2008505"/>
            <a:ext cx="3307715" cy="13335"/>
          </a:xfrm>
          <a:prstGeom prst="line">
            <a:avLst/>
          </a:prstGeom>
          <a:ln w="38100">
            <a:solidFill>
              <a:schemeClr val="accent5">
                <a:lumMod val="60000"/>
                <a:lumOff val="40000"/>
              </a:schemeClr>
            </a:solidFill>
          </a:ln>
        </p:spPr>
        <p:style>
          <a:lnRef idx="2">
            <a:schemeClr val="accent1"/>
          </a:lnRef>
          <a:fillRef idx="0">
            <a:srgbClr val="FFFFFF"/>
          </a:fillRef>
          <a:effectRef idx="0">
            <a:srgbClr val="FFFFFF"/>
          </a:effectRef>
          <a:fontRef idx="minor">
            <a:schemeClr val="tx1"/>
          </a:fontRef>
        </p:style>
      </p:cxnSp>
      <p:cxnSp>
        <p:nvCxnSpPr>
          <p:cNvPr id="31" name="直接连接符 30"/>
          <p:cNvCxnSpPr/>
          <p:nvPr>
            <p:custDataLst>
              <p:tags r:id="rId15"/>
            </p:custDataLst>
          </p:nvPr>
        </p:nvCxnSpPr>
        <p:spPr>
          <a:xfrm flipV="1">
            <a:off x="6101080" y="2008505"/>
            <a:ext cx="1892935" cy="2540"/>
          </a:xfrm>
          <a:prstGeom prst="line">
            <a:avLst/>
          </a:prstGeom>
          <a:ln w="38100">
            <a:solidFill>
              <a:schemeClr val="accent4">
                <a:lumMod val="25000"/>
              </a:schemeClr>
            </a:solidFill>
          </a:ln>
        </p:spPr>
        <p:style>
          <a:lnRef idx="2">
            <a:schemeClr val="accent1"/>
          </a:lnRef>
          <a:fillRef idx="0">
            <a:srgbClr val="FFFFFF"/>
          </a:fillRef>
          <a:effectRef idx="0">
            <a:srgbClr val="FFFFFF"/>
          </a:effectRef>
          <a:fontRef idx="minor">
            <a:schemeClr val="tx1"/>
          </a:fontRef>
        </p:style>
      </p:cxnSp>
      <p:sp>
        <p:nvSpPr>
          <p:cNvPr id="32" name="文本框 31"/>
          <p:cNvSpPr txBox="1"/>
          <p:nvPr>
            <p:custDataLst>
              <p:tags r:id="rId16"/>
            </p:custDataLst>
          </p:nvPr>
        </p:nvSpPr>
        <p:spPr>
          <a:xfrm>
            <a:off x="6616700" y="2015490"/>
            <a:ext cx="640715" cy="368300"/>
          </a:xfrm>
          <a:prstGeom prst="rect">
            <a:avLst/>
          </a:prstGeom>
          <a:solidFill>
            <a:schemeClr val="tx2">
              <a:lumMod val="90000"/>
            </a:schemeClr>
          </a:solidFill>
          <a:ln>
            <a:solidFill>
              <a:schemeClr val="tx2"/>
            </a:solidFill>
          </a:ln>
        </p:spPr>
        <p:txBody>
          <a:bodyPr wrap="square" rtlCol="0">
            <a:spAutoFit/>
          </a:bodyPr>
          <a:p>
            <a:r>
              <a:rPr lang="zh-CN" altLang="en-US"/>
              <a:t>宾语</a:t>
            </a:r>
            <a:endParaRPr lang="zh-CN" altLang="en-US"/>
          </a:p>
        </p:txBody>
      </p:sp>
      <p:cxnSp>
        <p:nvCxnSpPr>
          <p:cNvPr id="33" name="直接连接符 32"/>
          <p:cNvCxnSpPr/>
          <p:nvPr>
            <p:custDataLst>
              <p:tags r:id="rId17"/>
            </p:custDataLst>
          </p:nvPr>
        </p:nvCxnSpPr>
        <p:spPr>
          <a:xfrm flipV="1">
            <a:off x="2931795" y="2667000"/>
            <a:ext cx="2109470" cy="6350"/>
          </a:xfrm>
          <a:prstGeom prst="line">
            <a:avLst/>
          </a:prstGeom>
          <a:ln w="38100">
            <a:solidFill>
              <a:schemeClr val="accent6"/>
            </a:solidFill>
          </a:ln>
        </p:spPr>
        <p:style>
          <a:lnRef idx="2">
            <a:schemeClr val="accent1"/>
          </a:lnRef>
          <a:fillRef idx="0">
            <a:srgbClr val="FFFFFF"/>
          </a:fillRef>
          <a:effectRef idx="0">
            <a:srgbClr val="FFFFFF"/>
          </a:effectRef>
          <a:fontRef idx="minor">
            <a:schemeClr val="tx1"/>
          </a:fontRef>
        </p:style>
      </p:cxnSp>
      <p:sp>
        <p:nvSpPr>
          <p:cNvPr id="34" name="文本框 33"/>
          <p:cNvSpPr txBox="1"/>
          <p:nvPr>
            <p:custDataLst>
              <p:tags r:id="rId18"/>
            </p:custDataLst>
          </p:nvPr>
        </p:nvSpPr>
        <p:spPr>
          <a:xfrm>
            <a:off x="3704590" y="2657475"/>
            <a:ext cx="640715" cy="368300"/>
          </a:xfrm>
          <a:prstGeom prst="rect">
            <a:avLst/>
          </a:prstGeom>
          <a:solidFill>
            <a:schemeClr val="accent4"/>
          </a:solidFill>
        </p:spPr>
        <p:txBody>
          <a:bodyPr wrap="square" rtlCol="0">
            <a:spAutoFit/>
          </a:bodyPr>
          <a:p>
            <a:r>
              <a:rPr lang="zh-CN" altLang="en-US"/>
              <a:t>主语</a:t>
            </a:r>
            <a:endParaRPr lang="en-US" altLang="zh-CN"/>
          </a:p>
        </p:txBody>
      </p:sp>
      <p:cxnSp>
        <p:nvCxnSpPr>
          <p:cNvPr id="36" name="直接连接符 35"/>
          <p:cNvCxnSpPr/>
          <p:nvPr>
            <p:custDataLst>
              <p:tags r:id="rId19"/>
            </p:custDataLst>
          </p:nvPr>
        </p:nvCxnSpPr>
        <p:spPr>
          <a:xfrm flipV="1">
            <a:off x="5144770" y="2635885"/>
            <a:ext cx="434340" cy="8255"/>
          </a:xfrm>
          <a:prstGeom prst="line">
            <a:avLst/>
          </a:prstGeom>
          <a:ln w="38100">
            <a:solidFill>
              <a:schemeClr val="accent5">
                <a:lumMod val="60000"/>
                <a:lumOff val="40000"/>
              </a:schemeClr>
            </a:solidFill>
          </a:ln>
        </p:spPr>
        <p:style>
          <a:lnRef idx="2">
            <a:schemeClr val="accent1"/>
          </a:lnRef>
          <a:fillRef idx="0">
            <a:srgbClr val="FFFFFF"/>
          </a:fillRef>
          <a:effectRef idx="0">
            <a:srgbClr val="FFFFFF"/>
          </a:effectRef>
          <a:fontRef idx="minor">
            <a:schemeClr val="tx1"/>
          </a:fontRef>
        </p:style>
      </p:cxnSp>
      <p:sp>
        <p:nvSpPr>
          <p:cNvPr id="37" name="文本框 36"/>
          <p:cNvSpPr txBox="1"/>
          <p:nvPr>
            <p:custDataLst>
              <p:tags r:id="rId20"/>
            </p:custDataLst>
          </p:nvPr>
        </p:nvSpPr>
        <p:spPr>
          <a:xfrm>
            <a:off x="5144770" y="2686050"/>
            <a:ext cx="640715" cy="368300"/>
          </a:xfrm>
          <a:prstGeom prst="rect">
            <a:avLst/>
          </a:prstGeom>
          <a:solidFill>
            <a:schemeClr val="tx2">
              <a:lumMod val="90000"/>
            </a:schemeClr>
          </a:solidFill>
          <a:ln>
            <a:solidFill>
              <a:schemeClr val="tx2"/>
            </a:solidFill>
          </a:ln>
        </p:spPr>
        <p:txBody>
          <a:bodyPr wrap="square" rtlCol="0">
            <a:spAutoFit/>
          </a:bodyPr>
          <a:p>
            <a:r>
              <a:rPr lang="zh-CN" altLang="en-US"/>
              <a:t>谓语</a:t>
            </a:r>
            <a:endParaRPr lang="en-US" altLang="zh-CN"/>
          </a:p>
        </p:txBody>
      </p:sp>
      <p:cxnSp>
        <p:nvCxnSpPr>
          <p:cNvPr id="40" name="直接连接符 39"/>
          <p:cNvCxnSpPr/>
          <p:nvPr>
            <p:custDataLst>
              <p:tags r:id="rId21"/>
            </p:custDataLst>
          </p:nvPr>
        </p:nvCxnSpPr>
        <p:spPr>
          <a:xfrm flipV="1">
            <a:off x="7839710" y="2633345"/>
            <a:ext cx="1892935" cy="2540"/>
          </a:xfrm>
          <a:prstGeom prst="line">
            <a:avLst/>
          </a:prstGeom>
          <a:ln w="38100">
            <a:solidFill>
              <a:schemeClr val="accent4">
                <a:lumMod val="25000"/>
              </a:schemeClr>
            </a:solidFill>
          </a:ln>
        </p:spPr>
        <p:style>
          <a:lnRef idx="2">
            <a:schemeClr val="accent1"/>
          </a:lnRef>
          <a:fillRef idx="0">
            <a:srgbClr val="FFFFFF"/>
          </a:fillRef>
          <a:effectRef idx="0">
            <a:srgbClr val="FFFFFF"/>
          </a:effectRef>
          <a:fontRef idx="minor">
            <a:schemeClr val="tx1"/>
          </a:fontRef>
        </p:style>
      </p:cxnSp>
      <p:sp>
        <p:nvSpPr>
          <p:cNvPr id="41" name="文本框 40"/>
          <p:cNvSpPr txBox="1"/>
          <p:nvPr>
            <p:custDataLst>
              <p:tags r:id="rId22"/>
            </p:custDataLst>
          </p:nvPr>
        </p:nvSpPr>
        <p:spPr>
          <a:xfrm>
            <a:off x="8502015" y="2639695"/>
            <a:ext cx="640715" cy="368300"/>
          </a:xfrm>
          <a:prstGeom prst="rect">
            <a:avLst/>
          </a:prstGeom>
          <a:solidFill>
            <a:schemeClr val="tx2">
              <a:lumMod val="90000"/>
            </a:schemeClr>
          </a:solidFill>
          <a:ln>
            <a:solidFill>
              <a:schemeClr val="tx2"/>
            </a:solidFill>
          </a:ln>
        </p:spPr>
        <p:txBody>
          <a:bodyPr wrap="square" rtlCol="0">
            <a:spAutoFit/>
          </a:bodyPr>
          <a:p>
            <a:r>
              <a:rPr lang="zh-CN" altLang="en-US"/>
              <a:t>表语</a:t>
            </a:r>
            <a:endParaRPr lang="zh-CN" altLang="en-US"/>
          </a:p>
        </p:txBody>
      </p:sp>
      <p:cxnSp>
        <p:nvCxnSpPr>
          <p:cNvPr id="42" name="直接连接符 41"/>
          <p:cNvCxnSpPr/>
          <p:nvPr>
            <p:custDataLst>
              <p:tags r:id="rId23"/>
            </p:custDataLst>
          </p:nvPr>
        </p:nvCxnSpPr>
        <p:spPr>
          <a:xfrm>
            <a:off x="381635" y="3249930"/>
            <a:ext cx="986155" cy="13970"/>
          </a:xfrm>
          <a:prstGeom prst="line">
            <a:avLst/>
          </a:prstGeom>
          <a:ln w="38100">
            <a:solidFill>
              <a:schemeClr val="accent6"/>
            </a:solidFill>
          </a:ln>
        </p:spPr>
        <p:style>
          <a:lnRef idx="2">
            <a:schemeClr val="accent1"/>
          </a:lnRef>
          <a:fillRef idx="0">
            <a:srgbClr val="FFFFFF"/>
          </a:fillRef>
          <a:effectRef idx="0">
            <a:srgbClr val="FFFFFF"/>
          </a:effectRef>
          <a:fontRef idx="minor">
            <a:schemeClr val="tx1"/>
          </a:fontRef>
        </p:style>
      </p:cxnSp>
      <p:sp>
        <p:nvSpPr>
          <p:cNvPr id="43" name="文本框 42"/>
          <p:cNvSpPr txBox="1"/>
          <p:nvPr>
            <p:custDataLst>
              <p:tags r:id="rId24"/>
            </p:custDataLst>
          </p:nvPr>
        </p:nvSpPr>
        <p:spPr>
          <a:xfrm>
            <a:off x="513080" y="3310255"/>
            <a:ext cx="640715" cy="368300"/>
          </a:xfrm>
          <a:prstGeom prst="rect">
            <a:avLst/>
          </a:prstGeom>
          <a:solidFill>
            <a:schemeClr val="accent4"/>
          </a:solidFill>
        </p:spPr>
        <p:txBody>
          <a:bodyPr wrap="square" rtlCol="0">
            <a:spAutoFit/>
          </a:bodyPr>
          <a:p>
            <a:r>
              <a:rPr lang="zh-CN" altLang="en-US"/>
              <a:t>主语</a:t>
            </a:r>
            <a:endParaRPr lang="en-US" altLang="zh-CN"/>
          </a:p>
        </p:txBody>
      </p:sp>
      <p:cxnSp>
        <p:nvCxnSpPr>
          <p:cNvPr id="44" name="直接连接符 43"/>
          <p:cNvCxnSpPr/>
          <p:nvPr>
            <p:custDataLst>
              <p:tags r:id="rId25"/>
            </p:custDataLst>
          </p:nvPr>
        </p:nvCxnSpPr>
        <p:spPr>
          <a:xfrm flipV="1">
            <a:off x="1520190" y="3263900"/>
            <a:ext cx="2790190" cy="635"/>
          </a:xfrm>
          <a:prstGeom prst="line">
            <a:avLst/>
          </a:prstGeom>
          <a:ln w="38100">
            <a:solidFill>
              <a:schemeClr val="accent5">
                <a:lumMod val="60000"/>
                <a:lumOff val="40000"/>
              </a:schemeClr>
            </a:solidFill>
          </a:ln>
        </p:spPr>
        <p:style>
          <a:lnRef idx="2">
            <a:schemeClr val="accent1"/>
          </a:lnRef>
          <a:fillRef idx="0">
            <a:srgbClr val="FFFFFF"/>
          </a:fillRef>
          <a:effectRef idx="0">
            <a:srgbClr val="FFFFFF"/>
          </a:effectRef>
          <a:fontRef idx="minor">
            <a:schemeClr val="tx1"/>
          </a:fontRef>
        </p:style>
      </p:cxnSp>
      <p:sp>
        <p:nvSpPr>
          <p:cNvPr id="45" name="文本框 44"/>
          <p:cNvSpPr txBox="1"/>
          <p:nvPr>
            <p:custDataLst>
              <p:tags r:id="rId26"/>
            </p:custDataLst>
          </p:nvPr>
        </p:nvSpPr>
        <p:spPr>
          <a:xfrm>
            <a:off x="2423160" y="3310255"/>
            <a:ext cx="640715" cy="368300"/>
          </a:xfrm>
          <a:prstGeom prst="rect">
            <a:avLst/>
          </a:prstGeom>
          <a:solidFill>
            <a:schemeClr val="tx2">
              <a:lumMod val="90000"/>
            </a:schemeClr>
          </a:solidFill>
          <a:ln>
            <a:solidFill>
              <a:schemeClr val="tx2"/>
            </a:solidFill>
          </a:ln>
        </p:spPr>
        <p:txBody>
          <a:bodyPr wrap="square" rtlCol="0">
            <a:spAutoFit/>
          </a:bodyPr>
          <a:p>
            <a:r>
              <a:rPr lang="zh-CN" altLang="en-US"/>
              <a:t>谓语</a:t>
            </a:r>
            <a:endParaRPr lang="en-US" altLang="zh-CN"/>
          </a:p>
        </p:txBody>
      </p:sp>
      <p:cxnSp>
        <p:nvCxnSpPr>
          <p:cNvPr id="46" name="直接连接符 45"/>
          <p:cNvCxnSpPr/>
          <p:nvPr>
            <p:custDataLst>
              <p:tags r:id="rId27"/>
            </p:custDataLst>
          </p:nvPr>
        </p:nvCxnSpPr>
        <p:spPr>
          <a:xfrm>
            <a:off x="4415790" y="3260725"/>
            <a:ext cx="2868295" cy="3175"/>
          </a:xfrm>
          <a:prstGeom prst="line">
            <a:avLst/>
          </a:prstGeom>
          <a:ln w="38100">
            <a:solidFill>
              <a:schemeClr val="accent4">
                <a:lumMod val="25000"/>
              </a:schemeClr>
            </a:solidFill>
          </a:ln>
        </p:spPr>
        <p:style>
          <a:lnRef idx="2">
            <a:schemeClr val="accent1"/>
          </a:lnRef>
          <a:fillRef idx="0">
            <a:srgbClr val="FFFFFF"/>
          </a:fillRef>
          <a:effectRef idx="0">
            <a:srgbClr val="FFFFFF"/>
          </a:effectRef>
          <a:fontRef idx="minor">
            <a:schemeClr val="tx1"/>
          </a:fontRef>
        </p:style>
      </p:cxnSp>
      <p:sp>
        <p:nvSpPr>
          <p:cNvPr id="47" name="文本框 46"/>
          <p:cNvSpPr txBox="1"/>
          <p:nvPr>
            <p:custDataLst>
              <p:tags r:id="rId28"/>
            </p:custDataLst>
          </p:nvPr>
        </p:nvSpPr>
        <p:spPr>
          <a:xfrm>
            <a:off x="5925820" y="3372485"/>
            <a:ext cx="640715" cy="368300"/>
          </a:xfrm>
          <a:prstGeom prst="rect">
            <a:avLst/>
          </a:prstGeom>
          <a:solidFill>
            <a:schemeClr val="tx2">
              <a:lumMod val="90000"/>
            </a:schemeClr>
          </a:solidFill>
          <a:ln>
            <a:solidFill>
              <a:schemeClr val="tx2"/>
            </a:solidFill>
          </a:ln>
        </p:spPr>
        <p:txBody>
          <a:bodyPr wrap="square" rtlCol="0">
            <a:spAutoFit/>
          </a:bodyPr>
          <a:p>
            <a:r>
              <a:rPr lang="zh-CN" altLang="en-US"/>
              <a:t>表语</a:t>
            </a:r>
            <a:endParaRPr lang="zh-CN" altLang="en-US"/>
          </a:p>
        </p:txBody>
      </p:sp>
      <p:sp>
        <p:nvSpPr>
          <p:cNvPr id="48" name="文本框 47"/>
          <p:cNvSpPr txBox="1"/>
          <p:nvPr>
            <p:custDataLst>
              <p:tags r:id="rId29"/>
            </p:custDataLst>
          </p:nvPr>
        </p:nvSpPr>
        <p:spPr>
          <a:xfrm flipH="1">
            <a:off x="-30480" y="2757805"/>
            <a:ext cx="547370" cy="652145"/>
          </a:xfrm>
          <a:prstGeom prst="rect">
            <a:avLst/>
          </a:prstGeom>
          <a:noFill/>
        </p:spPr>
        <p:txBody>
          <a:bodyPr wrap="square" rtlCol="0">
            <a:noAutofit/>
          </a:bodyPr>
          <a:p>
            <a:r>
              <a:rPr lang="zh-CN" altLang="en-US" sz="2800" b="1">
                <a:solidFill>
                  <a:srgbClr val="FF0000"/>
                </a:solidFill>
              </a:rPr>
              <a:t>（</a:t>
            </a:r>
            <a:endParaRPr lang="zh-CN" altLang="en-US" sz="2800" b="1">
              <a:solidFill>
                <a:srgbClr val="FF0000"/>
              </a:solidFill>
            </a:endParaRPr>
          </a:p>
        </p:txBody>
      </p:sp>
      <p:sp>
        <p:nvSpPr>
          <p:cNvPr id="49" name="文本框 48"/>
          <p:cNvSpPr txBox="1"/>
          <p:nvPr>
            <p:custDataLst>
              <p:tags r:id="rId30"/>
            </p:custDataLst>
          </p:nvPr>
        </p:nvSpPr>
        <p:spPr>
          <a:xfrm>
            <a:off x="7105650" y="2792730"/>
            <a:ext cx="576580" cy="521970"/>
          </a:xfrm>
          <a:prstGeom prst="rect">
            <a:avLst/>
          </a:prstGeom>
          <a:noFill/>
        </p:spPr>
        <p:txBody>
          <a:bodyPr wrap="square" rtlCol="0">
            <a:spAutoFit/>
          </a:bodyPr>
          <a:p>
            <a:r>
              <a:rPr lang="zh-CN" altLang="en-US" sz="2800" b="1">
                <a:solidFill>
                  <a:srgbClr val="FF0000"/>
                </a:solidFill>
              </a:rPr>
              <a:t>）</a:t>
            </a:r>
            <a:endParaRPr lang="zh-CN" altLang="en-US"/>
          </a:p>
        </p:txBody>
      </p:sp>
      <p:pic>
        <p:nvPicPr>
          <p:cNvPr id="18" name="内容占位符 17" descr="logo横版 png"/>
          <p:cNvPicPr>
            <a:picLocks noChangeAspect="1"/>
          </p:cNvPicPr>
          <p:nvPr userDrawn="1">
            <p:ph idx="1"/>
          </p:nvPr>
        </p:nvPicPr>
        <p:blipFill>
          <a:blip r:embed="rId31"/>
          <a:stretch>
            <a:fillRect/>
          </a:stretch>
        </p:blipFill>
        <p:spPr>
          <a:xfrm>
            <a:off x="11386820" y="202565"/>
            <a:ext cx="661035" cy="699135"/>
          </a:xfrm>
          <a:prstGeom prst="rect">
            <a:avLst/>
          </a:prstGeom>
          <a:noFill/>
          <a:ln w="9525">
            <a:noFill/>
          </a:ln>
        </p:spPr>
      </p:pic>
    </p:spTree>
    <p:custDataLst>
      <p:tags r:id="rId3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 calcmode="lin" valueType="num">
                                      <p:cBhvr additive="base">
                                        <p:cTn id="7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500" fill="hold"/>
                                        <p:tgtEl>
                                          <p:spTgt spid="48"/>
                                        </p:tgtEl>
                                        <p:attrNameLst>
                                          <p:attrName>ppt_x</p:attrName>
                                        </p:attrNameLst>
                                      </p:cBhvr>
                                      <p:tavLst>
                                        <p:tav tm="0">
                                          <p:val>
                                            <p:strVal val="#ppt_x"/>
                                          </p:val>
                                        </p:tav>
                                        <p:tav tm="100000">
                                          <p:val>
                                            <p:strVal val="#ppt_x"/>
                                          </p:val>
                                        </p:tav>
                                      </p:tavLst>
                                    </p:anim>
                                    <p:anim calcmode="lin" valueType="num">
                                      <p:cBhvr additive="base">
                                        <p:cTn id="86" dur="500" fill="hold"/>
                                        <p:tgtEl>
                                          <p:spTgt spid="48"/>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49">
                                            <p:txEl>
                                              <p:pRg st="0" end="0"/>
                                            </p:txEl>
                                          </p:spTgt>
                                        </p:tgtEl>
                                        <p:attrNameLst>
                                          <p:attrName>style.visibility</p:attrName>
                                        </p:attrNameLst>
                                      </p:cBhvr>
                                      <p:to>
                                        <p:strVal val="visible"/>
                                      </p:to>
                                    </p:set>
                                    <p:anim calcmode="lin" valueType="num">
                                      <p:cBhvr additive="base">
                                        <p:cTn id="89"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4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4"/>
                                        </p:tgtEl>
                                        <p:attrNameLst>
                                          <p:attrName>style.visibility</p:attrName>
                                        </p:attrNameLst>
                                      </p:cBhvr>
                                      <p:to>
                                        <p:strVal val="visible"/>
                                      </p:to>
                                    </p:set>
                                    <p:anim calcmode="lin" valueType="num">
                                      <p:cBhvr additive="base">
                                        <p:cTn id="143" dur="500" fill="hold"/>
                                        <p:tgtEl>
                                          <p:spTgt spid="4"/>
                                        </p:tgtEl>
                                        <p:attrNameLst>
                                          <p:attrName>ppt_x</p:attrName>
                                        </p:attrNameLst>
                                      </p:cBhvr>
                                      <p:tavLst>
                                        <p:tav tm="0">
                                          <p:val>
                                            <p:strVal val="#ppt_x"/>
                                          </p:val>
                                        </p:tav>
                                        <p:tav tm="100000">
                                          <p:val>
                                            <p:strVal val="#ppt_x"/>
                                          </p:val>
                                        </p:tav>
                                      </p:tavLst>
                                    </p:anim>
                                    <p:anim calcmode="lin" valueType="num">
                                      <p:cBhvr additive="base">
                                        <p:cTn id="1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15" grpId="0" bldLvl="0" animBg="1"/>
      <p:bldP spid="22" grpId="0" bldLvl="0" animBg="1"/>
      <p:bldP spid="7" grpId="0" bldLvl="0" animBg="1"/>
      <p:bldP spid="16" grpId="0" bldLvl="0" animBg="1"/>
      <p:bldP spid="24" grpId="0"/>
      <p:bldP spid="28" grpId="0" bldLvl="0" animBg="1"/>
      <p:bldP spid="29" grpId="0" bldLvl="0" animBg="1"/>
      <p:bldP spid="4" grpId="0"/>
      <p:bldP spid="3" grpId="0" bldLvl="0" animBg="1"/>
      <p:bldP spid="6" grpId="0" bldLvl="0" animBg="1"/>
      <p:bldP spid="17" grpId="0" bldLvl="0" animBg="1"/>
      <p:bldP spid="32" grpId="0" bldLvl="0" animBg="1"/>
      <p:bldP spid="34" grpId="0" bldLvl="0" animBg="1"/>
      <p:bldP spid="37" grpId="0" bldLvl="0" animBg="1"/>
      <p:bldP spid="41" grpId="0" bldLvl="0" animBg="1"/>
      <p:bldP spid="43" grpId="0" bldLvl="0" animBg="1"/>
      <p:bldP spid="45" grpId="0" bldLvl="0" animBg="1"/>
      <p:bldP spid="47" grpId="0" bldLvl="0" animBg="1"/>
      <p:bldP spid="4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idx="3"/>
            <p:custDataLst>
              <p:tags r:id="rId1"/>
            </p:custDataLst>
          </p:nvPr>
        </p:nvSpPr>
        <p:spPr>
          <a:xfrm>
            <a:off x="0" y="0"/>
            <a:ext cx="5199380" cy="2057400"/>
          </a:xfrm>
        </p:spPr>
        <p:txBody>
          <a:bodyPr/>
          <a:p>
            <a:pPr marL="0" indent="0" algn="ctr">
              <a:lnSpc>
                <a:spcPct val="100000"/>
              </a:lnSpc>
              <a:spcBef>
                <a:spcPts val="0"/>
              </a:spcBef>
              <a:spcAft>
                <a:spcPts val="0"/>
              </a:spcAft>
              <a:buSzPct val="100000"/>
              <a:buNone/>
            </a:pPr>
            <a:r>
              <a:rPr lang="en-US" altLang="zh-CN" sz="6000" dirty="0">
                <a:solidFill>
                  <a:schemeClr val="accent6">
                    <a:lumMod val="75000"/>
                  </a:schemeClr>
                </a:solidFill>
              </a:rPr>
              <a:t>D 篇</a:t>
            </a:r>
            <a:r>
              <a:rPr lang="en-US" altLang="zh-CN" sz="6000" dirty="0">
                <a:solidFill>
                  <a:schemeClr val="accent1"/>
                </a:solidFill>
              </a:rPr>
              <a:t> </a:t>
            </a:r>
            <a:endParaRPr lang="en-US" altLang="zh-CN" sz="6000" dirty="0">
              <a:solidFill>
                <a:schemeClr val="accent1"/>
              </a:solidFill>
            </a:endParaRPr>
          </a:p>
        </p:txBody>
      </p:sp>
      <p:sp>
        <p:nvSpPr>
          <p:cNvPr id="6" name="副标题 2"/>
          <p:cNvSpPr>
            <a:spLocks noGrp="1"/>
          </p:cNvSpPr>
          <p:nvPr>
            <p:ph type="body" idx="1"/>
            <p:custDataLst>
              <p:tags r:id="rId2"/>
            </p:custDataLst>
          </p:nvPr>
        </p:nvSpPr>
        <p:spPr>
          <a:xfrm>
            <a:off x="1104900" y="1616710"/>
            <a:ext cx="9224645" cy="3084830"/>
          </a:xfrm>
        </p:spPr>
        <p:txBody>
          <a:bodyPr>
            <a:normAutofit/>
          </a:bodyPr>
          <a:p>
            <a:pPr marL="0" lvl="0" indent="0" algn="l">
              <a:lnSpc>
                <a:spcPct val="130000"/>
              </a:lnSpc>
              <a:spcBef>
                <a:spcPts val="0"/>
              </a:spcBef>
              <a:spcAft>
                <a:spcPts val="1000"/>
              </a:spcAft>
              <a:buSzPct val="100000"/>
              <a:buNone/>
            </a:pPr>
            <a:r>
              <a:rPr lang="zh-CN" altLang="en-US" sz="2400">
                <a:solidFill>
                  <a:schemeClr val="accent6">
                    <a:lumMod val="75000"/>
                  </a:schemeClr>
                </a:solidFill>
              </a:rPr>
              <a:t>本文是一篇说明文。文章主要介绍了如今社交媒体运用算法会根据用户的喜好进行相应的推送。</a:t>
            </a:r>
            <a:endParaRPr lang="zh-CN" altLang="en-US" sz="2400">
              <a:solidFill>
                <a:schemeClr val="accent6">
                  <a:lumMod val="75000"/>
                </a:schemeClr>
              </a:solidFill>
            </a:endParaRPr>
          </a:p>
        </p:txBody>
      </p:sp>
      <p:grpSp>
        <p:nvGrpSpPr>
          <p:cNvPr id="16" name="组合 15"/>
          <p:cNvGrpSpPr/>
          <p:nvPr/>
        </p:nvGrpSpPr>
        <p:grpSpPr>
          <a:xfrm>
            <a:off x="4053999" y="650875"/>
            <a:ext cx="4506533" cy="811066"/>
            <a:chOff x="-480" y="6225"/>
            <a:chExt cx="7031" cy="1129"/>
          </a:xfrm>
        </p:grpSpPr>
        <p:sp>
          <p:nvSpPr>
            <p:cNvPr id="9" name="圆角矩形 8"/>
            <p:cNvSpPr/>
            <p:nvPr/>
          </p:nvSpPr>
          <p:spPr>
            <a:xfrm>
              <a:off x="-480" y="6225"/>
              <a:ext cx="7031"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73" y="6225"/>
              <a:ext cx="6394" cy="1052"/>
            </a:xfrm>
            <a:prstGeom prst="rect">
              <a:avLst/>
            </a:prstGeom>
            <a:noFill/>
          </p:spPr>
          <p:txBody>
            <a:bodyPr wrap="square" rtlCol="0">
              <a:spAutoFit/>
            </a:bodyPr>
            <a:p>
              <a:pPr algn="ctr">
                <a:lnSpc>
                  <a:spcPct val="90000"/>
                </a:lnSpc>
                <a:buClrTx/>
                <a:buSzTx/>
                <a:buFontTx/>
                <a:buNone/>
              </a:pPr>
              <a:r>
                <a:rPr lang="en-US" sz="2400">
                  <a:solidFill>
                    <a:srgbClr val="C00000"/>
                  </a:solidFill>
                  <a:sym typeface="+mn-ea"/>
                </a:rPr>
                <a:t>Social media platforms use algorithms to push content</a:t>
              </a:r>
              <a:endParaRPr lang="en-US" sz="2400">
                <a:solidFill>
                  <a:srgbClr val="C00000"/>
                </a:solidFill>
                <a:sym typeface="+mn-ea"/>
              </a:endParaRPr>
            </a:p>
          </p:txBody>
        </p:sp>
      </p:grpSp>
      <p:pic>
        <p:nvPicPr>
          <p:cNvPr id="3" name="图片 2"/>
          <p:cNvPicPr>
            <a:picLocks noChangeAspect="1"/>
          </p:cNvPicPr>
          <p:nvPr>
            <p:custDataLst>
              <p:tags r:id="rId3"/>
            </p:custDataLst>
          </p:nvPr>
        </p:nvPicPr>
        <p:blipFill>
          <a:blip r:embed="rId4"/>
          <a:stretch>
            <a:fillRect/>
          </a:stretch>
        </p:blipFill>
        <p:spPr>
          <a:xfrm>
            <a:off x="289560" y="2718435"/>
            <a:ext cx="11901805" cy="3942080"/>
          </a:xfrm>
          <a:prstGeom prst="rect">
            <a:avLst/>
          </a:prstGeom>
        </p:spPr>
      </p:pic>
    </p:spTree>
    <p:custDataLst>
      <p:tags r:id="rId5"/>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1892595" y="2009553"/>
            <a:ext cx="3503665" cy="638831"/>
          </a:xfrm>
          <a:prstGeom prst="rect">
            <a:avLst/>
          </a:prstGeom>
          <a:noFill/>
        </p:spPr>
        <p:txBody>
          <a:bodyPr wrap="square" lIns="90000" tIns="46800" rIns="90000" bIns="46800" rtlCol="0" anchor="ctr">
            <a:normAutofit/>
          </a:bodyPr>
          <a:p>
            <a:pPr algn="r">
              <a:lnSpc>
                <a:spcPct val="120000"/>
              </a:lnSpc>
            </a:pPr>
            <a:r>
              <a:rPr lang="en-US" altLang="zh-CN" dirty="0">
                <a:solidFill>
                  <a:schemeClr val="lt1"/>
                </a:solidFill>
                <a:latin typeface="Arial" panose="020B0604020202020204" pitchFamily="34" charset="0"/>
                <a:ea typeface="微软雅黑" panose="020B0503020204020204" pitchFamily="34" charset="-122"/>
                <a:cs typeface="Arial" panose="020B0604020202020204" pitchFamily="34" charset="0"/>
              </a:rPr>
              <a:t>LOREM IPSUM DOLOR</a:t>
            </a:r>
            <a:endParaRPr lang="en-US" altLang="zh-CN" dirty="0">
              <a:solidFill>
                <a:schemeClr val="lt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Rectangle 3"/>
          <p:cNvSpPr txBox="1">
            <a:spLocks noChangeArrowheads="1"/>
          </p:cNvSpPr>
          <p:nvPr>
            <p:custDataLst>
              <p:tags r:id="rId2"/>
            </p:custDataLst>
          </p:nvPr>
        </p:nvSpPr>
        <p:spPr bwMode="auto">
          <a:xfrm>
            <a:off x="5396260" y="2001592"/>
            <a:ext cx="774482" cy="701475"/>
          </a:xfrm>
          <a:prstGeom prst="rect">
            <a:avLst/>
          </a:prstGeom>
          <a:noFill/>
        </p:spPr>
        <p:txBody>
          <a:bodyPr wrap="square" lIns="90000" tIns="46800" rIns="90000" bIns="46800" anchor="ctr">
            <a:normAutofit fontScale="80000"/>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latinLnBrk="0"/>
            <a:r>
              <a:rPr lang="en-US" altLang="ko-KR" dirty="0">
                <a:solidFill>
                  <a:schemeClr val="lt1"/>
                </a:solidFill>
                <a:effectLst/>
                <a:latin typeface="Arial" panose="020B0604020202020204" pitchFamily="34" charset="0"/>
                <a:ea typeface="微软雅黑" panose="020B0503020204020204" pitchFamily="34" charset="-122"/>
                <a:cs typeface="Arial" panose="020B0604020202020204" pitchFamily="34" charset="0"/>
              </a:rPr>
              <a:t>01</a:t>
            </a:r>
            <a:endParaRPr lang="en-US" altLang="ko-KR" dirty="0">
              <a:solidFill>
                <a:schemeClr val="lt1"/>
              </a:solidFill>
              <a:effectLst/>
              <a:latin typeface="Arial" panose="020B0604020202020204" pitchFamily="34" charset="0"/>
              <a:ea typeface="微软雅黑" panose="020B0503020204020204" pitchFamily="34" charset="-122"/>
              <a:cs typeface="Arial" panose="020B0604020202020204" pitchFamily="34" charset="0"/>
            </a:endParaRPr>
          </a:p>
        </p:txBody>
      </p:sp>
      <p:pic>
        <p:nvPicPr>
          <p:cNvPr id="2" name="内容占位符 1"/>
          <p:cNvPicPr>
            <a:picLocks noChangeAspect="1"/>
          </p:cNvPicPr>
          <p:nvPr>
            <p:ph idx="1"/>
            <p:custDataLst>
              <p:tags r:id="rId3"/>
            </p:custDataLst>
          </p:nvPr>
        </p:nvPicPr>
        <p:blipFill>
          <a:blip r:embed="rId4"/>
          <a:stretch>
            <a:fillRect/>
          </a:stretch>
        </p:blipFill>
        <p:spPr>
          <a:xfrm>
            <a:off x="200025" y="168910"/>
            <a:ext cx="11445240" cy="6501765"/>
          </a:xfrm>
          <a:prstGeom prst="rect">
            <a:avLst/>
          </a:prstGeom>
        </p:spPr>
      </p:pic>
      <p:sp>
        <p:nvSpPr>
          <p:cNvPr id="4" name="文本框 3"/>
          <p:cNvSpPr txBox="1"/>
          <p:nvPr/>
        </p:nvSpPr>
        <p:spPr>
          <a:xfrm>
            <a:off x="3837305" y="341630"/>
            <a:ext cx="4072255" cy="829945"/>
          </a:xfrm>
          <a:prstGeom prst="rect">
            <a:avLst/>
          </a:prstGeom>
          <a:solidFill>
            <a:schemeClr val="tx2"/>
          </a:solidFill>
        </p:spPr>
        <p:txBody>
          <a:bodyPr wrap="square" rtlCol="0">
            <a:spAutoFit/>
          </a:bodyPr>
          <a:p>
            <a:pPr algn="ctr"/>
            <a:r>
              <a:rPr lang="zh-CN" altLang="en-US" sz="4800" b="1"/>
              <a:t>Introduction</a:t>
            </a:r>
            <a:endParaRPr lang="zh-CN" altLang="en-US" sz="4800" b="1"/>
          </a:p>
        </p:txBody>
      </p:sp>
      <p:sp>
        <p:nvSpPr>
          <p:cNvPr id="7" name="文本框 6"/>
          <p:cNvSpPr txBox="1"/>
          <p:nvPr/>
        </p:nvSpPr>
        <p:spPr>
          <a:xfrm>
            <a:off x="2096770" y="1449705"/>
            <a:ext cx="7579360" cy="953135"/>
          </a:xfrm>
          <a:prstGeom prst="rect">
            <a:avLst/>
          </a:prstGeom>
          <a:solidFill>
            <a:schemeClr val="accent3">
              <a:lumMod val="40000"/>
              <a:lumOff val="60000"/>
            </a:schemeClr>
          </a:solidFill>
        </p:spPr>
        <p:txBody>
          <a:bodyPr wrap="square" rtlCol="0">
            <a:spAutoFit/>
          </a:bodyPr>
          <a:p>
            <a:pPr algn="ctr"/>
            <a:r>
              <a:rPr lang="zh-CN" altLang="en-US" sz="2800" b="1">
                <a:sym typeface="+mn-ea"/>
              </a:rPr>
              <a:t>Mechanism</a:t>
            </a:r>
            <a:r>
              <a:rPr lang="en-US" altLang="zh-CN" sz="2800" b="1">
                <a:sym typeface="+mn-ea"/>
              </a:rPr>
              <a:t> of</a:t>
            </a:r>
            <a:r>
              <a:rPr lang="en-US" altLang="zh-CN" sz="2800" b="1"/>
              <a:t>  algorithms’s shaping consumer behavior and preferences</a:t>
            </a:r>
            <a:endParaRPr lang="en-US" altLang="zh-CN" sz="2800" b="1"/>
          </a:p>
        </p:txBody>
      </p:sp>
      <p:sp>
        <p:nvSpPr>
          <p:cNvPr id="8" name="文本框 7"/>
          <p:cNvSpPr txBox="1"/>
          <p:nvPr/>
        </p:nvSpPr>
        <p:spPr>
          <a:xfrm>
            <a:off x="3310890" y="3027680"/>
            <a:ext cx="4720590" cy="953135"/>
          </a:xfrm>
          <a:prstGeom prst="rect">
            <a:avLst/>
          </a:prstGeom>
          <a:solidFill>
            <a:schemeClr val="accent3">
              <a:lumMod val="40000"/>
              <a:lumOff val="60000"/>
            </a:schemeClr>
          </a:solidFill>
        </p:spPr>
        <p:txBody>
          <a:bodyPr wrap="square" rtlCol="0">
            <a:spAutoFit/>
          </a:bodyPr>
          <a:p>
            <a:pPr algn="ctr"/>
            <a:r>
              <a:rPr lang="en-US" altLang="zh-CN" sz="2800" b="1"/>
              <a:t>T</a:t>
            </a:r>
            <a:r>
              <a:rPr lang="zh-CN" altLang="en-US" sz="2800" b="1"/>
              <a:t>he impact of algorithms on content creators</a:t>
            </a:r>
            <a:endParaRPr lang="zh-CN" altLang="en-US" sz="2800" b="1"/>
          </a:p>
        </p:txBody>
      </p:sp>
      <p:sp>
        <p:nvSpPr>
          <p:cNvPr id="9" name="文本框 8"/>
          <p:cNvSpPr txBox="1"/>
          <p:nvPr/>
        </p:nvSpPr>
        <p:spPr>
          <a:xfrm>
            <a:off x="3536315" y="4605020"/>
            <a:ext cx="4269740" cy="521970"/>
          </a:xfrm>
          <a:prstGeom prst="rect">
            <a:avLst/>
          </a:prstGeom>
          <a:solidFill>
            <a:schemeClr val="accent3">
              <a:lumMod val="40000"/>
              <a:lumOff val="60000"/>
            </a:schemeClr>
          </a:solidFill>
        </p:spPr>
        <p:txBody>
          <a:bodyPr wrap="square" rtlCol="0">
            <a:spAutoFit/>
          </a:bodyPr>
          <a:p>
            <a:pPr algn="ctr"/>
            <a:r>
              <a:rPr lang="en-US" altLang="zh-CN" sz="2800" b="1"/>
              <a:t>Solution</a:t>
            </a:r>
            <a:endParaRPr lang="en-US" altLang="zh-CN" sz="2800" b="1"/>
          </a:p>
        </p:txBody>
      </p:sp>
      <p:sp>
        <p:nvSpPr>
          <p:cNvPr id="10" name="文本框 9"/>
          <p:cNvSpPr txBox="1"/>
          <p:nvPr/>
        </p:nvSpPr>
        <p:spPr>
          <a:xfrm>
            <a:off x="2583180" y="5322570"/>
            <a:ext cx="7253605" cy="829945"/>
          </a:xfrm>
          <a:prstGeom prst="rect">
            <a:avLst/>
          </a:prstGeom>
          <a:solidFill>
            <a:schemeClr val="tx2"/>
          </a:solidFill>
        </p:spPr>
        <p:txBody>
          <a:bodyPr wrap="square" rtlCol="0">
            <a:spAutoFit/>
          </a:bodyPr>
          <a:p>
            <a:pPr algn="ctr"/>
            <a:r>
              <a:rPr lang="en-US" altLang="zh-CN" sz="4800" b="1"/>
              <a:t>Conclusion</a:t>
            </a:r>
            <a:endParaRPr lang="en-US" altLang="zh-CN" sz="4800" b="1"/>
          </a:p>
        </p:txBody>
      </p:sp>
      <p:sp>
        <p:nvSpPr>
          <p:cNvPr id="5" name="矩形 4"/>
          <p:cNvSpPr/>
          <p:nvPr/>
        </p:nvSpPr>
        <p:spPr>
          <a:xfrm>
            <a:off x="153670" y="2646045"/>
            <a:ext cx="11574780" cy="175958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内容占位符 10" descr="logo横版 png"/>
          <p:cNvPicPr>
            <a:picLocks noChangeAspect="1"/>
          </p:cNvPicPr>
          <p:nvPr userDrawn="1"/>
        </p:nvPicPr>
        <p:blipFill>
          <a:blip r:embed="rId5"/>
          <a:stretch>
            <a:fillRect/>
          </a:stretch>
        </p:blipFill>
        <p:spPr>
          <a:xfrm>
            <a:off x="11386820" y="202565"/>
            <a:ext cx="661035" cy="699135"/>
          </a:xfrm>
          <a:prstGeom prst="rect">
            <a:avLst/>
          </a:prstGeom>
          <a:noFill/>
          <a:ln w="9525">
            <a:noFill/>
          </a:ln>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bldLvl="0" animBg="1"/>
      <p:bldP spid="8" grpId="0" bldLvl="0" animBg="1"/>
      <p:bldP spid="9" grpId="0" bldLvl="0" animBg="1"/>
      <p:bldP spid="10" grpId="0" bldLvl="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2" name="矩形 1"/>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5"/>
          <a:stretch>
            <a:fillRect/>
          </a:stretch>
        </p:blipFill>
        <p:spPr>
          <a:xfrm>
            <a:off x="4293558" y="1139415"/>
            <a:ext cx="3663336" cy="4579170"/>
          </a:xfrm>
          <a:prstGeom prst="rect">
            <a:avLst/>
          </a:prstGeom>
        </p:spPr>
      </p:pic>
      <p:sp>
        <p:nvSpPr>
          <p:cNvPr id="10" name="菱形 9"/>
          <p:cNvSpPr/>
          <p:nvPr>
            <p:custDataLst>
              <p:tags r:id="rId6"/>
            </p:custDataLst>
          </p:nvPr>
        </p:nvSpPr>
        <p:spPr>
          <a:xfrm>
            <a:off x="2513965" y="1574165"/>
            <a:ext cx="742315" cy="742315"/>
          </a:xfrm>
          <a:prstGeom prst="diamond">
            <a:avLst/>
          </a:prstGeom>
          <a:solidFill>
            <a:srgbClr val="FCB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pitchFamily="34" charset="-122"/>
              <a:ea typeface="微软雅黑" panose="020B0503020204020204" pitchFamily="34" charset="-122"/>
              <a:cs typeface="全字库正楷体" panose="02010604000101010101" pitchFamily="2" charset="-122"/>
            </a:endParaRPr>
          </a:p>
        </p:txBody>
      </p:sp>
      <p:sp>
        <p:nvSpPr>
          <p:cNvPr id="11" name="文本框 10"/>
          <p:cNvSpPr txBox="1"/>
          <p:nvPr>
            <p:custDataLst>
              <p:tags r:id="rId7"/>
            </p:custDataLst>
          </p:nvPr>
        </p:nvSpPr>
        <p:spPr>
          <a:xfrm>
            <a:off x="2600325" y="1744980"/>
            <a:ext cx="570230" cy="398780"/>
          </a:xfrm>
          <a:prstGeom prst="rect">
            <a:avLst/>
          </a:prstGeom>
          <a:noFill/>
        </p:spPr>
        <p:txBody>
          <a:bodyPr wrap="square" rtlCol="0">
            <a:spAutoFit/>
          </a:bodyPr>
          <a:lstStyle/>
          <a:p>
            <a:pPr algn="ctr"/>
            <a:r>
              <a:rPr lang="en-US" altLang="zh-CN" sz="2000" b="1" dirty="0">
                <a:solidFill>
                  <a:schemeClr val="dk1">
                    <a:lumMod val="85000"/>
                    <a:lumOff val="15000"/>
                  </a:schemeClr>
                </a:solidFill>
                <a:latin typeface="微软雅黑" panose="020B0503020204020204" pitchFamily="34" charset="-122"/>
                <a:ea typeface="微软雅黑" panose="020B0503020204020204" pitchFamily="34" charset="-122"/>
                <a:cs typeface="全字库正楷体" panose="02010604000101010101" pitchFamily="2" charset="-122"/>
              </a:rPr>
              <a:t>01</a:t>
            </a:r>
            <a:endParaRPr lang="en-US" altLang="zh-CN" sz="2000" b="1" dirty="0">
              <a:solidFill>
                <a:schemeClr val="dk1">
                  <a:lumMod val="85000"/>
                  <a:lumOff val="15000"/>
                </a:schemeClr>
              </a:solidFill>
              <a:latin typeface="微软雅黑" panose="020B0503020204020204" pitchFamily="34" charset="-122"/>
              <a:ea typeface="微软雅黑" panose="020B0503020204020204" pitchFamily="34" charset="-122"/>
              <a:cs typeface="全字库正楷体" panose="02010604000101010101" pitchFamily="2" charset="-122"/>
            </a:endParaRPr>
          </a:p>
        </p:txBody>
      </p:sp>
      <p:sp>
        <p:nvSpPr>
          <p:cNvPr id="8" name="矩形 7"/>
          <p:cNvSpPr/>
          <p:nvPr>
            <p:custDataLst>
              <p:tags r:id="rId8"/>
            </p:custDataLst>
          </p:nvPr>
        </p:nvSpPr>
        <p:spPr bwMode="auto">
          <a:xfrm>
            <a:off x="1621155" y="2316480"/>
            <a:ext cx="2527935" cy="755650"/>
          </a:xfrm>
          <a:prstGeom prst="rect">
            <a:avLst/>
          </a:prstGeom>
        </p:spPr>
        <p:txBody>
          <a:bodyPr wrap="square">
            <a:spAutoFit/>
          </a:bodyPr>
          <a:lstStyle/>
          <a:p>
            <a:pPr algn="ctr" eaLnBrk="1" fontAlgn="auto" hangingPunct="1">
              <a:lnSpc>
                <a:spcPct val="120000"/>
              </a:lnSpc>
              <a:spcBef>
                <a:spcPts val="0"/>
              </a:spcBef>
              <a:spcAft>
                <a:spcPts val="0"/>
              </a:spcAft>
            </a:pPr>
            <a:r>
              <a:rPr lang="zh-CN" altLang="en-US" sz="36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题型概况</a:t>
            </a:r>
            <a:endParaRPr lang="zh-CN" altLang="en-US" sz="3600" b="1" dirty="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endParaRPr>
          </a:p>
        </p:txBody>
      </p:sp>
      <p:sp>
        <p:nvSpPr>
          <p:cNvPr id="17" name="菱形 16"/>
          <p:cNvSpPr/>
          <p:nvPr>
            <p:custDataLst>
              <p:tags r:id="rId9"/>
            </p:custDataLst>
          </p:nvPr>
        </p:nvSpPr>
        <p:spPr>
          <a:xfrm>
            <a:off x="2513965" y="3678555"/>
            <a:ext cx="742315" cy="742315"/>
          </a:xfrm>
          <a:prstGeom prst="diamond">
            <a:avLst/>
          </a:prstGeom>
          <a:solidFill>
            <a:srgbClr val="FCB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pitchFamily="34" charset="-122"/>
              <a:ea typeface="微软雅黑" panose="020B0503020204020204" pitchFamily="34" charset="-122"/>
              <a:cs typeface="全字库正楷体" panose="02010604000101010101" pitchFamily="2" charset="-122"/>
            </a:endParaRPr>
          </a:p>
        </p:txBody>
      </p:sp>
      <p:sp>
        <p:nvSpPr>
          <p:cNvPr id="18" name="文本框 17"/>
          <p:cNvSpPr txBox="1"/>
          <p:nvPr>
            <p:custDataLst>
              <p:tags r:id="rId10"/>
            </p:custDataLst>
          </p:nvPr>
        </p:nvSpPr>
        <p:spPr>
          <a:xfrm>
            <a:off x="2600325" y="3849370"/>
            <a:ext cx="570230" cy="398780"/>
          </a:xfrm>
          <a:prstGeom prst="rect">
            <a:avLst/>
          </a:prstGeom>
          <a:noFill/>
        </p:spPr>
        <p:txBody>
          <a:bodyPr wrap="square" rtlCol="0">
            <a:spAutoFit/>
          </a:bodyPr>
          <a:lstStyle/>
          <a:p>
            <a:pPr algn="ctr"/>
            <a:r>
              <a:rPr lang="en-US" altLang="zh-CN" sz="2000" b="1" dirty="0">
                <a:solidFill>
                  <a:schemeClr val="dk1">
                    <a:lumMod val="85000"/>
                    <a:lumOff val="15000"/>
                  </a:schemeClr>
                </a:solidFill>
                <a:latin typeface="微软雅黑" panose="020B0503020204020204" pitchFamily="34" charset="-122"/>
                <a:ea typeface="微软雅黑" panose="020B0503020204020204" pitchFamily="34" charset="-122"/>
                <a:cs typeface="全字库正楷体" panose="02010604000101010101" pitchFamily="2" charset="-122"/>
              </a:rPr>
              <a:t>03</a:t>
            </a:r>
            <a:endParaRPr lang="en-US" altLang="zh-CN" sz="2000" b="1" dirty="0">
              <a:solidFill>
                <a:schemeClr val="dk1">
                  <a:lumMod val="85000"/>
                  <a:lumOff val="15000"/>
                </a:schemeClr>
              </a:solidFill>
              <a:latin typeface="微软雅黑" panose="020B0503020204020204" pitchFamily="34" charset="-122"/>
              <a:ea typeface="微软雅黑" panose="020B0503020204020204" pitchFamily="34" charset="-122"/>
              <a:cs typeface="全字库正楷体" panose="02010604000101010101" pitchFamily="2" charset="-122"/>
            </a:endParaRPr>
          </a:p>
        </p:txBody>
      </p:sp>
      <p:sp>
        <p:nvSpPr>
          <p:cNvPr id="15" name="矩形 14"/>
          <p:cNvSpPr/>
          <p:nvPr>
            <p:custDataLst>
              <p:tags r:id="rId11"/>
            </p:custDataLst>
          </p:nvPr>
        </p:nvSpPr>
        <p:spPr bwMode="auto">
          <a:xfrm>
            <a:off x="1621155" y="4420870"/>
            <a:ext cx="2527935" cy="645160"/>
          </a:xfrm>
          <a:prstGeom prst="rect">
            <a:avLst/>
          </a:prstGeom>
        </p:spPr>
        <p:txBody>
          <a:bodyPr wrap="square">
            <a:spAutoFit/>
          </a:bodyPr>
          <a:lstStyle/>
          <a:p>
            <a:pPr algn="ctr"/>
            <a:r>
              <a:rPr lang="zh-CN" altLang="en-US" sz="36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完形填空</a:t>
            </a:r>
            <a:endParaRPr lang="zh-CN" altLang="en-US" sz="36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sp>
        <p:nvSpPr>
          <p:cNvPr id="24" name="菱形 23"/>
          <p:cNvSpPr/>
          <p:nvPr>
            <p:custDataLst>
              <p:tags r:id="rId12"/>
            </p:custDataLst>
          </p:nvPr>
        </p:nvSpPr>
        <p:spPr>
          <a:xfrm>
            <a:off x="8935720" y="1574165"/>
            <a:ext cx="742315" cy="742315"/>
          </a:xfrm>
          <a:prstGeom prst="diamond">
            <a:avLst/>
          </a:prstGeom>
          <a:solidFill>
            <a:srgbClr val="FCB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pitchFamily="34" charset="-122"/>
              <a:ea typeface="微软雅黑" panose="020B0503020204020204" pitchFamily="34" charset="-122"/>
              <a:cs typeface="全字库正楷体" panose="02010604000101010101" pitchFamily="2" charset="-122"/>
            </a:endParaRPr>
          </a:p>
        </p:txBody>
      </p:sp>
      <p:sp>
        <p:nvSpPr>
          <p:cNvPr id="25" name="文本框 24"/>
          <p:cNvSpPr txBox="1"/>
          <p:nvPr>
            <p:custDataLst>
              <p:tags r:id="rId13"/>
            </p:custDataLst>
          </p:nvPr>
        </p:nvSpPr>
        <p:spPr>
          <a:xfrm>
            <a:off x="9022080" y="1744980"/>
            <a:ext cx="570230" cy="398780"/>
          </a:xfrm>
          <a:prstGeom prst="rect">
            <a:avLst/>
          </a:prstGeom>
          <a:noFill/>
        </p:spPr>
        <p:txBody>
          <a:bodyPr wrap="square" rtlCol="0">
            <a:spAutoFit/>
          </a:bodyPr>
          <a:lstStyle/>
          <a:p>
            <a:pPr algn="ctr"/>
            <a:r>
              <a:rPr lang="en-US" altLang="zh-CN" sz="2000" b="1" dirty="0">
                <a:solidFill>
                  <a:schemeClr val="dk1">
                    <a:lumMod val="85000"/>
                    <a:lumOff val="15000"/>
                  </a:schemeClr>
                </a:solidFill>
                <a:latin typeface="微软雅黑" panose="020B0503020204020204" pitchFamily="34" charset="-122"/>
                <a:ea typeface="微软雅黑" panose="020B0503020204020204" pitchFamily="34" charset="-122"/>
                <a:cs typeface="全字库正楷体" panose="02010604000101010101" pitchFamily="2" charset="-122"/>
              </a:rPr>
              <a:t>02</a:t>
            </a:r>
            <a:endParaRPr lang="en-US" altLang="zh-CN" sz="2000" b="1" dirty="0">
              <a:solidFill>
                <a:schemeClr val="dk1">
                  <a:lumMod val="85000"/>
                  <a:lumOff val="15000"/>
                </a:schemeClr>
              </a:solidFill>
              <a:latin typeface="微软雅黑" panose="020B0503020204020204" pitchFamily="34" charset="-122"/>
              <a:ea typeface="微软雅黑" panose="020B0503020204020204" pitchFamily="34" charset="-122"/>
              <a:cs typeface="全字库正楷体" panose="02010604000101010101" pitchFamily="2" charset="-122"/>
            </a:endParaRPr>
          </a:p>
        </p:txBody>
      </p:sp>
      <p:sp>
        <p:nvSpPr>
          <p:cNvPr id="22" name="矩形 21"/>
          <p:cNvSpPr/>
          <p:nvPr>
            <p:custDataLst>
              <p:tags r:id="rId14"/>
            </p:custDataLst>
          </p:nvPr>
        </p:nvSpPr>
        <p:spPr bwMode="auto">
          <a:xfrm>
            <a:off x="8042910" y="2316480"/>
            <a:ext cx="2527935" cy="755650"/>
          </a:xfrm>
          <a:prstGeom prst="rect">
            <a:avLst/>
          </a:prstGeom>
        </p:spPr>
        <p:txBody>
          <a:bodyPr wrap="square">
            <a:spAutoFit/>
          </a:bodyPr>
          <a:lstStyle/>
          <a:p>
            <a:pPr algn="ctr" eaLnBrk="1" fontAlgn="auto" hangingPunct="1">
              <a:lnSpc>
                <a:spcPct val="120000"/>
              </a:lnSpc>
              <a:spcBef>
                <a:spcPts val="0"/>
              </a:spcBef>
              <a:spcAft>
                <a:spcPts val="0"/>
              </a:spcAft>
            </a:pPr>
            <a:r>
              <a:rPr lang="zh-CN" altLang="en-US" sz="36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阅读理解</a:t>
            </a:r>
            <a:endParaRPr lang="zh-CN" altLang="en-US" sz="36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sp>
        <p:nvSpPr>
          <p:cNvPr id="31" name="菱形 30"/>
          <p:cNvSpPr/>
          <p:nvPr>
            <p:custDataLst>
              <p:tags r:id="rId15"/>
            </p:custDataLst>
          </p:nvPr>
        </p:nvSpPr>
        <p:spPr>
          <a:xfrm>
            <a:off x="8935720" y="3678555"/>
            <a:ext cx="742315" cy="742315"/>
          </a:xfrm>
          <a:prstGeom prst="diamond">
            <a:avLst/>
          </a:prstGeom>
          <a:solidFill>
            <a:srgbClr val="FCB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pitchFamily="34" charset="-122"/>
              <a:ea typeface="微软雅黑" panose="020B0503020204020204" pitchFamily="34" charset="-122"/>
              <a:cs typeface="全字库正楷体" panose="02010604000101010101" pitchFamily="2" charset="-122"/>
            </a:endParaRPr>
          </a:p>
        </p:txBody>
      </p:sp>
      <p:sp>
        <p:nvSpPr>
          <p:cNvPr id="32" name="文本框 31"/>
          <p:cNvSpPr txBox="1"/>
          <p:nvPr>
            <p:custDataLst>
              <p:tags r:id="rId16"/>
            </p:custDataLst>
          </p:nvPr>
        </p:nvSpPr>
        <p:spPr>
          <a:xfrm>
            <a:off x="9022080" y="3849370"/>
            <a:ext cx="570230" cy="398780"/>
          </a:xfrm>
          <a:prstGeom prst="rect">
            <a:avLst/>
          </a:prstGeom>
          <a:noFill/>
        </p:spPr>
        <p:txBody>
          <a:bodyPr wrap="square" rtlCol="0">
            <a:spAutoFit/>
          </a:bodyPr>
          <a:lstStyle/>
          <a:p>
            <a:pPr algn="ctr"/>
            <a:r>
              <a:rPr lang="en-US" altLang="zh-CN" sz="2000" b="1" dirty="0">
                <a:solidFill>
                  <a:schemeClr val="dk1">
                    <a:lumMod val="85000"/>
                    <a:lumOff val="15000"/>
                  </a:schemeClr>
                </a:solidFill>
                <a:latin typeface="微软雅黑" panose="020B0503020204020204" pitchFamily="34" charset="-122"/>
                <a:ea typeface="微软雅黑" panose="020B0503020204020204" pitchFamily="34" charset="-122"/>
                <a:cs typeface="全字库正楷体" panose="02010604000101010101" pitchFamily="2" charset="-122"/>
              </a:rPr>
              <a:t>04</a:t>
            </a:r>
            <a:endParaRPr lang="en-US" altLang="zh-CN" sz="2000" b="1" dirty="0">
              <a:solidFill>
                <a:schemeClr val="dk1">
                  <a:lumMod val="85000"/>
                  <a:lumOff val="15000"/>
                </a:schemeClr>
              </a:solidFill>
              <a:latin typeface="微软雅黑" panose="020B0503020204020204" pitchFamily="34" charset="-122"/>
              <a:ea typeface="微软雅黑" panose="020B0503020204020204" pitchFamily="34" charset="-122"/>
              <a:cs typeface="全字库正楷体" panose="02010604000101010101" pitchFamily="2" charset="-122"/>
            </a:endParaRPr>
          </a:p>
        </p:txBody>
      </p:sp>
      <p:sp>
        <p:nvSpPr>
          <p:cNvPr id="29" name="矩形 28"/>
          <p:cNvSpPr/>
          <p:nvPr>
            <p:custDataLst>
              <p:tags r:id="rId17"/>
            </p:custDataLst>
          </p:nvPr>
        </p:nvSpPr>
        <p:spPr bwMode="auto">
          <a:xfrm>
            <a:off x="8042910" y="4420870"/>
            <a:ext cx="2527935" cy="645160"/>
          </a:xfrm>
          <a:prstGeom prst="rect">
            <a:avLst/>
          </a:prstGeom>
        </p:spPr>
        <p:txBody>
          <a:bodyPr wrap="square">
            <a:spAutoFit/>
          </a:bodyPr>
          <a:lstStyle/>
          <a:p>
            <a:pPr algn="ctr">
              <a:buClrTx/>
              <a:buSzTx/>
              <a:buFontTx/>
            </a:pPr>
            <a:r>
              <a:rPr lang="zh-CN" altLang="en-US" sz="36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语法填空</a:t>
            </a:r>
            <a:endParaRPr lang="zh-CN" altLang="en-US" sz="36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spTree>
    <p:custDataLst>
      <p:tags r:id="rId18"/>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0" y="12700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5"/>
            </p:custDataLst>
          </p:nvPr>
        </p:nvPicPr>
        <p:blipFill>
          <a:blip r:embed="rId6"/>
          <a:stretch>
            <a:fillRect/>
          </a:stretch>
        </p:blipFill>
        <p:spPr>
          <a:xfrm>
            <a:off x="219075" y="127000"/>
            <a:ext cx="1494155" cy="923925"/>
          </a:xfrm>
          <a:prstGeom prst="rect">
            <a:avLst/>
          </a:prstGeom>
        </p:spPr>
      </p:pic>
      <p:sp>
        <p:nvSpPr>
          <p:cNvPr id="5" name="文本框 14"/>
          <p:cNvSpPr/>
          <p:nvPr>
            <p:custDataLst>
              <p:tags r:id="rId7"/>
            </p:custDataLst>
          </p:nvPr>
        </p:nvSpPr>
        <p:spPr>
          <a:xfrm>
            <a:off x="0" y="1054100"/>
            <a:ext cx="11831955" cy="3338195"/>
          </a:xfrm>
          <a:prstGeom prst="rect">
            <a:avLst/>
          </a:prstGeom>
          <a:noFill/>
          <a:ln w="9525">
            <a:noFill/>
          </a:ln>
        </p:spPr>
        <p:txBody>
          <a:bodyPr wrap="square">
            <a:spAutoFit/>
          </a:bodyPr>
          <a:lstStyle/>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32.According to the text, how have social media platforms changed in the past ten years?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A.They show posts in a time-based order.				</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B.They prioritize posts from friends and family.</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C.They make adjustments to satisfy users’ needs.		</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D.They provide more content to meet different needs.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0" y="340931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786765" y="4441825"/>
            <a:ext cx="10735945" cy="1076325"/>
          </a:xfrm>
          <a:prstGeom prst="rect">
            <a:avLst/>
          </a:prstGeom>
          <a:solidFill>
            <a:schemeClr val="accent3">
              <a:lumMod val="20000"/>
              <a:lumOff val="80000"/>
            </a:schemeClr>
          </a:solidFill>
          <a:ln>
            <a:solidFill>
              <a:schemeClr val="accent1"/>
            </a:solidFill>
          </a:ln>
        </p:spPr>
        <p:txBody>
          <a:bodyPr wrap="square" rtlCol="0">
            <a:spAutoFit/>
          </a:bodyPr>
          <a:p>
            <a:pPr>
              <a:lnSpc>
                <a:spcPct val="100000"/>
              </a:lnSpc>
            </a:pPr>
            <a:r>
              <a:rPr lang="zh-CN" altLang="en-US" sz="3200"/>
              <a:t>第一段：</a:t>
            </a:r>
            <a:r>
              <a:rPr sz="3200"/>
              <a:t> Today, these platforms present a mix of content, tailored by algorithms to match users’ interest….</a:t>
            </a:r>
            <a:endParaRPr sz="3200"/>
          </a:p>
        </p:txBody>
      </p:sp>
      <p:grpSp>
        <p:nvGrpSpPr>
          <p:cNvPr id="20" name="组合 19" descr="7b0a202020202274657874626f78223a2022220a7d0a"/>
          <p:cNvGrpSpPr/>
          <p:nvPr/>
        </p:nvGrpSpPr>
        <p:grpSpPr>
          <a:xfrm>
            <a:off x="8987155" y="157480"/>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4" name="文本框 3"/>
          <p:cNvSpPr txBox="1"/>
          <p:nvPr/>
        </p:nvSpPr>
        <p:spPr>
          <a:xfrm>
            <a:off x="241300" y="339725"/>
            <a:ext cx="1209675" cy="583565"/>
          </a:xfrm>
          <a:prstGeom prst="rect">
            <a:avLst/>
          </a:prstGeom>
          <a:noFill/>
        </p:spPr>
        <p:txBody>
          <a:bodyPr wrap="square" rtlCol="0">
            <a:spAutoFit/>
          </a:bodyPr>
          <a:p>
            <a:pPr algn="ctr"/>
            <a:r>
              <a:rPr lang="en-US" altLang="zh-CN" sz="3200" b="1"/>
              <a:t>D </a:t>
            </a:r>
            <a:r>
              <a:rPr lang="zh-CN" altLang="en-US" sz="3200" b="1"/>
              <a:t>篇</a:t>
            </a:r>
            <a:endParaRPr lang="zh-CN" altLang="en-US" sz="3200" b="1"/>
          </a:p>
        </p:txBody>
      </p:sp>
      <p:cxnSp>
        <p:nvCxnSpPr>
          <p:cNvPr id="28" name="直接连接符 27"/>
          <p:cNvCxnSpPr/>
          <p:nvPr/>
        </p:nvCxnSpPr>
        <p:spPr>
          <a:xfrm>
            <a:off x="786765" y="5414645"/>
            <a:ext cx="1939290" cy="1143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9" name="直接连接符 28"/>
          <p:cNvCxnSpPr/>
          <p:nvPr/>
        </p:nvCxnSpPr>
        <p:spPr>
          <a:xfrm flipV="1">
            <a:off x="1645285" y="3749040"/>
            <a:ext cx="6883400" cy="3683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6" name="上箭头 5"/>
          <p:cNvSpPr/>
          <p:nvPr/>
        </p:nvSpPr>
        <p:spPr>
          <a:xfrm rot="3300000">
            <a:off x="2776220" y="3481070"/>
            <a:ext cx="338455" cy="207899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884555" y="5426075"/>
            <a:ext cx="2119630" cy="521970"/>
          </a:xfrm>
          <a:prstGeom prst="rect">
            <a:avLst/>
          </a:prstGeom>
          <a:noFill/>
        </p:spPr>
        <p:txBody>
          <a:bodyPr wrap="square" rtlCol="0">
            <a:spAutoFit/>
          </a:bodyPr>
          <a:p>
            <a:r>
              <a:rPr lang="zh-CN" altLang="en-US" sz="2800">
                <a:solidFill>
                  <a:srgbClr val="C00000"/>
                </a:solidFill>
                <a:latin typeface="楷体" panose="02010609060101010101" charset="-122"/>
                <a:ea typeface="楷体" panose="02010609060101010101" charset="-122"/>
              </a:rPr>
              <a:t>量身定做</a:t>
            </a:r>
            <a:endParaRPr lang="zh-CN" altLang="en-US" sz="2800">
              <a:solidFill>
                <a:srgbClr val="C00000"/>
              </a:solidFill>
              <a:latin typeface="楷体" panose="02010609060101010101" charset="-122"/>
              <a:ea typeface="楷体" panose="02010609060101010101" charset="-122"/>
            </a:endParaRPr>
          </a:p>
        </p:txBody>
      </p:sp>
      <p:pic>
        <p:nvPicPr>
          <p:cNvPr id="11" name="内容占位符 10" descr="logo横版 png"/>
          <p:cNvPicPr>
            <a:picLocks noChangeAspect="1"/>
          </p:cNvPicPr>
          <p:nvPr userDrawn="1"/>
        </p:nvPicPr>
        <p:blipFill>
          <a:blip r:embed="rId8"/>
          <a:stretch>
            <a:fillRect/>
          </a:stretch>
        </p:blipFill>
        <p:spPr>
          <a:xfrm>
            <a:off x="11386820" y="202565"/>
            <a:ext cx="661035" cy="699135"/>
          </a:xfrm>
          <a:prstGeom prst="rect">
            <a:avLst/>
          </a:prstGeom>
          <a:noFill/>
          <a:ln w="9525">
            <a:noFill/>
          </a:ln>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6" grpId="0" bldLvl="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0" y="12700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5"/>
            </p:custDataLst>
          </p:nvPr>
        </p:nvPicPr>
        <p:blipFill>
          <a:blip r:embed="rId6"/>
          <a:stretch>
            <a:fillRect/>
          </a:stretch>
        </p:blipFill>
        <p:spPr>
          <a:xfrm>
            <a:off x="219075" y="127000"/>
            <a:ext cx="1494155" cy="923925"/>
          </a:xfrm>
          <a:prstGeom prst="rect">
            <a:avLst/>
          </a:prstGeom>
        </p:spPr>
      </p:pic>
      <p:sp>
        <p:nvSpPr>
          <p:cNvPr id="5" name="文本框 14"/>
          <p:cNvSpPr/>
          <p:nvPr>
            <p:custDataLst>
              <p:tags r:id="rId7"/>
            </p:custDataLst>
          </p:nvPr>
        </p:nvSpPr>
        <p:spPr>
          <a:xfrm>
            <a:off x="0" y="1054100"/>
            <a:ext cx="11831955" cy="2994660"/>
          </a:xfrm>
          <a:prstGeom prst="rect">
            <a:avLst/>
          </a:prstGeom>
          <a:noFill/>
          <a:ln w="9525">
            <a:noFill/>
          </a:ln>
        </p:spPr>
        <p:txBody>
          <a:bodyPr wrap="square">
            <a:spAutoFit/>
          </a:bodyPr>
          <a:lstStyle/>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33.What does Kyle Chayka think of algorithmic recommendations?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2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A.They make users more active consumers.			</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2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B.They shape users’ preferences and behaviors.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2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C.They reduce the influence of content creators.		</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2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D.They expose users to diverse and challenging content.</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0" y="246634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345440" y="4302125"/>
            <a:ext cx="11177270" cy="1568450"/>
          </a:xfrm>
          <a:prstGeom prst="rect">
            <a:avLst/>
          </a:prstGeom>
          <a:solidFill>
            <a:schemeClr val="accent3">
              <a:lumMod val="20000"/>
              <a:lumOff val="80000"/>
            </a:schemeClr>
          </a:solidFill>
          <a:ln>
            <a:solidFill>
              <a:schemeClr val="accent1"/>
            </a:solidFill>
          </a:ln>
        </p:spPr>
        <p:txBody>
          <a:bodyPr wrap="square" rtlCol="0">
            <a:spAutoFit/>
          </a:bodyPr>
          <a:p>
            <a:pPr>
              <a:lnSpc>
                <a:spcPct val="100000"/>
              </a:lnSpc>
            </a:pPr>
            <a:r>
              <a:rPr lang="zh-CN" altLang="en-US" sz="3200"/>
              <a:t>第三段：</a:t>
            </a:r>
            <a:r>
              <a:rPr sz="3200"/>
              <a:t> This constant stream of recommendations </a:t>
            </a:r>
            <a:r>
              <a:rPr sz="3200">
                <a:solidFill>
                  <a:srgbClr val="C00000"/>
                </a:solidFill>
              </a:rPr>
              <a:t>reduces</a:t>
            </a:r>
            <a:r>
              <a:rPr lang="en-US" sz="3200"/>
              <a:t> </a:t>
            </a:r>
            <a:r>
              <a:rPr sz="3200"/>
              <a:t>our exposure to diverse or challenging content, subtly </a:t>
            </a:r>
            <a:r>
              <a:rPr sz="3200">
                <a:solidFill>
                  <a:srgbClr val="C00000"/>
                </a:solidFill>
              </a:rPr>
              <a:t>shaping</a:t>
            </a:r>
            <a:r>
              <a:rPr sz="3200"/>
              <a:t> our preferences and behaviors</a:t>
            </a:r>
            <a:endParaRPr sz="3200"/>
          </a:p>
        </p:txBody>
      </p:sp>
      <p:grpSp>
        <p:nvGrpSpPr>
          <p:cNvPr id="20" name="组合 19" descr="7b0a202020202274657874626f78223a2022220a7d0a"/>
          <p:cNvGrpSpPr/>
          <p:nvPr/>
        </p:nvGrpSpPr>
        <p:grpSpPr>
          <a:xfrm>
            <a:off x="8987155" y="157480"/>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4" name="文本框 3"/>
          <p:cNvSpPr txBox="1"/>
          <p:nvPr/>
        </p:nvSpPr>
        <p:spPr>
          <a:xfrm>
            <a:off x="241300" y="339725"/>
            <a:ext cx="1209675" cy="583565"/>
          </a:xfrm>
          <a:prstGeom prst="rect">
            <a:avLst/>
          </a:prstGeom>
          <a:noFill/>
        </p:spPr>
        <p:txBody>
          <a:bodyPr wrap="square" rtlCol="0">
            <a:spAutoFit/>
          </a:bodyPr>
          <a:p>
            <a:pPr algn="ctr"/>
            <a:r>
              <a:rPr lang="en-US" altLang="zh-CN" sz="3200" b="1"/>
              <a:t>D </a:t>
            </a:r>
            <a:r>
              <a:rPr lang="zh-CN" altLang="en-US" sz="3200" b="1"/>
              <a:t>篇</a:t>
            </a:r>
            <a:endParaRPr lang="zh-CN" altLang="en-US" sz="3200" b="1"/>
          </a:p>
        </p:txBody>
      </p:sp>
      <p:cxnSp>
        <p:nvCxnSpPr>
          <p:cNvPr id="28" name="直接连接符 27"/>
          <p:cNvCxnSpPr/>
          <p:nvPr/>
        </p:nvCxnSpPr>
        <p:spPr>
          <a:xfrm>
            <a:off x="9717405" y="4818380"/>
            <a:ext cx="1939290" cy="1143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9" name="直接连接符 28"/>
          <p:cNvCxnSpPr/>
          <p:nvPr/>
        </p:nvCxnSpPr>
        <p:spPr>
          <a:xfrm flipV="1">
            <a:off x="1161415" y="2806065"/>
            <a:ext cx="6883400" cy="3683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6" name="上箭头 5"/>
          <p:cNvSpPr/>
          <p:nvPr/>
        </p:nvSpPr>
        <p:spPr>
          <a:xfrm rot="1320000">
            <a:off x="2035175" y="2810510"/>
            <a:ext cx="338455" cy="262636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8922385" y="5404485"/>
            <a:ext cx="2119630" cy="521970"/>
          </a:xfrm>
          <a:prstGeom prst="rect">
            <a:avLst/>
          </a:prstGeom>
          <a:noFill/>
        </p:spPr>
        <p:txBody>
          <a:bodyPr wrap="square" rtlCol="0">
            <a:spAutoFit/>
          </a:bodyPr>
          <a:p>
            <a:r>
              <a:rPr lang="zh-CN" altLang="en-US" sz="2800">
                <a:solidFill>
                  <a:srgbClr val="C00000"/>
                </a:solidFill>
                <a:latin typeface="楷体" panose="02010609060101010101" charset="-122"/>
                <a:ea typeface="楷体" panose="02010609060101010101" charset="-122"/>
              </a:rPr>
              <a:t>微妙地</a:t>
            </a:r>
            <a:endParaRPr lang="zh-CN" altLang="en-US" sz="2800">
              <a:solidFill>
                <a:srgbClr val="C00000"/>
              </a:solidFill>
              <a:latin typeface="楷体" panose="02010609060101010101" charset="-122"/>
              <a:ea typeface="楷体" panose="02010609060101010101" charset="-122"/>
            </a:endParaRPr>
          </a:p>
        </p:txBody>
      </p:sp>
      <p:sp>
        <p:nvSpPr>
          <p:cNvPr id="9" name="椭圆 8"/>
          <p:cNvSpPr/>
          <p:nvPr/>
        </p:nvSpPr>
        <p:spPr>
          <a:xfrm>
            <a:off x="8888730" y="4909820"/>
            <a:ext cx="1235075" cy="463550"/>
          </a:xfrm>
          <a:prstGeom prst="ellipse">
            <a:avLst/>
          </a:prstGeom>
          <a:noFill/>
          <a:ln w="3810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1" name="直接连接符 10"/>
          <p:cNvCxnSpPr/>
          <p:nvPr>
            <p:custDataLst>
              <p:tags r:id="rId8"/>
            </p:custDataLst>
          </p:nvPr>
        </p:nvCxnSpPr>
        <p:spPr>
          <a:xfrm>
            <a:off x="452755" y="5778500"/>
            <a:ext cx="1939290" cy="1143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pic>
        <p:nvPicPr>
          <p:cNvPr id="12" name="内容占位符 10" descr="logo横版 png"/>
          <p:cNvPicPr>
            <a:picLocks noChangeAspect="1"/>
          </p:cNvPicPr>
          <p:nvPr userDrawn="1"/>
        </p:nvPicPr>
        <p:blipFill>
          <a:blip r:embed="rId9"/>
          <a:stretch>
            <a:fillRect/>
          </a:stretch>
        </p:blipFill>
        <p:spPr>
          <a:xfrm>
            <a:off x="11386820" y="202565"/>
            <a:ext cx="661035" cy="699135"/>
          </a:xfrm>
          <a:prstGeom prst="rect">
            <a:avLst/>
          </a:prstGeom>
          <a:noFill/>
          <a:ln w="9525">
            <a:noFill/>
          </a:ln>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6" grpId="0" bldLvl="0" animBg="1"/>
      <p:bldP spid="7" grpId="0"/>
      <p:bldP spid="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0" y="12700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5"/>
            </p:custDataLst>
          </p:nvPr>
        </p:nvPicPr>
        <p:blipFill>
          <a:blip r:embed="rId6"/>
          <a:stretch>
            <a:fillRect/>
          </a:stretch>
        </p:blipFill>
        <p:spPr>
          <a:xfrm>
            <a:off x="219075" y="127000"/>
            <a:ext cx="1494155" cy="923925"/>
          </a:xfrm>
          <a:prstGeom prst="rect">
            <a:avLst/>
          </a:prstGeom>
        </p:spPr>
      </p:pic>
      <p:sp>
        <p:nvSpPr>
          <p:cNvPr id="5" name="文本框 14"/>
          <p:cNvSpPr/>
          <p:nvPr>
            <p:custDataLst>
              <p:tags r:id="rId7"/>
            </p:custDataLst>
          </p:nvPr>
        </p:nvSpPr>
        <p:spPr>
          <a:xfrm>
            <a:off x="0" y="1054100"/>
            <a:ext cx="11831955" cy="2797175"/>
          </a:xfrm>
          <a:prstGeom prst="rect">
            <a:avLst/>
          </a:prstGeom>
          <a:noFill/>
          <a:ln w="9525">
            <a:noFill/>
          </a:ln>
        </p:spPr>
        <p:txBody>
          <a:bodyPr wrap="square">
            <a:spAutoFit/>
          </a:bodyPr>
          <a:lstStyle/>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34.How do algorithms influence musicians’ work on digital platforms?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A.By encouraging musicians to create longer songs.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B.By discouraging musicians from using catchy hooks.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C.By giving musicians more control and choice over their music.</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1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D.By requiring musicians to create their work to fit the platforms.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0" y="338582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219075" y="3851275"/>
            <a:ext cx="11537315" cy="1568450"/>
          </a:xfrm>
          <a:prstGeom prst="rect">
            <a:avLst/>
          </a:prstGeom>
          <a:solidFill>
            <a:schemeClr val="accent3">
              <a:lumMod val="20000"/>
              <a:lumOff val="80000"/>
            </a:schemeClr>
          </a:solidFill>
          <a:ln>
            <a:solidFill>
              <a:schemeClr val="accent1"/>
            </a:solidFill>
          </a:ln>
        </p:spPr>
        <p:txBody>
          <a:bodyPr wrap="square" rtlCol="0">
            <a:spAutoFit/>
          </a:bodyPr>
          <a:p>
            <a:pPr>
              <a:lnSpc>
                <a:spcPct val="100000"/>
              </a:lnSpc>
            </a:pPr>
            <a:r>
              <a:rPr lang="zh-CN" altLang="en-US" sz="3200"/>
              <a:t>第四段：</a:t>
            </a:r>
            <a:r>
              <a:rPr sz="3200">
                <a:latin typeface="Times New Roman" panose="02020603050405020304" charset="0"/>
                <a:cs typeface="Times New Roman" panose="02020603050405020304" charset="0"/>
              </a:rPr>
              <a:t> Moreover, Chayka points out that algorithms also pressure content creators, like musicians and artists, to tailor their work to fit these digital platforms</a:t>
            </a:r>
            <a:r>
              <a:rPr lang="en-US" sz="3200">
                <a:latin typeface="Times New Roman" panose="02020603050405020304" charset="0"/>
                <a:cs typeface="Times New Roman" panose="02020603050405020304" charset="0"/>
              </a:rPr>
              <a:t>.</a:t>
            </a:r>
            <a:endParaRPr lang="en-US" sz="3200">
              <a:latin typeface="Times New Roman" panose="02020603050405020304" charset="0"/>
              <a:cs typeface="Times New Roman" panose="02020603050405020304" charset="0"/>
            </a:endParaRPr>
          </a:p>
        </p:txBody>
      </p:sp>
      <p:grpSp>
        <p:nvGrpSpPr>
          <p:cNvPr id="20" name="组合 19" descr="7b0a202020202274657874626f78223a2022220a7d0a"/>
          <p:cNvGrpSpPr/>
          <p:nvPr/>
        </p:nvGrpSpPr>
        <p:grpSpPr>
          <a:xfrm>
            <a:off x="8987155" y="157480"/>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4" name="文本框 3"/>
          <p:cNvSpPr txBox="1"/>
          <p:nvPr/>
        </p:nvSpPr>
        <p:spPr>
          <a:xfrm>
            <a:off x="241300" y="339725"/>
            <a:ext cx="1209675" cy="583565"/>
          </a:xfrm>
          <a:prstGeom prst="rect">
            <a:avLst/>
          </a:prstGeom>
          <a:noFill/>
        </p:spPr>
        <p:txBody>
          <a:bodyPr wrap="square" rtlCol="0">
            <a:spAutoFit/>
          </a:bodyPr>
          <a:p>
            <a:pPr algn="ctr"/>
            <a:r>
              <a:rPr lang="en-US" altLang="zh-CN" sz="3200" b="1"/>
              <a:t>D </a:t>
            </a:r>
            <a:r>
              <a:rPr lang="zh-CN" altLang="en-US" sz="3200" b="1"/>
              <a:t>篇</a:t>
            </a:r>
            <a:endParaRPr lang="zh-CN" altLang="en-US" sz="3200" b="1"/>
          </a:p>
        </p:txBody>
      </p:sp>
      <p:cxnSp>
        <p:nvCxnSpPr>
          <p:cNvPr id="28" name="直接连接符 27"/>
          <p:cNvCxnSpPr/>
          <p:nvPr/>
        </p:nvCxnSpPr>
        <p:spPr>
          <a:xfrm flipV="1">
            <a:off x="7640320" y="4860290"/>
            <a:ext cx="3697605" cy="3810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9" name="椭圆 8"/>
          <p:cNvSpPr/>
          <p:nvPr/>
        </p:nvSpPr>
        <p:spPr>
          <a:xfrm>
            <a:off x="7640320" y="4434840"/>
            <a:ext cx="1235075" cy="463550"/>
          </a:xfrm>
          <a:prstGeom prst="ellipse">
            <a:avLst/>
          </a:prstGeom>
          <a:noFill/>
          <a:ln w="3810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1" name="直接连接符 10"/>
          <p:cNvCxnSpPr/>
          <p:nvPr>
            <p:custDataLst>
              <p:tags r:id="rId8"/>
            </p:custDataLst>
          </p:nvPr>
        </p:nvCxnSpPr>
        <p:spPr>
          <a:xfrm flipV="1">
            <a:off x="329565" y="5292090"/>
            <a:ext cx="3569335" cy="317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6" name="文本框 25"/>
          <p:cNvSpPr txBox="1"/>
          <p:nvPr>
            <p:custDataLst>
              <p:tags r:id="rId9"/>
            </p:custDataLst>
          </p:nvPr>
        </p:nvSpPr>
        <p:spPr>
          <a:xfrm>
            <a:off x="219075" y="3160395"/>
            <a:ext cx="11428730" cy="2460625"/>
          </a:xfrm>
          <a:prstGeom prst="rect">
            <a:avLst/>
          </a:prstGeom>
          <a:solidFill>
            <a:schemeClr val="accent3">
              <a:lumMod val="60000"/>
              <a:lumOff val="40000"/>
            </a:schemeClr>
          </a:solidFill>
          <a:ln>
            <a:solidFill>
              <a:schemeClr val="accent3">
                <a:lumMod val="60000"/>
                <a:lumOff val="40000"/>
              </a:schemeClr>
            </a:solidFill>
          </a:ln>
        </p:spPr>
        <p:txBody>
          <a:bodyPr wrap="square" rtlCol="0">
            <a:noAutofit/>
          </a:bodyPr>
          <a:p>
            <a:r>
              <a:rPr lang="zh-CN" altLang="en-US" sz="4000" b="1">
                <a:solidFill>
                  <a:schemeClr val="accent2">
                    <a:lumMod val="50000"/>
                  </a:schemeClr>
                </a:solidFill>
                <a:latin typeface="华文行楷" panose="02010800040101010101" charset="-122"/>
                <a:ea typeface="华文行楷" panose="02010800040101010101" charset="-122"/>
              </a:rPr>
              <a:t>知识补充：</a:t>
            </a:r>
            <a:r>
              <a:rPr lang="en-US" altLang="zh-CN" sz="4000" b="1">
                <a:solidFill>
                  <a:schemeClr val="accent2">
                    <a:lumMod val="50000"/>
                  </a:schemeClr>
                </a:solidFill>
                <a:latin typeface="Times New Roman" panose="02020603050405020304" charset="0"/>
                <a:ea typeface="华文行楷" panose="02010800040101010101" charset="-122"/>
                <a:cs typeface="Times New Roman" panose="02020603050405020304" charset="0"/>
              </a:rPr>
              <a:t>“tailor”</a:t>
            </a:r>
            <a:r>
              <a:rPr lang="zh-CN" altLang="en-US" sz="4000" b="1">
                <a:solidFill>
                  <a:schemeClr val="accent2">
                    <a:lumMod val="50000"/>
                  </a:schemeClr>
                </a:solidFill>
                <a:latin typeface="楷体" panose="02010609060101010101" charset="-122"/>
                <a:ea typeface="楷体" panose="02010609060101010101" charset="-122"/>
                <a:cs typeface="Times New Roman" panose="02020603050405020304" charset="0"/>
              </a:rPr>
              <a:t>做动词的考点</a:t>
            </a:r>
            <a:endParaRPr lang="zh-CN" altLang="en-US" sz="4000" b="1">
              <a:solidFill>
                <a:schemeClr val="accent2">
                  <a:lumMod val="50000"/>
                </a:schemeClr>
              </a:solidFill>
              <a:latin typeface="Times New Roman" panose="02020603050405020304" charset="0"/>
              <a:ea typeface="华文行楷" panose="02010800040101010101" charset="-122"/>
              <a:cs typeface="Times New Roman" panose="02020603050405020304" charset="0"/>
              <a:sym typeface="华康行楷体 W5" panose="03000509000000000000" charset="-122"/>
            </a:endParaRPr>
          </a:p>
          <a:p>
            <a:r>
              <a:rPr sz="3200" b="1">
                <a:solidFill>
                  <a:srgbClr val="C00000"/>
                </a:solidFill>
                <a:latin typeface="仿宋" panose="02010609060101010101" charset="-122"/>
                <a:ea typeface="仿宋" panose="02010609060101010101" charset="-122"/>
                <a:cs typeface="仿宋" panose="02010609060101010101" charset="-122"/>
              </a:rPr>
              <a:t>词义辨析</a:t>
            </a:r>
            <a:r>
              <a:rPr sz="3200" b="1">
                <a:latin typeface="仿宋" panose="02010609060101010101" charset="-122"/>
                <a:ea typeface="仿宋" panose="02010609060101010101" charset="-122"/>
                <a:cs typeface="仿宋" panose="02010609060101010101" charset="-122"/>
              </a:rPr>
              <a:t>："定制"、“量身定做"</a:t>
            </a:r>
            <a:endParaRPr sz="3200" b="1">
              <a:latin typeface="仿宋" panose="02010609060101010101" charset="-122"/>
              <a:ea typeface="仿宋" panose="02010609060101010101" charset="-122"/>
              <a:cs typeface="仿宋" panose="02010609060101010101" charset="-122"/>
            </a:endParaRPr>
          </a:p>
          <a:p>
            <a:r>
              <a:rPr sz="3200" b="1">
                <a:solidFill>
                  <a:srgbClr val="C00000"/>
                </a:solidFill>
                <a:latin typeface="仿宋" panose="02010609060101010101" charset="-122"/>
                <a:ea typeface="仿宋" panose="02010609060101010101" charset="-122"/>
                <a:cs typeface="仿宋" panose="02010609060101010101" charset="-122"/>
              </a:rPr>
              <a:t>拓展短语和搭配</a:t>
            </a:r>
            <a:r>
              <a:rPr sz="3200" b="1">
                <a:latin typeface="仿宋" panose="02010609060101010101" charset="-122"/>
                <a:ea typeface="仿宋" panose="02010609060101010101" charset="-122"/>
                <a:cs typeface="仿宋" panose="02010609060101010101" charset="-122"/>
              </a:rPr>
              <a:t>：tailor to</a:t>
            </a:r>
            <a:r>
              <a:rPr lang="en-US" sz="3200" b="1">
                <a:latin typeface="仿宋" panose="02010609060101010101" charset="-122"/>
                <a:ea typeface="仿宋" panose="02010609060101010101" charset="-122"/>
                <a:cs typeface="仿宋" panose="02010609060101010101" charset="-122"/>
              </a:rPr>
              <a:t>  “</a:t>
            </a:r>
            <a:r>
              <a:rPr sz="3200" b="1">
                <a:latin typeface="仿宋" panose="02010609060101010101" charset="-122"/>
                <a:ea typeface="仿宋" panose="02010609060101010101" charset="-122"/>
                <a:cs typeface="仿宋" panose="02010609060101010101" charset="-122"/>
              </a:rPr>
              <a:t>根据…定制/调整/适应"</a:t>
            </a:r>
            <a:endParaRPr sz="3200" b="1">
              <a:latin typeface="仿宋" panose="02010609060101010101" charset="-122"/>
              <a:ea typeface="仿宋" panose="02010609060101010101" charset="-122"/>
              <a:cs typeface="仿宋" panose="02010609060101010101" charset="-122"/>
            </a:endParaRPr>
          </a:p>
          <a:p>
            <a:r>
              <a:rPr sz="3200" b="1">
                <a:solidFill>
                  <a:srgbClr val="C00000"/>
                </a:solidFill>
                <a:latin typeface="仿宋" panose="02010609060101010101" charset="-122"/>
                <a:ea typeface="仿宋" panose="02010609060101010101" charset="-122"/>
                <a:cs typeface="仿宋" panose="02010609060101010101" charset="-122"/>
              </a:rPr>
              <a:t>同义词</a:t>
            </a:r>
            <a:r>
              <a:rPr sz="3200" b="1">
                <a:latin typeface="仿宋" panose="02010609060101010101" charset="-122"/>
                <a:ea typeface="仿宋" panose="02010609060101010101" charset="-122"/>
                <a:cs typeface="仿宋" panose="02010609060101010101" charset="-122"/>
              </a:rPr>
              <a:t>： customize</a:t>
            </a:r>
            <a:r>
              <a:rPr lang="en-US" sz="3200" b="1">
                <a:latin typeface="仿宋" panose="02010609060101010101" charset="-122"/>
                <a:ea typeface="仿宋" panose="02010609060101010101" charset="-122"/>
                <a:cs typeface="仿宋" panose="02010609060101010101" charset="-122"/>
              </a:rPr>
              <a:t>  / </a:t>
            </a:r>
            <a:r>
              <a:rPr sz="3200" b="1">
                <a:latin typeface="仿宋" panose="02010609060101010101" charset="-122"/>
                <a:ea typeface="仿宋" panose="02010609060101010101" charset="-122"/>
                <a:cs typeface="仿宋" panose="02010609060101010101" charset="-122"/>
              </a:rPr>
              <a:t>adapt</a:t>
            </a:r>
            <a:r>
              <a:rPr lang="en-US" sz="3200" b="1">
                <a:latin typeface="仿宋" panose="02010609060101010101" charset="-122"/>
                <a:ea typeface="仿宋" panose="02010609060101010101" charset="-122"/>
                <a:cs typeface="仿宋" panose="02010609060101010101" charset="-122"/>
              </a:rPr>
              <a:t>/ </a:t>
            </a:r>
            <a:r>
              <a:rPr sz="3200" b="1">
                <a:latin typeface="仿宋" panose="02010609060101010101" charset="-122"/>
                <a:ea typeface="仿宋" panose="02010609060101010101" charset="-122"/>
                <a:cs typeface="仿宋" panose="02010609060101010101" charset="-122"/>
              </a:rPr>
              <a:t>standardize</a:t>
            </a:r>
            <a:endParaRPr sz="3200" b="1">
              <a:latin typeface="仿宋" panose="02010609060101010101" charset="-122"/>
              <a:ea typeface="仿宋" panose="02010609060101010101" charset="-122"/>
              <a:cs typeface="仿宋" panose="02010609060101010101" charset="-122"/>
            </a:endParaRPr>
          </a:p>
          <a:p>
            <a:endParaRPr sz="3600" b="1">
              <a:latin typeface="Times New Roman" panose="02020603050405020304" charset="0"/>
              <a:ea typeface="华文仿宋" panose="02010600040101010101" charset="-122"/>
              <a:cs typeface="Times New Roman" panose="02020603050405020304" charset="0"/>
            </a:endParaRPr>
          </a:p>
          <a:p>
            <a:r>
              <a:rPr sz="3600" b="1">
                <a:latin typeface="Times New Roman" panose="02020603050405020304" charset="0"/>
                <a:ea typeface="华文仿宋" panose="02010600040101010101" charset="-122"/>
                <a:cs typeface="Times New Roman" panose="02020603050405020304" charset="0"/>
              </a:rPr>
              <a:t>。</a:t>
            </a:r>
            <a:endParaRPr sz="3600" b="1">
              <a:latin typeface="Times New Roman" panose="02020603050405020304" charset="0"/>
              <a:ea typeface="华文仿宋" panose="02010600040101010101" charset="-122"/>
              <a:cs typeface="Times New Roman" panose="02020603050405020304" charset="0"/>
            </a:endParaRPr>
          </a:p>
        </p:txBody>
      </p:sp>
      <p:pic>
        <p:nvPicPr>
          <p:cNvPr id="6" name="内容占位符 10" descr="logo横版 png"/>
          <p:cNvPicPr>
            <a:picLocks noChangeAspect="1"/>
          </p:cNvPicPr>
          <p:nvPr userDrawn="1"/>
        </p:nvPicPr>
        <p:blipFill>
          <a:blip r:embed="rId10"/>
          <a:stretch>
            <a:fillRect/>
          </a:stretch>
        </p:blipFill>
        <p:spPr>
          <a:xfrm>
            <a:off x="11386820" y="202565"/>
            <a:ext cx="661035" cy="699135"/>
          </a:xfrm>
          <a:prstGeom prst="rect">
            <a:avLst/>
          </a:prstGeom>
          <a:noFill/>
          <a:ln w="9525">
            <a:noFill/>
          </a:ln>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9" grpId="0" bldLvl="0" animBg="1"/>
      <p:bldP spid="2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0" y="12700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5"/>
            </p:custDataLst>
          </p:nvPr>
        </p:nvPicPr>
        <p:blipFill>
          <a:blip r:embed="rId6"/>
          <a:stretch>
            <a:fillRect/>
          </a:stretch>
        </p:blipFill>
        <p:spPr>
          <a:xfrm>
            <a:off x="219075" y="127000"/>
            <a:ext cx="1494155" cy="923925"/>
          </a:xfrm>
          <a:prstGeom prst="rect">
            <a:avLst/>
          </a:prstGeom>
        </p:spPr>
      </p:pic>
      <p:sp>
        <p:nvSpPr>
          <p:cNvPr id="5" name="文本框 14"/>
          <p:cNvSpPr/>
          <p:nvPr>
            <p:custDataLst>
              <p:tags r:id="rId7"/>
            </p:custDataLst>
          </p:nvPr>
        </p:nvSpPr>
        <p:spPr>
          <a:xfrm>
            <a:off x="93345" y="1001395"/>
            <a:ext cx="12225020" cy="3046095"/>
          </a:xfrm>
          <a:prstGeom prst="rect">
            <a:avLst/>
          </a:prstGeom>
          <a:noFill/>
          <a:ln w="9525">
            <a:noFill/>
          </a:ln>
        </p:spPr>
        <p:txBody>
          <a:bodyPr wrap="square">
            <a:spAutoFit/>
          </a:bodyPr>
          <a:lstStyle/>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35.What can be concluded from the text?</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A.Tech companies should have more departments.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B.Social media algorithms give content creators less opportunities.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C.Social media algorithms flatten our culture by making decision s for us.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10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D.Network platforms have increased the common recommendations for 10 years.</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sp>
        <p:nvSpPr>
          <p:cNvPr id="14" name="椭圆 13"/>
          <p:cNvSpPr/>
          <p:nvPr/>
        </p:nvSpPr>
        <p:spPr>
          <a:xfrm>
            <a:off x="93345" y="265430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219075" y="3985260"/>
            <a:ext cx="11537315" cy="583565"/>
          </a:xfrm>
          <a:prstGeom prst="rect">
            <a:avLst/>
          </a:prstGeom>
          <a:solidFill>
            <a:schemeClr val="accent3">
              <a:lumMod val="20000"/>
              <a:lumOff val="80000"/>
            </a:schemeClr>
          </a:solidFill>
          <a:ln>
            <a:solidFill>
              <a:schemeClr val="accent1"/>
            </a:solidFill>
          </a:ln>
        </p:spPr>
        <p:txBody>
          <a:bodyPr wrap="square" rtlCol="0">
            <a:spAutoFit/>
          </a:bodyPr>
          <a:p>
            <a:pPr>
              <a:lnSpc>
                <a:spcPct val="100000"/>
              </a:lnSpc>
            </a:pPr>
            <a:r>
              <a:rPr lang="zh-CN" altLang="en-US" sz="3200"/>
              <a:t>第二段：</a:t>
            </a:r>
            <a:r>
              <a:rPr sz="3200">
                <a:latin typeface="Times New Roman" panose="02020603050405020304" charset="0"/>
                <a:cs typeface="Times New Roman" panose="02020603050405020304" charset="0"/>
              </a:rPr>
              <a:t> </a:t>
            </a:r>
            <a:r>
              <a:rPr lang="en-US" sz="3200">
                <a:latin typeface="Times New Roman" panose="02020603050405020304" charset="0"/>
                <a:cs typeface="Times New Roman" panose="02020603050405020304" charset="0"/>
              </a:rPr>
              <a:t>... making our preferences and tastes more </a:t>
            </a:r>
            <a:r>
              <a:rPr lang="en-US" sz="3200">
                <a:solidFill>
                  <a:srgbClr val="C00000"/>
                </a:solidFill>
                <a:latin typeface="Times New Roman" panose="02020603050405020304" charset="0"/>
                <a:cs typeface="Times New Roman" panose="02020603050405020304" charset="0"/>
              </a:rPr>
              <a:t>similar</a:t>
            </a:r>
            <a:r>
              <a:rPr lang="en-US" sz="3200">
                <a:latin typeface="Times New Roman" panose="02020603050405020304" charset="0"/>
                <a:cs typeface="Times New Roman" panose="02020603050405020304" charset="0"/>
              </a:rPr>
              <a:t>.</a:t>
            </a:r>
            <a:endParaRPr lang="en-US" sz="3200">
              <a:latin typeface="Times New Roman" panose="02020603050405020304" charset="0"/>
              <a:cs typeface="Times New Roman" panose="02020603050405020304" charset="0"/>
            </a:endParaRPr>
          </a:p>
        </p:txBody>
      </p:sp>
      <p:grpSp>
        <p:nvGrpSpPr>
          <p:cNvPr id="20" name="组合 19" descr="7b0a202020202274657874626f78223a2022220a7d0a"/>
          <p:cNvGrpSpPr/>
          <p:nvPr/>
        </p:nvGrpSpPr>
        <p:grpSpPr>
          <a:xfrm>
            <a:off x="8987155" y="157480"/>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推理判断题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4" name="文本框 3"/>
          <p:cNvSpPr txBox="1"/>
          <p:nvPr/>
        </p:nvSpPr>
        <p:spPr>
          <a:xfrm>
            <a:off x="241300" y="339725"/>
            <a:ext cx="1209675" cy="583565"/>
          </a:xfrm>
          <a:prstGeom prst="rect">
            <a:avLst/>
          </a:prstGeom>
          <a:noFill/>
        </p:spPr>
        <p:txBody>
          <a:bodyPr wrap="square" rtlCol="0">
            <a:spAutoFit/>
          </a:bodyPr>
          <a:p>
            <a:pPr algn="ctr"/>
            <a:r>
              <a:rPr lang="en-US" altLang="zh-CN" sz="3200" b="1"/>
              <a:t>D </a:t>
            </a:r>
            <a:r>
              <a:rPr lang="zh-CN" altLang="en-US" sz="3200" b="1"/>
              <a:t>篇</a:t>
            </a:r>
            <a:endParaRPr lang="zh-CN" altLang="en-US" sz="3200" b="1"/>
          </a:p>
        </p:txBody>
      </p:sp>
      <p:sp>
        <p:nvSpPr>
          <p:cNvPr id="6" name="文本框 5"/>
          <p:cNvSpPr txBox="1"/>
          <p:nvPr>
            <p:custDataLst>
              <p:tags r:id="rId8"/>
            </p:custDataLst>
          </p:nvPr>
        </p:nvSpPr>
        <p:spPr>
          <a:xfrm>
            <a:off x="219075" y="5069205"/>
            <a:ext cx="11537315" cy="1076325"/>
          </a:xfrm>
          <a:prstGeom prst="rect">
            <a:avLst/>
          </a:prstGeom>
          <a:solidFill>
            <a:schemeClr val="accent3">
              <a:lumMod val="20000"/>
              <a:lumOff val="80000"/>
            </a:schemeClr>
          </a:solidFill>
          <a:ln>
            <a:solidFill>
              <a:schemeClr val="accent1"/>
            </a:solidFill>
          </a:ln>
        </p:spPr>
        <p:txBody>
          <a:bodyPr wrap="square" rtlCol="0">
            <a:spAutoFit/>
          </a:bodyPr>
          <a:p>
            <a:pPr>
              <a:lnSpc>
                <a:spcPct val="100000"/>
              </a:lnSpc>
            </a:pPr>
            <a:r>
              <a:rPr lang="zh-CN" altLang="en-US" sz="3200"/>
              <a:t>第三段：</a:t>
            </a:r>
            <a:r>
              <a:rPr sz="3200">
                <a:latin typeface="Times New Roman" panose="02020603050405020304" charset="0"/>
                <a:cs typeface="Times New Roman" panose="02020603050405020304" charset="0"/>
              </a:rPr>
              <a:t> </a:t>
            </a:r>
            <a:r>
              <a:rPr lang="en-US" sz="3200">
                <a:latin typeface="Times New Roman" panose="02020603050405020304" charset="0"/>
                <a:cs typeface="Times New Roman" panose="02020603050405020304" charset="0"/>
              </a:rPr>
              <a:t>... always showing us content that ...but </a:t>
            </a:r>
            <a:r>
              <a:rPr lang="en-US" sz="3200">
                <a:solidFill>
                  <a:srgbClr val="C00000"/>
                </a:solidFill>
                <a:latin typeface="Times New Roman" panose="02020603050405020304" charset="0"/>
                <a:cs typeface="Times New Roman" panose="02020603050405020304" charset="0"/>
              </a:rPr>
              <a:t>won’t find too unexpected or challenging</a:t>
            </a:r>
            <a:r>
              <a:rPr lang="en-US" sz="3200">
                <a:latin typeface="Times New Roman" panose="02020603050405020304" charset="0"/>
                <a:cs typeface="Times New Roman" panose="02020603050405020304" charset="0"/>
              </a:rPr>
              <a:t>.</a:t>
            </a:r>
            <a:endParaRPr lang="en-US" sz="3200">
              <a:latin typeface="Times New Roman" panose="02020603050405020304" charset="0"/>
              <a:cs typeface="Times New Roman" panose="02020603050405020304" charset="0"/>
            </a:endParaRPr>
          </a:p>
        </p:txBody>
      </p:sp>
      <p:sp>
        <p:nvSpPr>
          <p:cNvPr id="7" name="文本框 6"/>
          <p:cNvSpPr txBox="1"/>
          <p:nvPr/>
        </p:nvSpPr>
        <p:spPr>
          <a:xfrm>
            <a:off x="4985385" y="4362450"/>
            <a:ext cx="1162685" cy="706755"/>
          </a:xfrm>
          <a:prstGeom prst="rect">
            <a:avLst/>
          </a:prstGeom>
          <a:noFill/>
        </p:spPr>
        <p:txBody>
          <a:bodyPr wrap="square" rtlCol="0">
            <a:spAutoFit/>
          </a:bodyPr>
          <a:p>
            <a:r>
              <a:rPr lang="en-US" altLang="zh-CN" sz="4000"/>
              <a:t>+</a:t>
            </a:r>
            <a:endParaRPr lang="en-US" altLang="zh-CN" sz="4000"/>
          </a:p>
        </p:txBody>
      </p:sp>
      <p:sp>
        <p:nvSpPr>
          <p:cNvPr id="12" name="上箭头 11"/>
          <p:cNvSpPr/>
          <p:nvPr>
            <p:custDataLst>
              <p:tags r:id="rId9"/>
            </p:custDataLst>
          </p:nvPr>
        </p:nvSpPr>
        <p:spPr>
          <a:xfrm rot="1320000">
            <a:off x="5840730" y="2810510"/>
            <a:ext cx="338455" cy="262636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9" name="直接连接符 28"/>
          <p:cNvCxnSpPr/>
          <p:nvPr>
            <p:custDataLst>
              <p:tags r:id="rId10"/>
            </p:custDataLst>
          </p:nvPr>
        </p:nvCxnSpPr>
        <p:spPr>
          <a:xfrm>
            <a:off x="4596765" y="3012440"/>
            <a:ext cx="2940685" cy="635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pic>
        <p:nvPicPr>
          <p:cNvPr id="11" name="内容占位符 10" descr="logo横版 png"/>
          <p:cNvPicPr>
            <a:picLocks noChangeAspect="1"/>
          </p:cNvPicPr>
          <p:nvPr userDrawn="1"/>
        </p:nvPicPr>
        <p:blipFill>
          <a:blip r:embed="rId11"/>
          <a:stretch>
            <a:fillRect/>
          </a:stretch>
        </p:blipFill>
        <p:spPr>
          <a:xfrm>
            <a:off x="11386820" y="202565"/>
            <a:ext cx="661035" cy="699135"/>
          </a:xfrm>
          <a:prstGeom prst="rect">
            <a:avLst/>
          </a:prstGeom>
          <a:noFill/>
          <a:ln w="9525">
            <a:noFill/>
          </a:ln>
        </p:spPr>
      </p:pic>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7" grpId="0"/>
      <p:bldP spid="12"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7649210" y="4003040"/>
            <a:ext cx="4383405" cy="2616200"/>
          </a:xfrm>
          <a:prstGeom prst="rect">
            <a:avLst/>
          </a:prstGeom>
        </p:spPr>
      </p:pic>
      <p:grpSp>
        <p:nvGrpSpPr>
          <p:cNvPr id="12" name="组合 11"/>
          <p:cNvGrpSpPr/>
          <p:nvPr/>
        </p:nvGrpSpPr>
        <p:grpSpPr>
          <a:xfrm>
            <a:off x="287020" y="146050"/>
            <a:ext cx="2140585" cy="558434"/>
            <a:chOff x="9930" y="7049"/>
            <a:chExt cx="4522" cy="735"/>
          </a:xfrm>
        </p:grpSpPr>
        <p:sp>
          <p:nvSpPr>
            <p:cNvPr id="5" name="圆角矩形 4"/>
            <p:cNvSpPr/>
            <p:nvPr>
              <p:custDataLst>
                <p:tags r:id="rId3"/>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4"/>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语言积累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77470" y="822960"/>
            <a:ext cx="11776075" cy="268922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noAutofit/>
          </a:bodyPr>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tailored - 定制的</a:t>
            </a:r>
            <a:r>
              <a:rPr lang="en-US" sz="2800" b="0">
                <a:latin typeface="Times New Roman" panose="02020603050405020304" charset="0"/>
                <a:ea typeface="等线" panose="02010600030101010101" pitchFamily="2" charset="-122"/>
                <a:cs typeface="Times New Roman" panose="02020603050405020304" charset="0"/>
              </a:rPr>
              <a:t>            </a:t>
            </a:r>
            <a:r>
              <a:rPr sz="2800" b="0">
                <a:latin typeface="Times New Roman" panose="02020603050405020304" charset="0"/>
                <a:ea typeface="等线" panose="02010600030101010101" pitchFamily="2" charset="-122"/>
                <a:cs typeface="Times New Roman" panose="02020603050405020304" charset="0"/>
              </a:rPr>
              <a:t>preferences - 偏好</a:t>
            </a:r>
            <a:endParaRPr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engage - 参与</a:t>
            </a:r>
            <a:r>
              <a:rPr lang="en-US" sz="2800" b="0">
                <a:latin typeface="Times New Roman" panose="02020603050405020304" charset="0"/>
                <a:ea typeface="等线" panose="02010600030101010101" pitchFamily="2" charset="-122"/>
                <a:cs typeface="Times New Roman" panose="02020603050405020304" charset="0"/>
              </a:rPr>
              <a:t>                </a:t>
            </a:r>
            <a:r>
              <a:rPr sz="2800" b="0">
                <a:latin typeface="Times New Roman" panose="02020603050405020304" charset="0"/>
                <a:ea typeface="等线" panose="02010600030101010101" pitchFamily="2" charset="-122"/>
                <a:cs typeface="Times New Roman" panose="02020603050405020304" charset="0"/>
              </a:rPr>
              <a:t>dynamic stream - 动态流</a:t>
            </a:r>
            <a:endParaRPr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consumption - 消费</a:t>
            </a:r>
            <a:r>
              <a:rPr lang="en-US" sz="2800" b="0">
                <a:latin typeface="Times New Roman" panose="02020603050405020304" charset="0"/>
                <a:ea typeface="等线" panose="02010600030101010101" pitchFamily="2" charset="-122"/>
                <a:cs typeface="Times New Roman" panose="02020603050405020304" charset="0"/>
              </a:rPr>
              <a:t>      </a:t>
            </a:r>
            <a:r>
              <a:rPr sz="2800" b="0">
                <a:latin typeface="Times New Roman" panose="02020603050405020304" charset="0"/>
                <a:ea typeface="等线" panose="02010600030101010101" pitchFamily="2" charset="-122"/>
                <a:cs typeface="Times New Roman" panose="02020603050405020304" charset="0"/>
              </a:rPr>
              <a:t>diverse - 多样的</a:t>
            </a:r>
            <a:endParaRPr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challenging content - 具有挑战性的内容</a:t>
            </a:r>
            <a:r>
              <a:rPr lang="en-US" sz="2800" b="0">
                <a:latin typeface="Times New Roman" panose="02020603050405020304" charset="0"/>
                <a:ea typeface="等线" panose="02010600030101010101" pitchFamily="2" charset="-122"/>
                <a:cs typeface="Times New Roman" panose="02020603050405020304" charset="0"/>
              </a:rPr>
              <a:t>  </a:t>
            </a:r>
            <a:endParaRPr lang="en-US"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passive consumers - 被动消费者</a:t>
            </a:r>
            <a:endParaRPr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regulation - 管理</a:t>
            </a:r>
            <a:r>
              <a:rPr lang="en-US" sz="2800" b="0">
                <a:latin typeface="Times New Roman" panose="02020603050405020304" charset="0"/>
                <a:ea typeface="等线" panose="02010600030101010101" pitchFamily="2" charset="-122"/>
                <a:cs typeface="Times New Roman" panose="02020603050405020304" charset="0"/>
              </a:rPr>
              <a:t>          </a:t>
            </a:r>
            <a:r>
              <a:rPr sz="2800" b="0">
                <a:latin typeface="Times New Roman" panose="02020603050405020304" charset="0"/>
                <a:ea typeface="等线" panose="02010600030101010101" pitchFamily="2" charset="-122"/>
                <a:cs typeface="Times New Roman" panose="02020603050405020304" charset="0"/>
              </a:rPr>
              <a:t>content creators - 内容创作者</a:t>
            </a:r>
            <a:endParaRPr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digital platforms - 数字平台</a:t>
            </a:r>
            <a:endParaRPr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insight - 洞察</a:t>
            </a:r>
            <a:endParaRPr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digital world - 数字世界</a:t>
            </a:r>
            <a:endParaRPr sz="2800" b="0">
              <a:latin typeface="Times New Roman" panose="02020603050405020304" charset="0"/>
              <a:ea typeface="等线" panose="02010600030101010101" pitchFamily="2" charset="-122"/>
              <a:cs typeface="Times New Roman" panose="02020603050405020304" charset="0"/>
            </a:endParaRPr>
          </a:p>
        </p:txBody>
      </p:sp>
      <p:pic>
        <p:nvPicPr>
          <p:cNvPr id="11" name="内容占位符 10" descr="logo横版 png"/>
          <p:cNvPicPr>
            <a:picLocks noChangeAspect="1"/>
          </p:cNvPicPr>
          <p:nvPr userDrawn="1">
            <p:ph idx="1"/>
          </p:nvPr>
        </p:nvPicPr>
        <p:blipFill>
          <a:blip r:embed="rId5"/>
          <a:stretch>
            <a:fillRect/>
          </a:stretch>
        </p:blipFill>
        <p:spPr>
          <a:xfrm>
            <a:off x="11386820" y="202565"/>
            <a:ext cx="661035" cy="699135"/>
          </a:xfrm>
          <a:prstGeom prst="rect">
            <a:avLst/>
          </a:prstGeom>
          <a:noFill/>
          <a:ln w="9525">
            <a:noFill/>
          </a:ln>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1457940" cy="265112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charset="0"/>
                <a:ea typeface="宋体" panose="02010600030101010101" pitchFamily="2" charset="-122"/>
              </a:rPr>
              <a:t>In summary, the change from simple, time-ordered social. media posts to algorithm-driven content has a big impact on both the viewers and the creators, influencing what we see, hear, and even think. </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513080" y="4257040"/>
            <a:ext cx="10694670" cy="1529715"/>
          </a:xfrm>
          <a:prstGeom prst="rect">
            <a:avLst/>
          </a:prstGeom>
          <a:noFill/>
        </p:spPr>
        <p:txBody>
          <a:bodyPr wrap="square" rtlCol="0" anchor="t">
            <a:spAutoFit/>
          </a:bodyPr>
          <a:p>
            <a:pPr indent="266700">
              <a:lnSpc>
                <a:spcPct val="130000"/>
              </a:lnSpc>
            </a:pPr>
            <a:r>
              <a:rPr lang="zh-CN" sz="2400">
                <a:ea typeface="等线" panose="02010600030101010101" pitchFamily="2" charset="-122"/>
                <a:sym typeface="+mn-ea"/>
              </a:rPr>
              <a:t>总的来说，从简单的、按时间顺序排列的社交媒体帖子到由算法驱动的内容的转变对观众和创作者都产生了巨大影响，影响着我们看到、听到甚至思考的内容。</a:t>
            </a:r>
            <a:endParaRPr lang="zh-CN" sz="2400">
              <a:ea typeface="等线" panose="02010600030101010101" pitchFamily="2" charset="-122"/>
              <a:sym typeface="+mn-ea"/>
            </a:endParaRPr>
          </a:p>
        </p:txBody>
      </p:sp>
      <p:cxnSp>
        <p:nvCxnSpPr>
          <p:cNvPr id="9" name="直接连接符 8"/>
          <p:cNvCxnSpPr/>
          <p:nvPr/>
        </p:nvCxnSpPr>
        <p:spPr>
          <a:xfrm>
            <a:off x="6031230" y="2633345"/>
            <a:ext cx="535305" cy="508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3440430" y="197040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a:off x="6759575" y="2644140"/>
            <a:ext cx="1841500" cy="1905"/>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5928360" y="2673350"/>
            <a:ext cx="688340" cy="368300"/>
          </a:xfrm>
          <a:prstGeom prst="rect">
            <a:avLst/>
          </a:prstGeom>
          <a:solidFill>
            <a:srgbClr val="FFFF00"/>
          </a:solidFill>
        </p:spPr>
        <p:txBody>
          <a:bodyPr wrap="square" rtlCol="0">
            <a:spAutoFit/>
          </a:bodyPr>
          <a:p>
            <a:r>
              <a:rPr lang="zh-CN" altLang="en-US"/>
              <a:t>谓语</a:t>
            </a:r>
            <a:endParaRPr lang="zh-CN" altLang="en-US"/>
          </a:p>
        </p:txBody>
      </p:sp>
      <p:sp>
        <p:nvSpPr>
          <p:cNvPr id="14" name="左中括号 13"/>
          <p:cNvSpPr/>
          <p:nvPr/>
        </p:nvSpPr>
        <p:spPr>
          <a:xfrm>
            <a:off x="738505" y="151384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2660650" y="148590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20" name="直接连接符 19"/>
          <p:cNvCxnSpPr/>
          <p:nvPr>
            <p:custDataLst>
              <p:tags r:id="rId5"/>
            </p:custDataLst>
          </p:nvPr>
        </p:nvCxnSpPr>
        <p:spPr>
          <a:xfrm>
            <a:off x="2973070" y="2018665"/>
            <a:ext cx="1594485"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6"/>
            </p:custDataLst>
          </p:nvPr>
        </p:nvSpPr>
        <p:spPr>
          <a:xfrm>
            <a:off x="7438390" y="2673350"/>
            <a:ext cx="941705" cy="368300"/>
          </a:xfrm>
          <a:prstGeom prst="rect">
            <a:avLst/>
          </a:prstGeom>
          <a:solidFill>
            <a:srgbClr val="FFFF00"/>
          </a:solidFill>
        </p:spPr>
        <p:txBody>
          <a:bodyPr wrap="square" rtlCol="0">
            <a:spAutoFit/>
          </a:bodyPr>
          <a:p>
            <a:pPr algn="ctr"/>
            <a:r>
              <a:rPr lang="zh-CN" altLang="en-US"/>
              <a:t>宾语</a:t>
            </a:r>
            <a:endParaRPr lang="zh-CN" altLang="en-US"/>
          </a:p>
        </p:txBody>
      </p:sp>
      <p:sp>
        <p:nvSpPr>
          <p:cNvPr id="29" name="文本框 28"/>
          <p:cNvSpPr txBox="1"/>
          <p:nvPr>
            <p:custDataLst>
              <p:tags r:id="rId7"/>
            </p:custDataLst>
          </p:nvPr>
        </p:nvSpPr>
        <p:spPr>
          <a:xfrm>
            <a:off x="1184910" y="1967865"/>
            <a:ext cx="1234440" cy="368300"/>
          </a:xfrm>
          <a:prstGeom prst="rect">
            <a:avLst/>
          </a:prstGeom>
          <a:solidFill>
            <a:srgbClr val="FFFF00"/>
          </a:solidFill>
          <a:ln>
            <a:solidFill>
              <a:schemeClr val="tx2"/>
            </a:solidFill>
          </a:ln>
        </p:spPr>
        <p:txBody>
          <a:bodyPr wrap="square" rtlCol="0">
            <a:spAutoFit/>
          </a:bodyPr>
          <a:p>
            <a:pPr algn="ctr"/>
            <a:r>
              <a:rPr lang="zh-CN" altLang="en-US"/>
              <a:t>状语</a:t>
            </a:r>
            <a:endParaRPr lang="zh-CN" altLang="en-US"/>
          </a:p>
        </p:txBody>
      </p:sp>
      <p:sp>
        <p:nvSpPr>
          <p:cNvPr id="3" name="左中括号 2"/>
          <p:cNvSpPr/>
          <p:nvPr>
            <p:custDataLst>
              <p:tags r:id="rId8"/>
            </p:custDataLst>
          </p:nvPr>
        </p:nvSpPr>
        <p:spPr>
          <a:xfrm>
            <a:off x="4694555" y="146240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6" name="右中括号 5"/>
          <p:cNvSpPr/>
          <p:nvPr>
            <p:custDataLst>
              <p:tags r:id="rId9"/>
            </p:custDataLst>
          </p:nvPr>
        </p:nvSpPr>
        <p:spPr>
          <a:xfrm>
            <a:off x="5737225" y="213550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7" name="文本框 16"/>
          <p:cNvSpPr txBox="1"/>
          <p:nvPr>
            <p:custDataLst>
              <p:tags r:id="rId10"/>
            </p:custDataLst>
          </p:nvPr>
        </p:nvSpPr>
        <p:spPr>
          <a:xfrm>
            <a:off x="7130415" y="1960245"/>
            <a:ext cx="934720" cy="368300"/>
          </a:xfrm>
          <a:prstGeom prst="rect">
            <a:avLst/>
          </a:prstGeom>
          <a:solidFill>
            <a:srgbClr val="FFFF00"/>
          </a:solidFill>
          <a:ln>
            <a:solidFill>
              <a:schemeClr val="tx2"/>
            </a:solidFill>
          </a:ln>
        </p:spPr>
        <p:txBody>
          <a:bodyPr wrap="square" rtlCol="0">
            <a:spAutoFit/>
          </a:bodyPr>
          <a:p>
            <a:pPr algn="ctr"/>
            <a:r>
              <a:rPr lang="zh-CN" altLang="en-US"/>
              <a:t>定语</a:t>
            </a:r>
            <a:endParaRPr lang="zh-CN" altLang="en-US"/>
          </a:p>
        </p:txBody>
      </p:sp>
      <p:sp>
        <p:nvSpPr>
          <p:cNvPr id="41" name="文本框 40"/>
          <p:cNvSpPr txBox="1"/>
          <p:nvPr>
            <p:custDataLst>
              <p:tags r:id="rId11"/>
            </p:custDataLst>
          </p:nvPr>
        </p:nvSpPr>
        <p:spPr>
          <a:xfrm>
            <a:off x="9373235" y="3277235"/>
            <a:ext cx="1144905" cy="368300"/>
          </a:xfrm>
          <a:prstGeom prst="rect">
            <a:avLst/>
          </a:prstGeom>
          <a:solidFill>
            <a:schemeClr val="tx2">
              <a:lumMod val="90000"/>
            </a:schemeClr>
          </a:solidFill>
          <a:ln>
            <a:solidFill>
              <a:schemeClr val="tx2"/>
            </a:solidFill>
          </a:ln>
        </p:spPr>
        <p:txBody>
          <a:bodyPr wrap="square" rtlCol="0">
            <a:spAutoFit/>
          </a:bodyPr>
          <a:p>
            <a:r>
              <a:rPr lang="zh-CN" altLang="en-US"/>
              <a:t>宾语从句</a:t>
            </a:r>
            <a:endParaRPr lang="zh-CN" altLang="en-US"/>
          </a:p>
        </p:txBody>
      </p:sp>
      <p:cxnSp>
        <p:nvCxnSpPr>
          <p:cNvPr id="42" name="直接连接符 41"/>
          <p:cNvCxnSpPr/>
          <p:nvPr>
            <p:custDataLst>
              <p:tags r:id="rId12"/>
            </p:custDataLst>
          </p:nvPr>
        </p:nvCxnSpPr>
        <p:spPr>
          <a:xfrm flipV="1">
            <a:off x="4751070" y="2008505"/>
            <a:ext cx="773430" cy="10160"/>
          </a:xfrm>
          <a:prstGeom prst="line">
            <a:avLst/>
          </a:prstGeom>
          <a:ln w="38100">
            <a:solidFill>
              <a:schemeClr val="accent6"/>
            </a:solidFill>
          </a:ln>
        </p:spPr>
        <p:style>
          <a:lnRef idx="2">
            <a:schemeClr val="accent1"/>
          </a:lnRef>
          <a:fillRef idx="0">
            <a:srgbClr val="FFFFFF"/>
          </a:fillRef>
          <a:effectRef idx="0">
            <a:srgbClr val="FFFFFF"/>
          </a:effectRef>
          <a:fontRef idx="minor">
            <a:schemeClr val="tx1"/>
          </a:fontRef>
        </p:style>
      </p:cxnSp>
      <p:sp>
        <p:nvSpPr>
          <p:cNvPr id="49" name="文本框 48"/>
          <p:cNvSpPr txBox="1"/>
          <p:nvPr>
            <p:custDataLst>
              <p:tags r:id="rId13"/>
            </p:custDataLst>
          </p:nvPr>
        </p:nvSpPr>
        <p:spPr>
          <a:xfrm>
            <a:off x="1036955" y="3477260"/>
            <a:ext cx="576580" cy="521970"/>
          </a:xfrm>
          <a:prstGeom prst="rect">
            <a:avLst/>
          </a:prstGeom>
          <a:noFill/>
        </p:spPr>
        <p:txBody>
          <a:bodyPr wrap="square" rtlCol="0">
            <a:spAutoFit/>
          </a:bodyPr>
          <a:p>
            <a:r>
              <a:rPr lang="zh-CN" altLang="en-US" sz="2800" b="1">
                <a:solidFill>
                  <a:srgbClr val="FF0000"/>
                </a:solidFill>
              </a:rPr>
              <a:t>）</a:t>
            </a:r>
            <a:endParaRPr lang="zh-CN" altLang="en-US"/>
          </a:p>
        </p:txBody>
      </p:sp>
      <p:sp>
        <p:nvSpPr>
          <p:cNvPr id="18" name="左中括号 17"/>
          <p:cNvSpPr/>
          <p:nvPr>
            <p:custDataLst>
              <p:tags r:id="rId14"/>
            </p:custDataLst>
          </p:nvPr>
        </p:nvSpPr>
        <p:spPr>
          <a:xfrm>
            <a:off x="8747125" y="215455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9" name="右中括号 18"/>
          <p:cNvSpPr/>
          <p:nvPr>
            <p:custDataLst>
              <p:tags r:id="rId15"/>
            </p:custDataLst>
          </p:nvPr>
        </p:nvSpPr>
        <p:spPr>
          <a:xfrm>
            <a:off x="4310380" y="275780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1" name="文本框 20"/>
          <p:cNvSpPr txBox="1"/>
          <p:nvPr>
            <p:custDataLst>
              <p:tags r:id="rId16"/>
            </p:custDataLst>
          </p:nvPr>
        </p:nvSpPr>
        <p:spPr>
          <a:xfrm>
            <a:off x="1426210" y="3321050"/>
            <a:ext cx="1234440" cy="368300"/>
          </a:xfrm>
          <a:prstGeom prst="rect">
            <a:avLst/>
          </a:prstGeom>
          <a:solidFill>
            <a:srgbClr val="FFFF00"/>
          </a:solidFill>
          <a:ln>
            <a:solidFill>
              <a:schemeClr val="tx2"/>
            </a:solidFill>
          </a:ln>
        </p:spPr>
        <p:txBody>
          <a:bodyPr wrap="square" rtlCol="0">
            <a:spAutoFit/>
          </a:bodyPr>
          <a:p>
            <a:pPr algn="ctr"/>
            <a:r>
              <a:rPr lang="zh-CN" altLang="en-US"/>
              <a:t>状语</a:t>
            </a:r>
            <a:endParaRPr lang="zh-CN" altLang="en-US"/>
          </a:p>
        </p:txBody>
      </p:sp>
      <p:cxnSp>
        <p:nvCxnSpPr>
          <p:cNvPr id="25" name="直接连接符 24"/>
          <p:cNvCxnSpPr/>
          <p:nvPr>
            <p:custDataLst>
              <p:tags r:id="rId17"/>
            </p:custDataLst>
          </p:nvPr>
        </p:nvCxnSpPr>
        <p:spPr>
          <a:xfrm>
            <a:off x="1184910" y="2677160"/>
            <a:ext cx="604520" cy="0"/>
          </a:xfrm>
          <a:prstGeom prst="line">
            <a:avLst/>
          </a:prstGeom>
          <a:ln w="38100">
            <a:solidFill>
              <a:schemeClr val="accent6"/>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custDataLst>
              <p:tags r:id="rId18"/>
            </p:custDataLst>
          </p:nvPr>
        </p:nvCxnSpPr>
        <p:spPr>
          <a:xfrm flipV="1">
            <a:off x="9240520" y="2646045"/>
            <a:ext cx="728345" cy="13335"/>
          </a:xfrm>
          <a:prstGeom prst="line">
            <a:avLst/>
          </a:prstGeom>
          <a:ln w="38100">
            <a:solidFill>
              <a:schemeClr val="accent6"/>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p:custDataLst>
              <p:tags r:id="rId19"/>
            </p:custDataLst>
          </p:nvPr>
        </p:nvCxnSpPr>
        <p:spPr>
          <a:xfrm>
            <a:off x="1789430" y="3277235"/>
            <a:ext cx="627380" cy="6985"/>
          </a:xfrm>
          <a:prstGeom prst="line">
            <a:avLst/>
          </a:prstGeom>
          <a:ln w="38100">
            <a:solidFill>
              <a:schemeClr val="accent6"/>
            </a:solidFill>
          </a:ln>
        </p:spPr>
        <p:style>
          <a:lnRef idx="2">
            <a:schemeClr val="accent1"/>
          </a:lnRef>
          <a:fillRef idx="0">
            <a:srgbClr val="FFFFFF"/>
          </a:fillRef>
          <a:effectRef idx="0">
            <a:srgbClr val="FFFFFF"/>
          </a:effectRef>
          <a:fontRef idx="minor">
            <a:schemeClr val="tx1"/>
          </a:fontRef>
        </p:style>
      </p:cxnSp>
      <p:sp>
        <p:nvSpPr>
          <p:cNvPr id="38" name="左中括号 37"/>
          <p:cNvSpPr/>
          <p:nvPr>
            <p:custDataLst>
              <p:tags r:id="rId20"/>
            </p:custDataLst>
          </p:nvPr>
        </p:nvSpPr>
        <p:spPr>
          <a:xfrm>
            <a:off x="4694555" y="272351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9" name="右中括号 38"/>
          <p:cNvSpPr/>
          <p:nvPr>
            <p:custDataLst>
              <p:tags r:id="rId21"/>
            </p:custDataLst>
          </p:nvPr>
        </p:nvSpPr>
        <p:spPr>
          <a:xfrm>
            <a:off x="1121410" y="336359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50" name="文本框 49"/>
          <p:cNvSpPr txBox="1"/>
          <p:nvPr>
            <p:custDataLst>
              <p:tags r:id="rId22"/>
            </p:custDataLst>
          </p:nvPr>
        </p:nvSpPr>
        <p:spPr>
          <a:xfrm>
            <a:off x="7613015" y="3303905"/>
            <a:ext cx="1234440" cy="368300"/>
          </a:xfrm>
          <a:prstGeom prst="rect">
            <a:avLst/>
          </a:prstGeom>
          <a:solidFill>
            <a:srgbClr val="FFFF00"/>
          </a:solidFill>
          <a:ln>
            <a:solidFill>
              <a:schemeClr val="tx2"/>
            </a:solidFill>
          </a:ln>
        </p:spPr>
        <p:txBody>
          <a:bodyPr wrap="square" rtlCol="0">
            <a:spAutoFit/>
          </a:bodyPr>
          <a:p>
            <a:pPr algn="ctr"/>
            <a:r>
              <a:rPr lang="zh-CN" altLang="en-US"/>
              <a:t>状语</a:t>
            </a:r>
            <a:endParaRPr lang="zh-CN" altLang="en-US"/>
          </a:p>
        </p:txBody>
      </p:sp>
      <p:sp>
        <p:nvSpPr>
          <p:cNvPr id="51" name="文本框 50"/>
          <p:cNvSpPr txBox="1"/>
          <p:nvPr>
            <p:custDataLst>
              <p:tags r:id="rId23"/>
            </p:custDataLst>
          </p:nvPr>
        </p:nvSpPr>
        <p:spPr>
          <a:xfrm>
            <a:off x="6145530" y="2812415"/>
            <a:ext cx="576580" cy="521970"/>
          </a:xfrm>
          <a:prstGeom prst="rect">
            <a:avLst/>
          </a:prstGeom>
          <a:noFill/>
        </p:spPr>
        <p:txBody>
          <a:bodyPr wrap="square" rtlCol="0">
            <a:spAutoFit/>
          </a:bodyPr>
          <a:p>
            <a:r>
              <a:rPr lang="zh-CN" altLang="en-US" sz="2800" b="1">
                <a:solidFill>
                  <a:srgbClr val="FF0000"/>
                </a:solidFill>
              </a:rPr>
              <a:t>（</a:t>
            </a:r>
            <a:endParaRPr lang="zh-CN" altLang="en-US" sz="2800" b="1">
              <a:solidFill>
                <a:srgbClr val="FF0000"/>
              </a:solidFill>
            </a:endParaRPr>
          </a:p>
        </p:txBody>
      </p:sp>
      <p:sp>
        <p:nvSpPr>
          <p:cNvPr id="52" name="椭圆 51"/>
          <p:cNvSpPr/>
          <p:nvPr/>
        </p:nvSpPr>
        <p:spPr>
          <a:xfrm>
            <a:off x="1789430" y="2172970"/>
            <a:ext cx="2870835" cy="607060"/>
          </a:xfrm>
          <a:prstGeom prst="ellipse">
            <a:avLst/>
          </a:prstGeom>
          <a:noFill/>
          <a:ln w="38100">
            <a:solidFill>
              <a:schemeClr val="accent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文本框 52"/>
          <p:cNvSpPr txBox="1"/>
          <p:nvPr>
            <p:custDataLst>
              <p:tags r:id="rId24"/>
            </p:custDataLst>
          </p:nvPr>
        </p:nvSpPr>
        <p:spPr>
          <a:xfrm>
            <a:off x="241300" y="1009650"/>
            <a:ext cx="11870055" cy="5565775"/>
          </a:xfrm>
          <a:prstGeom prst="rect">
            <a:avLst/>
          </a:prstGeom>
          <a:solidFill>
            <a:schemeClr val="accent3">
              <a:lumMod val="60000"/>
              <a:lumOff val="40000"/>
            </a:schemeClr>
          </a:solidFill>
          <a:ln>
            <a:solidFill>
              <a:schemeClr val="accent3">
                <a:lumMod val="60000"/>
                <a:lumOff val="40000"/>
              </a:schemeClr>
            </a:solidFill>
          </a:ln>
        </p:spPr>
        <p:txBody>
          <a:bodyPr wrap="square" rtlCol="0">
            <a:noAutofit/>
          </a:bodyPr>
          <a:p>
            <a:r>
              <a:rPr lang="zh-CN" altLang="en-US" sz="3600" b="1">
                <a:solidFill>
                  <a:schemeClr val="accent2">
                    <a:lumMod val="50000"/>
                  </a:schemeClr>
                </a:solidFill>
                <a:latin typeface="华文行楷" panose="02010800040101010101" charset="-122"/>
                <a:ea typeface="华文行楷" panose="02010800040101010101" charset="-122"/>
              </a:rPr>
              <a:t>知识补充：</a:t>
            </a:r>
            <a:r>
              <a:rPr lang="zh-CN" altLang="en-US" sz="3600" b="1">
                <a:solidFill>
                  <a:schemeClr val="accent2">
                    <a:lumMod val="50000"/>
                  </a:schemeClr>
                </a:solidFill>
                <a:latin typeface="仿宋" panose="02010609060101010101" charset="-122"/>
                <a:ea typeface="仿宋" panose="02010609060101010101" charset="-122"/>
                <a:cs typeface="仿宋" panose="02010609060101010101" charset="-122"/>
              </a:rPr>
              <a:t>复合形容词（Compound Adjectives）</a:t>
            </a:r>
            <a:endParaRPr lang="zh-CN" altLang="en-US" sz="3600" b="1">
              <a:solidFill>
                <a:schemeClr val="accent2">
                  <a:lumMod val="50000"/>
                </a:schemeClr>
              </a:solidFill>
              <a:latin typeface="仿宋" panose="02010609060101010101" charset="-122"/>
              <a:ea typeface="仿宋" panose="02010609060101010101" charset="-122"/>
              <a:cs typeface="仿宋" panose="02010609060101010101" charset="-122"/>
            </a:endParaRPr>
          </a:p>
          <a:p>
            <a:r>
              <a:rPr lang="zh-CN" sz="2800" b="1">
                <a:latin typeface="仿宋" panose="02010609060101010101" charset="-122"/>
                <a:ea typeface="仿宋" panose="02010609060101010101" charset="-122"/>
                <a:cs typeface="仿宋" panose="02010609060101010101" charset="-122"/>
              </a:rPr>
              <a:t>一般形式</a:t>
            </a:r>
            <a:r>
              <a:rPr sz="2800" b="1">
                <a:latin typeface="仿宋" panose="02010609060101010101" charset="-122"/>
                <a:ea typeface="仿宋" panose="02010609060101010101" charset="-122"/>
                <a:cs typeface="仿宋" panose="02010609060101010101" charset="-122"/>
              </a:rPr>
              <a:t>：</a:t>
            </a:r>
            <a:r>
              <a:rPr sz="2800" b="1">
                <a:solidFill>
                  <a:srgbClr val="FF0000"/>
                </a:solidFill>
                <a:latin typeface="仿宋" panose="02010609060101010101" charset="-122"/>
                <a:ea typeface="仿宋" panose="02010609060101010101" charset="-122"/>
                <a:cs typeface="仿宋" panose="02010609060101010101" charset="-122"/>
              </a:rPr>
              <a:t>[名词或形容词]</a:t>
            </a:r>
            <a:r>
              <a:rPr sz="2800" b="1">
                <a:latin typeface="仿宋" panose="02010609060101010101" charset="-122"/>
                <a:ea typeface="仿宋" panose="02010609060101010101" charset="-122"/>
                <a:cs typeface="仿宋" panose="02010609060101010101" charset="-122"/>
              </a:rPr>
              <a:t> + 连字符 + </a:t>
            </a:r>
            <a:r>
              <a:rPr sz="2800" b="1">
                <a:solidFill>
                  <a:srgbClr val="FF0000"/>
                </a:solidFill>
                <a:latin typeface="仿宋" panose="02010609060101010101" charset="-122"/>
                <a:ea typeface="仿宋" panose="02010609060101010101" charset="-122"/>
                <a:cs typeface="仿宋" panose="02010609060101010101" charset="-122"/>
              </a:rPr>
              <a:t>[过去分词或现在分词或其他形容词]</a:t>
            </a:r>
            <a:endParaRPr sz="2800" b="1">
              <a:latin typeface="仿宋" panose="02010609060101010101" charset="-122"/>
              <a:ea typeface="仿宋" panose="02010609060101010101" charset="-122"/>
              <a:cs typeface="仿宋" panose="02010609060101010101" charset="-122"/>
            </a:endParaRPr>
          </a:p>
          <a:p>
            <a:r>
              <a:rPr lang="en-US" sz="2800" b="1">
                <a:latin typeface="仿宋" panose="02010609060101010101" charset="-122"/>
                <a:ea typeface="仿宋" panose="02010609060101010101" charset="-122"/>
                <a:cs typeface="仿宋" panose="02010609060101010101" charset="-122"/>
              </a:rPr>
              <a:t>     </a:t>
            </a:r>
            <a:r>
              <a:rPr sz="2800" b="1">
                <a:latin typeface="仿宋" panose="02010609060101010101" charset="-122"/>
                <a:ea typeface="仿宋" panose="02010609060101010101" charset="-122"/>
                <a:cs typeface="仿宋" panose="02010609060101010101" charset="-122"/>
              </a:rPr>
              <a:t>第一个部分通常是一个名词或形容词，用来</a:t>
            </a:r>
            <a:r>
              <a:rPr sz="2800" b="1" u="sng">
                <a:latin typeface="仿宋" panose="02010609060101010101" charset="-122"/>
                <a:ea typeface="仿宋" panose="02010609060101010101" charset="-122"/>
                <a:cs typeface="仿宋" panose="02010609060101010101" charset="-122"/>
              </a:rPr>
              <a:t>描述或修饰后面的部分</a:t>
            </a:r>
            <a:r>
              <a:rPr sz="2800" b="1">
                <a:latin typeface="仿宋" panose="02010609060101010101" charset="-122"/>
                <a:ea typeface="仿宋" panose="02010609060101010101" charset="-122"/>
                <a:cs typeface="仿宋" panose="02010609060101010101" charset="-122"/>
              </a:rPr>
              <a:t>。第二个部分可以是过去分词、现在分词或其他形容词，用来</a:t>
            </a:r>
            <a:r>
              <a:rPr sz="2800" b="1" u="sng">
                <a:latin typeface="仿宋" panose="02010609060101010101" charset="-122"/>
                <a:ea typeface="仿宋" panose="02010609060101010101" charset="-122"/>
                <a:cs typeface="仿宋" panose="02010609060101010101" charset="-122"/>
              </a:rPr>
              <a:t>进一步说明或强调特定的特性或属性</a:t>
            </a:r>
            <a:r>
              <a:rPr sz="2800" b="1">
                <a:latin typeface="仿宋" panose="02010609060101010101" charset="-122"/>
                <a:ea typeface="仿宋" panose="02010609060101010101" charset="-122"/>
                <a:cs typeface="仿宋" panose="02010609060101010101" charset="-122"/>
              </a:rPr>
              <a:t>。通过连接这两个部分并添加连字符，形成一个整体的短语，用来</a:t>
            </a:r>
            <a:r>
              <a:rPr sz="2800" b="1" u="sng">
                <a:latin typeface="仿宋" panose="02010609060101010101" charset="-122"/>
                <a:ea typeface="仿宋" panose="02010609060101010101" charset="-122"/>
                <a:cs typeface="仿宋" panose="02010609060101010101" charset="-122"/>
              </a:rPr>
              <a:t>形容或描述特定的概念或事物</a:t>
            </a:r>
            <a:r>
              <a:rPr sz="2800" b="1">
                <a:latin typeface="仿宋" panose="02010609060101010101" charset="-122"/>
                <a:ea typeface="仿宋" panose="02010609060101010101" charset="-122"/>
                <a:cs typeface="仿宋" panose="02010609060101010101" charset="-122"/>
              </a:rPr>
              <a:t>。</a:t>
            </a:r>
            <a:endParaRPr sz="2800" b="1">
              <a:latin typeface="仿宋" panose="02010609060101010101" charset="-122"/>
              <a:ea typeface="仿宋" panose="02010609060101010101" charset="-122"/>
              <a:cs typeface="仿宋" panose="02010609060101010101" charset="-122"/>
            </a:endParaRPr>
          </a:p>
          <a:p>
            <a:r>
              <a:rPr lang="zh-CN" sz="2800" b="1">
                <a:latin typeface="仿宋" panose="02010609060101010101" charset="-122"/>
                <a:ea typeface="仿宋" panose="02010609060101010101" charset="-122"/>
                <a:cs typeface="仿宋" panose="02010609060101010101" charset="-122"/>
              </a:rPr>
              <a:t>如：data-driven analysis (以数据为基础的分析)</a:t>
            </a:r>
            <a:endParaRPr lang="zh-CN" sz="2800" b="1">
              <a:latin typeface="仿宋" panose="02010609060101010101" charset="-122"/>
              <a:ea typeface="仿宋" panose="02010609060101010101" charset="-122"/>
              <a:cs typeface="仿宋" panose="02010609060101010101" charset="-122"/>
            </a:endParaRPr>
          </a:p>
          <a:p>
            <a:r>
              <a:rPr lang="zh-CN" sz="2800" b="1">
                <a:latin typeface="仿宋" panose="02010609060101010101" charset="-122"/>
                <a:ea typeface="仿宋" panose="02010609060101010101" charset="-122"/>
                <a:cs typeface="仿宋" panose="02010609060101010101" charset="-122"/>
              </a:rPr>
              <a:t>user-friendly interface (用户友好界面)</a:t>
            </a:r>
            <a:endParaRPr lang="zh-CN" sz="2800" b="1">
              <a:latin typeface="仿宋" panose="02010609060101010101" charset="-122"/>
              <a:ea typeface="仿宋" panose="02010609060101010101" charset="-122"/>
              <a:cs typeface="仿宋" panose="02010609060101010101" charset="-122"/>
            </a:endParaRPr>
          </a:p>
          <a:p>
            <a:r>
              <a:rPr lang="zh-CN" sz="2800" b="1">
                <a:latin typeface="仿宋" panose="02010609060101010101" charset="-122"/>
                <a:ea typeface="仿宋" panose="02010609060101010101" charset="-122"/>
                <a:cs typeface="仿宋" panose="02010609060101010101" charset="-122"/>
              </a:rPr>
              <a:t>well-known author (知名作者)</a:t>
            </a:r>
            <a:endParaRPr lang="zh-CN" sz="2800" b="1">
              <a:latin typeface="仿宋" panose="02010609060101010101" charset="-122"/>
              <a:ea typeface="仿宋" panose="02010609060101010101" charset="-122"/>
              <a:cs typeface="仿宋" panose="02010609060101010101" charset="-122"/>
            </a:endParaRPr>
          </a:p>
          <a:p>
            <a:r>
              <a:rPr lang="zh-CN" sz="2800" b="1">
                <a:latin typeface="仿宋" panose="02010609060101010101" charset="-122"/>
                <a:ea typeface="仿宋" panose="02010609060101010101" charset="-122"/>
                <a:cs typeface="仿宋" panose="02010609060101010101" charset="-122"/>
              </a:rPr>
              <a:t>all-encompassing approach (全面性方法)</a:t>
            </a:r>
            <a:endParaRPr lang="zh-CN" sz="2800" b="1">
              <a:latin typeface="仿宋" panose="02010609060101010101" charset="-122"/>
              <a:ea typeface="仿宋" panose="02010609060101010101" charset="-122"/>
              <a:cs typeface="仿宋" panose="02010609060101010101" charset="-122"/>
            </a:endParaRPr>
          </a:p>
          <a:p>
            <a:r>
              <a:rPr lang="zh-CN" sz="2800" b="1">
                <a:latin typeface="仿宋" panose="02010609060101010101" charset="-122"/>
                <a:ea typeface="仿宋" panose="02010609060101010101" charset="-122"/>
                <a:cs typeface="仿宋" panose="02010609060101010101" charset="-122"/>
              </a:rPr>
              <a:t>time-saving techniques (节省时间的技巧)</a:t>
            </a:r>
            <a:endParaRPr lang="zh-CN" sz="2800" b="1">
              <a:latin typeface="仿宋" panose="02010609060101010101" charset="-122"/>
              <a:ea typeface="仿宋" panose="02010609060101010101" charset="-122"/>
              <a:cs typeface="仿宋" panose="02010609060101010101" charset="-122"/>
            </a:endParaRPr>
          </a:p>
          <a:p>
            <a:endParaRPr lang="zh-CN" sz="2800" b="1">
              <a:latin typeface="仿宋" panose="02010609060101010101" charset="-122"/>
              <a:ea typeface="仿宋" panose="02010609060101010101" charset="-122"/>
              <a:cs typeface="仿宋" panose="02010609060101010101" charset="-122"/>
            </a:endParaRPr>
          </a:p>
        </p:txBody>
      </p:sp>
      <p:pic>
        <p:nvPicPr>
          <p:cNvPr id="7" name="内容占位符 6" descr="logo横版 png"/>
          <p:cNvPicPr>
            <a:picLocks noChangeAspect="1"/>
          </p:cNvPicPr>
          <p:nvPr userDrawn="1">
            <p:ph idx="1"/>
          </p:nvPr>
        </p:nvPicPr>
        <p:blipFill>
          <a:blip r:embed="rId25"/>
          <a:stretch>
            <a:fillRect/>
          </a:stretch>
        </p:blipFill>
        <p:spPr>
          <a:xfrm>
            <a:off x="11386820" y="202565"/>
            <a:ext cx="661035" cy="699135"/>
          </a:xfrm>
          <a:prstGeom prst="rect">
            <a:avLst/>
          </a:prstGeom>
          <a:noFill/>
          <a:ln w="9525">
            <a:noFill/>
          </a:ln>
        </p:spPr>
      </p:pic>
    </p:spTree>
    <p:custDataLst>
      <p:tags r:id="rId2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51">
                                            <p:txEl>
                                              <p:pRg st="0" end="0"/>
                                            </p:txEl>
                                          </p:spTgt>
                                        </p:tgtEl>
                                        <p:attrNameLst>
                                          <p:attrName>style.visibility</p:attrName>
                                        </p:attrNameLst>
                                      </p:cBhvr>
                                      <p:to>
                                        <p:strVal val="visible"/>
                                      </p:to>
                                    </p:set>
                                    <p:anim calcmode="lin" valueType="num">
                                      <p:cBhvr additive="base">
                                        <p:cTn id="87"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51">
                                            <p:txEl>
                                              <p:pRg st="0" end="0"/>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9">
                                            <p:txEl>
                                              <p:pRg st="0" end="0"/>
                                            </p:txEl>
                                          </p:spTgt>
                                        </p:tgtEl>
                                        <p:attrNameLst>
                                          <p:attrName>style.visibility</p:attrName>
                                        </p:attrNameLst>
                                      </p:cBhvr>
                                      <p:to>
                                        <p:strVal val="visible"/>
                                      </p:to>
                                    </p:set>
                                    <p:anim calcmode="lin" valueType="num">
                                      <p:cBhvr additive="base">
                                        <p:cTn id="91"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ppt_x"/>
                                          </p:val>
                                        </p:tav>
                                        <p:tav tm="100000">
                                          <p:val>
                                            <p:strVal val="#ppt_x"/>
                                          </p:val>
                                        </p:tav>
                                      </p:tavLst>
                                    </p:anim>
                                    <p:anim calcmode="lin" valueType="num">
                                      <p:cBhvr additive="base">
                                        <p:cTn id="10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15" grpId="0" bldLvl="0" animBg="1"/>
      <p:bldP spid="22" grpId="0" bldLvl="0" animBg="1"/>
      <p:bldP spid="29" grpId="0" bldLvl="0" animBg="1"/>
      <p:bldP spid="4" grpId="0"/>
      <p:bldP spid="3" grpId="0" bldLvl="0" animBg="1"/>
      <p:bldP spid="6" grpId="0" bldLvl="0" animBg="1"/>
      <p:bldP spid="17" grpId="0" bldLvl="0" animBg="1"/>
      <p:bldP spid="41" grpId="0" bldLvl="0" animBg="1"/>
      <p:bldP spid="18" grpId="0" bldLvl="0" animBg="1"/>
      <p:bldP spid="19" grpId="0" bldLvl="0" animBg="1"/>
      <p:bldP spid="21" grpId="0" bldLvl="0" animBg="1"/>
      <p:bldP spid="38" grpId="0" bldLvl="0" animBg="1"/>
      <p:bldP spid="39" grpId="0" bldLvl="0" animBg="1"/>
      <p:bldP spid="50" grpId="0" bldLvl="0" animBg="1"/>
      <p:bldP spid="52" grpId="0" animBg="1"/>
      <p:bldP spid="53"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idx="3"/>
            <p:custDataLst>
              <p:tags r:id="rId1"/>
            </p:custDataLst>
          </p:nvPr>
        </p:nvSpPr>
        <p:spPr>
          <a:xfrm>
            <a:off x="896620" y="106680"/>
            <a:ext cx="5199380" cy="2057400"/>
          </a:xfrm>
        </p:spPr>
        <p:txBody>
          <a:bodyPr/>
          <a:p>
            <a:pPr marL="0" indent="0" algn="ctr">
              <a:lnSpc>
                <a:spcPct val="100000"/>
              </a:lnSpc>
              <a:spcBef>
                <a:spcPts val="0"/>
              </a:spcBef>
              <a:spcAft>
                <a:spcPts val="0"/>
              </a:spcAft>
              <a:buSzPct val="100000"/>
              <a:buNone/>
            </a:pPr>
            <a:r>
              <a:rPr sz="6000" dirty="0">
                <a:solidFill>
                  <a:schemeClr val="accent6">
                    <a:lumMod val="75000"/>
                  </a:schemeClr>
                </a:solidFill>
              </a:rPr>
              <a:t>七选五</a:t>
            </a:r>
            <a:r>
              <a:rPr lang="en-US" altLang="zh-CN" sz="6000" dirty="0">
                <a:solidFill>
                  <a:schemeClr val="accent1"/>
                </a:solidFill>
              </a:rPr>
              <a:t> </a:t>
            </a:r>
            <a:endParaRPr lang="en-US" altLang="zh-CN" sz="6000" dirty="0">
              <a:solidFill>
                <a:schemeClr val="accent1"/>
              </a:solidFill>
            </a:endParaRPr>
          </a:p>
        </p:txBody>
      </p:sp>
      <p:sp>
        <p:nvSpPr>
          <p:cNvPr id="6" name="副标题 2"/>
          <p:cNvSpPr>
            <a:spLocks noGrp="1"/>
          </p:cNvSpPr>
          <p:nvPr>
            <p:ph type="body" idx="1"/>
            <p:custDataLst>
              <p:tags r:id="rId2"/>
            </p:custDataLst>
          </p:nvPr>
        </p:nvSpPr>
        <p:spPr>
          <a:xfrm>
            <a:off x="404495" y="2655570"/>
            <a:ext cx="5064125" cy="1244600"/>
          </a:xfrm>
        </p:spPr>
        <p:txBody>
          <a:bodyPr/>
          <a:p>
            <a:pPr marL="0" lvl="0" indent="0" algn="l">
              <a:lnSpc>
                <a:spcPct val="130000"/>
              </a:lnSpc>
              <a:spcBef>
                <a:spcPts val="0"/>
              </a:spcBef>
              <a:spcAft>
                <a:spcPts val="1000"/>
              </a:spcAft>
              <a:buSzPct val="100000"/>
              <a:buNone/>
            </a:pPr>
            <a:r>
              <a:rPr lang="zh-CN" altLang="en-US" sz="2400">
                <a:solidFill>
                  <a:schemeClr val="accent6">
                    <a:lumMod val="75000"/>
                  </a:schemeClr>
                </a:solidFill>
              </a:rPr>
              <a:t>本文是一篇说明文。文章介绍了如何免受网络不良影响的危害。</a:t>
            </a:r>
            <a:endParaRPr lang="zh-CN" altLang="en-US" sz="2400">
              <a:solidFill>
                <a:schemeClr val="accent6">
                  <a:lumMod val="75000"/>
                </a:schemeClr>
              </a:solidFill>
            </a:endParaRPr>
          </a:p>
        </p:txBody>
      </p:sp>
      <p:grpSp>
        <p:nvGrpSpPr>
          <p:cNvPr id="16" name="组合 15"/>
          <p:cNvGrpSpPr/>
          <p:nvPr/>
        </p:nvGrpSpPr>
        <p:grpSpPr>
          <a:xfrm>
            <a:off x="4919980" y="774700"/>
            <a:ext cx="6751955" cy="810895"/>
            <a:chOff x="-801" y="6225"/>
            <a:chExt cx="8451" cy="1129"/>
          </a:xfrm>
        </p:grpSpPr>
        <p:sp>
          <p:nvSpPr>
            <p:cNvPr id="9" name="圆角矩形 8"/>
            <p:cNvSpPr/>
            <p:nvPr/>
          </p:nvSpPr>
          <p:spPr>
            <a:xfrm>
              <a:off x="-801" y="6225"/>
              <a:ext cx="8451"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420" y="6281"/>
              <a:ext cx="6210" cy="1052"/>
            </a:xfrm>
            <a:prstGeom prst="rect">
              <a:avLst/>
            </a:prstGeom>
            <a:noFill/>
          </p:spPr>
          <p:txBody>
            <a:bodyPr wrap="square" rtlCol="0">
              <a:spAutoFit/>
            </a:bodyPr>
            <a:p>
              <a:pPr algn="ctr">
                <a:lnSpc>
                  <a:spcPct val="90000"/>
                </a:lnSpc>
              </a:pPr>
              <a:r>
                <a:rPr lang="en-US" sz="2400">
                  <a:solidFill>
                    <a:srgbClr val="C00000"/>
                  </a:solidFill>
                  <a:effectLst>
                    <a:outerShdw blurRad="38100" dist="25400" dir="5400000" algn="ctr" rotWithShape="0">
                      <a:srgbClr val="6E747A">
                        <a:alpha val="43000"/>
                      </a:srgbClr>
                    </a:outerShdw>
                  </a:effectLst>
                  <a:sym typeface="+mn-ea"/>
                </a:rPr>
                <a:t>How to Protect Against Undue Influence Online</a:t>
              </a:r>
              <a:endParaRPr lang="en-US" sz="2400">
                <a:solidFill>
                  <a:srgbClr val="C00000"/>
                </a:solidFill>
                <a:effectLst>
                  <a:outerShdw blurRad="38100" dist="25400" dir="5400000" algn="ctr" rotWithShape="0">
                    <a:srgbClr val="6E747A">
                      <a:alpha val="43000"/>
                    </a:srgbClr>
                  </a:outerShdw>
                </a:effectLst>
                <a:sym typeface="+mn-ea"/>
              </a:endParaRPr>
            </a:p>
          </p:txBody>
        </p:sp>
      </p:grpSp>
      <p:pic>
        <p:nvPicPr>
          <p:cNvPr id="2" name="图片 1"/>
          <p:cNvPicPr>
            <a:picLocks noChangeAspect="1"/>
          </p:cNvPicPr>
          <p:nvPr>
            <p:custDataLst>
              <p:tags r:id="rId3"/>
            </p:custDataLst>
          </p:nvPr>
        </p:nvPicPr>
        <p:blipFill>
          <a:blip r:embed="rId4"/>
          <a:stretch>
            <a:fillRect/>
          </a:stretch>
        </p:blipFill>
        <p:spPr>
          <a:xfrm>
            <a:off x="6096000" y="2164080"/>
            <a:ext cx="5673090" cy="3689985"/>
          </a:xfrm>
          <a:prstGeom prst="rect">
            <a:avLst/>
          </a:prstGeom>
        </p:spPr>
      </p:pic>
    </p:spTree>
    <p:custDataLst>
      <p:tags r:id="rId5"/>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1814830"/>
          </a:xfrm>
          <a:prstGeom prst="rect">
            <a:avLst/>
          </a:prstGeom>
          <a:solidFill>
            <a:schemeClr val="accent4">
              <a:lumMod val="40000"/>
              <a:lumOff val="60000"/>
            </a:schemeClr>
          </a:solidFill>
          <a:ln w="9525">
            <a:noFill/>
          </a:ln>
        </p:spPr>
        <p:txBody>
          <a:bodyPr wrap="square">
            <a:spAutoFit/>
          </a:bodyPr>
          <a:p>
            <a:pPr indent="292100"/>
            <a:r>
              <a:rPr sz="2800" b="0">
                <a:ea typeface="宋体" panose="02010600030101010101" pitchFamily="2" charset="-122"/>
              </a:rPr>
              <a:t>The potential for undue influence has become increasingly significant in this era of digital interconnectivity. Undue influence can affect our perceptions and influence our decisions. It may even end anger our autonomy （自主） and mental health. </a:t>
            </a:r>
            <a:r>
              <a:rPr sz="2800" b="0" u="sng">
                <a:ea typeface="宋体" panose="02010600030101010101" pitchFamily="2" charset="-122"/>
              </a:rPr>
              <a:t>36 </a:t>
            </a:r>
            <a:endParaRPr sz="2800" b="0" u="sng">
              <a:ea typeface="宋体" panose="02010600030101010101" pitchFamily="2" charset="-122"/>
            </a:endParaRPr>
          </a:p>
        </p:txBody>
      </p:sp>
      <p:sp>
        <p:nvSpPr>
          <p:cNvPr id="4" name="文本框 3"/>
          <p:cNvSpPr txBox="1"/>
          <p:nvPr/>
        </p:nvSpPr>
        <p:spPr>
          <a:xfrm>
            <a:off x="163195" y="2136775"/>
            <a:ext cx="11764010" cy="4417060"/>
          </a:xfrm>
          <a:prstGeom prst="rect">
            <a:avLst/>
          </a:prstGeom>
          <a:solidFill>
            <a:schemeClr val="accent2">
              <a:lumMod val="20000"/>
              <a:lumOff val="80000"/>
            </a:schemeClr>
          </a:solidFill>
          <a:ln w="9525">
            <a:noFill/>
          </a:ln>
        </p:spPr>
        <p:txBody>
          <a:bodyPr wrap="square">
            <a:noAutofit/>
          </a:bodyPr>
          <a:p>
            <a:pPr indent="292100"/>
            <a:r>
              <a:rPr lang="en-US" sz="3200" b="0">
                <a:solidFill>
                  <a:srgbClr val="000000"/>
                </a:solidFill>
                <a:latin typeface="Times New Roman" panose="02020603050405020304" charset="0"/>
                <a:ea typeface="宋体" panose="02010600030101010101" pitchFamily="2" charset="-122"/>
              </a:rPr>
              <a:t>A.Prioritize privacy</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B.Be mindful of free ones</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C.It’s vital to have a health y Internet and real-life balance.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D.In the digital world, undue influence can take many forms.</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E.Everyone deserves the right to live free from undue influence.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F.They involve analyzing, evaluating, and creating media in various forms.</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G.Here are some essential strategies for you to protect yourself online from undue influence.</a:t>
            </a:r>
            <a:endParaRPr lang="en-US" sz="3200" b="0">
              <a:solidFill>
                <a:srgbClr val="000000"/>
              </a:solidFill>
              <a:latin typeface="Times New Roman" panose="02020603050405020304" charset="0"/>
              <a:ea typeface="宋体" panose="02010600030101010101" pitchFamily="2" charset="-122"/>
            </a:endParaRPr>
          </a:p>
        </p:txBody>
      </p:sp>
      <p:sp>
        <p:nvSpPr>
          <p:cNvPr id="5" name="文本框 4"/>
          <p:cNvSpPr txBox="1"/>
          <p:nvPr/>
        </p:nvSpPr>
        <p:spPr>
          <a:xfrm>
            <a:off x="4025265" y="1957070"/>
            <a:ext cx="7832090" cy="3676650"/>
          </a:xfrm>
          <a:prstGeom prst="rect">
            <a:avLst/>
          </a:prstGeom>
          <a:solidFill>
            <a:schemeClr val="accent6">
              <a:lumMod val="40000"/>
              <a:lumOff val="60000"/>
            </a:schemeClr>
          </a:solidFill>
        </p:spPr>
        <p:txBody>
          <a:bodyPr wrap="square" rtlCol="0">
            <a:noAutofit/>
          </a:bodyPr>
          <a:p>
            <a:r>
              <a:rPr lang="zh-CN" altLang="en-US" sz="3600">
                <a:latin typeface="楷体" panose="02010609060101010101" charset="-122"/>
                <a:ea typeface="楷体" panose="02010609060101010101" charset="-122"/>
                <a:cs typeface="楷体" panose="02010609060101010101" charset="-122"/>
              </a:rPr>
              <a:t>解析：</a:t>
            </a:r>
            <a:r>
              <a:rPr sz="3600">
                <a:latin typeface="楷体" panose="02010609060101010101" charset="-122"/>
                <a:ea typeface="楷体" panose="02010609060101010101" charset="-122"/>
                <a:cs typeface="楷体" panose="02010609060101010101" charset="-122"/>
              </a:rPr>
              <a:t>本空位于段尾,前文介绍了受到网络不良影响的</a:t>
            </a:r>
            <a:r>
              <a:rPr sz="3600">
                <a:solidFill>
                  <a:srgbClr val="FF0000"/>
                </a:solidFill>
                <a:latin typeface="楷体" panose="02010609060101010101" charset="-122"/>
                <a:ea typeface="楷体" panose="02010609060101010101" charset="-122"/>
                <a:cs typeface="楷体" panose="02010609060101010101" charset="-122"/>
              </a:rPr>
              <a:t>危害</a:t>
            </a:r>
            <a:r>
              <a:rPr sz="3600">
                <a:latin typeface="楷体" panose="02010609060101010101" charset="-122"/>
                <a:ea typeface="楷体" panose="02010609060101010101" charset="-122"/>
                <a:cs typeface="楷体" panose="02010609060101010101" charset="-122"/>
              </a:rPr>
              <a:t>。根据后文的小标题可知，后文介绍的是如何减少网络的不良影响。因此，G项“下面是一些你可以用来保护自己免受网络不良影响的</a:t>
            </a:r>
            <a:r>
              <a:rPr sz="3600">
                <a:solidFill>
                  <a:srgbClr val="FF0000"/>
                </a:solidFill>
                <a:latin typeface="楷体" panose="02010609060101010101" charset="-122"/>
                <a:ea typeface="楷体" panose="02010609060101010101" charset="-122"/>
                <a:cs typeface="楷体" panose="02010609060101010101" charset="-122"/>
              </a:rPr>
              <a:t>策略</a:t>
            </a:r>
            <a:r>
              <a:rPr sz="3600">
                <a:latin typeface="楷体" panose="02010609060101010101" charset="-122"/>
                <a:ea typeface="楷体" panose="02010609060101010101" charset="-122"/>
                <a:cs typeface="楷体" panose="02010609060101010101" charset="-122"/>
              </a:rPr>
              <a:t>”承上启下,符合语境</a:t>
            </a:r>
            <a:r>
              <a:rPr sz="3600"/>
              <a:t>。</a:t>
            </a:r>
            <a:r>
              <a:rPr lang="zh-CN" altLang="en-US">
                <a:sym typeface="+mn-ea"/>
              </a:rPr>
              <a:t> </a:t>
            </a:r>
            <a:endParaRPr lang="en-US" altLang="en-US" b="0">
              <a:solidFill>
                <a:srgbClr val="000000"/>
              </a:solidFill>
              <a:latin typeface="Times New Roman" panose="02020603050405020304" charset="0"/>
              <a:ea typeface="宋体" panose="02010600030101010101" pitchFamily="2" charset="-122"/>
            </a:endParaRPr>
          </a:p>
          <a:p>
            <a:endParaRPr lang="zh-CN" altLang="en-US"/>
          </a:p>
        </p:txBody>
      </p:sp>
      <p:sp>
        <p:nvSpPr>
          <p:cNvPr id="6" name="矩形 5"/>
          <p:cNvSpPr/>
          <p:nvPr/>
        </p:nvSpPr>
        <p:spPr>
          <a:xfrm>
            <a:off x="7305040" y="2585085"/>
            <a:ext cx="977265"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7" name="直接箭头连接符 6"/>
          <p:cNvCxnSpPr>
            <a:endCxn id="6" idx="0"/>
          </p:cNvCxnSpPr>
          <p:nvPr/>
        </p:nvCxnSpPr>
        <p:spPr>
          <a:xfrm>
            <a:off x="6018530" y="1134110"/>
            <a:ext cx="1775460" cy="145097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8" name="矩形 7"/>
          <p:cNvSpPr/>
          <p:nvPr>
            <p:custDataLst>
              <p:tags r:id="rId1"/>
            </p:custDataLst>
          </p:nvPr>
        </p:nvSpPr>
        <p:spPr>
          <a:xfrm>
            <a:off x="4786630" y="5633720"/>
            <a:ext cx="1872615"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连接符 2"/>
          <p:cNvCxnSpPr/>
          <p:nvPr/>
        </p:nvCxnSpPr>
        <p:spPr>
          <a:xfrm flipV="1">
            <a:off x="6111240" y="1000125"/>
            <a:ext cx="4752975"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240030" y="1442720"/>
            <a:ext cx="10871200" cy="4127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flipV="1">
            <a:off x="240030" y="1884680"/>
            <a:ext cx="6025515" cy="4191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3" name="圆角矩形 12"/>
          <p:cNvSpPr/>
          <p:nvPr>
            <p:custDataLst>
              <p:tags r:id="rId2"/>
            </p:custDataLst>
          </p:nvPr>
        </p:nvSpPr>
        <p:spPr>
          <a:xfrm>
            <a:off x="979170" y="702310"/>
            <a:ext cx="10606405" cy="5215255"/>
          </a:xfrm>
          <a:prstGeom prst="roundRect">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a:solidFill>
                  <a:srgbClr val="002060"/>
                </a:solidFill>
                <a:latin typeface="仿宋" panose="02010609060101010101" charset="-122"/>
                <a:ea typeface="仿宋" panose="02010609060101010101" charset="-122"/>
                <a:cs typeface="仿宋" panose="02010609060101010101" charset="-122"/>
              </a:rPr>
              <a:t>小知识：</a:t>
            </a:r>
            <a:r>
              <a:rPr lang="zh-CN" altLang="en-US" sz="2800">
                <a:solidFill>
                  <a:srgbClr val="FF0000"/>
                </a:solidFill>
                <a:latin typeface="仿宋" panose="02010609060101010101" charset="-122"/>
                <a:ea typeface="仿宋" panose="02010609060101010101" charset="-122"/>
                <a:cs typeface="仿宋" panose="02010609060101010101" charset="-122"/>
              </a:rPr>
              <a:t>"Undue influence"</a:t>
            </a:r>
            <a:r>
              <a:rPr lang="zh-CN" altLang="en-US" sz="2800">
                <a:solidFill>
                  <a:srgbClr val="002060"/>
                </a:solidFill>
                <a:latin typeface="仿宋" panose="02010609060101010101" charset="-122"/>
                <a:ea typeface="仿宋" panose="02010609060101010101" charset="-122"/>
                <a:cs typeface="仿宋" panose="02010609060101010101" charset="-122"/>
              </a:rPr>
              <a:t>这个词语的来源可以追溯到英国法律传统，最早出现在英格兰普通法中。在英格兰法律体系中，"undue influence"被认为是一种不道德的行为，指的是一个人利用其权势或地位对另一个人施加不当的影响，导致后者无法自由行使意志。</a:t>
            </a:r>
            <a:endParaRPr lang="zh-CN" altLang="en-US" sz="2800">
              <a:solidFill>
                <a:srgbClr val="002060"/>
              </a:solidFill>
              <a:latin typeface="仿宋" panose="02010609060101010101" charset="-122"/>
              <a:ea typeface="仿宋" panose="02010609060101010101" charset="-122"/>
              <a:cs typeface="仿宋" panose="02010609060101010101" charset="-122"/>
            </a:endParaRPr>
          </a:p>
          <a:p>
            <a:pPr algn="l"/>
            <a:r>
              <a:rPr lang="en-US" altLang="zh-CN" sz="2800">
                <a:solidFill>
                  <a:srgbClr val="002060"/>
                </a:solidFill>
                <a:latin typeface="仿宋" panose="02010609060101010101" charset="-122"/>
                <a:ea typeface="仿宋" panose="02010609060101010101" charset="-122"/>
                <a:cs typeface="仿宋" panose="02010609060101010101" charset="-122"/>
              </a:rPr>
              <a:t>    </a:t>
            </a:r>
            <a:r>
              <a:rPr lang="zh-CN" altLang="en-US" sz="2800">
                <a:solidFill>
                  <a:srgbClr val="002060"/>
                </a:solidFill>
                <a:latin typeface="仿宋" panose="02010609060101010101" charset="-122"/>
                <a:ea typeface="仿宋" panose="02010609060101010101" charset="-122"/>
                <a:cs typeface="仿宋" panose="02010609060101010101" charset="-122"/>
              </a:rPr>
              <a:t>现已成为普遍应用于各个司法体系中的法律术语。在许多国家的法律体系中，"undue influence"被视为一种破坏公平和正义的行为，通常被视为合同无效的理由之一。</a:t>
            </a:r>
            <a:endParaRPr lang="zh-CN" altLang="en-US" sz="2800">
              <a:solidFill>
                <a:srgbClr val="002060"/>
              </a:solidFill>
              <a:latin typeface="仿宋" panose="02010609060101010101" charset="-122"/>
              <a:ea typeface="仿宋" panose="02010609060101010101" charset="-122"/>
              <a:cs typeface="仿宋" panose="02010609060101010101" charset="-122"/>
            </a:endParaRPr>
          </a:p>
          <a:p>
            <a:pPr algn="l"/>
            <a:r>
              <a:rPr lang="en-US" altLang="zh-CN" sz="2800">
                <a:solidFill>
                  <a:srgbClr val="002060"/>
                </a:solidFill>
                <a:latin typeface="仿宋" panose="02010609060101010101" charset="-122"/>
                <a:ea typeface="仿宋" panose="02010609060101010101" charset="-122"/>
                <a:cs typeface="仿宋" panose="02010609060101010101" charset="-122"/>
              </a:rPr>
              <a:t>   </a:t>
            </a:r>
            <a:r>
              <a:rPr lang="zh-CN" altLang="en-US" sz="2800">
                <a:solidFill>
                  <a:srgbClr val="002060"/>
                </a:solidFill>
                <a:latin typeface="仿宋" panose="02010609060101010101" charset="-122"/>
                <a:ea typeface="仿宋" panose="02010609060101010101" charset="-122"/>
                <a:cs typeface="仿宋" panose="02010609060101010101" charset="-122"/>
              </a:rPr>
              <a:t>因此，"undue influence"这个术语在法律领域中被广泛使用，用于描述一种</a:t>
            </a:r>
            <a:r>
              <a:rPr lang="zh-CN" altLang="en-US" sz="2800" b="1" u="sng">
                <a:solidFill>
                  <a:srgbClr val="002060"/>
                </a:solidFill>
                <a:latin typeface="仿宋" panose="02010609060101010101" charset="-122"/>
                <a:ea typeface="仿宋" panose="02010609060101010101" charset="-122"/>
                <a:cs typeface="仿宋" panose="02010609060101010101" charset="-122"/>
              </a:rPr>
              <a:t>有潜在危害的行为，即利用不当的影响力使他人做出不符合真实意愿的决定。</a:t>
            </a:r>
            <a:endParaRPr lang="zh-CN" altLang="en-US" sz="2800" b="1" u="sng">
              <a:solidFill>
                <a:srgbClr val="002060"/>
              </a:solidFill>
              <a:latin typeface="仿宋" panose="02010609060101010101" charset="-122"/>
              <a:ea typeface="仿宋" panose="02010609060101010101" charset="-122"/>
              <a:cs typeface="仿宋" panose="02010609060101010101" charset="-122"/>
            </a:endParaRPr>
          </a:p>
        </p:txBody>
      </p:sp>
      <p:pic>
        <p:nvPicPr>
          <p:cNvPr id="11" name="内容占位符 10" descr="logo横版 png"/>
          <p:cNvPicPr>
            <a:picLocks noChangeAspect="1"/>
          </p:cNvPicPr>
          <p:nvPr userDrawn="1">
            <p:ph idx="1"/>
          </p:nvPr>
        </p:nvPicPr>
        <p:blipFill>
          <a:blip r:embed="rId3"/>
          <a:stretch>
            <a:fillRect/>
          </a:stretch>
        </p:blipFill>
        <p:spPr>
          <a:xfrm>
            <a:off x="11386820" y="202565"/>
            <a:ext cx="661035" cy="699135"/>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5" grpId="0" bldLvl="0" animBg="1"/>
      <p:bldP spid="13" grpId="0" bldLvl="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4223385"/>
          </a:xfrm>
          <a:prstGeom prst="rect">
            <a:avLst/>
          </a:prstGeom>
          <a:solidFill>
            <a:schemeClr val="accent4">
              <a:lumMod val="40000"/>
              <a:lumOff val="60000"/>
            </a:schemeClr>
          </a:solidFill>
          <a:ln w="9525">
            <a:noFill/>
          </a:ln>
        </p:spPr>
        <p:txBody>
          <a:bodyPr wrap="square">
            <a:spAutoFit/>
          </a:bodyPr>
          <a:p>
            <a:pPr indent="292100">
              <a:lnSpc>
                <a:spcPct val="80000"/>
              </a:lnSpc>
            </a:pPr>
            <a:r>
              <a:rPr sz="2800" b="1">
                <a:latin typeface="Times New Roman" panose="02020603050405020304" charset="0"/>
                <a:ea typeface="宋体" panose="02010600030101010101" pitchFamily="2" charset="-122"/>
                <a:cs typeface="Times New Roman" panose="02020603050405020304" charset="0"/>
              </a:rPr>
              <a:t>Understand what undue influence is</a:t>
            </a:r>
            <a:endParaRPr sz="2800" b="1">
              <a:latin typeface="Times New Roman" panose="02020603050405020304" charset="0"/>
              <a:ea typeface="宋体" panose="02010600030101010101" pitchFamily="2" charset="-122"/>
              <a:cs typeface="Times New Roman" panose="02020603050405020304" charset="0"/>
            </a:endParaRPr>
          </a:p>
          <a:p>
            <a:pPr indent="292100">
              <a:lnSpc>
                <a:spcPct val="80000"/>
              </a:lnSpc>
            </a:pPr>
            <a:r>
              <a:rPr sz="2800" b="0">
                <a:latin typeface="Times New Roman" panose="02020603050405020304" charset="0"/>
                <a:ea typeface="宋体" panose="02010600030101010101" pitchFamily="2" charset="-122"/>
                <a:cs typeface="Times New Roman" panose="02020603050405020304" charset="0"/>
              </a:rPr>
              <a:t>The first step to protecting yourself is understanding what undue influence is. Undue influence refers to a situation in which an individual or group employs unreasonable control over another person’s behavior information, thoughts, and emotions.</a:t>
            </a:r>
            <a:r>
              <a:rPr sz="2800" b="0" u="sng">
                <a:latin typeface="Times New Roman" panose="02020603050405020304" charset="0"/>
                <a:ea typeface="宋体" panose="02010600030101010101" pitchFamily="2" charset="-122"/>
                <a:cs typeface="Times New Roman" panose="02020603050405020304" charset="0"/>
              </a:rPr>
              <a:t> </a:t>
            </a:r>
            <a:r>
              <a:rPr lang="en-US" sz="2800" b="0" u="sng">
                <a:latin typeface="Times New Roman" panose="02020603050405020304" charset="0"/>
                <a:ea typeface="宋体" panose="02010600030101010101" pitchFamily="2" charset="-122"/>
                <a:cs typeface="Times New Roman" panose="02020603050405020304" charset="0"/>
              </a:rPr>
              <a:t>  </a:t>
            </a:r>
            <a:r>
              <a:rPr sz="2800" b="0" u="sng">
                <a:latin typeface="Times New Roman" panose="02020603050405020304" charset="0"/>
                <a:ea typeface="宋体" panose="02010600030101010101" pitchFamily="2" charset="-122"/>
                <a:cs typeface="Times New Roman" panose="02020603050405020304" charset="0"/>
              </a:rPr>
              <a:t>37</a:t>
            </a:r>
            <a:r>
              <a:rPr lang="en-US" sz="2800" b="0" u="sng">
                <a:latin typeface="Times New Roman" panose="02020603050405020304" charset="0"/>
                <a:ea typeface="宋体" panose="02010600030101010101" pitchFamily="2" charset="-122"/>
                <a:cs typeface="Times New Roman" panose="02020603050405020304" charset="0"/>
              </a:rPr>
              <a:t>  </a:t>
            </a:r>
            <a:r>
              <a:rPr sz="2800" b="0" u="sng">
                <a:latin typeface="Times New Roman" panose="02020603050405020304" charset="0"/>
                <a:ea typeface="宋体" panose="02010600030101010101" pitchFamily="2" charset="-122"/>
                <a:cs typeface="Times New Roman" panose="02020603050405020304" charset="0"/>
              </a:rPr>
              <a:t> </a:t>
            </a:r>
            <a:r>
              <a:rPr sz="2800" b="0">
                <a:latin typeface="Times New Roman" panose="02020603050405020304" charset="0"/>
                <a:ea typeface="宋体" panose="02010600030101010101" pitchFamily="2" charset="-122"/>
                <a:cs typeface="Times New Roman" panose="02020603050405020304" charset="0"/>
              </a:rPr>
              <a:t>Disinformation campaigns, persuasive advertising, and even content designed to cause fear, uncertainty, or dependency may often appear online.</a:t>
            </a:r>
            <a:endParaRPr sz="2800" b="0">
              <a:latin typeface="Times New Roman" panose="02020603050405020304" charset="0"/>
              <a:ea typeface="宋体" panose="02010600030101010101" pitchFamily="2" charset="-122"/>
              <a:cs typeface="Times New Roman" panose="02020603050405020304" charset="0"/>
            </a:endParaRPr>
          </a:p>
          <a:p>
            <a:pPr indent="292100">
              <a:lnSpc>
                <a:spcPct val="80000"/>
              </a:lnSpc>
            </a:pPr>
            <a:r>
              <a:rPr sz="2800" b="1">
                <a:latin typeface="Times New Roman" panose="02020603050405020304" charset="0"/>
                <a:ea typeface="宋体" panose="02010600030101010101" pitchFamily="2" charset="-122"/>
                <a:cs typeface="Times New Roman" panose="02020603050405020304" charset="0"/>
              </a:rPr>
              <a:t>Develop media literacy skills</a:t>
            </a:r>
            <a:endParaRPr sz="2800" b="1">
              <a:latin typeface="Times New Roman" panose="02020603050405020304" charset="0"/>
              <a:ea typeface="宋体" panose="02010600030101010101" pitchFamily="2" charset="-122"/>
              <a:cs typeface="Times New Roman" panose="02020603050405020304" charset="0"/>
            </a:endParaRPr>
          </a:p>
          <a:p>
            <a:pPr indent="292100">
              <a:lnSpc>
                <a:spcPct val="80000"/>
              </a:lnSpc>
            </a:pPr>
            <a:r>
              <a:rPr sz="2800" b="0">
                <a:latin typeface="Times New Roman" panose="02020603050405020304" charset="0"/>
                <a:ea typeface="宋体" panose="02010600030101010101" pitchFamily="2" charset="-122"/>
                <a:cs typeface="Times New Roman" panose="02020603050405020304" charset="0"/>
              </a:rPr>
              <a:t>In an age of fake news, it is crucial to develop media literacy skills. </a:t>
            </a:r>
            <a:r>
              <a:rPr lang="en-US" sz="2800" b="0" u="sng">
                <a:latin typeface="Times New Roman" panose="02020603050405020304" charset="0"/>
                <a:ea typeface="宋体" panose="02010600030101010101" pitchFamily="2" charset="-122"/>
                <a:cs typeface="Times New Roman" panose="02020603050405020304" charset="0"/>
              </a:rPr>
              <a:t>  </a:t>
            </a:r>
            <a:r>
              <a:rPr sz="2800" b="0" u="sng">
                <a:latin typeface="Times New Roman" panose="02020603050405020304" charset="0"/>
                <a:ea typeface="宋体" panose="02010600030101010101" pitchFamily="2" charset="-122"/>
                <a:cs typeface="Times New Roman" panose="02020603050405020304" charset="0"/>
              </a:rPr>
              <a:t>38 </a:t>
            </a:r>
            <a:r>
              <a:rPr sz="2800" b="0">
                <a:latin typeface="Times New Roman" panose="02020603050405020304" charset="0"/>
                <a:ea typeface="宋体" panose="02010600030101010101" pitchFamily="2" charset="-122"/>
                <a:cs typeface="Times New Roman" panose="02020603050405020304" charset="0"/>
              </a:rPr>
              <a:t>Become a consumer who can tell the quality of information, identify the source, check for credibility, and look for your unconscious assumptions and preferences.</a:t>
            </a:r>
            <a:endParaRPr sz="2800" b="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63195" y="4561840"/>
            <a:ext cx="11764010" cy="2061210"/>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D.In the digital world, undue influence can take many forms.</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E.Everyone deserves the right to live free from undue influence.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F.They involve analyzing, evaluating, and creating media in various forms.</a:t>
            </a:r>
            <a:endParaRPr lang="en-US" sz="3200" b="0">
              <a:solidFill>
                <a:srgbClr val="000000"/>
              </a:solidFill>
              <a:latin typeface="Times New Roman" panose="02020603050405020304" charset="0"/>
              <a:ea typeface="宋体" panose="02010600030101010101" pitchFamily="2" charset="-122"/>
            </a:endParaRPr>
          </a:p>
        </p:txBody>
      </p:sp>
      <p:sp>
        <p:nvSpPr>
          <p:cNvPr id="8" name="矩形 7"/>
          <p:cNvSpPr/>
          <p:nvPr/>
        </p:nvSpPr>
        <p:spPr>
          <a:xfrm>
            <a:off x="7557135" y="4643755"/>
            <a:ext cx="2726690"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 name="直接连接符 9"/>
          <p:cNvCxnSpPr/>
          <p:nvPr/>
        </p:nvCxnSpPr>
        <p:spPr>
          <a:xfrm>
            <a:off x="307975" y="1164590"/>
            <a:ext cx="5020945"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4366895" y="2893695"/>
            <a:ext cx="7490460" cy="1198880"/>
          </a:xfrm>
          <a:prstGeom prst="rect">
            <a:avLst/>
          </a:prstGeom>
          <a:solidFill>
            <a:schemeClr val="accent6">
              <a:lumMod val="40000"/>
              <a:lumOff val="60000"/>
            </a:schemeClr>
          </a:solidFill>
        </p:spPr>
        <p:txBody>
          <a:bodyPr wrap="square" rtlCol="0">
            <a:spAutoFit/>
          </a:bodyPr>
          <a:p>
            <a:r>
              <a:rPr lang="zh-CN" altLang="en-US" sz="2400">
                <a:solidFill>
                  <a:schemeClr val="tx1"/>
                </a:solidFill>
              </a:rPr>
              <a:t>解析：承上启下。</a:t>
            </a:r>
            <a:r>
              <a:rPr lang="zh-CN" altLang="en-US" sz="2400" u="sng">
                <a:solidFill>
                  <a:srgbClr val="C00000"/>
                </a:solidFill>
              </a:rPr>
              <a:t>上文</a:t>
            </a:r>
            <a:r>
              <a:rPr lang="zh-CN" altLang="en-US" sz="2400"/>
              <a:t>是</a:t>
            </a:r>
            <a:r>
              <a:rPr lang="en-US" altLang="zh-CN" sz="2400">
                <a:solidFill>
                  <a:schemeClr val="tx1"/>
                </a:solidFill>
              </a:rPr>
              <a:t>“undue influence”</a:t>
            </a:r>
            <a:r>
              <a:rPr lang="zh-CN" altLang="en-US" sz="2400">
                <a:solidFill>
                  <a:schemeClr val="tx1"/>
                </a:solidFill>
              </a:rPr>
              <a:t>的定义，联系</a:t>
            </a:r>
            <a:r>
              <a:rPr lang="zh-CN" altLang="en-US" sz="2400" u="sng">
                <a:solidFill>
                  <a:srgbClr val="C00000"/>
                </a:solidFill>
              </a:rPr>
              <a:t>下文</a:t>
            </a:r>
            <a:r>
              <a:rPr lang="en-US" altLang="zh-CN" sz="2400" u="sng">
                <a:solidFill>
                  <a:srgbClr val="C00000"/>
                </a:solidFill>
              </a:rPr>
              <a:t> </a:t>
            </a:r>
            <a:r>
              <a:rPr lang="zh-CN" altLang="en-US" sz="2400">
                <a:solidFill>
                  <a:schemeClr val="tx1"/>
                </a:solidFill>
              </a:rPr>
              <a:t>，是网络世界</a:t>
            </a:r>
            <a:r>
              <a:rPr lang="en-US" altLang="zh-CN" sz="2400">
                <a:solidFill>
                  <a:schemeClr val="tx1"/>
                </a:solidFill>
              </a:rPr>
              <a:t>“undue influence”</a:t>
            </a:r>
            <a:r>
              <a:rPr lang="zh-CN" altLang="en-US" sz="2400">
                <a:solidFill>
                  <a:schemeClr val="tx1"/>
                </a:solidFill>
              </a:rPr>
              <a:t>的几中形式。与</a:t>
            </a:r>
            <a:r>
              <a:rPr lang="en-US" altLang="zh-CN" sz="2400">
                <a:solidFill>
                  <a:schemeClr val="tx1"/>
                </a:solidFill>
              </a:rPr>
              <a:t>D</a:t>
            </a:r>
            <a:r>
              <a:rPr lang="zh-CN" altLang="en-US" sz="2400">
                <a:solidFill>
                  <a:schemeClr val="tx1"/>
                </a:solidFill>
              </a:rPr>
              <a:t>项</a:t>
            </a:r>
            <a:r>
              <a:rPr lang="en-US" altLang="zh-CN" sz="2400">
                <a:solidFill>
                  <a:schemeClr val="tx1"/>
                </a:solidFill>
              </a:rPr>
              <a:t>“</a:t>
            </a:r>
            <a:r>
              <a:rPr lang="en-US" sz="2400">
                <a:solidFill>
                  <a:srgbClr val="000000"/>
                </a:solidFill>
                <a:latin typeface="Times New Roman" panose="02020603050405020304" charset="0"/>
                <a:ea typeface="宋体" panose="02010600030101010101" pitchFamily="2" charset="-122"/>
                <a:sym typeface="+mn-ea"/>
              </a:rPr>
              <a:t>take many forms</a:t>
            </a:r>
            <a:r>
              <a:rPr lang="en-US" altLang="zh-CN" sz="2400">
                <a:solidFill>
                  <a:schemeClr val="tx1"/>
                </a:solidFill>
              </a:rPr>
              <a:t>”</a:t>
            </a:r>
            <a:r>
              <a:rPr lang="zh-CN" altLang="en-US" sz="2400">
                <a:solidFill>
                  <a:schemeClr val="tx1"/>
                </a:solidFill>
              </a:rPr>
              <a:t>相一致</a:t>
            </a:r>
            <a:r>
              <a:rPr lang="en-US" altLang="zh-CN" sz="2400">
                <a:solidFill>
                  <a:schemeClr val="tx1"/>
                </a:solidFill>
              </a:rPr>
              <a:t>.</a:t>
            </a:r>
            <a:endParaRPr lang="en-US" altLang="zh-CN" sz="2400">
              <a:solidFill>
                <a:schemeClr val="tx1"/>
              </a:solidFill>
            </a:endParaRPr>
          </a:p>
        </p:txBody>
      </p:sp>
      <p:cxnSp>
        <p:nvCxnSpPr>
          <p:cNvPr id="7" name="直接箭头连接符 6"/>
          <p:cNvCxnSpPr/>
          <p:nvPr/>
        </p:nvCxnSpPr>
        <p:spPr>
          <a:xfrm>
            <a:off x="4958715" y="1174750"/>
            <a:ext cx="2284095" cy="198628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custDataLst>
              <p:tags r:id="rId1"/>
            </p:custDataLst>
          </p:nvPr>
        </p:nvCxnSpPr>
        <p:spPr>
          <a:xfrm>
            <a:off x="4958715" y="1905635"/>
            <a:ext cx="102870" cy="153289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4" name="直接连接符 13"/>
          <p:cNvCxnSpPr/>
          <p:nvPr>
            <p:custDataLst>
              <p:tags r:id="rId2"/>
            </p:custDataLst>
          </p:nvPr>
        </p:nvCxnSpPr>
        <p:spPr>
          <a:xfrm flipV="1">
            <a:off x="4704715" y="1854200"/>
            <a:ext cx="1602105" cy="1333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custDataLst>
              <p:tags r:id="rId3"/>
            </p:custDataLst>
          </p:nvPr>
        </p:nvCxnSpPr>
        <p:spPr>
          <a:xfrm flipV="1">
            <a:off x="8119110" y="1840865"/>
            <a:ext cx="1602105" cy="1333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custDataLst>
              <p:tags r:id="rId4"/>
            </p:custDataLst>
          </p:nvPr>
        </p:nvCxnSpPr>
        <p:spPr>
          <a:xfrm flipV="1">
            <a:off x="163195" y="2237105"/>
            <a:ext cx="1602105" cy="1333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pic>
        <p:nvPicPr>
          <p:cNvPr id="2" name="内容占位符 1" descr="logo横版 png"/>
          <p:cNvPicPr>
            <a:picLocks noChangeAspect="1"/>
          </p:cNvPicPr>
          <p:nvPr userDrawn="1">
            <p:ph idx="1"/>
          </p:nvPr>
        </p:nvPicPr>
        <p:blipFill>
          <a:blip r:embed="rId5"/>
          <a:stretch>
            <a:fillRect/>
          </a:stretch>
        </p:blipFill>
        <p:spPr>
          <a:xfrm>
            <a:off x="11386820" y="202565"/>
            <a:ext cx="661035" cy="699135"/>
          </a:xfrm>
          <a:prstGeom prst="rect">
            <a:avLst/>
          </a:prstGeom>
          <a:noFill/>
          <a:ln w="9525">
            <a:noFill/>
          </a:ln>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8"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4223385"/>
          </a:xfrm>
          <a:prstGeom prst="rect">
            <a:avLst/>
          </a:prstGeom>
          <a:solidFill>
            <a:schemeClr val="accent4">
              <a:lumMod val="40000"/>
              <a:lumOff val="60000"/>
            </a:schemeClr>
          </a:solidFill>
          <a:ln w="9525">
            <a:noFill/>
          </a:ln>
        </p:spPr>
        <p:txBody>
          <a:bodyPr wrap="square">
            <a:spAutoFit/>
          </a:bodyPr>
          <a:p>
            <a:pPr indent="292100">
              <a:lnSpc>
                <a:spcPct val="80000"/>
              </a:lnSpc>
            </a:pPr>
            <a:r>
              <a:rPr sz="2800" b="1">
                <a:latin typeface="Times New Roman" panose="02020603050405020304" charset="0"/>
                <a:ea typeface="宋体" panose="02010600030101010101" pitchFamily="2" charset="-122"/>
                <a:cs typeface="Times New Roman" panose="02020603050405020304" charset="0"/>
              </a:rPr>
              <a:t>Understand what undue influence is</a:t>
            </a:r>
            <a:endParaRPr sz="2800" b="1">
              <a:latin typeface="Times New Roman" panose="02020603050405020304" charset="0"/>
              <a:ea typeface="宋体" panose="02010600030101010101" pitchFamily="2" charset="-122"/>
              <a:cs typeface="Times New Roman" panose="02020603050405020304" charset="0"/>
            </a:endParaRPr>
          </a:p>
          <a:p>
            <a:pPr indent="292100">
              <a:lnSpc>
                <a:spcPct val="80000"/>
              </a:lnSpc>
            </a:pPr>
            <a:r>
              <a:rPr sz="2800" b="0">
                <a:latin typeface="Times New Roman" panose="02020603050405020304" charset="0"/>
                <a:ea typeface="宋体" panose="02010600030101010101" pitchFamily="2" charset="-122"/>
                <a:cs typeface="Times New Roman" panose="02020603050405020304" charset="0"/>
              </a:rPr>
              <a:t>The first step to protecting yourself is understanding what undue influence is. Undue influence refers to a situation in which an individual or group employs unreasonable control over another person’s behavior information, thoughts, and emotions.</a:t>
            </a:r>
            <a:r>
              <a:rPr sz="2800" b="0" u="sng">
                <a:latin typeface="Times New Roman" panose="02020603050405020304" charset="0"/>
                <a:ea typeface="宋体" panose="02010600030101010101" pitchFamily="2" charset="-122"/>
                <a:cs typeface="Times New Roman" panose="02020603050405020304" charset="0"/>
              </a:rPr>
              <a:t> </a:t>
            </a:r>
            <a:r>
              <a:rPr lang="en-US" sz="2800" b="0" u="sng">
                <a:latin typeface="Times New Roman" panose="02020603050405020304" charset="0"/>
                <a:ea typeface="宋体" panose="02010600030101010101" pitchFamily="2" charset="-122"/>
                <a:cs typeface="Times New Roman" panose="02020603050405020304" charset="0"/>
              </a:rPr>
              <a:t>  </a:t>
            </a:r>
            <a:r>
              <a:rPr sz="2800" b="0" u="sng">
                <a:latin typeface="Times New Roman" panose="02020603050405020304" charset="0"/>
                <a:ea typeface="宋体" panose="02010600030101010101" pitchFamily="2" charset="-122"/>
                <a:cs typeface="Times New Roman" panose="02020603050405020304" charset="0"/>
              </a:rPr>
              <a:t>37</a:t>
            </a:r>
            <a:r>
              <a:rPr lang="en-US" sz="2800" b="0" u="sng">
                <a:latin typeface="Times New Roman" panose="02020603050405020304" charset="0"/>
                <a:ea typeface="宋体" panose="02010600030101010101" pitchFamily="2" charset="-122"/>
                <a:cs typeface="Times New Roman" panose="02020603050405020304" charset="0"/>
              </a:rPr>
              <a:t>  </a:t>
            </a:r>
            <a:r>
              <a:rPr sz="2800" b="0" u="sng">
                <a:latin typeface="Times New Roman" panose="02020603050405020304" charset="0"/>
                <a:ea typeface="宋体" panose="02010600030101010101" pitchFamily="2" charset="-122"/>
                <a:cs typeface="Times New Roman" panose="02020603050405020304" charset="0"/>
              </a:rPr>
              <a:t> </a:t>
            </a:r>
            <a:r>
              <a:rPr sz="2800" b="0">
                <a:latin typeface="Times New Roman" panose="02020603050405020304" charset="0"/>
                <a:ea typeface="宋体" panose="02010600030101010101" pitchFamily="2" charset="-122"/>
                <a:cs typeface="Times New Roman" panose="02020603050405020304" charset="0"/>
              </a:rPr>
              <a:t>Disinformation campaigns, persuasive advertising, and even content designed to cause fear, uncertainty, or dependency may often appear online.</a:t>
            </a:r>
            <a:endParaRPr sz="2800" b="0">
              <a:latin typeface="Times New Roman" panose="02020603050405020304" charset="0"/>
              <a:ea typeface="宋体" panose="02010600030101010101" pitchFamily="2" charset="-122"/>
              <a:cs typeface="Times New Roman" panose="02020603050405020304" charset="0"/>
            </a:endParaRPr>
          </a:p>
          <a:p>
            <a:pPr indent="292100">
              <a:lnSpc>
                <a:spcPct val="80000"/>
              </a:lnSpc>
            </a:pPr>
            <a:r>
              <a:rPr sz="2800" b="1">
                <a:latin typeface="Times New Roman" panose="02020603050405020304" charset="0"/>
                <a:ea typeface="宋体" panose="02010600030101010101" pitchFamily="2" charset="-122"/>
                <a:cs typeface="Times New Roman" panose="02020603050405020304" charset="0"/>
              </a:rPr>
              <a:t>Develop media literacy skills</a:t>
            </a:r>
            <a:endParaRPr sz="2800" b="1">
              <a:latin typeface="Times New Roman" panose="02020603050405020304" charset="0"/>
              <a:ea typeface="宋体" panose="02010600030101010101" pitchFamily="2" charset="-122"/>
              <a:cs typeface="Times New Roman" panose="02020603050405020304" charset="0"/>
            </a:endParaRPr>
          </a:p>
          <a:p>
            <a:pPr indent="292100">
              <a:lnSpc>
                <a:spcPct val="80000"/>
              </a:lnSpc>
            </a:pPr>
            <a:r>
              <a:rPr sz="2800" b="0">
                <a:latin typeface="Times New Roman" panose="02020603050405020304" charset="0"/>
                <a:ea typeface="宋体" panose="02010600030101010101" pitchFamily="2" charset="-122"/>
                <a:cs typeface="Times New Roman" panose="02020603050405020304" charset="0"/>
              </a:rPr>
              <a:t>In an age of fake news, it is crucial to develop media literacy skills. </a:t>
            </a:r>
            <a:r>
              <a:rPr lang="en-US" sz="2800" b="0" u="sng">
                <a:latin typeface="Times New Roman" panose="02020603050405020304" charset="0"/>
                <a:ea typeface="宋体" panose="02010600030101010101" pitchFamily="2" charset="-122"/>
                <a:cs typeface="Times New Roman" panose="02020603050405020304" charset="0"/>
              </a:rPr>
              <a:t>  </a:t>
            </a:r>
            <a:r>
              <a:rPr sz="2800" b="0" u="sng">
                <a:latin typeface="Times New Roman" panose="02020603050405020304" charset="0"/>
                <a:ea typeface="宋体" panose="02010600030101010101" pitchFamily="2" charset="-122"/>
                <a:cs typeface="Times New Roman" panose="02020603050405020304" charset="0"/>
              </a:rPr>
              <a:t>38 </a:t>
            </a:r>
            <a:r>
              <a:rPr sz="2800" b="0">
                <a:latin typeface="Times New Roman" panose="02020603050405020304" charset="0"/>
                <a:ea typeface="宋体" panose="02010600030101010101" pitchFamily="2" charset="-122"/>
                <a:cs typeface="Times New Roman" panose="02020603050405020304" charset="0"/>
              </a:rPr>
              <a:t>Become a consumer who can tell the quality of information, identify the source, check for credibility, and look for your unconscious assumptions and preferences.</a:t>
            </a:r>
            <a:endParaRPr sz="2800" b="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63195" y="4561840"/>
            <a:ext cx="11764010" cy="2061210"/>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D.In the digital world, undue influence can take many forms.</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E.Everyone deserves the right to live free from undue influence.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F.They involve analyzing, evaluating, and creating media in various forms.</a:t>
            </a:r>
            <a:endParaRPr lang="en-US" sz="3200" b="0">
              <a:solidFill>
                <a:srgbClr val="000000"/>
              </a:solidFill>
              <a:latin typeface="Times New Roman" panose="02020603050405020304" charset="0"/>
              <a:ea typeface="宋体" panose="02010600030101010101" pitchFamily="2" charset="-122"/>
            </a:endParaRPr>
          </a:p>
        </p:txBody>
      </p:sp>
      <p:sp>
        <p:nvSpPr>
          <p:cNvPr id="8" name="矩形 7"/>
          <p:cNvSpPr/>
          <p:nvPr/>
        </p:nvSpPr>
        <p:spPr>
          <a:xfrm>
            <a:off x="862330" y="5582285"/>
            <a:ext cx="916940"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 name="直接连接符 9"/>
          <p:cNvCxnSpPr/>
          <p:nvPr/>
        </p:nvCxnSpPr>
        <p:spPr>
          <a:xfrm flipV="1">
            <a:off x="6715760" y="3284220"/>
            <a:ext cx="3511550" cy="635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2972435" y="1763395"/>
            <a:ext cx="7490460" cy="829945"/>
          </a:xfrm>
          <a:prstGeom prst="rect">
            <a:avLst/>
          </a:prstGeom>
          <a:solidFill>
            <a:schemeClr val="accent6">
              <a:lumMod val="40000"/>
              <a:lumOff val="60000"/>
            </a:schemeClr>
          </a:solidFill>
        </p:spPr>
        <p:txBody>
          <a:bodyPr wrap="square" rtlCol="0">
            <a:spAutoFit/>
          </a:bodyPr>
          <a:p>
            <a:r>
              <a:rPr lang="zh-CN" altLang="en-US" sz="2400">
                <a:solidFill>
                  <a:schemeClr val="tx1"/>
                </a:solidFill>
              </a:rPr>
              <a:t>解析：</a:t>
            </a:r>
            <a:r>
              <a:rPr lang="en-US" altLang="zh-CN" sz="2400">
                <a:solidFill>
                  <a:schemeClr val="tx1"/>
                </a:solidFill>
              </a:rPr>
              <a:t>F</a:t>
            </a:r>
            <a:r>
              <a:rPr lang="zh-CN" altLang="en-US" sz="2400">
                <a:solidFill>
                  <a:schemeClr val="tx1"/>
                </a:solidFill>
              </a:rPr>
              <a:t>项中的</a:t>
            </a:r>
            <a:r>
              <a:rPr lang="en-US" altLang="zh-CN" sz="2400">
                <a:solidFill>
                  <a:schemeClr val="tx1"/>
                </a:solidFill>
              </a:rPr>
              <a:t>they</a:t>
            </a:r>
            <a:r>
              <a:rPr lang="zh-CN" altLang="en-US" sz="2400">
                <a:solidFill>
                  <a:schemeClr val="tx1"/>
                </a:solidFill>
              </a:rPr>
              <a:t>指代的就是上文的</a:t>
            </a:r>
            <a:r>
              <a:rPr sz="2400">
                <a:latin typeface="Times New Roman" panose="02020603050405020304" charset="0"/>
                <a:ea typeface="宋体" panose="02010600030101010101" pitchFamily="2" charset="-122"/>
                <a:cs typeface="Times New Roman" panose="02020603050405020304" charset="0"/>
                <a:sym typeface="+mn-ea"/>
              </a:rPr>
              <a:t>media literacy skills</a:t>
            </a:r>
            <a:r>
              <a:rPr lang="en-US" altLang="zh-CN" sz="2400">
                <a:solidFill>
                  <a:schemeClr val="tx1"/>
                </a:solidFill>
              </a:rPr>
              <a:t> </a:t>
            </a:r>
            <a:endParaRPr lang="en-US" altLang="zh-CN" sz="2400">
              <a:solidFill>
                <a:schemeClr val="tx1"/>
              </a:solidFill>
            </a:endParaRPr>
          </a:p>
        </p:txBody>
      </p:sp>
      <p:cxnSp>
        <p:nvCxnSpPr>
          <p:cNvPr id="7" name="直接箭头连接符 6"/>
          <p:cNvCxnSpPr/>
          <p:nvPr/>
        </p:nvCxnSpPr>
        <p:spPr>
          <a:xfrm>
            <a:off x="8474710" y="2346325"/>
            <a:ext cx="0" cy="51689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 name="文本框 1"/>
          <p:cNvSpPr txBox="1"/>
          <p:nvPr/>
        </p:nvSpPr>
        <p:spPr>
          <a:xfrm>
            <a:off x="1520190" y="5222240"/>
            <a:ext cx="7557135" cy="583565"/>
          </a:xfrm>
          <a:prstGeom prst="rect">
            <a:avLst/>
          </a:prstGeom>
          <a:solidFill>
            <a:srgbClr val="C00000"/>
          </a:solidFill>
        </p:spPr>
        <p:txBody>
          <a:bodyPr wrap="square" rtlCol="0">
            <a:spAutoFit/>
          </a:bodyPr>
          <a:p>
            <a:pPr algn="ctr"/>
            <a:r>
              <a:rPr lang="en-US" altLang="zh-CN" sz="3200">
                <a:solidFill>
                  <a:srgbClr val="FFC000"/>
                </a:solidFill>
              </a:rPr>
              <a:t>Tip:</a:t>
            </a:r>
            <a:r>
              <a:rPr lang="zh-CN" altLang="en-US" sz="3200">
                <a:solidFill>
                  <a:srgbClr val="FFC000"/>
                </a:solidFill>
              </a:rPr>
              <a:t>七选五选择项中的代词是常考项</a:t>
            </a:r>
            <a:endParaRPr lang="zh-CN" altLang="en-US" sz="3200">
              <a:solidFill>
                <a:srgbClr val="FFC000"/>
              </a:solidFill>
            </a:endParaRPr>
          </a:p>
        </p:txBody>
      </p:sp>
      <p:pic>
        <p:nvPicPr>
          <p:cNvPr id="11" name="内容占位符 10" descr="logo横版 png"/>
          <p:cNvPicPr>
            <a:picLocks noChangeAspect="1"/>
          </p:cNvPicPr>
          <p:nvPr userDrawn="1">
            <p:ph idx="1"/>
          </p:nvPr>
        </p:nvPicPr>
        <p:blipFill>
          <a:blip r:embed="rId1"/>
          <a:stretch>
            <a:fillRect/>
          </a:stretch>
        </p:blipFill>
        <p:spPr>
          <a:xfrm>
            <a:off x="11386820" y="202565"/>
            <a:ext cx="661035" cy="699135"/>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8" grpId="0" bldLvl="0" animBg="1"/>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ctrTitle" idx="2"/>
            <p:custDataLst>
              <p:tags r:id="rId1"/>
            </p:custDataLst>
          </p:nvPr>
        </p:nvSpPr>
        <p:spPr/>
        <p:txBody>
          <a:bodyPr/>
          <a:p>
            <a:r>
              <a:rPr lang="zh-CN" altLang="en-US">
                <a:solidFill>
                  <a:schemeClr val="dk1">
                    <a:lumMod val="85000"/>
                    <a:lumOff val="15000"/>
                  </a:schemeClr>
                </a:solidFill>
                <a:ea typeface="汉仪铁线黑-65简" panose="00020600040101010101" charset="-122"/>
              </a:rPr>
              <a:t>题型概况</a:t>
            </a:r>
            <a:endParaRPr lang="zh-CN" altLang="en-US">
              <a:solidFill>
                <a:schemeClr val="dk1">
                  <a:lumMod val="85000"/>
                  <a:lumOff val="15000"/>
                </a:schemeClr>
              </a:solidFill>
              <a:ea typeface="汉仪铁线黑-65简" panose="00020600040101010101" charset="-122"/>
            </a:endParaRPr>
          </a:p>
        </p:txBody>
      </p:sp>
      <p:sp>
        <p:nvSpPr>
          <p:cNvPr id="37" name="Object 103"/>
          <p:cNvSpPr txBox="1"/>
          <p:nvPr>
            <p:custDataLst>
              <p:tags r:id="rId2"/>
            </p:custDataLst>
          </p:nvPr>
        </p:nvSpPr>
        <p:spPr>
          <a:xfrm>
            <a:off x="6170294" y="1110881"/>
            <a:ext cx="2323262" cy="1922905"/>
          </a:xfrm>
          <a:prstGeom prst="rect">
            <a:avLst/>
          </a:prstGeom>
        </p:spPr>
        <p:txBody>
          <a:bodyPr vert="horz" wrap="square" lIns="0" tIns="0" bIns="0" rtlCol="0" anchor="b" anchorCtr="0">
            <a:normAutofit lnSpcReduction="20000"/>
          </a:bodyPr>
          <a:p>
            <a:pPr>
              <a:lnSpc>
                <a:spcPct val="88000"/>
              </a:lnSpc>
            </a:pPr>
            <a:r>
              <a:rPr lang="en-US" altLang="zh-CN" sz="13800" spc="-200" dirty="0">
                <a:ln w="19050">
                  <a:noFill/>
                </a:ln>
                <a:solidFill>
                  <a:schemeClr val="dk1">
                    <a:lumMod val="85000"/>
                    <a:lumOff val="15000"/>
                  </a:schemeClr>
                </a:solidFill>
                <a:latin typeface="Arial" panose="020B0604020202020204" pitchFamily="34" charset="0"/>
                <a:ea typeface="汉仪旗黑-50简" charset="0"/>
                <a:cs typeface="汉仪旗黑-50简" charset="0"/>
              </a:rPr>
              <a:t>01</a:t>
            </a:r>
            <a:endParaRPr lang="en-US" altLang="zh-CN" sz="13800" spc="-200" dirty="0">
              <a:ln w="19050">
                <a:noFill/>
              </a:ln>
              <a:solidFill>
                <a:schemeClr val="dk1">
                  <a:lumMod val="85000"/>
                  <a:lumOff val="15000"/>
                </a:schemeClr>
              </a:solidFill>
              <a:latin typeface="Arial" panose="020B0604020202020204" pitchFamily="34" charset="0"/>
              <a:ea typeface="汉仪旗黑-50简" charset="0"/>
              <a:cs typeface="汉仪旗黑-50简" charset="0"/>
            </a:endParaRPr>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14300" y="280035"/>
            <a:ext cx="11632565" cy="3046095"/>
          </a:xfrm>
          <a:prstGeom prst="rect">
            <a:avLst/>
          </a:prstGeom>
          <a:noFill/>
          <a:ln w="9525">
            <a:noFill/>
          </a:ln>
        </p:spPr>
        <p:txBody>
          <a:bodyPr wrap="square">
            <a:spAutoFit/>
          </a:bodyPr>
          <a:p>
            <a:pPr indent="266700"/>
            <a:r>
              <a:rPr lang="en-US" sz="3200" b="1" u="sng">
                <a:solidFill>
                  <a:srgbClr val="000000"/>
                </a:solidFill>
                <a:latin typeface="Times New Roman" panose="02020603050405020304" charset="0"/>
                <a:cs typeface="Times New Roman" panose="02020603050405020304" charset="0"/>
              </a:rPr>
              <a:t> </a:t>
            </a:r>
            <a:r>
              <a:rPr lang="en-US" sz="3200" b="1" u="sng">
                <a:solidFill>
                  <a:srgbClr val="000000"/>
                </a:solidFill>
                <a:latin typeface="Times New Roman" panose="02020603050405020304" charset="0"/>
                <a:ea typeface="宋体" panose="02010600030101010101" pitchFamily="2" charset="-122"/>
              </a:rPr>
              <a:t>39</a:t>
            </a:r>
            <a:r>
              <a:rPr lang="en-US" sz="3200" b="1" u="sng">
                <a:solidFill>
                  <a:srgbClr val="000000"/>
                </a:solidFill>
                <a:latin typeface="Times New Roman" panose="02020603050405020304" charset="0"/>
                <a:cs typeface="Times New Roman" panose="02020603050405020304" charset="0"/>
              </a:rPr>
              <a:t> </a:t>
            </a:r>
            <a:r>
              <a:rPr lang="en-US" sz="3200" b="0">
                <a:solidFill>
                  <a:srgbClr val="000000"/>
                </a:solidFill>
                <a:latin typeface="Times New Roman" panose="02020603050405020304" charset="0"/>
                <a:ea typeface="宋体" panose="02010600030101010101" pitchFamily="2" charset="-122"/>
              </a:rPr>
              <a:t>   Delete as much data as you can about yourself. Be mindful of what information you share online, and always ensure that your online activities are secured through reliable sources. Review all policies on platforms, especially “free” ones. If you aren’t paying, then you are the product, as in many cases, they are selling your data.</a:t>
            </a:r>
            <a:endParaRPr lang="en-US" alt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281305" y="4824730"/>
            <a:ext cx="10200640" cy="1322070"/>
          </a:xfrm>
          <a:prstGeom prst="rect">
            <a:avLst/>
          </a:prstGeom>
          <a:solidFill>
            <a:schemeClr val="accent2"/>
          </a:solidFill>
        </p:spPr>
        <p:txBody>
          <a:bodyPr wrap="square" rtlCol="0" anchor="t">
            <a:spAutoFit/>
          </a:bodyPr>
          <a:p>
            <a:pPr indent="292100"/>
            <a:r>
              <a:rPr lang="en-US" sz="4000">
                <a:solidFill>
                  <a:srgbClr val="000000"/>
                </a:solidFill>
                <a:latin typeface="Times New Roman" panose="02020603050405020304" charset="0"/>
                <a:ea typeface="宋体" panose="02010600030101010101" pitchFamily="2" charset="-122"/>
                <a:sym typeface="+mn-ea"/>
              </a:rPr>
              <a:t>A.Prioritize privacy</a:t>
            </a:r>
            <a:endParaRPr lang="en-US" sz="4000" b="0">
              <a:solidFill>
                <a:srgbClr val="000000"/>
              </a:solidFill>
              <a:latin typeface="Times New Roman" panose="02020603050405020304" charset="0"/>
              <a:ea typeface="宋体" panose="02010600030101010101" pitchFamily="2" charset="-122"/>
            </a:endParaRPr>
          </a:p>
          <a:p>
            <a:pPr indent="292100"/>
            <a:r>
              <a:rPr lang="en-US" sz="4000">
                <a:solidFill>
                  <a:srgbClr val="000000"/>
                </a:solidFill>
                <a:latin typeface="Times New Roman" panose="02020603050405020304" charset="0"/>
                <a:ea typeface="宋体" panose="02010600030101010101" pitchFamily="2" charset="-122"/>
                <a:sym typeface="+mn-ea"/>
              </a:rPr>
              <a:t>B.Be mindful of free ones</a:t>
            </a:r>
            <a:endParaRPr lang="en-US" altLang="en-US" sz="4000">
              <a:solidFill>
                <a:srgbClr val="00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281305" y="3429000"/>
            <a:ext cx="10788015" cy="1076325"/>
          </a:xfrm>
          <a:prstGeom prst="rect">
            <a:avLst/>
          </a:prstGeom>
          <a:solidFill>
            <a:schemeClr val="accent6">
              <a:lumMod val="40000"/>
              <a:lumOff val="60000"/>
            </a:schemeClr>
          </a:solidFill>
        </p:spPr>
        <p:txBody>
          <a:bodyPr wrap="square" rtlCol="0">
            <a:spAutoFit/>
          </a:bodyPr>
          <a:p>
            <a:r>
              <a:rPr lang="zh-CN" altLang="en-US" sz="3200">
                <a:solidFill>
                  <a:schemeClr val="tx1"/>
                </a:solidFill>
              </a:rPr>
              <a:t>解析：小标题，删选出</a:t>
            </a:r>
            <a:r>
              <a:rPr lang="en-US" altLang="zh-CN" sz="3200">
                <a:solidFill>
                  <a:schemeClr val="tx1"/>
                </a:solidFill>
              </a:rPr>
              <a:t>A.B</a:t>
            </a:r>
            <a:r>
              <a:rPr lang="zh-CN" altLang="en-US" sz="3200">
                <a:solidFill>
                  <a:schemeClr val="tx1"/>
                </a:solidFill>
              </a:rPr>
              <a:t>选项。根据</a:t>
            </a:r>
            <a:r>
              <a:rPr lang="zh-CN" altLang="en-US" sz="3200">
                <a:solidFill>
                  <a:srgbClr val="FF0000"/>
                </a:solidFill>
              </a:rPr>
              <a:t>动词，</a:t>
            </a:r>
            <a:r>
              <a:rPr lang="zh-CN" altLang="en-US" sz="3200">
                <a:solidFill>
                  <a:schemeClr val="tx1"/>
                </a:solidFill>
              </a:rPr>
              <a:t>和人称代词</a:t>
            </a:r>
            <a:r>
              <a:rPr lang="en-US" altLang="zh-CN" sz="3200">
                <a:solidFill>
                  <a:schemeClr val="tx1"/>
                </a:solidFill>
              </a:rPr>
              <a:t>“you”,</a:t>
            </a:r>
            <a:r>
              <a:rPr lang="zh-CN" altLang="en-US" sz="3200">
                <a:solidFill>
                  <a:schemeClr val="tx1"/>
                </a:solidFill>
              </a:rPr>
              <a:t>可知是在告诫读者要注意个人隐私。</a:t>
            </a:r>
            <a:endParaRPr lang="zh-CN" altLang="en-US" sz="3200">
              <a:solidFill>
                <a:schemeClr val="tx1"/>
              </a:solidFill>
            </a:endParaRPr>
          </a:p>
        </p:txBody>
      </p:sp>
      <p:sp>
        <p:nvSpPr>
          <p:cNvPr id="8" name="矩形 7"/>
          <p:cNvSpPr/>
          <p:nvPr/>
        </p:nvSpPr>
        <p:spPr>
          <a:xfrm>
            <a:off x="512445" y="828675"/>
            <a:ext cx="1111885"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8191500" y="828675"/>
            <a:ext cx="2479675"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6977380" y="1301750"/>
            <a:ext cx="1111885"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7697470" y="1840230"/>
            <a:ext cx="1450975"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7079615" y="3429000"/>
            <a:ext cx="936625"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7" name="直接连接符 16"/>
          <p:cNvCxnSpPr/>
          <p:nvPr>
            <p:custDataLst>
              <p:tags r:id="rId1"/>
            </p:custDataLst>
          </p:nvPr>
        </p:nvCxnSpPr>
        <p:spPr>
          <a:xfrm>
            <a:off x="4103370" y="1315085"/>
            <a:ext cx="1071245" cy="381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custDataLst>
              <p:tags r:id="rId2"/>
            </p:custDataLst>
          </p:nvPr>
        </p:nvCxnSpPr>
        <p:spPr>
          <a:xfrm>
            <a:off x="1994535" y="1774825"/>
            <a:ext cx="1019810" cy="698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custDataLst>
              <p:tags r:id="rId3"/>
            </p:custDataLst>
          </p:nvPr>
        </p:nvCxnSpPr>
        <p:spPr>
          <a:xfrm flipV="1">
            <a:off x="8795385" y="1771650"/>
            <a:ext cx="978535" cy="317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custDataLst>
              <p:tags r:id="rId4"/>
            </p:custDataLst>
          </p:nvPr>
        </p:nvCxnSpPr>
        <p:spPr>
          <a:xfrm>
            <a:off x="6095365" y="2760345"/>
            <a:ext cx="612140" cy="952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custDataLst>
              <p:tags r:id="rId5"/>
            </p:custDataLst>
          </p:nvPr>
        </p:nvCxnSpPr>
        <p:spPr>
          <a:xfrm>
            <a:off x="9773920" y="2760345"/>
            <a:ext cx="771525" cy="1968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custDataLst>
              <p:tags r:id="rId6"/>
            </p:custDataLst>
          </p:nvPr>
        </p:nvCxnSpPr>
        <p:spPr>
          <a:xfrm>
            <a:off x="974725" y="5482590"/>
            <a:ext cx="3644265" cy="317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pic>
        <p:nvPicPr>
          <p:cNvPr id="2" name="内容占位符 1" descr="logo横版 png"/>
          <p:cNvPicPr>
            <a:picLocks noChangeAspect="1"/>
          </p:cNvPicPr>
          <p:nvPr userDrawn="1">
            <p:ph idx="1"/>
          </p:nvPr>
        </p:nvPicPr>
        <p:blipFill>
          <a:blip r:embed="rId7"/>
          <a:stretch>
            <a:fillRect/>
          </a:stretch>
        </p:blipFill>
        <p:spPr>
          <a:xfrm>
            <a:off x="11386820" y="202565"/>
            <a:ext cx="661035" cy="699135"/>
          </a:xfrm>
          <a:prstGeom prst="rect">
            <a:avLst/>
          </a:prstGeom>
          <a:noFill/>
          <a:ln w="9525">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4" grpId="0" bldLvl="0" animBg="1"/>
      <p:bldP spid="8" grpId="0" bldLvl="0" animBg="1"/>
      <p:bldP spid="5" grpId="0" bldLvl="0" animBg="1"/>
      <p:bldP spid="6" grpId="0" bldLvl="0" animBg="1"/>
      <p:bldP spid="7" grpId="0" bldLvl="0" animBg="1"/>
      <p:bldP spid="10"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435610"/>
          </a:xfrm>
          <a:prstGeom prst="rect">
            <a:avLst/>
          </a:prstGeom>
          <a:solidFill>
            <a:schemeClr val="accent4">
              <a:lumMod val="40000"/>
              <a:lumOff val="60000"/>
            </a:schemeClr>
          </a:solidFill>
          <a:ln w="9525">
            <a:noFill/>
          </a:ln>
        </p:spPr>
        <p:txBody>
          <a:bodyPr wrap="square">
            <a:spAutoFit/>
          </a:bodyPr>
          <a:p>
            <a:pPr indent="292100">
              <a:lnSpc>
                <a:spcPct val="80000"/>
              </a:lnSpc>
            </a:pPr>
            <a:r>
              <a:rPr sz="2800" b="1" u="sng">
                <a:latin typeface="Times New Roman" panose="02020603050405020304" charset="0"/>
                <a:ea typeface="宋体" panose="02010600030101010101" pitchFamily="2" charset="-122"/>
                <a:cs typeface="Times New Roman" panose="02020603050405020304" charset="0"/>
              </a:rPr>
              <a:t>  40 </a:t>
            </a:r>
            <a:r>
              <a:rPr sz="2800" b="1">
                <a:latin typeface="Times New Roman" panose="02020603050405020304" charset="0"/>
                <a:ea typeface="宋体" panose="02010600030101010101" pitchFamily="2" charset="-122"/>
                <a:cs typeface="Times New Roman" panose="02020603050405020304" charset="0"/>
              </a:rPr>
              <a:t>It is your mind. Only you should control it!</a:t>
            </a:r>
            <a:endParaRPr sz="2800" b="1">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93345" y="2534920"/>
            <a:ext cx="11764010" cy="3046095"/>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D.In the digital world, undue influence can take many forms.</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FF0000"/>
                </a:solidFill>
                <a:latin typeface="Times New Roman" panose="02020603050405020304" charset="0"/>
                <a:ea typeface="宋体" panose="02010600030101010101" pitchFamily="2" charset="-122"/>
              </a:rPr>
              <a:t>E.Everyone deserves the right to live free from undue influence.</a:t>
            </a:r>
            <a:endParaRPr lang="en-US" sz="3200" b="0">
              <a:solidFill>
                <a:srgbClr val="FF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F.They involve analyzing, evaluating, and creating media in various forms.</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G.Here are some essential strategies for you to protect yourself online from undue influence.</a:t>
            </a:r>
            <a:endParaRPr lang="en-US" sz="3200" b="0">
              <a:solidFill>
                <a:srgbClr val="000000"/>
              </a:solidFill>
              <a:latin typeface="Times New Roman" panose="02020603050405020304" charset="0"/>
              <a:ea typeface="宋体" panose="02010600030101010101" pitchFamily="2" charset="-122"/>
            </a:endParaRPr>
          </a:p>
        </p:txBody>
      </p:sp>
      <p:sp>
        <p:nvSpPr>
          <p:cNvPr id="9" name="文本框 8"/>
          <p:cNvSpPr txBox="1"/>
          <p:nvPr/>
        </p:nvSpPr>
        <p:spPr>
          <a:xfrm>
            <a:off x="163195" y="988060"/>
            <a:ext cx="10391775" cy="1383665"/>
          </a:xfrm>
          <a:prstGeom prst="rect">
            <a:avLst/>
          </a:prstGeom>
          <a:solidFill>
            <a:schemeClr val="accent6">
              <a:lumMod val="40000"/>
              <a:lumOff val="60000"/>
            </a:schemeClr>
          </a:solidFill>
        </p:spPr>
        <p:txBody>
          <a:bodyPr wrap="square" rtlCol="0">
            <a:spAutoFit/>
          </a:bodyPr>
          <a:p>
            <a:r>
              <a:rPr lang="zh-CN" altLang="en-US" sz="2800">
                <a:solidFill>
                  <a:schemeClr val="tx1"/>
                </a:solidFill>
              </a:rPr>
              <a:t>解析：</a:t>
            </a:r>
            <a:r>
              <a:rPr sz="2800"/>
              <a:t>最后一段是对全文的总结。根据空后的内容可知，作者呼吁读者要独立思考，不要被网络控制思想。因此，E项“每个人都应该远离网络不良影响的权利”引出后文,符合语境。</a:t>
            </a:r>
            <a:endParaRPr sz="2800"/>
          </a:p>
        </p:txBody>
      </p:sp>
      <p:pic>
        <p:nvPicPr>
          <p:cNvPr id="11" name="内容占位符 10" descr="logo横版 png"/>
          <p:cNvPicPr>
            <a:picLocks noChangeAspect="1"/>
          </p:cNvPicPr>
          <p:nvPr userDrawn="1">
            <p:ph idx="1"/>
          </p:nvPr>
        </p:nvPicPr>
        <p:blipFill>
          <a:blip r:embed="rId1"/>
          <a:stretch>
            <a:fillRect/>
          </a:stretch>
        </p:blipFill>
        <p:spPr>
          <a:xfrm>
            <a:off x="11386820" y="202565"/>
            <a:ext cx="661035" cy="699135"/>
          </a:xfrm>
          <a:prstGeom prst="rect">
            <a:avLst/>
          </a:prstGeom>
          <a:noFill/>
          <a:ln w="9525">
            <a:noFill/>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7020" y="14605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506095" y="85598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601470" y="855980"/>
            <a:ext cx="5080000" cy="460375"/>
          </a:xfrm>
          <a:prstGeom prst="rect">
            <a:avLst/>
          </a:prstGeom>
          <a:noFill/>
          <a:ln w="9525">
            <a:noFill/>
          </a:ln>
        </p:spPr>
        <p:txBody>
          <a:bodyPr>
            <a:spAutoFit/>
          </a:bodyPr>
          <a:p>
            <a:pPr indent="26670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与网络相关</a:t>
            </a:r>
            <a:r>
              <a:rPr lang="zh-CN" sz="2400" b="1">
                <a:latin typeface="微软雅黑" panose="020B0503020204020204" pitchFamily="34" charset="-122"/>
                <a:ea typeface="微软雅黑" panose="020B0503020204020204" pitchFamily="34" charset="-122"/>
                <a:cs typeface="微软雅黑" panose="020B0503020204020204" pitchFamily="34" charset="-122"/>
              </a:rPr>
              <a:t>的语料</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160020" y="1205865"/>
            <a:ext cx="11395710" cy="268922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noAutofit/>
          </a:bodyPr>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in this era of digital interconnectivity      </a:t>
            </a:r>
            <a:r>
              <a:rPr lang="zh-CN" altLang="en-US" sz="2800" b="0">
                <a:latin typeface="Times New Roman" panose="02020603050405020304" charset="0"/>
                <a:ea typeface="等线" panose="02010600030101010101" pitchFamily="2" charset="-122"/>
                <a:cs typeface="Times New Roman" panose="02020603050405020304" charset="0"/>
              </a:rPr>
              <a:t>在这个数字互联互通的时代</a:t>
            </a: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disinformation campaigns         虚假信息活动</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cause fear, uncertainty, or dependency        引起恐惧、不确定性或依赖性</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media literacy skills           媒体素养技能</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p:txBody>
      </p:sp>
      <p:sp>
        <p:nvSpPr>
          <p:cNvPr id="2" name="正五边形 1"/>
          <p:cNvSpPr/>
          <p:nvPr>
            <p:custDataLst>
              <p:tags r:id="rId3"/>
            </p:custDataLst>
          </p:nvPr>
        </p:nvSpPr>
        <p:spPr>
          <a:xfrm>
            <a:off x="547370" y="342900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custDataLst>
              <p:tags r:id="rId4"/>
            </p:custDataLst>
          </p:nvPr>
        </p:nvSpPr>
        <p:spPr>
          <a:xfrm>
            <a:off x="1601470" y="3318510"/>
            <a:ext cx="5080000" cy="460375"/>
          </a:xfrm>
          <a:prstGeom prst="rect">
            <a:avLst/>
          </a:prstGeom>
          <a:noFill/>
          <a:ln w="9525">
            <a:noFill/>
          </a:ln>
        </p:spPr>
        <p:txBody>
          <a:bodyPr>
            <a:spAutoFit/>
          </a:bodyPr>
          <a:p>
            <a:pPr indent="26670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影响</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相关</a:t>
            </a:r>
            <a:r>
              <a:rPr lang="zh-CN" sz="2400" b="1">
                <a:latin typeface="微软雅黑" panose="020B0503020204020204" pitchFamily="34" charset="-122"/>
                <a:ea typeface="微软雅黑" panose="020B0503020204020204" pitchFamily="34" charset="-122"/>
                <a:cs typeface="微软雅黑" panose="020B0503020204020204" pitchFamily="34" charset="-122"/>
              </a:rPr>
              <a:t>的语料</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5"/>
            </p:custDataLst>
          </p:nvPr>
        </p:nvSpPr>
        <p:spPr>
          <a:xfrm>
            <a:off x="160020" y="3974465"/>
            <a:ext cx="11395710" cy="268922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noAutofit/>
          </a:bodyPr>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endanger our autonomy</a:t>
            </a:r>
            <a:r>
              <a:rPr lang="en-US" sz="2800" b="0">
                <a:latin typeface="Times New Roman" panose="02020603050405020304" charset="0"/>
                <a:ea typeface="等线" panose="02010600030101010101" pitchFamily="2" charset="-122"/>
                <a:cs typeface="Times New Roman" panose="02020603050405020304" charset="0"/>
              </a:rPr>
              <a:t>       危及我们的自主权</a:t>
            </a:r>
            <a:endParaRPr lang="en-US"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control over</a:t>
            </a:r>
            <a:r>
              <a:rPr lang="en-US" sz="2800" b="0">
                <a:latin typeface="Times New Roman" panose="02020603050405020304" charset="0"/>
                <a:ea typeface="等线" panose="02010600030101010101" pitchFamily="2" charset="-122"/>
                <a:cs typeface="Times New Roman" panose="02020603050405020304" charset="0"/>
              </a:rPr>
              <a:t>                   控制</a:t>
            </a: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check for credibility      检查可信度  </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unconscious assumptions    </a:t>
            </a:r>
            <a:r>
              <a:rPr lang="zh-CN" altLang="en-US" sz="2800" b="0">
                <a:latin typeface="Times New Roman" panose="02020603050405020304" charset="0"/>
                <a:ea typeface="等线" panose="02010600030101010101" pitchFamily="2" charset="-122"/>
                <a:cs typeface="Times New Roman" panose="02020603050405020304" charset="0"/>
              </a:rPr>
              <a:t>潜在</a:t>
            </a:r>
            <a:r>
              <a:rPr lang="en-US" altLang="zh-CN" sz="2800" b="0">
                <a:latin typeface="Times New Roman" panose="02020603050405020304" charset="0"/>
                <a:ea typeface="等线" panose="02010600030101010101" pitchFamily="2" charset="-122"/>
                <a:cs typeface="Times New Roman" panose="02020603050405020304" charset="0"/>
              </a:rPr>
              <a:t>假设       </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p:txBody>
      </p:sp>
      <p:pic>
        <p:nvPicPr>
          <p:cNvPr id="11" name="内容占位符 10" descr="logo横版 png"/>
          <p:cNvPicPr>
            <a:picLocks noChangeAspect="1"/>
          </p:cNvPicPr>
          <p:nvPr userDrawn="1">
            <p:ph idx="1"/>
          </p:nvPr>
        </p:nvPicPr>
        <p:blipFill>
          <a:blip r:embed="rId6"/>
          <a:stretch>
            <a:fillRect/>
          </a:stretch>
        </p:blipFill>
        <p:spPr>
          <a:xfrm>
            <a:off x="11386820" y="202565"/>
            <a:ext cx="661035" cy="699135"/>
          </a:xfrm>
          <a:prstGeom prst="rect">
            <a:avLst/>
          </a:prstGeom>
          <a:noFill/>
          <a:ln w="9525">
            <a:noFill/>
          </a:ln>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bldLvl="0" animBg="1"/>
      <p:bldP spid="2" grpId="0" bldLvl="0" animBg="1"/>
      <p:bldP spid="3" grpId="0"/>
      <p:bldP spid="7"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1457940" cy="201104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charset="0"/>
                <a:ea typeface="宋体" panose="02010600030101010101" pitchFamily="2" charset="-122"/>
              </a:rPr>
              <a:t>Undue influence refers to a situation in which an individual or group employs unreasonable control over another person’s behavior information, thoughts, and emotions. </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381635" y="4257040"/>
            <a:ext cx="11298555" cy="1370965"/>
          </a:xfrm>
          <a:prstGeom prst="rect">
            <a:avLst/>
          </a:prstGeom>
          <a:noFill/>
        </p:spPr>
        <p:txBody>
          <a:bodyPr wrap="square" rtlCol="0" anchor="t">
            <a:spAutoFit/>
          </a:bodyPr>
          <a:p>
            <a:pPr indent="266700">
              <a:lnSpc>
                <a:spcPct val="130000"/>
              </a:lnSpc>
            </a:pPr>
            <a:r>
              <a:rPr lang="zh-CN" sz="3200">
                <a:ea typeface="等线" panose="02010600030101010101" pitchFamily="2" charset="-122"/>
                <a:sym typeface="+mn-ea"/>
              </a:rPr>
              <a:t>不当影响是指一个人或群体对另一个人的行为信息、思想和情绪进行不合理的控制的情况。</a:t>
            </a:r>
            <a:endParaRPr lang="zh-CN" sz="3200">
              <a:ea typeface="等线" panose="02010600030101010101" pitchFamily="2" charset="-122"/>
              <a:sym typeface="+mn-ea"/>
            </a:endParaRPr>
          </a:p>
        </p:txBody>
      </p:sp>
      <p:cxnSp>
        <p:nvCxnSpPr>
          <p:cNvPr id="9" name="直接连接符 8"/>
          <p:cNvCxnSpPr/>
          <p:nvPr/>
        </p:nvCxnSpPr>
        <p:spPr>
          <a:xfrm>
            <a:off x="3566795" y="1977390"/>
            <a:ext cx="1299210" cy="1016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426210" y="201866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a:off x="5020310" y="2006600"/>
            <a:ext cx="1841500" cy="1905"/>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3732530" y="1977390"/>
            <a:ext cx="688340" cy="368300"/>
          </a:xfrm>
          <a:prstGeom prst="rect">
            <a:avLst/>
          </a:prstGeom>
          <a:solidFill>
            <a:srgbClr val="FFFF00"/>
          </a:solidFill>
        </p:spPr>
        <p:txBody>
          <a:bodyPr wrap="square" rtlCol="0">
            <a:spAutoFit/>
          </a:bodyPr>
          <a:p>
            <a:r>
              <a:rPr lang="zh-CN" altLang="en-US"/>
              <a:t>谓语</a:t>
            </a:r>
            <a:endParaRPr lang="zh-CN" altLang="en-US"/>
          </a:p>
        </p:txBody>
      </p:sp>
      <p:sp>
        <p:nvSpPr>
          <p:cNvPr id="14" name="左中括号 13"/>
          <p:cNvSpPr/>
          <p:nvPr/>
        </p:nvSpPr>
        <p:spPr>
          <a:xfrm>
            <a:off x="6759575" y="144462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6246495" y="272351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20" name="直接连接符 19"/>
          <p:cNvCxnSpPr/>
          <p:nvPr>
            <p:custDataLst>
              <p:tags r:id="rId5"/>
            </p:custDataLst>
          </p:nvPr>
        </p:nvCxnSpPr>
        <p:spPr>
          <a:xfrm flipV="1">
            <a:off x="824865" y="1977390"/>
            <a:ext cx="2580005" cy="1333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6"/>
            </p:custDataLst>
          </p:nvPr>
        </p:nvSpPr>
        <p:spPr>
          <a:xfrm>
            <a:off x="5304790" y="2006600"/>
            <a:ext cx="941705" cy="368300"/>
          </a:xfrm>
          <a:prstGeom prst="rect">
            <a:avLst/>
          </a:prstGeom>
          <a:solidFill>
            <a:srgbClr val="FFFF00"/>
          </a:solidFill>
        </p:spPr>
        <p:txBody>
          <a:bodyPr wrap="square" rtlCol="0">
            <a:spAutoFit/>
          </a:bodyPr>
          <a:p>
            <a:pPr algn="ctr"/>
            <a:r>
              <a:rPr lang="zh-CN" altLang="en-US"/>
              <a:t>宾语</a:t>
            </a:r>
            <a:endParaRPr lang="zh-CN" altLang="en-US"/>
          </a:p>
        </p:txBody>
      </p:sp>
      <p:sp>
        <p:nvSpPr>
          <p:cNvPr id="29" name="文本框 28"/>
          <p:cNvSpPr txBox="1"/>
          <p:nvPr>
            <p:custDataLst>
              <p:tags r:id="rId7"/>
            </p:custDataLst>
          </p:nvPr>
        </p:nvSpPr>
        <p:spPr>
          <a:xfrm>
            <a:off x="7316470" y="2714625"/>
            <a:ext cx="1234440" cy="368300"/>
          </a:xfrm>
          <a:prstGeom prst="rect">
            <a:avLst/>
          </a:prstGeom>
          <a:solidFill>
            <a:srgbClr val="FFFF00"/>
          </a:solidFill>
          <a:ln>
            <a:solidFill>
              <a:schemeClr val="tx2"/>
            </a:solidFill>
          </a:ln>
        </p:spPr>
        <p:txBody>
          <a:bodyPr wrap="square" rtlCol="0">
            <a:spAutoFit/>
          </a:bodyPr>
          <a:p>
            <a:pPr algn="ctr"/>
            <a:r>
              <a:rPr lang="zh-CN" altLang="en-US"/>
              <a:t>定语从句</a:t>
            </a:r>
            <a:endParaRPr lang="zh-CN" altLang="en-US"/>
          </a:p>
        </p:txBody>
      </p:sp>
      <p:cxnSp>
        <p:nvCxnSpPr>
          <p:cNvPr id="42" name="直接连接符 41"/>
          <p:cNvCxnSpPr/>
          <p:nvPr>
            <p:custDataLst>
              <p:tags r:id="rId8"/>
            </p:custDataLst>
          </p:nvPr>
        </p:nvCxnSpPr>
        <p:spPr>
          <a:xfrm>
            <a:off x="8279765" y="2028825"/>
            <a:ext cx="2111375" cy="0"/>
          </a:xfrm>
          <a:prstGeom prst="line">
            <a:avLst/>
          </a:prstGeom>
          <a:ln w="38100">
            <a:solidFill>
              <a:schemeClr val="accent6"/>
            </a:solidFill>
          </a:ln>
        </p:spPr>
        <p:style>
          <a:lnRef idx="2">
            <a:schemeClr val="accent1"/>
          </a:lnRef>
          <a:fillRef idx="0">
            <a:srgbClr val="FFFFFF"/>
          </a:fillRef>
          <a:effectRef idx="0">
            <a:srgbClr val="FFFFFF"/>
          </a:effectRef>
          <a:fontRef idx="minor">
            <a:schemeClr val="tx1"/>
          </a:fontRef>
        </p:style>
      </p:cxnSp>
      <p:cxnSp>
        <p:nvCxnSpPr>
          <p:cNvPr id="25" name="直接连接符 24"/>
          <p:cNvCxnSpPr/>
          <p:nvPr>
            <p:custDataLst>
              <p:tags r:id="rId9"/>
            </p:custDataLst>
          </p:nvPr>
        </p:nvCxnSpPr>
        <p:spPr>
          <a:xfrm>
            <a:off x="513080" y="2733675"/>
            <a:ext cx="2367280" cy="5080"/>
          </a:xfrm>
          <a:prstGeom prst="line">
            <a:avLst/>
          </a:prstGeom>
          <a:ln w="38100">
            <a:solidFill>
              <a:schemeClr val="accent6"/>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custDataLst>
              <p:tags r:id="rId10"/>
            </p:custDataLst>
          </p:nvPr>
        </p:nvCxnSpPr>
        <p:spPr>
          <a:xfrm flipV="1">
            <a:off x="5304790" y="2654935"/>
            <a:ext cx="1807210" cy="13335"/>
          </a:xfrm>
          <a:prstGeom prst="line">
            <a:avLst/>
          </a:prstGeom>
          <a:ln w="38100">
            <a:solidFill>
              <a:schemeClr val="accent6">
                <a:lumMod val="60000"/>
                <a:lumOff val="40000"/>
              </a:schemeClr>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p:custDataLst>
              <p:tags r:id="rId11"/>
            </p:custDataLst>
          </p:nvPr>
        </p:nvCxnSpPr>
        <p:spPr>
          <a:xfrm>
            <a:off x="10092690" y="2658745"/>
            <a:ext cx="1430020" cy="8255"/>
          </a:xfrm>
          <a:prstGeom prst="line">
            <a:avLst/>
          </a:prstGeom>
          <a:ln w="38100">
            <a:solidFill>
              <a:schemeClr val="accent4">
                <a:lumMod val="25000"/>
              </a:schemeClr>
            </a:solidFill>
          </a:ln>
        </p:spPr>
        <p:style>
          <a:lnRef idx="2">
            <a:schemeClr val="accent1"/>
          </a:lnRef>
          <a:fillRef idx="0">
            <a:srgbClr val="FFFFFF"/>
          </a:fillRef>
          <a:effectRef idx="0">
            <a:srgbClr val="FFFFFF"/>
          </a:effectRef>
          <a:fontRef idx="minor">
            <a:schemeClr val="tx1"/>
          </a:fontRef>
        </p:style>
      </p:cxnSp>
      <p:sp>
        <p:nvSpPr>
          <p:cNvPr id="7" name="文本框 6"/>
          <p:cNvSpPr txBox="1"/>
          <p:nvPr>
            <p:custDataLst>
              <p:tags r:id="rId12"/>
            </p:custDataLst>
          </p:nvPr>
        </p:nvSpPr>
        <p:spPr>
          <a:xfrm>
            <a:off x="1121410" y="2691130"/>
            <a:ext cx="1144905" cy="368300"/>
          </a:xfrm>
          <a:prstGeom prst="rect">
            <a:avLst/>
          </a:prstGeom>
          <a:solidFill>
            <a:schemeClr val="tx2">
              <a:lumMod val="90000"/>
            </a:schemeClr>
          </a:solidFill>
          <a:ln>
            <a:solidFill>
              <a:schemeClr val="tx2"/>
            </a:solidFill>
          </a:ln>
        </p:spPr>
        <p:txBody>
          <a:bodyPr wrap="square" rtlCol="0">
            <a:spAutoFit/>
          </a:bodyPr>
          <a:p>
            <a:r>
              <a:rPr lang="zh-CN" altLang="en-US"/>
              <a:t>主语</a:t>
            </a:r>
            <a:endParaRPr lang="zh-CN" altLang="en-US"/>
          </a:p>
        </p:txBody>
      </p:sp>
      <p:sp>
        <p:nvSpPr>
          <p:cNvPr id="16" name="文本框 15"/>
          <p:cNvSpPr txBox="1"/>
          <p:nvPr>
            <p:custDataLst>
              <p:tags r:id="rId13"/>
            </p:custDataLst>
          </p:nvPr>
        </p:nvSpPr>
        <p:spPr>
          <a:xfrm>
            <a:off x="2880360" y="3321050"/>
            <a:ext cx="757555" cy="368300"/>
          </a:xfrm>
          <a:prstGeom prst="rect">
            <a:avLst/>
          </a:prstGeom>
          <a:solidFill>
            <a:schemeClr val="tx2">
              <a:lumMod val="90000"/>
            </a:schemeClr>
          </a:solidFill>
          <a:ln>
            <a:solidFill>
              <a:schemeClr val="tx2"/>
            </a:solidFill>
          </a:ln>
        </p:spPr>
        <p:txBody>
          <a:bodyPr wrap="square" rtlCol="0">
            <a:spAutoFit/>
          </a:bodyPr>
          <a:p>
            <a:r>
              <a:rPr lang="zh-CN" altLang="en-US"/>
              <a:t>宾语</a:t>
            </a:r>
            <a:endParaRPr lang="zh-CN" altLang="en-US"/>
          </a:p>
        </p:txBody>
      </p:sp>
      <p:sp>
        <p:nvSpPr>
          <p:cNvPr id="23" name="文本框 22"/>
          <p:cNvSpPr txBox="1"/>
          <p:nvPr>
            <p:custDataLst>
              <p:tags r:id="rId14"/>
            </p:custDataLst>
          </p:nvPr>
        </p:nvSpPr>
        <p:spPr>
          <a:xfrm>
            <a:off x="5533390" y="2668270"/>
            <a:ext cx="713105" cy="368300"/>
          </a:xfrm>
          <a:prstGeom prst="rect">
            <a:avLst/>
          </a:prstGeom>
          <a:solidFill>
            <a:schemeClr val="tx2">
              <a:lumMod val="90000"/>
            </a:schemeClr>
          </a:solidFill>
          <a:ln>
            <a:solidFill>
              <a:schemeClr val="tx2"/>
            </a:solidFill>
          </a:ln>
        </p:spPr>
        <p:txBody>
          <a:bodyPr wrap="square" rtlCol="0">
            <a:spAutoFit/>
          </a:bodyPr>
          <a:p>
            <a:r>
              <a:rPr lang="zh-CN" altLang="en-US"/>
              <a:t>谓语</a:t>
            </a:r>
            <a:endParaRPr lang="zh-CN" altLang="en-US"/>
          </a:p>
        </p:txBody>
      </p:sp>
      <p:cxnSp>
        <p:nvCxnSpPr>
          <p:cNvPr id="24" name="直接连接符 23"/>
          <p:cNvCxnSpPr/>
          <p:nvPr>
            <p:custDataLst>
              <p:tags r:id="rId15"/>
            </p:custDataLst>
          </p:nvPr>
        </p:nvCxnSpPr>
        <p:spPr>
          <a:xfrm>
            <a:off x="381635" y="3263900"/>
            <a:ext cx="1901825" cy="0"/>
          </a:xfrm>
          <a:prstGeom prst="line">
            <a:avLst/>
          </a:prstGeom>
          <a:ln w="38100">
            <a:solidFill>
              <a:schemeClr val="accent4">
                <a:lumMod val="25000"/>
              </a:schemeClr>
            </a:soli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custDataLst>
              <p:tags r:id="rId16"/>
            </p:custDataLst>
          </p:nvPr>
        </p:nvCxnSpPr>
        <p:spPr>
          <a:xfrm>
            <a:off x="2660650" y="3259455"/>
            <a:ext cx="1430020" cy="8255"/>
          </a:xfrm>
          <a:prstGeom prst="line">
            <a:avLst/>
          </a:prstGeom>
          <a:ln w="38100">
            <a:solidFill>
              <a:schemeClr val="accent4">
                <a:lumMod val="25000"/>
              </a:schemeClr>
            </a:solidFill>
          </a:ln>
        </p:spPr>
        <p:style>
          <a:lnRef idx="2">
            <a:schemeClr val="accent1"/>
          </a:lnRef>
          <a:fillRef idx="0">
            <a:srgbClr val="FFFFFF"/>
          </a:fillRef>
          <a:effectRef idx="0">
            <a:srgbClr val="FFFFFF"/>
          </a:effectRef>
          <a:fontRef idx="minor">
            <a:schemeClr val="tx1"/>
          </a:fontRef>
        </p:style>
      </p:cxnSp>
      <p:cxnSp>
        <p:nvCxnSpPr>
          <p:cNvPr id="28" name="直接连接符 27"/>
          <p:cNvCxnSpPr/>
          <p:nvPr>
            <p:custDataLst>
              <p:tags r:id="rId17"/>
            </p:custDataLst>
          </p:nvPr>
        </p:nvCxnSpPr>
        <p:spPr>
          <a:xfrm>
            <a:off x="4866005" y="3259455"/>
            <a:ext cx="1430020" cy="8255"/>
          </a:xfrm>
          <a:prstGeom prst="line">
            <a:avLst/>
          </a:prstGeom>
          <a:ln w="38100">
            <a:solidFill>
              <a:schemeClr val="accent4">
                <a:lumMod val="25000"/>
              </a:schemeClr>
            </a:solidFill>
          </a:ln>
        </p:spPr>
        <p:style>
          <a:lnRef idx="2">
            <a:schemeClr val="accent1"/>
          </a:lnRef>
          <a:fillRef idx="0">
            <a:srgbClr val="FFFFFF"/>
          </a:fillRef>
          <a:effectRef idx="0">
            <a:srgbClr val="FFFFFF"/>
          </a:effectRef>
          <a:fontRef idx="minor">
            <a:schemeClr val="tx1"/>
          </a:fontRef>
        </p:style>
      </p:cxnSp>
      <p:pic>
        <p:nvPicPr>
          <p:cNvPr id="3" name="内容占位符 2" descr="logo横版 png"/>
          <p:cNvPicPr>
            <a:picLocks noChangeAspect="1"/>
          </p:cNvPicPr>
          <p:nvPr userDrawn="1">
            <p:ph idx="1"/>
          </p:nvPr>
        </p:nvPicPr>
        <p:blipFill>
          <a:blip r:embed="rId18"/>
          <a:stretch>
            <a:fillRect/>
          </a:stretch>
        </p:blipFill>
        <p:spPr>
          <a:xfrm>
            <a:off x="11386820" y="202565"/>
            <a:ext cx="661035" cy="699135"/>
          </a:xfrm>
          <a:prstGeom prst="rect">
            <a:avLst/>
          </a:prstGeom>
          <a:noFill/>
          <a:ln w="9525">
            <a:noFill/>
          </a:ln>
        </p:spPr>
      </p:pic>
    </p:spTree>
    <p:custDataLst>
      <p:tags r:id="rId1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15" grpId="0" bldLvl="0" animBg="1"/>
      <p:bldP spid="22" grpId="0" bldLvl="0" animBg="1"/>
      <p:bldP spid="29" grpId="0" bldLvl="0" animBg="1"/>
      <p:bldP spid="4" grpId="0"/>
      <p:bldP spid="7" grpId="0" bldLvl="0" animBg="1"/>
      <p:bldP spid="16" grpId="0" bldLvl="0" animBg="1"/>
      <p:bldP spid="23"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ctrTitle" idx="2"/>
            <p:custDataLst>
              <p:tags r:id="rId1"/>
            </p:custDataLst>
          </p:nvPr>
        </p:nvSpPr>
        <p:spPr/>
        <p:txBody>
          <a:bodyPr/>
          <a:p>
            <a:r>
              <a:rPr>
                <a:solidFill>
                  <a:schemeClr val="dk1">
                    <a:lumMod val="85000"/>
                    <a:lumOff val="15000"/>
                  </a:schemeClr>
                </a:solidFill>
                <a:ea typeface="汉仪铁线黑-65简" panose="00020600040101010101" charset="-122"/>
              </a:rPr>
              <a:t>完型填空</a:t>
            </a:r>
            <a:endParaRPr>
              <a:solidFill>
                <a:schemeClr val="dk1">
                  <a:lumMod val="85000"/>
                  <a:lumOff val="15000"/>
                </a:schemeClr>
              </a:solidFill>
              <a:ea typeface="汉仪铁线黑-65简" panose="00020600040101010101" charset="-122"/>
            </a:endParaRPr>
          </a:p>
        </p:txBody>
      </p:sp>
      <p:sp>
        <p:nvSpPr>
          <p:cNvPr id="37" name="Object 103"/>
          <p:cNvSpPr txBox="1"/>
          <p:nvPr>
            <p:custDataLst>
              <p:tags r:id="rId2"/>
            </p:custDataLst>
          </p:nvPr>
        </p:nvSpPr>
        <p:spPr>
          <a:xfrm>
            <a:off x="6170294" y="1110881"/>
            <a:ext cx="2323262" cy="1922905"/>
          </a:xfrm>
          <a:prstGeom prst="rect">
            <a:avLst/>
          </a:prstGeom>
        </p:spPr>
        <p:txBody>
          <a:bodyPr vert="horz" wrap="square" lIns="0" tIns="0" bIns="0" rtlCol="0" anchor="b" anchorCtr="0">
            <a:normAutofit lnSpcReduction="20000"/>
          </a:bodyPr>
          <a:p>
            <a:pPr>
              <a:lnSpc>
                <a:spcPct val="88000"/>
              </a:lnSpc>
            </a:pPr>
            <a:r>
              <a:rPr lang="en-US" altLang="zh-CN" sz="13800" spc="-200" dirty="0">
                <a:ln w="19050">
                  <a:noFill/>
                </a:ln>
                <a:solidFill>
                  <a:schemeClr val="dk1">
                    <a:lumMod val="85000"/>
                    <a:lumOff val="15000"/>
                  </a:schemeClr>
                </a:solidFill>
                <a:latin typeface="Arial" panose="020B0604020202020204" pitchFamily="34" charset="0"/>
                <a:ea typeface="汉仪旗黑-50简" charset="0"/>
                <a:cs typeface="汉仪旗黑-50简" charset="0"/>
              </a:rPr>
              <a:t>03</a:t>
            </a:r>
            <a:endParaRPr lang="en-US" altLang="zh-CN" sz="13800" spc="-200" dirty="0">
              <a:ln w="19050">
                <a:noFill/>
              </a:ln>
              <a:solidFill>
                <a:schemeClr val="dk1">
                  <a:lumMod val="85000"/>
                  <a:lumOff val="15000"/>
                </a:schemeClr>
              </a:solidFill>
              <a:latin typeface="Arial" panose="020B0604020202020204" pitchFamily="34" charset="0"/>
              <a:ea typeface="汉仪旗黑-50简" charset="0"/>
              <a:cs typeface="汉仪旗黑-50简" charset="0"/>
            </a:endParaRPr>
          </a:p>
        </p:txBody>
      </p:sp>
    </p:spTree>
    <p:custDataLst>
      <p:tags r:id="rId3"/>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3465830" y="615950"/>
            <a:ext cx="5858689" cy="778510"/>
            <a:chOff x="987" y="6225"/>
            <a:chExt cx="3277" cy="1129"/>
          </a:xfrm>
        </p:grpSpPr>
        <p:sp>
          <p:nvSpPr>
            <p:cNvPr id="9" name="圆角矩形 8"/>
            <p:cNvSpPr/>
            <p:nvPr/>
          </p:nvSpPr>
          <p:spPr>
            <a:xfrm>
              <a:off x="987" y="6225"/>
              <a:ext cx="3277"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100" y="6329"/>
              <a:ext cx="2859" cy="93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en-US" altLang="zh-CN" sz="2000">
                  <a:sym typeface="+mn-ea"/>
                </a:rPr>
                <a:t> </a:t>
              </a:r>
              <a:r>
                <a:rPr lang="en-US" altLang="zh-CN" sz="3600">
                  <a:solidFill>
                    <a:schemeClr val="tx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A free  breakfast</a:t>
              </a:r>
              <a:endParaRPr lang="en-US" altLang="zh-CN" sz="3600">
                <a:solidFill>
                  <a:schemeClr val="tx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endParaRPr>
            </a:p>
          </p:txBody>
        </p:sp>
      </p:grpSp>
      <p:sp>
        <p:nvSpPr>
          <p:cNvPr id="12" name="文本框 11"/>
          <p:cNvSpPr txBox="1"/>
          <p:nvPr/>
        </p:nvSpPr>
        <p:spPr>
          <a:xfrm>
            <a:off x="70485" y="1721485"/>
            <a:ext cx="6099175" cy="3415030"/>
          </a:xfrm>
          <a:prstGeom prst="rect">
            <a:avLst/>
          </a:prstGeom>
          <a:noFill/>
        </p:spPr>
        <p:txBody>
          <a:bodyPr wrap="square" rtlCol="0">
            <a:spAutoFit/>
          </a:bodyPr>
          <a:p>
            <a:pPr>
              <a:lnSpc>
                <a:spcPct val="150000"/>
              </a:lnSpc>
            </a:pPr>
            <a:r>
              <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本文是一篇夹叙夹议的记叙文，文章主要讲述了一位父亲在饭店一边吃饭，一边和儿子玩耍并照顾他。一对夫妇看到这一场景，很感动，主动给他们提供了餐费。这位父亲决定将这份爱心传递下去，并让他儿子知道善举的意义。</a:t>
            </a:r>
            <a:endPar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pic>
        <p:nvPicPr>
          <p:cNvPr id="5" name="图片 4"/>
          <p:cNvPicPr>
            <a:picLocks noChangeAspect="1"/>
          </p:cNvPicPr>
          <p:nvPr/>
        </p:nvPicPr>
        <p:blipFill>
          <a:blip r:embed="rId1"/>
          <a:stretch>
            <a:fillRect/>
          </a:stretch>
        </p:blipFill>
        <p:spPr>
          <a:xfrm>
            <a:off x="6272530" y="1721485"/>
            <a:ext cx="5640070" cy="3719830"/>
          </a:xfrm>
          <a:prstGeom prst="rect">
            <a:avLst/>
          </a:prstGeom>
        </p:spPr>
      </p:pic>
      <p:pic>
        <p:nvPicPr>
          <p:cNvPr id="11" name="内容占位符 10" descr="logo横版 png"/>
          <p:cNvPicPr>
            <a:picLocks noChangeAspect="1"/>
          </p:cNvPicPr>
          <p:nvPr userDrawn="1">
            <p:ph idx="1"/>
          </p:nvPr>
        </p:nvPicPr>
        <p:blipFill>
          <a:blip r:embed="rId2"/>
          <a:stretch>
            <a:fillRect/>
          </a:stretch>
        </p:blipFill>
        <p:spPr>
          <a:xfrm>
            <a:off x="11386820" y="202565"/>
            <a:ext cx="661035" cy="699135"/>
          </a:xfrm>
          <a:prstGeom prst="rect">
            <a:avLst/>
          </a:prstGeom>
          <a:noFill/>
          <a:ln w="9525">
            <a:noFill/>
          </a:ln>
        </p:spPr>
      </p:pic>
    </p:spTree>
    <p:custDataLst>
      <p:tags r:id="rId3"/>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229235" y="127635"/>
            <a:ext cx="11694160" cy="3477895"/>
          </a:xfrm>
          <a:prstGeom prst="rect">
            <a:avLst/>
          </a:prstGeom>
          <a:solidFill>
            <a:schemeClr val="accent5">
              <a:lumMod val="40000"/>
              <a:lumOff val="60000"/>
            </a:schemeClr>
          </a:solidFill>
          <a:ln w="9525">
            <a:noFill/>
          </a:ln>
        </p:spPr>
        <p:txBody>
          <a:bodyPr wrap="square">
            <a:noAutofit/>
          </a:bodyPr>
          <a:p>
            <a:pPr indent="292100"/>
            <a:r>
              <a:rPr sz="2400" b="0">
                <a:ea typeface="宋体" panose="02010600030101010101" pitchFamily="2" charset="-122"/>
              </a:rPr>
              <a:t>Smith brought his three-month-old son out for breakfast one day. He was playing with his son and tending to him while eating, and just doing his</a:t>
            </a:r>
            <a:r>
              <a:rPr sz="2400" b="0" u="sng">
                <a:ea typeface="宋体" panose="02010600030101010101" pitchFamily="2" charset="-122"/>
              </a:rPr>
              <a:t> 41 </a:t>
            </a:r>
            <a:r>
              <a:rPr sz="2400" b="0">
                <a:ea typeface="宋体" panose="02010600030101010101" pitchFamily="2" charset="-122"/>
              </a:rPr>
              <a:t>thing.</a:t>
            </a:r>
            <a:endParaRPr sz="2400" b="0">
              <a:ea typeface="宋体" panose="02010600030101010101" pitchFamily="2" charset="-122"/>
            </a:endParaRPr>
          </a:p>
          <a:p>
            <a:pPr indent="292100"/>
            <a:r>
              <a:rPr sz="2400" b="0">
                <a:ea typeface="宋体" panose="02010600030101010101" pitchFamily="2" charset="-122"/>
              </a:rPr>
              <a:t>But then he noticed a</a:t>
            </a:r>
            <a:r>
              <a:rPr sz="2400" b="0" u="sng">
                <a:ea typeface="宋体" panose="02010600030101010101" pitchFamily="2" charset="-122"/>
              </a:rPr>
              <a:t> 42 </a:t>
            </a:r>
            <a:r>
              <a:rPr sz="2400" b="0">
                <a:ea typeface="宋体" panose="02010600030101010101" pitchFamily="2" charset="-122"/>
              </a:rPr>
              <a:t>staring at him. He was</a:t>
            </a:r>
            <a:r>
              <a:rPr sz="2400" b="0" u="sng">
                <a:ea typeface="宋体" panose="02010600030101010101" pitchFamily="2" charset="-122"/>
              </a:rPr>
              <a:t> 43</a:t>
            </a:r>
            <a:r>
              <a:rPr sz="2400" b="0">
                <a:ea typeface="宋体" panose="02010600030101010101" pitchFamily="2" charset="-122"/>
              </a:rPr>
              <a:t> . “What is going on?” “They kept</a:t>
            </a:r>
            <a:r>
              <a:rPr sz="2400" u="sng">
                <a:ea typeface="宋体" panose="02010600030101010101" pitchFamily="2" charset="-122"/>
              </a:rPr>
              <a:t> 44 </a:t>
            </a:r>
            <a:r>
              <a:rPr sz="2400" b="0">
                <a:ea typeface="宋体" panose="02010600030101010101" pitchFamily="2" charset="-122"/>
              </a:rPr>
              <a:t>at me,” he wrote in a post.</a:t>
            </a:r>
            <a:endParaRPr sz="2400" b="0">
              <a:ea typeface="宋体" panose="02010600030101010101" pitchFamily="2" charset="-122"/>
            </a:endParaRPr>
          </a:p>
          <a:p>
            <a:pPr indent="292100"/>
            <a:r>
              <a:rPr sz="2400" b="0">
                <a:ea typeface="宋体" panose="02010600030101010101" pitchFamily="2" charset="-122"/>
              </a:rPr>
              <a:t>As it</a:t>
            </a:r>
            <a:r>
              <a:rPr sz="2400" b="0" u="sng">
                <a:ea typeface="宋体" panose="02010600030101010101" pitchFamily="2" charset="-122"/>
              </a:rPr>
              <a:t> 45 </a:t>
            </a:r>
            <a:r>
              <a:rPr sz="2400" b="0">
                <a:ea typeface="宋体" panose="02010600030101010101" pitchFamily="2" charset="-122"/>
              </a:rPr>
              <a:t>, the strangers were just happy to see a dad spending time with his son, and they felt inspired while watching the </a:t>
            </a:r>
            <a:r>
              <a:rPr sz="2400" b="0" u="sng">
                <a:ea typeface="宋体" panose="02010600030101010101" pitchFamily="2" charset="-122"/>
              </a:rPr>
              <a:t>46</a:t>
            </a:r>
            <a:r>
              <a:rPr sz="2400" b="0">
                <a:ea typeface="宋体" panose="02010600030101010101" pitchFamily="2" charset="-122"/>
              </a:rPr>
              <a:t> . Smith had no way of knowing that until he paid for his meal. He was given by the waiter a </a:t>
            </a:r>
            <a:r>
              <a:rPr sz="2400" b="0" u="sng">
                <a:ea typeface="宋体" panose="02010600030101010101" pitchFamily="2" charset="-122"/>
              </a:rPr>
              <a:t>47</a:t>
            </a:r>
            <a:r>
              <a:rPr sz="2400" b="0">
                <a:ea typeface="宋体" panose="02010600030101010101" pitchFamily="2" charset="-122"/>
              </a:rPr>
              <a:t> from the couple, saying what a great father he was and that they would like to leave some </a:t>
            </a:r>
            <a:r>
              <a:rPr sz="2400" b="0" u="sng">
                <a:ea typeface="宋体" panose="02010600030101010101" pitchFamily="2" charset="-122"/>
              </a:rPr>
              <a:t>48</a:t>
            </a:r>
            <a:r>
              <a:rPr sz="2400" b="0">
                <a:ea typeface="宋体" panose="02010600030101010101" pitchFamily="2" charset="-122"/>
              </a:rPr>
              <a:t> for his meal.</a:t>
            </a:r>
            <a:endParaRPr sz="2400" b="0">
              <a:ea typeface="宋体" panose="02010600030101010101" pitchFamily="2" charset="-122"/>
            </a:endParaRPr>
          </a:p>
          <a:p>
            <a:pPr indent="292100"/>
            <a:r>
              <a:rPr sz="2400" b="0">
                <a:ea typeface="宋体" panose="02010600030101010101" pitchFamily="2" charset="-122"/>
              </a:rPr>
              <a:t>“Today your meal is on my wife and me,” it read. </a:t>
            </a:r>
            <a:endParaRPr sz="2400" b="0">
              <a:ea typeface="宋体" panose="02010600030101010101" pitchFamily="2" charset="-122"/>
            </a:endParaRPr>
          </a:p>
        </p:txBody>
      </p:sp>
      <p:sp>
        <p:nvSpPr>
          <p:cNvPr id="4" name="文本框 3"/>
          <p:cNvSpPr txBox="1"/>
          <p:nvPr/>
        </p:nvSpPr>
        <p:spPr>
          <a:xfrm>
            <a:off x="137160" y="3811270"/>
            <a:ext cx="11917680" cy="3046095"/>
          </a:xfrm>
          <a:prstGeom prst="rect">
            <a:avLst/>
          </a:prstGeom>
          <a:solidFill>
            <a:schemeClr val="accent2">
              <a:lumMod val="20000"/>
              <a:lumOff val="80000"/>
            </a:schemeClr>
          </a:solidFill>
          <a:ln w="9525">
            <a:noFill/>
          </a:ln>
        </p:spPr>
        <p:txBody>
          <a:bodyPr wrap="square">
            <a:spAutoFit/>
          </a:bodyPr>
          <a:p>
            <a:pPr indent="292100"/>
            <a:r>
              <a:rPr lang="en-US" sz="2400" b="0">
                <a:solidFill>
                  <a:srgbClr val="000000"/>
                </a:solidFill>
                <a:latin typeface="Times New Roman" panose="02020603050405020304" charset="0"/>
                <a:ea typeface="宋体" panose="02010600030101010101" pitchFamily="2" charset="-122"/>
              </a:rPr>
              <a:t>41.A.unusual			B.rare			C.big			D.regular</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42.A.stranger			B.woman		C.couple		D.waiter</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43.A.embarrassed			B.confused		C.worried		D.scared</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44.A.shouting			B.aiming		C.smiling		D.getting</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45.A.turns out			B.turns on		C.strikes out		D.goes on</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46.A.relationship			B.appreciation		C.friendship		D.instruction</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47.A.bill				B.note			C.excuse		D.notice</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48.A.credit				B.cash			C.change		D.fortune</a:t>
            </a:r>
            <a:endParaRPr lang="en-US" sz="2400" b="0">
              <a:solidFill>
                <a:srgbClr val="000000"/>
              </a:solidFill>
              <a:latin typeface="Times New Roman" panose="02020603050405020304" charset="0"/>
              <a:ea typeface="宋体" panose="02010600030101010101" pitchFamily="2" charset="-122"/>
            </a:endParaRPr>
          </a:p>
        </p:txBody>
      </p:sp>
      <p:cxnSp>
        <p:nvCxnSpPr>
          <p:cNvPr id="9" name="直接箭头连接符 8"/>
          <p:cNvCxnSpPr/>
          <p:nvPr/>
        </p:nvCxnSpPr>
        <p:spPr>
          <a:xfrm>
            <a:off x="8961120" y="814705"/>
            <a:ext cx="1831340" cy="311785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8" name="矩形 7"/>
          <p:cNvSpPr/>
          <p:nvPr/>
        </p:nvSpPr>
        <p:spPr>
          <a:xfrm>
            <a:off x="2479040" y="608965"/>
            <a:ext cx="372364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10229850" y="389318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2"/>
            </p:custDataLst>
          </p:nvPr>
        </p:nvSpPr>
        <p:spPr>
          <a:xfrm>
            <a:off x="10534015" y="972185"/>
            <a:ext cx="72834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custDataLst>
              <p:tags r:id="rId3"/>
            </p:custDataLst>
          </p:nvPr>
        </p:nvSpPr>
        <p:spPr>
          <a:xfrm>
            <a:off x="7609205" y="972185"/>
            <a:ext cx="285750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custDataLst>
              <p:tags r:id="rId4"/>
            </p:custDataLst>
          </p:nvPr>
        </p:nvSpPr>
        <p:spPr>
          <a:xfrm>
            <a:off x="7486650" y="430911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custDataLst>
              <p:tags r:id="rId5"/>
            </p:custDataLst>
          </p:nvPr>
        </p:nvSpPr>
        <p:spPr>
          <a:xfrm>
            <a:off x="4690110" y="4595495"/>
            <a:ext cx="151257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6"/>
            </p:custDataLst>
          </p:nvPr>
        </p:nvSpPr>
        <p:spPr>
          <a:xfrm>
            <a:off x="7486650" y="501269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custDataLst>
              <p:tags r:id="rId7"/>
            </p:custDataLst>
          </p:nvPr>
        </p:nvSpPr>
        <p:spPr>
          <a:xfrm>
            <a:off x="932815" y="543750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custDataLst>
              <p:tags r:id="rId8"/>
            </p:custDataLst>
          </p:nvPr>
        </p:nvSpPr>
        <p:spPr>
          <a:xfrm>
            <a:off x="932815" y="5767705"/>
            <a:ext cx="188214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custDataLst>
              <p:tags r:id="rId9"/>
            </p:custDataLst>
          </p:nvPr>
        </p:nvSpPr>
        <p:spPr>
          <a:xfrm>
            <a:off x="4572000" y="608711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10"/>
            </p:custDataLst>
          </p:nvPr>
        </p:nvSpPr>
        <p:spPr>
          <a:xfrm>
            <a:off x="4572000" y="646239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custDataLst>
              <p:tags r:id="rId11"/>
            </p:custDataLst>
          </p:nvPr>
        </p:nvSpPr>
        <p:spPr>
          <a:xfrm>
            <a:off x="3775710" y="1713865"/>
            <a:ext cx="314706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custDataLst>
              <p:tags r:id="rId12"/>
            </p:custDataLst>
          </p:nvPr>
        </p:nvSpPr>
        <p:spPr>
          <a:xfrm>
            <a:off x="3206750" y="3145155"/>
            <a:ext cx="275971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custDataLst>
              <p:tags r:id="rId13"/>
            </p:custDataLst>
          </p:nvPr>
        </p:nvSpPr>
        <p:spPr>
          <a:xfrm>
            <a:off x="9714230" y="2405380"/>
            <a:ext cx="117030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custDataLst>
              <p:tags r:id="rId14"/>
            </p:custDataLst>
          </p:nvPr>
        </p:nvSpPr>
        <p:spPr>
          <a:xfrm>
            <a:off x="7609205" y="1713865"/>
            <a:ext cx="365315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箭头连接符 2"/>
          <p:cNvCxnSpPr/>
          <p:nvPr/>
        </p:nvCxnSpPr>
        <p:spPr>
          <a:xfrm>
            <a:off x="3775710" y="1182370"/>
            <a:ext cx="3868420" cy="315150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5" name="直接箭头连接符 4"/>
          <p:cNvCxnSpPr/>
          <p:nvPr/>
        </p:nvCxnSpPr>
        <p:spPr>
          <a:xfrm flipH="1">
            <a:off x="5658485" y="1182370"/>
            <a:ext cx="1445260" cy="344995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6" name="直接箭头连接符 5"/>
          <p:cNvCxnSpPr/>
          <p:nvPr/>
        </p:nvCxnSpPr>
        <p:spPr>
          <a:xfrm>
            <a:off x="1186180" y="1443990"/>
            <a:ext cx="6859270" cy="368173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a:endCxn id="25" idx="0"/>
          </p:cNvCxnSpPr>
          <p:nvPr/>
        </p:nvCxnSpPr>
        <p:spPr>
          <a:xfrm>
            <a:off x="1593850" y="1789430"/>
            <a:ext cx="7620" cy="364807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H="1">
            <a:off x="2551430" y="2280285"/>
            <a:ext cx="3294380" cy="351409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flipH="1">
            <a:off x="5545455" y="2605405"/>
            <a:ext cx="1711325" cy="342582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29" name="直接箭头连接符 28"/>
          <p:cNvCxnSpPr/>
          <p:nvPr/>
        </p:nvCxnSpPr>
        <p:spPr>
          <a:xfrm flipH="1">
            <a:off x="5349875" y="2879725"/>
            <a:ext cx="2973705" cy="372745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33" name="圆角矩形标注 32"/>
          <p:cNvSpPr/>
          <p:nvPr/>
        </p:nvSpPr>
        <p:spPr>
          <a:xfrm>
            <a:off x="8545830" y="4595495"/>
            <a:ext cx="1779905" cy="689610"/>
          </a:xfrm>
          <a:prstGeom prst="wedgeRoundRectCallout">
            <a:avLst>
              <a:gd name="adj1" fmla="val -41616"/>
              <a:gd name="adj2" fmla="val 77440"/>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solidFill>
                  <a:schemeClr val="tx1"/>
                </a:solidFill>
              </a:rPr>
              <a:t>开始行动</a:t>
            </a:r>
            <a:endParaRPr lang="zh-CN" altLang="en-US" sz="2800">
              <a:solidFill>
                <a:schemeClr val="tx1"/>
              </a:solidFill>
            </a:endParaRPr>
          </a:p>
        </p:txBody>
      </p:sp>
      <p:pic>
        <p:nvPicPr>
          <p:cNvPr id="13" name="内容占位符 12" descr="logo横版 png"/>
          <p:cNvPicPr>
            <a:picLocks noChangeAspect="1"/>
          </p:cNvPicPr>
          <p:nvPr userDrawn="1">
            <p:ph idx="1"/>
          </p:nvPr>
        </p:nvPicPr>
        <p:blipFill>
          <a:blip r:embed="rId15"/>
          <a:stretch>
            <a:fillRect/>
          </a:stretch>
        </p:blipFill>
        <p:spPr>
          <a:xfrm>
            <a:off x="11386820" y="202565"/>
            <a:ext cx="661035" cy="699135"/>
          </a:xfrm>
          <a:prstGeom prst="rect">
            <a:avLst/>
          </a:prstGeom>
          <a:noFill/>
          <a:ln w="9525">
            <a:noFill/>
          </a:ln>
        </p:spPr>
      </p:pic>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nodeType="clickEffect">
                                  <p:stCondLst>
                                    <p:cond delay="0"/>
                                  </p:stCondLst>
                                  <p:childTnLst>
                                    <p:animEffect transition="out" filter="blinds(horizontal)">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3" presetClass="exit" presetSubtype="10" fill="hold" nodeType="clickEffect">
                                  <p:stCondLst>
                                    <p:cond delay="0"/>
                                  </p:stCondLst>
                                  <p:childTnLst>
                                    <p:animEffect transition="out" filter="blinds(horizontal)">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nodeType="clickEffect">
                                  <p:stCondLst>
                                    <p:cond delay="0"/>
                                  </p:stCondLst>
                                  <p:childTnLst>
                                    <p:animEffect transition="out" filter="blinds(horizontal)">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2" presetClass="exit" presetSubtype="4" fill="hold" grpId="1" nodeType="clickEffect">
                                  <p:stCondLst>
                                    <p:cond delay="0"/>
                                  </p:stCondLst>
                                  <p:childTnLst>
                                    <p:animEffect transition="out" filter="wipe(down)">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3" presetClass="exit" presetSubtype="10" fill="hold" nodeType="clickEffect">
                                  <p:stCondLst>
                                    <p:cond delay="0"/>
                                  </p:stCondLst>
                                  <p:childTnLst>
                                    <p:animEffect transition="out" filter="blinds(horizontal)">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3" presetClass="exit" presetSubtype="10" fill="hold" nodeType="clickEffect">
                                  <p:stCondLst>
                                    <p:cond delay="0"/>
                                  </p:stCondLst>
                                  <p:childTnLst>
                                    <p:animEffect transition="out" filter="blinds(horizontal)">
                                      <p:cBhvr>
                                        <p:cTn id="125" dur="500"/>
                                        <p:tgtEl>
                                          <p:spTgt spid="14"/>
                                        </p:tgtEl>
                                      </p:cBhvr>
                                    </p:animEffect>
                                    <p:set>
                                      <p:cBhvr>
                                        <p:cTn id="126" dur="1" fill="hold">
                                          <p:stCondLst>
                                            <p:cond delay="499"/>
                                          </p:stCondLst>
                                        </p:cTn>
                                        <p:tgtEl>
                                          <p:spTgt spid="1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3" presetClass="exit" presetSubtype="10" fill="hold" nodeType="clickEffect">
                                  <p:stCondLst>
                                    <p:cond delay="0"/>
                                  </p:stCondLst>
                                  <p:childTnLst>
                                    <p:animEffect transition="out" filter="blinds(horizontal)">
                                      <p:cBhvr>
                                        <p:cTn id="142" dur="500"/>
                                        <p:tgtEl>
                                          <p:spTgt spid="29"/>
                                        </p:tgtEl>
                                      </p:cBhvr>
                                    </p:animEffect>
                                    <p:set>
                                      <p:cBhvr>
                                        <p:cTn id="143"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12" grpId="0" bldLvl="0" animBg="1"/>
      <p:bldP spid="15"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30" grpId="0" bldLvl="0" animBg="1"/>
      <p:bldP spid="31" grpId="0" bldLvl="0" animBg="1"/>
      <p:bldP spid="32" grpId="0" bldLvl="0" animBg="1"/>
      <p:bldP spid="2" grpId="0" bldLvl="0" animBg="1"/>
      <p:bldP spid="33" grpId="0" bldLvl="0" animBg="1"/>
      <p:bldP spid="33" grpId="1"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229235" y="127635"/>
            <a:ext cx="11694160" cy="3158490"/>
          </a:xfrm>
          <a:prstGeom prst="rect">
            <a:avLst/>
          </a:prstGeom>
          <a:solidFill>
            <a:schemeClr val="accent5">
              <a:lumMod val="40000"/>
              <a:lumOff val="60000"/>
            </a:schemeClr>
          </a:solidFill>
          <a:ln w="9525">
            <a:noFill/>
          </a:ln>
        </p:spPr>
        <p:txBody>
          <a:bodyPr wrap="square">
            <a:noAutofit/>
          </a:bodyPr>
          <a:p>
            <a:pPr indent="292100"/>
            <a:r>
              <a:rPr sz="2400" b="0">
                <a:ea typeface="宋体" panose="02010600030101010101" pitchFamily="2" charset="-122"/>
              </a:rPr>
              <a:t>“Today your meal is on my wife and me,” it read. “ </a:t>
            </a:r>
            <a:r>
              <a:rPr sz="2400" b="0" u="sng">
                <a:ea typeface="宋体" panose="02010600030101010101" pitchFamily="2" charset="-122"/>
              </a:rPr>
              <a:t>49</a:t>
            </a:r>
            <a:r>
              <a:rPr sz="2400" b="0">
                <a:ea typeface="宋体" panose="02010600030101010101" pitchFamily="2" charset="-122"/>
              </a:rPr>
              <a:t> that baby as long as possible. The Masons.”</a:t>
            </a:r>
            <a:endParaRPr sz="2400" b="0">
              <a:ea typeface="宋体" panose="02010600030101010101" pitchFamily="2" charset="-122"/>
            </a:endParaRPr>
          </a:p>
          <a:p>
            <a:pPr indent="292100"/>
            <a:r>
              <a:rPr sz="2400" b="0">
                <a:ea typeface="宋体" panose="02010600030101010101" pitchFamily="2" charset="-122"/>
              </a:rPr>
              <a:t>For Smith, it was a happy moment of reassurance （认可） and feeling </a:t>
            </a:r>
            <a:r>
              <a:rPr sz="2400" b="0" u="sng">
                <a:ea typeface="宋体" panose="02010600030101010101" pitchFamily="2" charset="-122"/>
              </a:rPr>
              <a:t>50</a:t>
            </a:r>
            <a:r>
              <a:rPr sz="2400" b="0">
                <a:ea typeface="宋体" panose="02010600030101010101" pitchFamily="2" charset="-122"/>
              </a:rPr>
              <a:t> . He was touched by the generosity and noted that he didn’t have a father figure growing up, so spending this time with his son is super </a:t>
            </a:r>
            <a:r>
              <a:rPr sz="2400" b="0" u="sng">
                <a:ea typeface="宋体" panose="02010600030101010101" pitchFamily="2" charset="-122"/>
              </a:rPr>
              <a:t>51</a:t>
            </a:r>
            <a:r>
              <a:rPr sz="2400" b="0">
                <a:ea typeface="宋体" panose="02010600030101010101" pitchFamily="2" charset="-122"/>
              </a:rPr>
              <a:t> to him.</a:t>
            </a:r>
            <a:endParaRPr sz="2400" b="0">
              <a:ea typeface="宋体" panose="02010600030101010101" pitchFamily="2" charset="-122"/>
            </a:endParaRPr>
          </a:p>
          <a:p>
            <a:pPr indent="292100"/>
            <a:r>
              <a:rPr sz="2400" b="0">
                <a:ea typeface="宋体" panose="02010600030101010101" pitchFamily="2" charset="-122"/>
              </a:rPr>
              <a:t>He wrote that he’ll share this </a:t>
            </a:r>
            <a:r>
              <a:rPr sz="2400" b="0" u="sng">
                <a:ea typeface="宋体" panose="02010600030101010101" pitchFamily="2" charset="-122"/>
              </a:rPr>
              <a:t>52</a:t>
            </a:r>
            <a:r>
              <a:rPr sz="2400" b="0">
                <a:ea typeface="宋体" panose="02010600030101010101" pitchFamily="2" charset="-122"/>
              </a:rPr>
              <a:t> with his son when he’s older and that he wants to teach him kindness and about the</a:t>
            </a:r>
            <a:r>
              <a:rPr sz="2400" b="0" u="sng">
                <a:ea typeface="宋体" panose="02010600030101010101" pitchFamily="2" charset="-122"/>
              </a:rPr>
              <a:t> 53</a:t>
            </a:r>
            <a:r>
              <a:rPr sz="2400" b="0">
                <a:ea typeface="宋体" panose="02010600030101010101" pitchFamily="2" charset="-122"/>
              </a:rPr>
              <a:t> of giving back.</a:t>
            </a:r>
            <a:endParaRPr sz="2400" b="0">
              <a:ea typeface="宋体" panose="02010600030101010101" pitchFamily="2" charset="-122"/>
            </a:endParaRPr>
          </a:p>
          <a:p>
            <a:pPr indent="292100"/>
            <a:r>
              <a:rPr sz="2400" b="0">
                <a:ea typeface="宋体" panose="02010600030101010101" pitchFamily="2" charset="-122"/>
              </a:rPr>
              <a:t>“I make sure I’m </a:t>
            </a:r>
            <a:r>
              <a:rPr sz="2400" b="0" u="sng">
                <a:ea typeface="宋体" panose="02010600030101010101" pitchFamily="2" charset="-122"/>
              </a:rPr>
              <a:t>54</a:t>
            </a:r>
            <a:r>
              <a:rPr sz="2400" b="0">
                <a:ea typeface="宋体" panose="02010600030101010101" pitchFamily="2" charset="-122"/>
              </a:rPr>
              <a:t> ,” Smith wrapped. “I get blessed—I want to </a:t>
            </a:r>
            <a:r>
              <a:rPr sz="2400" b="0" u="sng">
                <a:ea typeface="宋体" panose="02010600030101010101" pitchFamily="2" charset="-122"/>
              </a:rPr>
              <a:t>55</a:t>
            </a:r>
            <a:r>
              <a:rPr sz="2400" b="0">
                <a:ea typeface="宋体" panose="02010600030101010101" pitchFamily="2" charset="-122"/>
              </a:rPr>
              <a:t> someone else.”</a:t>
            </a:r>
            <a:endParaRPr sz="2400" b="0">
              <a:ea typeface="宋体" panose="02010600030101010101" pitchFamily="2" charset="-122"/>
            </a:endParaRPr>
          </a:p>
        </p:txBody>
      </p:sp>
      <p:sp>
        <p:nvSpPr>
          <p:cNvPr id="4" name="文本框 3"/>
          <p:cNvSpPr txBox="1"/>
          <p:nvPr/>
        </p:nvSpPr>
        <p:spPr>
          <a:xfrm>
            <a:off x="137160" y="3811270"/>
            <a:ext cx="11917680" cy="2676525"/>
          </a:xfrm>
          <a:prstGeom prst="rect">
            <a:avLst/>
          </a:prstGeom>
          <a:solidFill>
            <a:schemeClr val="accent2">
              <a:lumMod val="20000"/>
              <a:lumOff val="80000"/>
            </a:schemeClr>
          </a:solidFill>
          <a:ln w="9525">
            <a:noFill/>
          </a:ln>
        </p:spPr>
        <p:txBody>
          <a:bodyPr wrap="square">
            <a:spAutoFit/>
          </a:bodyPr>
          <a:p>
            <a:pPr indent="292100"/>
            <a:r>
              <a:rPr lang="en-US" sz="2400" b="0">
                <a:solidFill>
                  <a:srgbClr val="000000"/>
                </a:solidFill>
                <a:latin typeface="Times New Roman" panose="02020603050405020304" charset="0"/>
                <a:ea typeface="宋体" panose="02010600030101010101" pitchFamily="2" charset="-122"/>
              </a:rPr>
              <a:t>49.A.Enjoy		            B.Share		C.Protect		D.Cheer</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50.A.lost		            B.exposed		C.wronged		D.seen</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51.A.significant	            B.occasional	            C.grateful		D.influential</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52.A.idea		            B.breakfast	            C.joy			D.story</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53.A.feeling		            B.comfort		C.power		D.consequence</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54.A.carrying it through	B.paying it forward	C.making it up	            D.putting it down</a:t>
            </a:r>
            <a:endParaRPr lang="en-US" sz="2400" b="0">
              <a:solidFill>
                <a:srgbClr val="000000"/>
              </a:solidFill>
              <a:latin typeface="Times New Roman" panose="02020603050405020304" charset="0"/>
              <a:ea typeface="宋体" panose="02010600030101010101" pitchFamily="2" charset="-122"/>
            </a:endParaRPr>
          </a:p>
          <a:p>
            <a:pPr indent="292100"/>
            <a:r>
              <a:rPr lang="en-US" sz="2400" b="0">
                <a:solidFill>
                  <a:srgbClr val="000000"/>
                </a:solidFill>
                <a:latin typeface="Times New Roman" panose="02020603050405020304" charset="0"/>
                <a:ea typeface="宋体" panose="02010600030101010101" pitchFamily="2" charset="-122"/>
              </a:rPr>
              <a:t>55.A.approach		B.address		C.bless			D.watch</a:t>
            </a:r>
            <a:endParaRPr lang="en-US" sz="2400" b="0">
              <a:solidFill>
                <a:srgbClr val="000000"/>
              </a:solidFill>
              <a:latin typeface="Times New Roman" panose="02020603050405020304" charset="0"/>
              <a:ea typeface="宋体" panose="02010600030101010101" pitchFamily="2" charset="-122"/>
            </a:endParaRPr>
          </a:p>
        </p:txBody>
      </p:sp>
      <p:cxnSp>
        <p:nvCxnSpPr>
          <p:cNvPr id="9" name="直接箭头连接符 8"/>
          <p:cNvCxnSpPr/>
          <p:nvPr/>
        </p:nvCxnSpPr>
        <p:spPr>
          <a:xfrm flipH="1">
            <a:off x="2005965" y="424180"/>
            <a:ext cx="5473700" cy="343598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1" name="矩形 10"/>
          <p:cNvSpPr/>
          <p:nvPr>
            <p:custDataLst>
              <p:tags r:id="rId1"/>
            </p:custDataLst>
          </p:nvPr>
        </p:nvSpPr>
        <p:spPr>
          <a:xfrm>
            <a:off x="815975" y="389318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2"/>
            </p:custDataLst>
          </p:nvPr>
        </p:nvSpPr>
        <p:spPr>
          <a:xfrm>
            <a:off x="5658485" y="972185"/>
            <a:ext cx="195072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custDataLst>
              <p:tags r:id="rId3"/>
            </p:custDataLst>
          </p:nvPr>
        </p:nvSpPr>
        <p:spPr>
          <a:xfrm>
            <a:off x="9147175" y="428815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custDataLst>
              <p:tags r:id="rId4"/>
            </p:custDataLst>
          </p:nvPr>
        </p:nvSpPr>
        <p:spPr>
          <a:xfrm>
            <a:off x="932815" y="4665345"/>
            <a:ext cx="151257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5"/>
            </p:custDataLst>
          </p:nvPr>
        </p:nvSpPr>
        <p:spPr>
          <a:xfrm>
            <a:off x="9147175" y="501269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custDataLst>
              <p:tags r:id="rId6"/>
            </p:custDataLst>
          </p:nvPr>
        </p:nvSpPr>
        <p:spPr>
          <a:xfrm>
            <a:off x="6400800" y="536956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custDataLst>
              <p:tags r:id="rId7"/>
            </p:custDataLst>
          </p:nvPr>
        </p:nvSpPr>
        <p:spPr>
          <a:xfrm>
            <a:off x="3902075" y="5777865"/>
            <a:ext cx="229362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custDataLst>
              <p:tags r:id="rId8"/>
            </p:custDataLst>
          </p:nvPr>
        </p:nvSpPr>
        <p:spPr>
          <a:xfrm>
            <a:off x="6400800" y="603567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custDataLst>
              <p:tags r:id="rId9"/>
            </p:custDataLst>
          </p:nvPr>
        </p:nvSpPr>
        <p:spPr>
          <a:xfrm>
            <a:off x="7737475" y="1333500"/>
            <a:ext cx="274574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custDataLst>
              <p:tags r:id="rId10"/>
            </p:custDataLst>
          </p:nvPr>
        </p:nvSpPr>
        <p:spPr>
          <a:xfrm>
            <a:off x="5658485" y="2415540"/>
            <a:ext cx="168529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箭头连接符 2"/>
          <p:cNvCxnSpPr/>
          <p:nvPr/>
        </p:nvCxnSpPr>
        <p:spPr>
          <a:xfrm flipH="1">
            <a:off x="9897110" y="1154430"/>
            <a:ext cx="586740" cy="313817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5" name="直接箭头连接符 4"/>
          <p:cNvCxnSpPr/>
          <p:nvPr/>
        </p:nvCxnSpPr>
        <p:spPr>
          <a:xfrm flipH="1">
            <a:off x="2057400" y="1957070"/>
            <a:ext cx="4568190" cy="270573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6" name="直接箭头连接符 5"/>
          <p:cNvCxnSpPr/>
          <p:nvPr/>
        </p:nvCxnSpPr>
        <p:spPr>
          <a:xfrm>
            <a:off x="4824730" y="2317115"/>
            <a:ext cx="4526915" cy="270573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nvCxnSpPr>
        <p:spPr>
          <a:xfrm>
            <a:off x="5123180" y="2625725"/>
            <a:ext cx="1938655" cy="297942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a:off x="2952115" y="3068320"/>
            <a:ext cx="1543685" cy="272605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flipH="1">
            <a:off x="7150100" y="2872740"/>
            <a:ext cx="2170430" cy="329247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3" name="矩形 12"/>
          <p:cNvSpPr/>
          <p:nvPr>
            <p:custDataLst>
              <p:tags r:id="rId11"/>
            </p:custDataLst>
          </p:nvPr>
        </p:nvSpPr>
        <p:spPr>
          <a:xfrm>
            <a:off x="6052185" y="2790190"/>
            <a:ext cx="168529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241300" y="1009650"/>
            <a:ext cx="11870055" cy="4679315"/>
          </a:xfrm>
          <a:prstGeom prst="rect">
            <a:avLst/>
          </a:prstGeom>
          <a:solidFill>
            <a:schemeClr val="accent3">
              <a:lumMod val="60000"/>
              <a:lumOff val="40000"/>
            </a:schemeClr>
          </a:solidFill>
          <a:ln>
            <a:solidFill>
              <a:schemeClr val="accent3">
                <a:lumMod val="60000"/>
                <a:lumOff val="40000"/>
              </a:schemeClr>
            </a:solidFill>
          </a:ln>
        </p:spPr>
        <p:txBody>
          <a:bodyPr wrap="square" rtlCol="0">
            <a:noAutofit/>
          </a:bodyPr>
          <a:p>
            <a:r>
              <a:rPr lang="zh-CN" altLang="en-US" sz="3600" b="1">
                <a:solidFill>
                  <a:schemeClr val="accent2">
                    <a:lumMod val="50000"/>
                  </a:schemeClr>
                </a:solidFill>
                <a:latin typeface="华文行楷" panose="02010800040101010101" charset="-122"/>
                <a:ea typeface="华文行楷" panose="02010800040101010101" charset="-122"/>
              </a:rPr>
              <a:t>知识补充：</a:t>
            </a:r>
            <a:r>
              <a:rPr lang="en-US" altLang="zh-CN" sz="3600" b="1">
                <a:solidFill>
                  <a:schemeClr val="accent2">
                    <a:lumMod val="50000"/>
                  </a:schemeClr>
                </a:solidFill>
                <a:latin typeface="Times New Roman" panose="02020603050405020304" charset="0"/>
                <a:ea typeface="华文行楷" panose="02010800040101010101" charset="-122"/>
                <a:cs typeface="Times New Roman" panose="02020603050405020304" charset="0"/>
              </a:rPr>
              <a:t>pay it forward</a:t>
            </a:r>
            <a:endParaRPr lang="zh-CN" altLang="en-US" sz="3600" b="1">
              <a:solidFill>
                <a:schemeClr val="accent2">
                  <a:lumMod val="50000"/>
                </a:schemeClr>
              </a:solidFill>
              <a:latin typeface="仿宋" panose="02010609060101010101" charset="-122"/>
              <a:ea typeface="仿宋" panose="02010609060101010101" charset="-122"/>
              <a:cs typeface="仿宋" panose="02010609060101010101" charset="-122"/>
            </a:endParaRPr>
          </a:p>
          <a:p>
            <a:r>
              <a:rPr sz="2800" b="1">
                <a:solidFill>
                  <a:srgbClr val="C00000"/>
                </a:solidFill>
                <a:latin typeface="仿宋" panose="02010609060101010101" charset="-122"/>
                <a:ea typeface="仿宋" panose="02010609060101010101" charset="-122"/>
                <a:cs typeface="仿宋" panose="02010609060101010101" charset="-122"/>
              </a:rPr>
              <a:t>向前传递善意</a:t>
            </a:r>
            <a:r>
              <a:rPr sz="2800" b="1">
                <a:latin typeface="仿宋" panose="02010609060101010101" charset="-122"/>
                <a:ea typeface="仿宋" panose="02010609060101010101" charset="-122"/>
                <a:cs typeface="仿宋" panose="02010609060101010101" charset="-122"/>
              </a:rPr>
              <a:t>，即通过将善行传递给他人，以期激发更多人行善的连锁反应。</a:t>
            </a:r>
            <a:endParaRPr sz="2800" b="1">
              <a:latin typeface="仿宋" panose="02010609060101010101" charset="-122"/>
              <a:ea typeface="仿宋" panose="02010609060101010101" charset="-122"/>
              <a:cs typeface="仿宋" panose="02010609060101010101" charset="-122"/>
            </a:endParaRPr>
          </a:p>
          <a:p>
            <a:r>
              <a:rPr sz="2800" b="1">
                <a:latin typeface="仿宋" panose="02010609060101010101" charset="-122"/>
                <a:ea typeface="仿宋" panose="02010609060101010101" charset="-122"/>
                <a:cs typeface="仿宋" panose="02010609060101010101" charset="-122"/>
              </a:rPr>
              <a:t>这个短语的来源可以追溯到一部名为《向前一步》（Pay It Forward）的小说，作者是凯瑟琳·赫伯特·海格。这本小说讲述了一个小男孩提出的一种理念：为了回报别人的善意，他们应该向前传递善行，而不是简单地回报给善待自己的人，从而形成了一种连锁效应，让更多人受益。</a:t>
            </a:r>
            <a:endParaRPr sz="2800" b="1">
              <a:latin typeface="仿宋" panose="02010609060101010101" charset="-122"/>
              <a:ea typeface="仿宋" panose="02010609060101010101" charset="-122"/>
              <a:cs typeface="仿宋" panose="02010609060101010101" charset="-122"/>
            </a:endParaRPr>
          </a:p>
          <a:p>
            <a:r>
              <a:rPr sz="2800" b="1">
                <a:latin typeface="仿宋" panose="02010609060101010101" charset="-122"/>
                <a:ea typeface="仿宋" panose="02010609060101010101" charset="-122"/>
                <a:cs typeface="仿宋" panose="02010609060101010101" charset="-122"/>
              </a:rPr>
              <a:t>这部小说后来被改编成同名电影，进一步传播了"pay it forward"这一理念。如今，这个短语已经成为一种社会行为准则，鼓励人们通过行善来影响和改善社会，反映了一种积极向上、利他主义的价值观。</a:t>
            </a:r>
            <a:endParaRPr sz="2800" b="1">
              <a:latin typeface="仿宋" panose="02010609060101010101" charset="-122"/>
              <a:ea typeface="仿宋" panose="02010609060101010101" charset="-122"/>
              <a:cs typeface="仿宋" panose="02010609060101010101" charset="-122"/>
            </a:endParaRPr>
          </a:p>
        </p:txBody>
      </p:sp>
      <p:pic>
        <p:nvPicPr>
          <p:cNvPr id="2" name="内容占位符 1" descr="logo横版 png"/>
          <p:cNvPicPr>
            <a:picLocks noChangeAspect="1"/>
          </p:cNvPicPr>
          <p:nvPr userDrawn="1">
            <p:ph idx="1"/>
          </p:nvPr>
        </p:nvPicPr>
        <p:blipFill>
          <a:blip r:embed="rId12"/>
          <a:stretch>
            <a:fillRect/>
          </a:stretch>
        </p:blipFill>
        <p:spPr>
          <a:xfrm>
            <a:off x="11386820" y="202565"/>
            <a:ext cx="661035" cy="699135"/>
          </a:xfrm>
          <a:prstGeom prst="rect">
            <a:avLst/>
          </a:prstGeom>
          <a:noFill/>
          <a:ln w="9525">
            <a:noFill/>
          </a:ln>
        </p:spPr>
      </p:pic>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nodeType="clickEffect">
                                  <p:stCondLst>
                                    <p:cond delay="0"/>
                                  </p:stCondLst>
                                  <p:childTnLst>
                                    <p:animEffect transition="out" filter="blinds(horizontal)">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nodeType="clickEffect">
                                  <p:stCondLst>
                                    <p:cond delay="0"/>
                                  </p:stCondLst>
                                  <p:childTnLst>
                                    <p:animEffect transition="out" filter="blinds(horizontal)">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xit" presetSubtype="4" fill="hold" nodeType="clickEffect">
                                  <p:stCondLst>
                                    <p:cond delay="0"/>
                                  </p:stCondLst>
                                  <p:childTnLst>
                                    <p:animEffect transition="out" filter="wipe(down)">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3" presetClass="exit" presetSubtype="10" fill="hold" nodeType="clickEffect">
                                  <p:stCondLst>
                                    <p:cond delay="0"/>
                                  </p:stCondLst>
                                  <p:childTnLst>
                                    <p:animEffect transition="out" filter="blinds(horizontal)">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xit" presetSubtype="4" fill="hold" grpId="1" nodeType="clickEffect">
                                  <p:stCondLst>
                                    <p:cond delay="0"/>
                                  </p:stCondLst>
                                  <p:childTnLst>
                                    <p:animEffect transition="out" filter="wipe(down)">
                                      <p:cBhvr>
                                        <p:cTn id="100" dur="500"/>
                                        <p:tgtEl>
                                          <p:spTgt spid="53"/>
                                        </p:tgtEl>
                                      </p:cBhvr>
                                    </p:animEffect>
                                    <p:set>
                                      <p:cBhvr>
                                        <p:cTn id="101" dur="1" fill="hold">
                                          <p:stCondLst>
                                            <p:cond delay="499"/>
                                          </p:stCondLst>
                                        </p:cTn>
                                        <p:tgtEl>
                                          <p:spTgt spid="5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4"/>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7"/>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3" presetClass="exit" presetSubtype="10" fill="hold" nodeType="clickEffect">
                                  <p:stCondLst>
                                    <p:cond delay="0"/>
                                  </p:stCondLst>
                                  <p:childTnLst>
                                    <p:animEffect transition="out" filter="blinds(horizontal)">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22" grpId="0" bldLvl="0" animBg="1"/>
      <p:bldP spid="23" grpId="0" bldLvl="0" animBg="1"/>
      <p:bldP spid="24" grpId="0" bldLvl="0" animBg="1"/>
      <p:bldP spid="25" grpId="0" bldLvl="0" animBg="1"/>
      <p:bldP spid="26" grpId="0" bldLvl="0" animBg="1"/>
      <p:bldP spid="27" grpId="0" bldLvl="0" animBg="1"/>
      <p:bldP spid="30" grpId="0" bldLvl="0" animBg="1"/>
      <p:bldP spid="32" grpId="0" bldLvl="0" animBg="1"/>
      <p:bldP spid="13" grpId="0" bldLvl="0" animBg="1"/>
      <p:bldP spid="53" grpId="0" bldLvl="0" animBg="1"/>
      <p:bldP spid="5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7020" y="146050"/>
            <a:ext cx="3672840" cy="790194"/>
            <a:chOff x="9930" y="7049"/>
            <a:chExt cx="4522" cy="732"/>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0"/>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3600" b="1">
                  <a:solidFill>
                    <a:schemeClr val="bg1"/>
                  </a:solidFill>
                  <a:latin typeface="汉仪君黑-45简" panose="020B0604020202020204" charset="-122"/>
                  <a:ea typeface="汉仪君黑-45简" panose="020B0604020202020204" charset="-122"/>
                  <a:sym typeface="+mn-ea"/>
                </a:rPr>
                <a:t>语言积累</a:t>
              </a:r>
              <a:endParaRPr lang="zh-CN" altLang="en-US" sz="36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0" y="1100455"/>
            <a:ext cx="11793855" cy="2648585"/>
          </a:xfrm>
          <a:prstGeom prst="rect">
            <a:avLst/>
          </a:prstGeom>
          <a:solidFill>
            <a:schemeClr val="bg1"/>
          </a:solidFill>
          <a:ln w="9525">
            <a:noFill/>
          </a:ln>
        </p:spPr>
        <p:txBody>
          <a:bodyPr wrap="square">
            <a:noAutofit/>
          </a:bodyPr>
          <a:p>
            <a:pPr indent="266700">
              <a:lnSpc>
                <a:spcPct val="90000"/>
              </a:lnSpc>
            </a:pPr>
            <a:r>
              <a:rPr lang="en-US" altLang="zh-CN" sz="3200" b="0">
                <a:solidFill>
                  <a:schemeClr val="tx1"/>
                </a:solidFill>
                <a:latin typeface="Times New Roman" panose="02020603050405020304" charset="0"/>
                <a:ea typeface="华文仿宋" panose="02010600040101010101" charset="-122"/>
                <a:cs typeface="Times New Roman" panose="02020603050405020304" charset="0"/>
              </a:rPr>
              <a:t>1. tend to sb         </a:t>
            </a:r>
            <a:r>
              <a:rPr lang="zh-CN" altLang="en-US" sz="3200" b="0">
                <a:solidFill>
                  <a:schemeClr val="tx1"/>
                </a:solidFill>
                <a:latin typeface="仿宋" panose="02010609060101010101" charset="-122"/>
                <a:ea typeface="仿宋" panose="02010609060101010101" charset="-122"/>
                <a:cs typeface="Times New Roman" panose="02020603050405020304" charset="0"/>
              </a:rPr>
              <a:t>照顾某人</a:t>
            </a:r>
            <a:r>
              <a:rPr lang="en-US" altLang="zh-CN" sz="3200" b="0">
                <a:solidFill>
                  <a:schemeClr val="tx1"/>
                </a:solidFill>
                <a:latin typeface="Times New Roman" panose="02020603050405020304" charset="0"/>
                <a:ea typeface="华文仿宋" panose="02010600040101010101" charset="-122"/>
                <a:cs typeface="Times New Roman" panose="02020603050405020304" charset="0"/>
              </a:rPr>
              <a:t>             2. strike out               </a:t>
            </a:r>
            <a:r>
              <a:rPr lang="zh-CN" altLang="en-US" sz="3200" b="0">
                <a:solidFill>
                  <a:schemeClr val="tx1"/>
                </a:solidFill>
                <a:latin typeface="仿宋" panose="02010609060101010101" charset="-122"/>
                <a:ea typeface="仿宋" panose="02010609060101010101" charset="-122"/>
                <a:cs typeface="Times New Roman" panose="02020603050405020304" charset="0"/>
              </a:rPr>
              <a:t>开始行动</a:t>
            </a:r>
            <a:endParaRPr lang="zh-CN" altLang="en-US" sz="3200" b="0">
              <a:solidFill>
                <a:schemeClr val="tx1"/>
              </a:solidFill>
              <a:latin typeface="Times New Roman" panose="02020603050405020304" charset="0"/>
              <a:ea typeface="华文仿宋" panose="02010600040101010101" charset="-122"/>
              <a:cs typeface="Times New Roman" panose="02020603050405020304" charset="0"/>
            </a:endParaRPr>
          </a:p>
          <a:p>
            <a:pPr indent="266700">
              <a:lnSpc>
                <a:spcPct val="90000"/>
              </a:lnSpc>
            </a:pPr>
            <a:r>
              <a:rPr lang="en-US" altLang="zh-CN" sz="3200" b="0">
                <a:solidFill>
                  <a:schemeClr val="tx1"/>
                </a:solidFill>
                <a:latin typeface="Times New Roman" panose="02020603050405020304" charset="0"/>
                <a:ea typeface="华文仿宋" panose="02010600040101010101" charset="-122"/>
                <a:cs typeface="Times New Roman" panose="02020603050405020304" charset="0"/>
              </a:rPr>
              <a:t>3. feel seen          </a:t>
            </a:r>
            <a:r>
              <a:rPr lang="zh-CN" altLang="en-US" sz="3200" b="0">
                <a:solidFill>
                  <a:schemeClr val="tx1"/>
                </a:solidFill>
                <a:latin typeface="仿宋" panose="02010609060101010101" charset="-122"/>
                <a:ea typeface="仿宋" panose="02010609060101010101" charset="-122"/>
                <a:cs typeface="Times New Roman" panose="02020603050405020304" charset="0"/>
              </a:rPr>
              <a:t>感到被看见</a:t>
            </a:r>
            <a:r>
              <a:rPr lang="en-US" altLang="zh-CN" sz="3200" b="0">
                <a:solidFill>
                  <a:schemeClr val="tx1"/>
                </a:solidFill>
                <a:latin typeface="仿宋" panose="02010609060101010101" charset="-122"/>
                <a:ea typeface="仿宋" panose="02010609060101010101" charset="-122"/>
                <a:cs typeface="Times New Roman" panose="02020603050405020304" charset="0"/>
              </a:rPr>
              <a:t>     </a:t>
            </a:r>
            <a:r>
              <a:rPr lang="en-US" altLang="zh-CN" sz="3200" b="0">
                <a:solidFill>
                  <a:schemeClr val="tx1"/>
                </a:solidFill>
                <a:latin typeface="Times New Roman" panose="02020603050405020304" charset="0"/>
                <a:ea typeface="华文仿宋" panose="02010600040101010101" charset="-122"/>
                <a:cs typeface="Times New Roman" panose="02020603050405020304" charset="0"/>
              </a:rPr>
              <a:t>4. a father figure       </a:t>
            </a:r>
            <a:r>
              <a:rPr lang="zh-CN" altLang="en-US" sz="3200" b="0">
                <a:solidFill>
                  <a:schemeClr val="tx1"/>
                </a:solidFill>
                <a:latin typeface="仿宋" panose="02010609060101010101" charset="-122"/>
                <a:ea typeface="仿宋" panose="02010609060101010101" charset="-122"/>
                <a:cs typeface="Times New Roman" panose="02020603050405020304" charset="0"/>
              </a:rPr>
              <a:t>父亲形象</a:t>
            </a:r>
            <a:endParaRPr lang="en-US" altLang="zh-CN" sz="3200" b="0">
              <a:solidFill>
                <a:schemeClr val="tx1"/>
              </a:solidFill>
              <a:latin typeface="Times New Roman" panose="02020603050405020304" charset="0"/>
              <a:ea typeface="华文仿宋" panose="02010600040101010101" charset="-122"/>
              <a:cs typeface="Times New Roman" panose="02020603050405020304" charset="0"/>
            </a:endParaRPr>
          </a:p>
          <a:p>
            <a:pPr indent="266700">
              <a:lnSpc>
                <a:spcPct val="90000"/>
              </a:lnSpc>
            </a:pPr>
            <a:r>
              <a:rPr lang="en-US" altLang="zh-CN" sz="3200" b="0">
                <a:solidFill>
                  <a:schemeClr val="tx1"/>
                </a:solidFill>
                <a:latin typeface="Times New Roman" panose="02020603050405020304" charset="0"/>
                <a:ea typeface="华文仿宋" panose="02010600040101010101" charset="-122"/>
                <a:cs typeface="Times New Roman" panose="02020603050405020304" charset="0"/>
              </a:rPr>
              <a:t>5. give back               </a:t>
            </a:r>
            <a:r>
              <a:rPr lang="zh-CN" altLang="en-US" sz="3200" b="0">
                <a:solidFill>
                  <a:schemeClr val="tx1"/>
                </a:solidFill>
                <a:latin typeface="仿宋" panose="02010609060101010101" charset="-122"/>
                <a:ea typeface="仿宋" panose="02010609060101010101" charset="-122"/>
                <a:cs typeface="Times New Roman" panose="02020603050405020304" charset="0"/>
              </a:rPr>
              <a:t>回馈社会</a:t>
            </a:r>
            <a:r>
              <a:rPr lang="en-US" altLang="zh-CN" sz="3200" b="0">
                <a:solidFill>
                  <a:schemeClr val="tx1"/>
                </a:solidFill>
                <a:latin typeface="仿宋" panose="02010609060101010101" charset="-122"/>
                <a:ea typeface="仿宋" panose="02010609060101010101" charset="-122"/>
                <a:cs typeface="Times New Roman" panose="02020603050405020304" charset="0"/>
              </a:rPr>
              <a:t>    </a:t>
            </a:r>
            <a:endParaRPr lang="en-US" altLang="zh-CN" sz="3200" b="0">
              <a:solidFill>
                <a:schemeClr val="tx1"/>
              </a:solidFill>
              <a:latin typeface="仿宋" panose="02010609060101010101" charset="-122"/>
              <a:ea typeface="仿宋" panose="02010609060101010101" charset="-122"/>
              <a:cs typeface="Times New Roman" panose="02020603050405020304" charset="0"/>
            </a:endParaRPr>
          </a:p>
          <a:p>
            <a:pPr indent="266700">
              <a:lnSpc>
                <a:spcPct val="90000"/>
              </a:lnSpc>
            </a:pPr>
            <a:r>
              <a:rPr lang="en-US" altLang="zh-CN" sz="3200" b="0">
                <a:solidFill>
                  <a:schemeClr val="tx1"/>
                </a:solidFill>
                <a:latin typeface="Times New Roman" panose="02020603050405020304" charset="0"/>
                <a:ea typeface="华文仿宋" panose="02010600040101010101" charset="-122"/>
                <a:cs typeface="Times New Roman" panose="02020603050405020304" charset="0"/>
              </a:rPr>
              <a:t>6. pay it forward       </a:t>
            </a:r>
            <a:r>
              <a:rPr lang="zh-CN" altLang="en-US" sz="3200">
                <a:solidFill>
                  <a:schemeClr val="tx1"/>
                </a:solidFill>
                <a:latin typeface="仿宋" panose="02010609060101010101" charset="-122"/>
                <a:ea typeface="仿宋" panose="02010609060101010101" charset="-122"/>
                <a:cs typeface="Times New Roman" panose="02020603050405020304" charset="0"/>
                <a:sym typeface="+mn-ea"/>
              </a:rPr>
              <a:t>向前传递善意</a:t>
            </a:r>
            <a:endParaRPr lang="zh-CN" altLang="en-US" sz="3200">
              <a:solidFill>
                <a:schemeClr val="tx1"/>
              </a:solidFill>
              <a:latin typeface="仿宋" panose="02010609060101010101" charset="-122"/>
              <a:ea typeface="仿宋" panose="02010609060101010101" charset="-122"/>
              <a:cs typeface="Times New Roman" panose="02020603050405020304" charset="0"/>
              <a:sym typeface="+mn-ea"/>
            </a:endParaRPr>
          </a:p>
          <a:p>
            <a:pPr indent="266700">
              <a:lnSpc>
                <a:spcPct val="90000"/>
              </a:lnSpc>
            </a:pPr>
            <a:r>
              <a:rPr lang="en-US" altLang="zh-CN" sz="3200" b="0">
                <a:solidFill>
                  <a:schemeClr val="tx1"/>
                </a:solidFill>
                <a:latin typeface="Times New Roman" panose="02020603050405020304" charset="0"/>
                <a:ea typeface="华文仿宋" panose="02010600040101010101" charset="-122"/>
                <a:cs typeface="Times New Roman" panose="02020603050405020304" charset="0"/>
              </a:rPr>
              <a:t>7. wrap                   </a:t>
            </a:r>
            <a:r>
              <a:rPr lang="zh-CN" altLang="en-US" sz="3200" b="0">
                <a:solidFill>
                  <a:schemeClr val="tx1"/>
                </a:solidFill>
                <a:latin typeface="仿宋" panose="02010609060101010101" charset="-122"/>
                <a:ea typeface="仿宋" panose="02010609060101010101" charset="-122"/>
                <a:cs typeface="Times New Roman" panose="02020603050405020304" charset="0"/>
              </a:rPr>
              <a:t>包裹；结束</a:t>
            </a:r>
            <a:endParaRPr lang="zh-CN" altLang="en-US" sz="3200" b="0">
              <a:solidFill>
                <a:schemeClr val="tx1"/>
              </a:solidFill>
              <a:latin typeface="仿宋" panose="02010609060101010101" charset="-122"/>
              <a:ea typeface="仿宋" panose="02010609060101010101" charset="-122"/>
              <a:cs typeface="Times New Roman" panose="02020603050405020304" charset="0"/>
            </a:endParaRPr>
          </a:p>
        </p:txBody>
      </p:sp>
      <p:pic>
        <p:nvPicPr>
          <p:cNvPr id="11" name="图片 10"/>
          <p:cNvPicPr>
            <a:picLocks noChangeAspect="1"/>
          </p:cNvPicPr>
          <p:nvPr/>
        </p:nvPicPr>
        <p:blipFill>
          <a:blip r:embed="rId3"/>
          <a:stretch>
            <a:fillRect/>
          </a:stretch>
        </p:blipFill>
        <p:spPr>
          <a:xfrm>
            <a:off x="-635" y="3325495"/>
            <a:ext cx="12192635" cy="3628390"/>
          </a:xfrm>
          <a:prstGeom prst="rect">
            <a:avLst/>
          </a:prstGeom>
        </p:spPr>
      </p:pic>
      <p:pic>
        <p:nvPicPr>
          <p:cNvPr id="2" name="内容占位符 1" descr="logo横版 png"/>
          <p:cNvPicPr>
            <a:picLocks noChangeAspect="1"/>
          </p:cNvPicPr>
          <p:nvPr userDrawn="1">
            <p:ph idx="1"/>
          </p:nvPr>
        </p:nvPicPr>
        <p:blipFill>
          <a:blip r:embed="rId4"/>
          <a:stretch>
            <a:fillRect/>
          </a:stretch>
        </p:blipFill>
        <p:spPr>
          <a:xfrm>
            <a:off x="11386820" y="202565"/>
            <a:ext cx="661035" cy="699135"/>
          </a:xfrm>
          <a:prstGeom prst="rect">
            <a:avLst/>
          </a:prstGeom>
          <a:noFill/>
          <a:ln w="9525">
            <a:no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1457940" cy="201104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charset="0"/>
                <a:ea typeface="宋体" panose="02010600030101010101" pitchFamily="2" charset="-122"/>
              </a:rPr>
              <a:t> He was given by the waiter a note from the couple, saying what a great father he was and that they would like to leave some cash for his meal.</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381635" y="4257040"/>
            <a:ext cx="11298555" cy="1370965"/>
          </a:xfrm>
          <a:prstGeom prst="rect">
            <a:avLst/>
          </a:prstGeom>
          <a:noFill/>
        </p:spPr>
        <p:txBody>
          <a:bodyPr wrap="square" rtlCol="0" anchor="t">
            <a:spAutoFit/>
          </a:bodyPr>
          <a:p>
            <a:pPr indent="266700">
              <a:lnSpc>
                <a:spcPct val="130000"/>
              </a:lnSpc>
            </a:pPr>
            <a:r>
              <a:rPr lang="zh-CN" sz="3200">
                <a:ea typeface="等线" panose="02010600030101010101" pitchFamily="2" charset="-122"/>
                <a:sym typeface="+mn-ea"/>
              </a:rPr>
              <a:t>他从服务生那里得到一张来自于这对夫妻的纸条，上面写着他真是一个伟大的父亲，以及他们愿意为他的这顿饭付款。</a:t>
            </a:r>
            <a:endParaRPr lang="zh-CN" sz="3200">
              <a:ea typeface="等线" panose="02010600030101010101" pitchFamily="2" charset="-122"/>
              <a:sym typeface="+mn-ea"/>
            </a:endParaRPr>
          </a:p>
        </p:txBody>
      </p:sp>
      <p:cxnSp>
        <p:nvCxnSpPr>
          <p:cNvPr id="9" name="直接连接符 8"/>
          <p:cNvCxnSpPr/>
          <p:nvPr/>
        </p:nvCxnSpPr>
        <p:spPr>
          <a:xfrm flipV="1">
            <a:off x="1469390" y="1991360"/>
            <a:ext cx="1578610" cy="508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734695" y="202882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a:off x="5318125" y="1981835"/>
            <a:ext cx="1206500" cy="9525"/>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1647190" y="2006600"/>
            <a:ext cx="1416050" cy="368300"/>
          </a:xfrm>
          <a:prstGeom prst="rect">
            <a:avLst/>
          </a:prstGeom>
          <a:solidFill>
            <a:srgbClr val="FFFF00"/>
          </a:solidFill>
        </p:spPr>
        <p:txBody>
          <a:bodyPr wrap="square" rtlCol="0">
            <a:spAutoFit/>
          </a:bodyPr>
          <a:p>
            <a:r>
              <a:rPr lang="zh-CN" altLang="en-US"/>
              <a:t>谓语（被动）</a:t>
            </a:r>
            <a:endParaRPr lang="zh-CN" altLang="en-US"/>
          </a:p>
        </p:txBody>
      </p:sp>
      <p:sp>
        <p:nvSpPr>
          <p:cNvPr id="14" name="左中括号 13"/>
          <p:cNvSpPr/>
          <p:nvPr/>
        </p:nvSpPr>
        <p:spPr>
          <a:xfrm>
            <a:off x="3209290" y="144462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5119370" y="143573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20" name="直接连接符 19"/>
          <p:cNvCxnSpPr/>
          <p:nvPr>
            <p:custDataLst>
              <p:tags r:id="rId5"/>
            </p:custDataLst>
          </p:nvPr>
        </p:nvCxnSpPr>
        <p:spPr>
          <a:xfrm>
            <a:off x="824865" y="1990725"/>
            <a:ext cx="469900" cy="63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6"/>
            </p:custDataLst>
          </p:nvPr>
        </p:nvSpPr>
        <p:spPr>
          <a:xfrm>
            <a:off x="5304790" y="2006600"/>
            <a:ext cx="941705" cy="368300"/>
          </a:xfrm>
          <a:prstGeom prst="rect">
            <a:avLst/>
          </a:prstGeom>
          <a:solidFill>
            <a:srgbClr val="FFFF00"/>
          </a:solidFill>
        </p:spPr>
        <p:txBody>
          <a:bodyPr wrap="square" rtlCol="0">
            <a:spAutoFit/>
          </a:bodyPr>
          <a:p>
            <a:pPr algn="ctr"/>
            <a:r>
              <a:rPr lang="zh-CN" altLang="en-US"/>
              <a:t>宾语</a:t>
            </a:r>
            <a:endParaRPr lang="zh-CN" altLang="en-US"/>
          </a:p>
        </p:txBody>
      </p:sp>
      <p:sp>
        <p:nvSpPr>
          <p:cNvPr id="29" name="文本框 28"/>
          <p:cNvSpPr txBox="1"/>
          <p:nvPr>
            <p:custDataLst>
              <p:tags r:id="rId7"/>
            </p:custDataLst>
          </p:nvPr>
        </p:nvSpPr>
        <p:spPr>
          <a:xfrm>
            <a:off x="3705225" y="1996440"/>
            <a:ext cx="1234440" cy="368300"/>
          </a:xfrm>
          <a:prstGeom prst="rect">
            <a:avLst/>
          </a:prstGeom>
          <a:solidFill>
            <a:srgbClr val="FFFF00"/>
          </a:solidFill>
          <a:ln>
            <a:solidFill>
              <a:schemeClr val="tx2"/>
            </a:solidFill>
          </a:ln>
        </p:spPr>
        <p:txBody>
          <a:bodyPr wrap="square" rtlCol="0">
            <a:spAutoFit/>
          </a:bodyPr>
          <a:p>
            <a:pPr algn="ctr"/>
            <a:r>
              <a:rPr lang="zh-CN" altLang="en-US"/>
              <a:t>状语</a:t>
            </a:r>
            <a:endParaRPr lang="zh-CN" altLang="en-US"/>
          </a:p>
        </p:txBody>
      </p:sp>
      <p:cxnSp>
        <p:nvCxnSpPr>
          <p:cNvPr id="25" name="直接连接符 24"/>
          <p:cNvCxnSpPr/>
          <p:nvPr>
            <p:custDataLst>
              <p:tags r:id="rId8"/>
            </p:custDataLst>
          </p:nvPr>
        </p:nvCxnSpPr>
        <p:spPr>
          <a:xfrm>
            <a:off x="2280285" y="2676525"/>
            <a:ext cx="518795" cy="4445"/>
          </a:xfrm>
          <a:prstGeom prst="line">
            <a:avLst/>
          </a:prstGeom>
          <a:ln w="38100">
            <a:solidFill>
              <a:schemeClr val="accent6"/>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custDataLst>
              <p:tags r:id="rId9"/>
            </p:custDataLst>
          </p:nvPr>
        </p:nvCxnSpPr>
        <p:spPr>
          <a:xfrm flipV="1">
            <a:off x="3000375" y="2652395"/>
            <a:ext cx="631825" cy="1270"/>
          </a:xfrm>
          <a:prstGeom prst="line">
            <a:avLst/>
          </a:prstGeom>
          <a:ln w="38100">
            <a:solidFill>
              <a:schemeClr val="accent6">
                <a:lumMod val="60000"/>
                <a:lumOff val="40000"/>
              </a:schemeClr>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p:custDataLst>
              <p:tags r:id="rId10"/>
            </p:custDataLst>
          </p:nvPr>
        </p:nvCxnSpPr>
        <p:spPr>
          <a:xfrm>
            <a:off x="510540" y="2687320"/>
            <a:ext cx="1430020" cy="8255"/>
          </a:xfrm>
          <a:prstGeom prst="line">
            <a:avLst/>
          </a:prstGeom>
          <a:ln w="38100">
            <a:solidFill>
              <a:schemeClr val="accent4">
                <a:lumMod val="25000"/>
              </a:schemeClr>
            </a:solidFill>
          </a:ln>
        </p:spPr>
        <p:style>
          <a:lnRef idx="2">
            <a:schemeClr val="accent1"/>
          </a:lnRef>
          <a:fillRef idx="0">
            <a:srgbClr val="FFFFFF"/>
          </a:fillRef>
          <a:effectRef idx="0">
            <a:srgbClr val="FFFFFF"/>
          </a:effectRef>
          <a:fontRef idx="minor">
            <a:schemeClr val="tx1"/>
          </a:fontRef>
        </p:style>
      </p:cxnSp>
      <p:sp>
        <p:nvSpPr>
          <p:cNvPr id="7" name="文本框 6"/>
          <p:cNvSpPr txBox="1"/>
          <p:nvPr>
            <p:custDataLst>
              <p:tags r:id="rId11"/>
            </p:custDataLst>
          </p:nvPr>
        </p:nvSpPr>
        <p:spPr>
          <a:xfrm>
            <a:off x="2111375" y="2708275"/>
            <a:ext cx="718185" cy="368300"/>
          </a:xfrm>
          <a:prstGeom prst="rect">
            <a:avLst/>
          </a:prstGeom>
          <a:solidFill>
            <a:schemeClr val="tx2">
              <a:lumMod val="90000"/>
            </a:schemeClr>
          </a:solidFill>
          <a:ln>
            <a:solidFill>
              <a:schemeClr val="tx2"/>
            </a:solidFill>
          </a:ln>
        </p:spPr>
        <p:txBody>
          <a:bodyPr wrap="square" rtlCol="0">
            <a:spAutoFit/>
          </a:bodyPr>
          <a:p>
            <a:r>
              <a:rPr lang="zh-CN" altLang="en-US"/>
              <a:t>主语</a:t>
            </a:r>
            <a:endParaRPr lang="zh-CN" altLang="en-US"/>
          </a:p>
        </p:txBody>
      </p:sp>
      <p:sp>
        <p:nvSpPr>
          <p:cNvPr id="16" name="文本框 15"/>
          <p:cNvSpPr txBox="1"/>
          <p:nvPr>
            <p:custDataLst>
              <p:tags r:id="rId12"/>
            </p:custDataLst>
          </p:nvPr>
        </p:nvSpPr>
        <p:spPr>
          <a:xfrm>
            <a:off x="821055" y="2669540"/>
            <a:ext cx="757555" cy="368300"/>
          </a:xfrm>
          <a:prstGeom prst="rect">
            <a:avLst/>
          </a:prstGeom>
          <a:solidFill>
            <a:schemeClr val="tx2">
              <a:lumMod val="90000"/>
            </a:schemeClr>
          </a:solidFill>
          <a:ln>
            <a:solidFill>
              <a:schemeClr val="tx2"/>
            </a:solidFill>
          </a:ln>
        </p:spPr>
        <p:txBody>
          <a:bodyPr wrap="square" rtlCol="0">
            <a:spAutoFit/>
          </a:bodyPr>
          <a:p>
            <a:r>
              <a:rPr lang="zh-CN" altLang="en-US"/>
              <a:t>表语</a:t>
            </a:r>
            <a:endParaRPr lang="zh-CN" altLang="en-US"/>
          </a:p>
        </p:txBody>
      </p:sp>
      <p:sp>
        <p:nvSpPr>
          <p:cNvPr id="23" name="文本框 22"/>
          <p:cNvSpPr txBox="1"/>
          <p:nvPr>
            <p:custDataLst>
              <p:tags r:id="rId13"/>
            </p:custDataLst>
          </p:nvPr>
        </p:nvSpPr>
        <p:spPr>
          <a:xfrm>
            <a:off x="3000375" y="2713990"/>
            <a:ext cx="713105" cy="368300"/>
          </a:xfrm>
          <a:prstGeom prst="rect">
            <a:avLst/>
          </a:prstGeom>
          <a:solidFill>
            <a:schemeClr val="tx2">
              <a:lumMod val="90000"/>
            </a:schemeClr>
          </a:solidFill>
          <a:ln>
            <a:solidFill>
              <a:schemeClr val="tx2"/>
            </a:solidFill>
          </a:ln>
        </p:spPr>
        <p:txBody>
          <a:bodyPr wrap="square" rtlCol="0">
            <a:spAutoFit/>
          </a:bodyPr>
          <a:p>
            <a:r>
              <a:rPr lang="zh-CN" altLang="en-US"/>
              <a:t>谓语</a:t>
            </a:r>
            <a:endParaRPr lang="zh-CN" altLang="en-US"/>
          </a:p>
        </p:txBody>
      </p:sp>
      <p:cxnSp>
        <p:nvCxnSpPr>
          <p:cNvPr id="28" name="直接连接符 27"/>
          <p:cNvCxnSpPr/>
          <p:nvPr>
            <p:custDataLst>
              <p:tags r:id="rId14"/>
            </p:custDataLst>
          </p:nvPr>
        </p:nvCxnSpPr>
        <p:spPr>
          <a:xfrm>
            <a:off x="9005570" y="2623185"/>
            <a:ext cx="1781175" cy="0"/>
          </a:xfrm>
          <a:prstGeom prst="line">
            <a:avLst/>
          </a:prstGeom>
          <a:ln w="38100">
            <a:solidFill>
              <a:schemeClr val="accent4">
                <a:lumMod val="25000"/>
              </a:schemeClr>
            </a:solidFill>
          </a:ln>
        </p:spPr>
        <p:style>
          <a:lnRef idx="2">
            <a:schemeClr val="accent1"/>
          </a:lnRef>
          <a:fillRef idx="0">
            <a:srgbClr val="FFFFFF"/>
          </a:fillRef>
          <a:effectRef idx="0">
            <a:srgbClr val="FFFFFF"/>
          </a:effectRef>
          <a:fontRef idx="minor">
            <a:schemeClr val="tx1"/>
          </a:fontRef>
        </p:style>
      </p:cxnSp>
      <p:sp>
        <p:nvSpPr>
          <p:cNvPr id="3" name="左中括号 2"/>
          <p:cNvSpPr/>
          <p:nvPr/>
        </p:nvSpPr>
        <p:spPr>
          <a:xfrm>
            <a:off x="6391910" y="143700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6" name="右中括号 5"/>
          <p:cNvSpPr/>
          <p:nvPr/>
        </p:nvSpPr>
        <p:spPr>
          <a:xfrm>
            <a:off x="8972550" y="144462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7" name="文本框 16"/>
          <p:cNvSpPr txBox="1"/>
          <p:nvPr>
            <p:custDataLst>
              <p:tags r:id="rId15"/>
            </p:custDataLst>
          </p:nvPr>
        </p:nvSpPr>
        <p:spPr>
          <a:xfrm>
            <a:off x="7059930" y="1981835"/>
            <a:ext cx="1234440" cy="368300"/>
          </a:xfrm>
          <a:prstGeom prst="rect">
            <a:avLst/>
          </a:prstGeom>
          <a:solidFill>
            <a:srgbClr val="FFFF00"/>
          </a:solidFill>
          <a:ln>
            <a:solidFill>
              <a:schemeClr val="tx2"/>
            </a:solidFill>
          </a:ln>
        </p:spPr>
        <p:txBody>
          <a:bodyPr wrap="square" rtlCol="0">
            <a:spAutoFit/>
          </a:bodyPr>
          <a:p>
            <a:pPr algn="ctr"/>
            <a:r>
              <a:rPr lang="zh-CN" altLang="en-US"/>
              <a:t>定语</a:t>
            </a:r>
            <a:endParaRPr lang="zh-CN" altLang="en-US"/>
          </a:p>
        </p:txBody>
      </p:sp>
      <p:sp>
        <p:nvSpPr>
          <p:cNvPr id="18" name="左中括号 17"/>
          <p:cNvSpPr/>
          <p:nvPr/>
        </p:nvSpPr>
        <p:spPr>
          <a:xfrm>
            <a:off x="9344025" y="140335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9" name="右中括号 18"/>
          <p:cNvSpPr/>
          <p:nvPr/>
        </p:nvSpPr>
        <p:spPr>
          <a:xfrm>
            <a:off x="1294765" y="259905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1" name="文本框 20"/>
          <p:cNvSpPr txBox="1"/>
          <p:nvPr/>
        </p:nvSpPr>
        <p:spPr>
          <a:xfrm>
            <a:off x="10097770" y="1582420"/>
            <a:ext cx="153035" cy="521970"/>
          </a:xfrm>
          <a:prstGeom prst="rect">
            <a:avLst/>
          </a:prstGeom>
          <a:noFill/>
        </p:spPr>
        <p:txBody>
          <a:bodyPr wrap="square" rtlCol="0">
            <a:spAutoFit/>
          </a:bodyPr>
          <a:p>
            <a:r>
              <a:rPr lang="zh-CN" altLang="en-US" sz="2800" b="1">
                <a:solidFill>
                  <a:srgbClr val="FF0000"/>
                </a:solidFill>
              </a:rPr>
              <a:t>（</a:t>
            </a:r>
            <a:endParaRPr lang="zh-CN" altLang="en-US" sz="2800" b="1">
              <a:solidFill>
                <a:srgbClr val="FF0000"/>
              </a:solidFill>
            </a:endParaRPr>
          </a:p>
        </p:txBody>
      </p:sp>
      <p:sp>
        <p:nvSpPr>
          <p:cNvPr id="30" name="文本框 29"/>
          <p:cNvSpPr txBox="1"/>
          <p:nvPr/>
        </p:nvSpPr>
        <p:spPr>
          <a:xfrm>
            <a:off x="4011295" y="2169160"/>
            <a:ext cx="153035" cy="521970"/>
          </a:xfrm>
          <a:prstGeom prst="rect">
            <a:avLst/>
          </a:prstGeom>
          <a:noFill/>
        </p:spPr>
        <p:txBody>
          <a:bodyPr wrap="square" rtlCol="0">
            <a:spAutoFit/>
          </a:bodyPr>
          <a:p>
            <a:r>
              <a:rPr lang="zh-CN" altLang="en-US" sz="2800" b="1">
                <a:solidFill>
                  <a:srgbClr val="FF0000"/>
                </a:solidFill>
              </a:rPr>
              <a:t>（</a:t>
            </a:r>
            <a:endParaRPr lang="zh-CN" altLang="en-US" sz="2800" b="1">
              <a:solidFill>
                <a:srgbClr val="FF0000"/>
              </a:solidFill>
            </a:endParaRPr>
          </a:p>
        </p:txBody>
      </p:sp>
      <p:sp>
        <p:nvSpPr>
          <p:cNvPr id="31" name="文本框 30"/>
          <p:cNvSpPr txBox="1"/>
          <p:nvPr/>
        </p:nvSpPr>
        <p:spPr>
          <a:xfrm>
            <a:off x="3460750" y="2186305"/>
            <a:ext cx="153035" cy="521970"/>
          </a:xfrm>
          <a:prstGeom prst="rect">
            <a:avLst/>
          </a:prstGeom>
          <a:noFill/>
        </p:spPr>
        <p:txBody>
          <a:bodyPr wrap="square" rtlCol="0">
            <a:spAutoFit/>
          </a:bodyPr>
          <a:p>
            <a:r>
              <a:rPr lang="zh-CN" altLang="en-US" sz="2800" b="1">
                <a:solidFill>
                  <a:srgbClr val="FF0000"/>
                </a:solidFill>
              </a:rPr>
              <a:t>）</a:t>
            </a:r>
            <a:endParaRPr lang="zh-CN" altLang="en-US" sz="2800" b="1">
              <a:solidFill>
                <a:srgbClr val="FF0000"/>
              </a:solidFill>
            </a:endParaRPr>
          </a:p>
        </p:txBody>
      </p:sp>
      <p:sp>
        <p:nvSpPr>
          <p:cNvPr id="32" name="文本框 31"/>
          <p:cNvSpPr txBox="1"/>
          <p:nvPr/>
        </p:nvSpPr>
        <p:spPr>
          <a:xfrm>
            <a:off x="1240790" y="2799080"/>
            <a:ext cx="153035" cy="521970"/>
          </a:xfrm>
          <a:prstGeom prst="rect">
            <a:avLst/>
          </a:prstGeom>
          <a:noFill/>
        </p:spPr>
        <p:txBody>
          <a:bodyPr wrap="square" rtlCol="0">
            <a:spAutoFit/>
          </a:bodyPr>
          <a:p>
            <a:r>
              <a:rPr lang="zh-CN" altLang="en-US" sz="2800" b="1">
                <a:solidFill>
                  <a:srgbClr val="FF0000"/>
                </a:solidFill>
              </a:rPr>
              <a:t>）</a:t>
            </a:r>
            <a:endParaRPr lang="zh-CN" altLang="en-US" sz="2800" b="1">
              <a:solidFill>
                <a:srgbClr val="FF0000"/>
              </a:solidFill>
            </a:endParaRPr>
          </a:p>
        </p:txBody>
      </p:sp>
      <p:sp>
        <p:nvSpPr>
          <p:cNvPr id="33" name="文本框 32"/>
          <p:cNvSpPr txBox="1"/>
          <p:nvPr>
            <p:custDataLst>
              <p:tags r:id="rId16"/>
            </p:custDataLst>
          </p:nvPr>
        </p:nvSpPr>
        <p:spPr>
          <a:xfrm>
            <a:off x="3808095" y="2676525"/>
            <a:ext cx="1234440" cy="368300"/>
          </a:xfrm>
          <a:prstGeom prst="rect">
            <a:avLst/>
          </a:prstGeom>
          <a:solidFill>
            <a:srgbClr val="FFFF00"/>
          </a:solidFill>
          <a:ln>
            <a:solidFill>
              <a:schemeClr val="tx2"/>
            </a:solidFill>
          </a:ln>
        </p:spPr>
        <p:txBody>
          <a:bodyPr wrap="square" rtlCol="0">
            <a:spAutoFit/>
          </a:bodyPr>
          <a:p>
            <a:pPr algn="ctr"/>
            <a:r>
              <a:rPr lang="zh-CN" altLang="en-US"/>
              <a:t>定语</a:t>
            </a:r>
            <a:endParaRPr lang="zh-CN" altLang="en-US"/>
          </a:p>
        </p:txBody>
      </p:sp>
      <p:sp>
        <p:nvSpPr>
          <p:cNvPr id="34" name="文本框 33"/>
          <p:cNvSpPr txBox="1"/>
          <p:nvPr>
            <p:custDataLst>
              <p:tags r:id="rId17"/>
            </p:custDataLst>
          </p:nvPr>
        </p:nvSpPr>
        <p:spPr>
          <a:xfrm>
            <a:off x="5077460" y="2680335"/>
            <a:ext cx="718185" cy="368300"/>
          </a:xfrm>
          <a:prstGeom prst="rect">
            <a:avLst/>
          </a:prstGeom>
          <a:solidFill>
            <a:schemeClr val="tx2">
              <a:lumMod val="90000"/>
            </a:schemeClr>
          </a:solidFill>
          <a:ln>
            <a:solidFill>
              <a:schemeClr val="tx2"/>
            </a:solidFill>
          </a:ln>
        </p:spPr>
        <p:txBody>
          <a:bodyPr wrap="square" rtlCol="0">
            <a:spAutoFit/>
          </a:bodyPr>
          <a:p>
            <a:r>
              <a:rPr lang="zh-CN" altLang="en-US"/>
              <a:t>主语</a:t>
            </a:r>
            <a:endParaRPr lang="zh-CN" altLang="en-US"/>
          </a:p>
        </p:txBody>
      </p:sp>
      <p:cxnSp>
        <p:nvCxnSpPr>
          <p:cNvPr id="36" name="直接连接符 35"/>
          <p:cNvCxnSpPr/>
          <p:nvPr>
            <p:custDataLst>
              <p:tags r:id="rId18"/>
            </p:custDataLst>
          </p:nvPr>
        </p:nvCxnSpPr>
        <p:spPr>
          <a:xfrm>
            <a:off x="5112385" y="2623185"/>
            <a:ext cx="518795" cy="4445"/>
          </a:xfrm>
          <a:prstGeom prst="line">
            <a:avLst/>
          </a:prstGeom>
          <a:ln w="38100">
            <a:solidFill>
              <a:schemeClr val="accent6"/>
            </a:solidFill>
          </a:ln>
        </p:spPr>
        <p:style>
          <a:lnRef idx="2">
            <a:schemeClr val="accent1"/>
          </a:lnRef>
          <a:fillRef idx="0">
            <a:srgbClr val="FFFFFF"/>
          </a:fillRef>
          <a:effectRef idx="0">
            <a:srgbClr val="FFFFFF"/>
          </a:effectRef>
          <a:fontRef idx="minor">
            <a:schemeClr val="tx1"/>
          </a:fontRef>
        </p:style>
      </p:cxnSp>
      <p:cxnSp>
        <p:nvCxnSpPr>
          <p:cNvPr id="37" name="直接连接符 36"/>
          <p:cNvCxnSpPr/>
          <p:nvPr>
            <p:custDataLst>
              <p:tags r:id="rId19"/>
            </p:custDataLst>
          </p:nvPr>
        </p:nvCxnSpPr>
        <p:spPr>
          <a:xfrm flipV="1">
            <a:off x="5892800" y="2623185"/>
            <a:ext cx="3007360" cy="23495"/>
          </a:xfrm>
          <a:prstGeom prst="line">
            <a:avLst/>
          </a:prstGeom>
          <a:ln w="38100">
            <a:solidFill>
              <a:schemeClr val="accent6">
                <a:lumMod val="60000"/>
                <a:lumOff val="40000"/>
              </a:schemeClr>
            </a:solidFill>
          </a:ln>
        </p:spPr>
        <p:style>
          <a:lnRef idx="2">
            <a:schemeClr val="accent1"/>
          </a:lnRef>
          <a:fillRef idx="0">
            <a:srgbClr val="FFFFFF"/>
          </a:fillRef>
          <a:effectRef idx="0">
            <a:srgbClr val="FFFFFF"/>
          </a:effectRef>
          <a:fontRef idx="minor">
            <a:schemeClr val="tx1"/>
          </a:fontRef>
        </p:style>
      </p:cxnSp>
      <p:sp>
        <p:nvSpPr>
          <p:cNvPr id="38" name="文本框 37"/>
          <p:cNvSpPr txBox="1"/>
          <p:nvPr>
            <p:custDataLst>
              <p:tags r:id="rId20"/>
            </p:custDataLst>
          </p:nvPr>
        </p:nvSpPr>
        <p:spPr>
          <a:xfrm>
            <a:off x="6910705" y="2676525"/>
            <a:ext cx="713105" cy="368300"/>
          </a:xfrm>
          <a:prstGeom prst="rect">
            <a:avLst/>
          </a:prstGeom>
          <a:solidFill>
            <a:schemeClr val="tx2">
              <a:lumMod val="90000"/>
            </a:schemeClr>
          </a:solidFill>
          <a:ln>
            <a:solidFill>
              <a:schemeClr val="tx2"/>
            </a:solidFill>
          </a:ln>
        </p:spPr>
        <p:txBody>
          <a:bodyPr wrap="square" rtlCol="0">
            <a:spAutoFit/>
          </a:bodyPr>
          <a:p>
            <a:r>
              <a:rPr lang="zh-CN" altLang="en-US"/>
              <a:t>谓语</a:t>
            </a:r>
            <a:endParaRPr lang="zh-CN" altLang="en-US"/>
          </a:p>
        </p:txBody>
      </p:sp>
      <p:sp>
        <p:nvSpPr>
          <p:cNvPr id="39" name="文本框 38"/>
          <p:cNvSpPr txBox="1"/>
          <p:nvPr>
            <p:custDataLst>
              <p:tags r:id="rId21"/>
            </p:custDataLst>
          </p:nvPr>
        </p:nvSpPr>
        <p:spPr>
          <a:xfrm>
            <a:off x="9683750" y="2652395"/>
            <a:ext cx="757555" cy="368300"/>
          </a:xfrm>
          <a:prstGeom prst="rect">
            <a:avLst/>
          </a:prstGeom>
          <a:solidFill>
            <a:schemeClr val="tx2">
              <a:lumMod val="90000"/>
            </a:schemeClr>
          </a:solidFill>
          <a:ln>
            <a:solidFill>
              <a:schemeClr val="tx2"/>
            </a:solidFill>
          </a:ln>
        </p:spPr>
        <p:txBody>
          <a:bodyPr wrap="square" rtlCol="0">
            <a:spAutoFit/>
          </a:bodyPr>
          <a:p>
            <a:r>
              <a:rPr lang="zh-CN" altLang="en-US"/>
              <a:t>宾语</a:t>
            </a:r>
            <a:endParaRPr lang="zh-CN" altLang="en-US"/>
          </a:p>
        </p:txBody>
      </p:sp>
      <p:pic>
        <p:nvPicPr>
          <p:cNvPr id="24" name="内容占位符 23" descr="logo横版 png"/>
          <p:cNvPicPr>
            <a:picLocks noChangeAspect="1"/>
          </p:cNvPicPr>
          <p:nvPr userDrawn="1">
            <p:ph idx="1"/>
          </p:nvPr>
        </p:nvPicPr>
        <p:blipFill>
          <a:blip r:embed="rId22"/>
          <a:stretch>
            <a:fillRect/>
          </a:stretch>
        </p:blipFill>
        <p:spPr>
          <a:xfrm>
            <a:off x="11386820" y="202565"/>
            <a:ext cx="661035" cy="699135"/>
          </a:xfrm>
          <a:prstGeom prst="rect">
            <a:avLst/>
          </a:prstGeom>
          <a:noFill/>
          <a:ln w="9525">
            <a:noFill/>
          </a:ln>
        </p:spPr>
      </p:pic>
    </p:spTree>
    <p:custDataLst>
      <p:tags r:id="rId2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ppt_x"/>
                                          </p:val>
                                        </p:tav>
                                        <p:tav tm="100000">
                                          <p:val>
                                            <p:strVal val="#ppt_x"/>
                                          </p:val>
                                        </p:tav>
                                      </p:tavLst>
                                    </p:anim>
                                    <p:anim calcmode="lin" valueType="num">
                                      <p:cBhvr additive="base">
                                        <p:cTn id="7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4"/>
                                        </p:tgtEl>
                                        <p:attrNameLst>
                                          <p:attrName>style.visibility</p:attrName>
                                        </p:attrNameLst>
                                      </p:cBhvr>
                                      <p:to>
                                        <p:strVal val="visible"/>
                                      </p:to>
                                    </p:set>
                                    <p:anim calcmode="lin" valueType="num">
                                      <p:cBhvr additive="base">
                                        <p:cTn id="129" dur="500" fill="hold"/>
                                        <p:tgtEl>
                                          <p:spTgt spid="4"/>
                                        </p:tgtEl>
                                        <p:attrNameLst>
                                          <p:attrName>ppt_x</p:attrName>
                                        </p:attrNameLst>
                                      </p:cBhvr>
                                      <p:tavLst>
                                        <p:tav tm="0">
                                          <p:val>
                                            <p:strVal val="#ppt_x"/>
                                          </p:val>
                                        </p:tav>
                                        <p:tav tm="100000">
                                          <p:val>
                                            <p:strVal val="#ppt_x"/>
                                          </p:val>
                                        </p:tav>
                                      </p:tavLst>
                                    </p:anim>
                                    <p:anim calcmode="lin" valueType="num">
                                      <p:cBhvr additive="base">
                                        <p:cTn id="1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15" grpId="0" bldLvl="0" animBg="1"/>
      <p:bldP spid="22" grpId="0" bldLvl="0" animBg="1"/>
      <p:bldP spid="29" grpId="0" bldLvl="0" animBg="1"/>
      <p:bldP spid="4" grpId="0"/>
      <p:bldP spid="7" grpId="0" bldLvl="0" animBg="1"/>
      <p:bldP spid="16" grpId="0" bldLvl="0" animBg="1"/>
      <p:bldP spid="23" grpId="0" bldLvl="0" animBg="1"/>
      <p:bldP spid="3" grpId="0" bldLvl="0" animBg="1"/>
      <p:bldP spid="6" grpId="0" bldLvl="0" animBg="1"/>
      <p:bldP spid="17" grpId="0" bldLvl="0" animBg="1"/>
      <p:bldP spid="18" grpId="0" bldLvl="0" animBg="1"/>
      <p:bldP spid="19" grpId="0" bldLvl="0" animBg="1"/>
      <p:bldP spid="33" grpId="0" bldLvl="0" animBg="1"/>
      <p:bldP spid="34" grpId="0" bldLvl="0" animBg="1"/>
      <p:bldP spid="38" grpId="0" bldLvl="0" animBg="1"/>
      <p:bldP spid="39" grpId="0" bldLvl="0" animBg="1"/>
      <p:bldP spid="21" grpId="0"/>
      <p:bldP spid="31" grpId="0"/>
      <p:bldP spid="30"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aphicFrame>
        <p:nvGraphicFramePr>
          <p:cNvPr id="4" name="表格 3"/>
          <p:cNvGraphicFramePr/>
          <p:nvPr>
            <p:custDataLst>
              <p:tags r:id="rId1"/>
            </p:custDataLst>
          </p:nvPr>
        </p:nvGraphicFramePr>
        <p:xfrm>
          <a:off x="218440" y="202565"/>
          <a:ext cx="11721465" cy="6203950"/>
        </p:xfrm>
        <a:graphic>
          <a:graphicData uri="http://schemas.openxmlformats.org/drawingml/2006/table">
            <a:tbl>
              <a:tblPr firstRow="1" bandRow="1">
                <a:tableStyleId>{D27B558C-881A-4A59-9799-E04A28F8AA34}</a:tableStyleId>
              </a:tblPr>
              <a:tblGrid>
                <a:gridCol w="3069590"/>
                <a:gridCol w="3814445"/>
                <a:gridCol w="1906270"/>
                <a:gridCol w="2931160"/>
              </a:tblGrid>
              <a:tr h="403225">
                <a:tc>
                  <a:txBody>
                    <a:bodyPr/>
                    <a:p>
                      <a:pPr indent="0" algn="ctr">
                        <a:lnSpc>
                          <a:spcPct val="110000"/>
                        </a:lnSpc>
                        <a:buNone/>
                      </a:pPr>
                      <a:r>
                        <a:rPr lang="en-US" sz="2000" b="1">
                          <a:solidFill>
                            <a:schemeClr val="accent6"/>
                          </a:solidFill>
                        </a:rPr>
                        <a:t>题型</a:t>
                      </a:r>
                      <a:endParaRPr lang="en-US" altLang="en-US" sz="2000" b="1">
                        <a:solidFill>
                          <a:schemeClr val="accent6"/>
                        </a:solidFill>
                      </a:endParaRPr>
                    </a:p>
                  </a:txBody>
                  <a:tcPr marL="68580" marR="68580" marT="0" marB="0" vert="horz" anchor="t" anchorCtr="0"/>
                </a:tc>
                <a:tc>
                  <a:txBody>
                    <a:bodyPr/>
                    <a:p>
                      <a:pPr indent="0" algn="ctr">
                        <a:lnSpc>
                          <a:spcPct val="110000"/>
                        </a:lnSpc>
                        <a:buNone/>
                      </a:pPr>
                      <a:r>
                        <a:rPr lang="en-US" sz="2000" b="1">
                          <a:solidFill>
                            <a:schemeClr val="accent6"/>
                          </a:solidFill>
                        </a:rPr>
                        <a:t>话题</a:t>
                      </a:r>
                      <a:endParaRPr lang="en-US" altLang="en-US" sz="2000" b="1">
                        <a:solidFill>
                          <a:schemeClr val="accent6"/>
                        </a:solidFill>
                      </a:endParaRPr>
                    </a:p>
                  </a:txBody>
                  <a:tcPr marL="68580" marR="68580" marT="0" marB="0" vert="horz" anchor="t" anchorCtr="0"/>
                </a:tc>
                <a:tc>
                  <a:txBody>
                    <a:bodyPr/>
                    <a:p>
                      <a:pPr indent="0" algn="ctr">
                        <a:lnSpc>
                          <a:spcPct val="110000"/>
                        </a:lnSpc>
                        <a:buNone/>
                      </a:pPr>
                      <a:r>
                        <a:rPr lang="en-US" sz="2000" b="1">
                          <a:solidFill>
                            <a:schemeClr val="accent6"/>
                          </a:solidFill>
                        </a:rPr>
                        <a:t>体裁</a:t>
                      </a:r>
                      <a:endParaRPr lang="en-US" altLang="en-US" sz="2000" b="1">
                        <a:solidFill>
                          <a:schemeClr val="accent6"/>
                        </a:solidFill>
                      </a:endParaRPr>
                    </a:p>
                  </a:txBody>
                  <a:tcPr marL="68580" marR="68580" marT="0" marB="0" vert="horz" anchor="t" anchorCtr="0"/>
                </a:tc>
                <a:tc>
                  <a:txBody>
                    <a:bodyPr/>
                    <a:p>
                      <a:pPr indent="0" algn="ctr">
                        <a:lnSpc>
                          <a:spcPct val="110000"/>
                        </a:lnSpc>
                        <a:buNone/>
                      </a:pPr>
                      <a:r>
                        <a:rPr lang="en-US" sz="2000" b="1">
                          <a:solidFill>
                            <a:schemeClr val="accent6"/>
                          </a:solidFill>
                        </a:rPr>
                        <a:t>词数</a:t>
                      </a:r>
                      <a:endParaRPr lang="en-US" altLang="en-US" sz="2000" b="1">
                        <a:solidFill>
                          <a:schemeClr val="accent6"/>
                        </a:solidFill>
                      </a:endParaRPr>
                    </a:p>
                  </a:txBody>
                  <a:tcPr marL="68580" marR="68580" marT="0" marB="0" vert="horz" anchor="t" anchorCtr="0"/>
                </a:tc>
              </a:tr>
              <a:tr h="944880">
                <a:tc>
                  <a:txBody>
                    <a:bodyPr/>
                    <a:p>
                      <a:pPr indent="0" algn="ctr">
                        <a:lnSpc>
                          <a:spcPct val="240000"/>
                        </a:lnSpc>
                        <a:buNone/>
                      </a:pPr>
                      <a:r>
                        <a:rPr lang="en-US" sz="2000" b="1">
                          <a:solidFill>
                            <a:schemeClr val="accent6">
                              <a:lumMod val="50000"/>
                            </a:schemeClr>
                          </a:solidFill>
                        </a:rPr>
                        <a:t>阅读A</a:t>
                      </a:r>
                      <a:endParaRPr lang="en-US" altLang="en-US" sz="2000" b="1">
                        <a:solidFill>
                          <a:schemeClr val="accent6">
                            <a:lumMod val="50000"/>
                          </a:schemeClr>
                        </a:solidFill>
                      </a:endParaRPr>
                    </a:p>
                  </a:txBody>
                  <a:tcPr marL="68580" marR="68580" marT="0" marB="0" vert="horz" anchor="t" anchorCtr="0"/>
                </a:tc>
                <a:tc>
                  <a:txBody>
                    <a:bodyPr/>
                    <a:p>
                      <a:pPr indent="0" algn="ctr">
                        <a:lnSpc>
                          <a:spcPct val="150000"/>
                        </a:lnSpc>
                        <a:buNone/>
                      </a:pPr>
                      <a:r>
                        <a:rPr lang="en-US" sz="1600">
                          <a:solidFill>
                            <a:schemeClr val="tx1"/>
                          </a:solidFill>
                        </a:rPr>
                        <a:t>人与社会:The introduction of four books </a:t>
                      </a:r>
                      <a:endParaRPr lang="zh-CN" altLang="en-US" sz="1600">
                        <a:solidFill>
                          <a:schemeClr val="tx1"/>
                        </a:solidFill>
                      </a:endParaRPr>
                    </a:p>
                  </a:txBody>
                  <a:tcPr marL="68580" marR="68580" marT="0" marB="0" vert="horz" anchor="t" anchorCtr="0"/>
                </a:tc>
                <a:tc>
                  <a:txBody>
                    <a:bodyPr/>
                    <a:p>
                      <a:pPr indent="0" algn="ctr">
                        <a:lnSpc>
                          <a:spcPct val="250000"/>
                        </a:lnSpc>
                        <a:buNone/>
                      </a:pPr>
                      <a:r>
                        <a:rPr lang="en-US" sz="1600">
                          <a:solidFill>
                            <a:schemeClr val="tx1"/>
                          </a:solidFill>
                        </a:rPr>
                        <a:t>应用文</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278</a:t>
                      </a:r>
                      <a:endParaRPr lang="en-US" altLang="en-US" sz="1600">
                        <a:solidFill>
                          <a:schemeClr val="tx1"/>
                        </a:solidFill>
                      </a:endParaRPr>
                    </a:p>
                  </a:txBody>
                  <a:tcPr marL="68580" marR="68580" marT="0" marB="0" vert="horz" anchor="t" anchorCtr="0"/>
                </a:tc>
              </a:tr>
              <a:tr h="942975">
                <a:tc>
                  <a:txBody>
                    <a:bodyPr/>
                    <a:p>
                      <a:pPr indent="0" algn="ctr">
                        <a:lnSpc>
                          <a:spcPct val="240000"/>
                        </a:lnSpc>
                        <a:buNone/>
                      </a:pPr>
                      <a:r>
                        <a:rPr lang="en-US" sz="2000" b="1">
                          <a:solidFill>
                            <a:schemeClr val="accent6">
                              <a:lumMod val="50000"/>
                            </a:schemeClr>
                          </a:solidFill>
                        </a:rPr>
                        <a:t>阅读B</a:t>
                      </a:r>
                      <a:endParaRPr lang="en-US" altLang="en-US" sz="2000" b="1">
                        <a:solidFill>
                          <a:schemeClr val="accent6">
                            <a:lumMod val="50000"/>
                          </a:schemeClr>
                        </a:solidFill>
                      </a:endParaRPr>
                    </a:p>
                  </a:txBody>
                  <a:tcPr marL="68580" marR="68580" marT="0" marB="0" vert="horz" anchor="t" anchorCtr="0"/>
                </a:tc>
                <a:tc>
                  <a:txBody>
                    <a:bodyPr/>
                    <a:p>
                      <a:pPr indent="0" algn="ctr">
                        <a:lnSpc>
                          <a:spcPct val="150000"/>
                        </a:lnSpc>
                        <a:buNone/>
                      </a:pPr>
                      <a:r>
                        <a:rPr lang="en-US" sz="1600">
                          <a:solidFill>
                            <a:schemeClr val="tx1"/>
                          </a:solidFill>
                        </a:rPr>
                        <a:t>人与社会:The founding of The Turquoise Table</a:t>
                      </a:r>
                      <a:endParaRPr lang="en-US" sz="1600">
                        <a:solidFill>
                          <a:schemeClr val="tx1"/>
                        </a:solidFill>
                      </a:endParaRPr>
                    </a:p>
                  </a:txBody>
                  <a:tcPr marL="68580" marR="68580" marT="0" marB="0" vert="horz" anchor="t" anchorCtr="0"/>
                </a:tc>
                <a:tc>
                  <a:txBody>
                    <a:bodyPr/>
                    <a:p>
                      <a:pPr indent="0" algn="ctr">
                        <a:lnSpc>
                          <a:spcPct val="250000"/>
                        </a:lnSpc>
                        <a:buNone/>
                      </a:pPr>
                      <a:r>
                        <a:rPr lang="en-US" sz="1600">
                          <a:solidFill>
                            <a:schemeClr val="tx1"/>
                          </a:solidFill>
                        </a:rPr>
                        <a:t>记叙文</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337</a:t>
                      </a:r>
                      <a:endParaRPr lang="en-US" altLang="en-US" sz="1600">
                        <a:solidFill>
                          <a:schemeClr val="tx1"/>
                        </a:solidFill>
                      </a:endParaRPr>
                    </a:p>
                  </a:txBody>
                  <a:tcPr marL="68580" marR="68580" marT="0" marB="0" vert="horz" anchor="t" anchorCtr="0"/>
                </a:tc>
              </a:tr>
              <a:tr h="739140">
                <a:tc>
                  <a:txBody>
                    <a:bodyPr/>
                    <a:p>
                      <a:pPr indent="0" algn="ctr">
                        <a:lnSpc>
                          <a:spcPct val="240000"/>
                        </a:lnSpc>
                        <a:buNone/>
                      </a:pPr>
                      <a:r>
                        <a:rPr lang="en-US" sz="2000" b="1">
                          <a:solidFill>
                            <a:schemeClr val="accent6">
                              <a:lumMod val="50000"/>
                            </a:schemeClr>
                          </a:solidFill>
                        </a:rPr>
                        <a:t>阅读C</a:t>
                      </a:r>
                      <a:endParaRPr lang="en-US" altLang="en-US" sz="2000" b="1">
                        <a:solidFill>
                          <a:schemeClr val="accent6">
                            <a:lumMod val="50000"/>
                          </a:schemeClr>
                        </a:solidFill>
                      </a:endParaRPr>
                    </a:p>
                  </a:txBody>
                  <a:tcPr marL="68580" marR="68580" marT="0" marB="0" vert="horz" anchor="t" anchorCtr="0"/>
                </a:tc>
                <a:tc>
                  <a:txBody>
                    <a:bodyPr/>
                    <a:p>
                      <a:pPr indent="0" algn="ctr">
                        <a:lnSpc>
                          <a:spcPct val="240000"/>
                        </a:lnSpc>
                        <a:buNone/>
                      </a:pPr>
                      <a:r>
                        <a:rPr lang="en-US" sz="1600">
                          <a:solidFill>
                            <a:schemeClr val="tx1"/>
                          </a:solidFill>
                        </a:rPr>
                        <a:t>人与自然：Salt used to melt ice</a:t>
                      </a:r>
                      <a:endParaRPr lang="en-US" altLang="en-US" sz="1600">
                        <a:solidFill>
                          <a:schemeClr val="tx1"/>
                        </a:solidFill>
                      </a:endParaRPr>
                    </a:p>
                  </a:txBody>
                  <a:tcPr marL="68580" marR="68580" marT="0" marB="0" vert="horz" anchor="t" anchorCtr="0"/>
                </a:tc>
                <a:tc>
                  <a:txBody>
                    <a:bodyPr/>
                    <a:p>
                      <a:pPr indent="0" algn="ctr">
                        <a:lnSpc>
                          <a:spcPct val="250000"/>
                        </a:lnSpc>
                        <a:buNone/>
                      </a:pPr>
                      <a:r>
                        <a:rPr lang="en-US" sz="1600">
                          <a:solidFill>
                            <a:schemeClr val="tx1"/>
                          </a:solidFill>
                        </a:rPr>
                        <a:t>说明文</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337</a:t>
                      </a:r>
                      <a:endParaRPr lang="en-US" altLang="en-US" sz="1600">
                        <a:solidFill>
                          <a:schemeClr val="tx1"/>
                        </a:solidFill>
                      </a:endParaRPr>
                    </a:p>
                  </a:txBody>
                  <a:tcPr marL="68580" marR="68580" marT="0" marB="0" vert="horz" anchor="t" anchorCtr="0"/>
                </a:tc>
              </a:tr>
              <a:tr h="944245">
                <a:tc>
                  <a:txBody>
                    <a:bodyPr/>
                    <a:p>
                      <a:pPr indent="0" algn="ctr">
                        <a:lnSpc>
                          <a:spcPct val="240000"/>
                        </a:lnSpc>
                        <a:buNone/>
                      </a:pPr>
                      <a:r>
                        <a:rPr lang="en-US" sz="2000" b="1">
                          <a:solidFill>
                            <a:schemeClr val="accent6">
                              <a:lumMod val="50000"/>
                            </a:schemeClr>
                          </a:solidFill>
                        </a:rPr>
                        <a:t>阅读D</a:t>
                      </a:r>
                      <a:endParaRPr lang="en-US" altLang="en-US" sz="2000" b="1">
                        <a:solidFill>
                          <a:schemeClr val="accent6">
                            <a:lumMod val="50000"/>
                          </a:schemeClr>
                        </a:solidFill>
                      </a:endParaRPr>
                    </a:p>
                  </a:txBody>
                  <a:tcPr marL="68580" marR="68580" marT="0" marB="0" vert="horz" anchor="t" anchorCtr="0"/>
                </a:tc>
                <a:tc>
                  <a:txBody>
                    <a:bodyPr/>
                    <a:p>
                      <a:pPr algn="ctr">
                        <a:lnSpc>
                          <a:spcPct val="90000"/>
                        </a:lnSpc>
                        <a:buClrTx/>
                        <a:buSzTx/>
                        <a:buFontTx/>
                        <a:buNone/>
                      </a:pPr>
                      <a:endParaRPr lang="en-US" sz="1600">
                        <a:solidFill>
                          <a:schemeClr val="tx1"/>
                        </a:solidFill>
                      </a:endParaRPr>
                    </a:p>
                    <a:p>
                      <a:pPr algn="ctr">
                        <a:lnSpc>
                          <a:spcPct val="110000"/>
                        </a:lnSpc>
                        <a:buClrTx/>
                        <a:buSzTx/>
                        <a:buFontTx/>
                        <a:buNone/>
                      </a:pPr>
                      <a:r>
                        <a:rPr lang="en-US" sz="1600">
                          <a:solidFill>
                            <a:schemeClr val="tx1"/>
                          </a:solidFill>
                        </a:rPr>
                        <a:t>人与社会： </a:t>
                      </a:r>
                      <a:r>
                        <a:rPr lang="en-US" sz="1600">
                          <a:solidFill>
                            <a:schemeClr val="tx1"/>
                          </a:solidFill>
                          <a:sym typeface="+mn-ea"/>
                        </a:rPr>
                        <a:t>Social media platforms use algorithms to push content</a:t>
                      </a:r>
                      <a:endParaRPr lang="en-US" sz="1600">
                        <a:solidFill>
                          <a:schemeClr val="tx1"/>
                        </a:solidFill>
                      </a:endParaRPr>
                    </a:p>
                  </a:txBody>
                  <a:tcPr marL="68580" marR="68580" marT="0" marB="0" vert="horz" anchor="t" anchorCtr="0"/>
                </a:tc>
                <a:tc>
                  <a:txBody>
                    <a:bodyPr/>
                    <a:p>
                      <a:pPr indent="0" algn="ctr">
                        <a:lnSpc>
                          <a:spcPct val="250000"/>
                        </a:lnSpc>
                        <a:buNone/>
                      </a:pPr>
                      <a:r>
                        <a:rPr lang="zh-CN" altLang="en-US" sz="1600">
                          <a:solidFill>
                            <a:schemeClr val="tx1"/>
                          </a:solidFill>
                        </a:rPr>
                        <a:t>说明文</a:t>
                      </a:r>
                      <a:endParaRPr lang="zh-CN"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337</a:t>
                      </a:r>
                      <a:endParaRPr lang="en-US" altLang="en-US" sz="1600">
                        <a:solidFill>
                          <a:schemeClr val="tx1"/>
                        </a:solidFill>
                      </a:endParaRPr>
                    </a:p>
                  </a:txBody>
                  <a:tcPr marL="68580" marR="68580" marT="0" marB="0" vert="horz" anchor="t" anchorCtr="0"/>
                </a:tc>
              </a:tr>
              <a:tr h="751205">
                <a:tc>
                  <a:txBody>
                    <a:bodyPr/>
                    <a:p>
                      <a:pPr indent="0" algn="ctr">
                        <a:lnSpc>
                          <a:spcPct val="240000"/>
                        </a:lnSpc>
                        <a:buNone/>
                      </a:pPr>
                      <a:r>
                        <a:rPr lang="en-US" sz="2000" b="1">
                          <a:solidFill>
                            <a:schemeClr val="accent6">
                              <a:lumMod val="50000"/>
                            </a:schemeClr>
                          </a:solidFill>
                        </a:rPr>
                        <a:t>七选五</a:t>
                      </a:r>
                      <a:endParaRPr lang="en-US" altLang="en-US" sz="2000" b="1">
                        <a:solidFill>
                          <a:schemeClr val="accent6">
                            <a:lumMod val="50000"/>
                          </a:schemeClr>
                        </a:solidFill>
                      </a:endParaRPr>
                    </a:p>
                  </a:txBody>
                  <a:tcPr marL="68580" marR="68580" marT="0" marB="0" vert="horz" anchor="t" anchorCtr="0"/>
                </a:tc>
                <a:tc>
                  <a:txBody>
                    <a:bodyPr/>
                    <a:p>
                      <a:pPr algn="ctr">
                        <a:lnSpc>
                          <a:spcPct val="90000"/>
                        </a:lnSpc>
                      </a:pPr>
                      <a:endParaRPr lang="zh-CN" altLang="en-US" sz="1600">
                        <a:solidFill>
                          <a:schemeClr val="tx1"/>
                        </a:solidFill>
                      </a:endParaRPr>
                    </a:p>
                    <a:p>
                      <a:pPr algn="ctr">
                        <a:lnSpc>
                          <a:spcPct val="90000"/>
                        </a:lnSpc>
                      </a:pPr>
                      <a:r>
                        <a:rPr lang="zh-CN" altLang="en-US" sz="1600">
                          <a:solidFill>
                            <a:schemeClr val="tx1"/>
                          </a:solidFill>
                        </a:rPr>
                        <a:t>人与自我：</a:t>
                      </a:r>
                      <a:r>
                        <a:rPr lang="en-US" sz="1600">
                          <a:solidFill>
                            <a:schemeClr val="tx1"/>
                          </a:solidFill>
                        </a:rPr>
                        <a:t> </a:t>
                      </a:r>
                      <a:r>
                        <a:rPr lang="en-US" sz="1600">
                          <a:solidFill>
                            <a:schemeClr val="tx1"/>
                          </a:solidFill>
                          <a:sym typeface="+mn-ea"/>
                        </a:rPr>
                        <a:t>How to Protect Against Undue Influence Online</a:t>
                      </a:r>
                      <a:endParaRPr lang="en-US" sz="1600">
                        <a:solidFill>
                          <a:schemeClr val="tx1"/>
                        </a:solidFill>
                        <a:sym typeface="+mn-ea"/>
                      </a:endParaRPr>
                    </a:p>
                  </a:txBody>
                  <a:tcPr marL="68580" marR="68580" marT="0" marB="0" vert="horz" anchor="t" anchorCtr="0"/>
                </a:tc>
                <a:tc>
                  <a:txBody>
                    <a:bodyPr/>
                    <a:p>
                      <a:pPr indent="0" algn="ctr">
                        <a:lnSpc>
                          <a:spcPct val="250000"/>
                        </a:lnSpc>
                        <a:buNone/>
                      </a:pPr>
                      <a:r>
                        <a:rPr lang="zh-CN" altLang="en-US" sz="1600">
                          <a:solidFill>
                            <a:schemeClr val="tx1"/>
                          </a:solidFill>
                        </a:rPr>
                        <a:t>说明文</a:t>
                      </a:r>
                      <a:r>
                        <a:rPr lang="en-US" sz="1600">
                          <a:solidFill>
                            <a:schemeClr val="tx1"/>
                          </a:solidFill>
                        </a:rPr>
                        <a:t> </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239</a:t>
                      </a:r>
                      <a:endParaRPr lang="en-US" altLang="en-US" sz="1600">
                        <a:solidFill>
                          <a:schemeClr val="tx1"/>
                        </a:solidFill>
                      </a:endParaRPr>
                    </a:p>
                  </a:txBody>
                  <a:tcPr marL="68580" marR="68580" marT="0" marB="0" vert="horz" anchor="t" anchorCtr="0"/>
                </a:tc>
              </a:tr>
              <a:tr h="739140">
                <a:tc>
                  <a:txBody>
                    <a:bodyPr/>
                    <a:p>
                      <a:pPr indent="0" algn="ctr">
                        <a:lnSpc>
                          <a:spcPct val="240000"/>
                        </a:lnSpc>
                        <a:buNone/>
                      </a:pPr>
                      <a:r>
                        <a:rPr lang="en-US" sz="2000" b="1">
                          <a:solidFill>
                            <a:schemeClr val="accent6">
                              <a:lumMod val="50000"/>
                            </a:schemeClr>
                          </a:solidFill>
                        </a:rPr>
                        <a:t>完型填空</a:t>
                      </a:r>
                      <a:endParaRPr lang="en-US" altLang="en-US" sz="2000" b="1">
                        <a:solidFill>
                          <a:schemeClr val="accent6">
                            <a:lumMod val="50000"/>
                          </a:schemeClr>
                        </a:solidFill>
                      </a:endParaRPr>
                    </a:p>
                  </a:txBody>
                  <a:tcPr marL="68580" marR="68580" marT="0" marB="0" vert="horz" anchor="t" anchorCtr="0"/>
                </a:tc>
                <a:tc>
                  <a:txBody>
                    <a:bodyPr/>
                    <a:p>
                      <a:pPr indent="0" algn="ctr">
                        <a:lnSpc>
                          <a:spcPct val="150000"/>
                        </a:lnSpc>
                        <a:buNone/>
                      </a:pPr>
                      <a:r>
                        <a:rPr lang="zh-CN" altLang="en-US" sz="1600">
                          <a:solidFill>
                            <a:schemeClr val="tx1"/>
                          </a:solidFill>
                        </a:rPr>
                        <a:t>人与社会</a:t>
                      </a:r>
                      <a:r>
                        <a:rPr lang="en-US" altLang="zh-CN" sz="1600">
                          <a:solidFill>
                            <a:schemeClr val="tx1"/>
                          </a:solidFill>
                        </a:rPr>
                        <a:t> One breakfast between father and son</a:t>
                      </a:r>
                      <a:endParaRPr lang="en-US" altLang="zh-CN" sz="1600">
                        <a:solidFill>
                          <a:schemeClr val="tx1"/>
                        </a:solidFill>
                      </a:endParaRPr>
                    </a:p>
                  </a:txBody>
                  <a:tcPr marL="68580" marR="68580" marT="0" marB="0" vert="horz" anchor="t" anchorCtr="0"/>
                </a:tc>
                <a:tc>
                  <a:txBody>
                    <a:bodyPr/>
                    <a:p>
                      <a:pPr indent="0" algn="ctr">
                        <a:lnSpc>
                          <a:spcPct val="250000"/>
                        </a:lnSpc>
                        <a:buNone/>
                      </a:pPr>
                      <a:r>
                        <a:rPr lang="zh-CN" altLang="en-US" sz="1600">
                          <a:solidFill>
                            <a:schemeClr val="tx1"/>
                          </a:solidFill>
                        </a:rPr>
                        <a:t>记叙文</a:t>
                      </a:r>
                      <a:r>
                        <a:rPr lang="en-US" sz="1600">
                          <a:solidFill>
                            <a:schemeClr val="tx1"/>
                          </a:solidFill>
                        </a:rPr>
                        <a:t> </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236</a:t>
                      </a:r>
                      <a:endParaRPr lang="en-US" altLang="en-US" sz="1600">
                        <a:solidFill>
                          <a:schemeClr val="tx1"/>
                        </a:solidFill>
                      </a:endParaRPr>
                    </a:p>
                  </a:txBody>
                  <a:tcPr marL="68580" marR="68580" marT="0" marB="0" vert="horz" anchor="t" anchorCtr="0"/>
                </a:tc>
              </a:tr>
              <a:tr h="739140">
                <a:tc>
                  <a:txBody>
                    <a:bodyPr/>
                    <a:p>
                      <a:pPr indent="0" algn="ctr">
                        <a:lnSpc>
                          <a:spcPct val="240000"/>
                        </a:lnSpc>
                        <a:buNone/>
                      </a:pPr>
                      <a:r>
                        <a:rPr lang="en-US" sz="2000" b="1">
                          <a:solidFill>
                            <a:schemeClr val="accent6">
                              <a:lumMod val="50000"/>
                            </a:schemeClr>
                          </a:solidFill>
                        </a:rPr>
                        <a:t>语法填空</a:t>
                      </a:r>
                      <a:endParaRPr lang="en-US" altLang="en-US" sz="2000" b="1">
                        <a:solidFill>
                          <a:schemeClr val="accent6">
                            <a:lumMod val="50000"/>
                          </a:schemeClr>
                        </a:solidFill>
                      </a:endParaRPr>
                    </a:p>
                  </a:txBody>
                  <a:tcPr marL="68580" marR="68580" marT="0" marB="0" vert="horz" anchor="t" anchorCtr="0"/>
                </a:tc>
                <a:tc>
                  <a:txBody>
                    <a:bodyPr/>
                    <a:p>
                      <a:pPr indent="0" algn="ctr">
                        <a:lnSpc>
                          <a:spcPct val="240000"/>
                        </a:lnSpc>
                        <a:buNone/>
                      </a:pPr>
                      <a:r>
                        <a:rPr lang="zh-CN" altLang="en-US" sz="1600">
                          <a:solidFill>
                            <a:schemeClr val="tx1"/>
                          </a:solidFill>
                        </a:rPr>
                        <a:t>人与社会</a:t>
                      </a:r>
                      <a:r>
                        <a:rPr lang="en-US" altLang="zh-CN" sz="1600">
                          <a:solidFill>
                            <a:schemeClr val="tx1"/>
                          </a:solidFill>
                        </a:rPr>
                        <a:t> The Chinese zodiac</a:t>
                      </a:r>
                      <a:endParaRPr lang="en-US" altLang="zh-CN" sz="1600">
                        <a:solidFill>
                          <a:schemeClr val="tx1"/>
                        </a:solidFill>
                      </a:endParaRPr>
                    </a:p>
                  </a:txBody>
                  <a:tcPr marL="68580" marR="68580" marT="0" marB="0" vert="horz" anchor="t" anchorCtr="0"/>
                </a:tc>
                <a:tc>
                  <a:txBody>
                    <a:bodyPr/>
                    <a:p>
                      <a:pPr indent="0" algn="ctr">
                        <a:lnSpc>
                          <a:spcPct val="250000"/>
                        </a:lnSpc>
                        <a:buNone/>
                      </a:pPr>
                      <a:r>
                        <a:rPr lang="zh-CN" altLang="en-US" sz="1600">
                          <a:solidFill>
                            <a:schemeClr val="tx1"/>
                          </a:solidFill>
                        </a:rPr>
                        <a:t>说明文</a:t>
                      </a:r>
                      <a:r>
                        <a:rPr lang="en-US" sz="1600">
                          <a:solidFill>
                            <a:schemeClr val="tx1"/>
                          </a:solidFill>
                        </a:rPr>
                        <a:t> </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261</a:t>
                      </a:r>
                      <a:endParaRPr lang="en-US" altLang="en-US" sz="1600">
                        <a:solidFill>
                          <a:schemeClr val="tx1"/>
                        </a:solidFill>
                      </a:endParaRPr>
                    </a:p>
                  </a:txBody>
                  <a:tcPr marL="68580" marR="68580" marT="0" marB="0" vert="horz" anchor="t" anchorCtr="0"/>
                </a:tc>
              </a:tr>
            </a:tbl>
          </a:graphicData>
        </a:graphic>
      </p:graphicFrame>
      <p:pic>
        <p:nvPicPr>
          <p:cNvPr id="7" name="内容占位符 6" descr="logo横版 png"/>
          <p:cNvPicPr>
            <a:picLocks noChangeAspect="1"/>
          </p:cNvPicPr>
          <p:nvPr userDrawn="1">
            <p:ph idx="1"/>
          </p:nvPr>
        </p:nvPicPr>
        <p:blipFill>
          <a:blip r:embed="rId2"/>
          <a:stretch>
            <a:fillRect/>
          </a:stretch>
        </p:blipFill>
        <p:spPr>
          <a:xfrm>
            <a:off x="11386820" y="202565"/>
            <a:ext cx="661035" cy="699135"/>
          </a:xfrm>
          <a:prstGeom prst="rect">
            <a:avLst/>
          </a:prstGeom>
          <a:noFill/>
          <a:ln w="9525">
            <a:noFill/>
          </a:ln>
        </p:spPr>
      </p:pic>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ctrTitle" idx="2"/>
            <p:custDataLst>
              <p:tags r:id="rId1"/>
            </p:custDataLst>
          </p:nvPr>
        </p:nvSpPr>
        <p:spPr/>
        <p:txBody>
          <a:bodyPr/>
          <a:p>
            <a:r>
              <a:rPr>
                <a:solidFill>
                  <a:schemeClr val="dk1">
                    <a:lumMod val="85000"/>
                    <a:lumOff val="15000"/>
                  </a:schemeClr>
                </a:solidFill>
                <a:ea typeface="汉仪铁线黑-65简" panose="00020600040101010101" charset="-122"/>
              </a:rPr>
              <a:t>语法填空</a:t>
            </a:r>
            <a:endParaRPr>
              <a:solidFill>
                <a:schemeClr val="dk1">
                  <a:lumMod val="85000"/>
                  <a:lumOff val="15000"/>
                </a:schemeClr>
              </a:solidFill>
              <a:ea typeface="汉仪铁线黑-65简" panose="00020600040101010101" charset="-122"/>
            </a:endParaRPr>
          </a:p>
        </p:txBody>
      </p:sp>
      <p:sp>
        <p:nvSpPr>
          <p:cNvPr id="37" name="Object 103"/>
          <p:cNvSpPr txBox="1"/>
          <p:nvPr>
            <p:custDataLst>
              <p:tags r:id="rId2"/>
            </p:custDataLst>
          </p:nvPr>
        </p:nvSpPr>
        <p:spPr>
          <a:xfrm>
            <a:off x="6170294" y="1110881"/>
            <a:ext cx="2323262" cy="1922905"/>
          </a:xfrm>
          <a:prstGeom prst="rect">
            <a:avLst/>
          </a:prstGeom>
        </p:spPr>
        <p:txBody>
          <a:bodyPr vert="horz" wrap="square" lIns="0" tIns="0" bIns="0" rtlCol="0" anchor="b" anchorCtr="0">
            <a:normAutofit lnSpcReduction="20000"/>
          </a:bodyPr>
          <a:p>
            <a:pPr>
              <a:lnSpc>
                <a:spcPct val="88000"/>
              </a:lnSpc>
            </a:pPr>
            <a:r>
              <a:rPr lang="en-US" altLang="zh-CN" sz="13800" spc="-200" dirty="0">
                <a:ln w="19050">
                  <a:noFill/>
                </a:ln>
                <a:solidFill>
                  <a:schemeClr val="dk1">
                    <a:lumMod val="85000"/>
                    <a:lumOff val="15000"/>
                  </a:schemeClr>
                </a:solidFill>
                <a:latin typeface="Arial" panose="020B0604020202020204" pitchFamily="34" charset="0"/>
                <a:ea typeface="汉仪旗黑-50简" charset="0"/>
                <a:cs typeface="汉仪旗黑-50简" charset="0"/>
              </a:rPr>
              <a:t>04</a:t>
            </a:r>
            <a:endParaRPr lang="en-US" altLang="zh-CN" sz="13800" spc="-200" dirty="0">
              <a:ln w="19050">
                <a:noFill/>
              </a:ln>
              <a:solidFill>
                <a:schemeClr val="dk1">
                  <a:lumMod val="85000"/>
                  <a:lumOff val="15000"/>
                </a:schemeClr>
              </a:solidFill>
              <a:latin typeface="Arial" panose="020B0604020202020204" pitchFamily="34" charset="0"/>
              <a:ea typeface="汉仪旗黑-50简" charset="0"/>
              <a:cs typeface="汉仪旗黑-50简" charset="0"/>
            </a:endParaRPr>
          </a:p>
        </p:txBody>
      </p:sp>
    </p:spTree>
    <p:custDataLst>
      <p:tags r:id="rId3"/>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椭圆 31"/>
          <p:cNvSpPr/>
          <p:nvPr/>
        </p:nvSpPr>
        <p:spPr>
          <a:xfrm>
            <a:off x="-1166495" y="-1385570"/>
            <a:ext cx="7586980" cy="748792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1199515" y="1034415"/>
            <a:ext cx="10292080" cy="645160"/>
          </a:xfrm>
          <a:prstGeom prst="rect">
            <a:avLst/>
          </a:prstGeom>
          <a:noFill/>
        </p:spPr>
        <p:txBody>
          <a:bodyPr wrap="square" rtlCol="0">
            <a:spAutoFit/>
          </a:bodyPr>
          <a:p>
            <a:pPr>
              <a:lnSpc>
                <a:spcPct val="150000"/>
              </a:lnSpc>
            </a:pPr>
            <a:r>
              <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本文是一篇说明文。文章介绍了中国十二生肖年份中的龙年。</a:t>
            </a:r>
            <a:endPar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grpSp>
        <p:nvGrpSpPr>
          <p:cNvPr id="16" name="组合 15"/>
          <p:cNvGrpSpPr/>
          <p:nvPr/>
        </p:nvGrpSpPr>
        <p:grpSpPr>
          <a:xfrm>
            <a:off x="2259418" y="-93513"/>
            <a:ext cx="6222365" cy="1093638"/>
            <a:chOff x="353" y="5164"/>
            <a:chExt cx="3354" cy="1586"/>
          </a:xfrm>
        </p:grpSpPr>
        <p:sp>
          <p:nvSpPr>
            <p:cNvPr id="9" name="圆角矩形 8"/>
            <p:cNvSpPr/>
            <p:nvPr/>
          </p:nvSpPr>
          <p:spPr>
            <a:xfrm>
              <a:off x="740" y="5621"/>
              <a:ext cx="2457"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353" y="5164"/>
              <a:ext cx="3354" cy="672"/>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pPr indent="0" algn="ctr">
                <a:lnSpc>
                  <a:spcPct val="240000"/>
                </a:lnSpc>
                <a:buNone/>
              </a:pPr>
              <a:r>
                <a:rPr lang="en-US" altLang="zh-CN" sz="2800">
                  <a:sym typeface="+mn-ea"/>
                </a:rPr>
                <a:t>The Chinese zodiac</a:t>
              </a:r>
              <a:endParaRPr lang="en-US" altLang="zh-CN" sz="28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sp>
        <p:nvSpPr>
          <p:cNvPr id="18" name="空心弧 17"/>
          <p:cNvSpPr/>
          <p:nvPr/>
        </p:nvSpPr>
        <p:spPr>
          <a:xfrm rot="14160000">
            <a:off x="4493260" y="1578610"/>
            <a:ext cx="3094990" cy="3094990"/>
          </a:xfrm>
          <a:prstGeom prst="blockArc">
            <a:avLst>
              <a:gd name="adj1" fmla="val 10800000"/>
              <a:gd name="adj2" fmla="val 21480852"/>
              <a:gd name="adj3" fmla="val 4323"/>
            </a:avLst>
          </a:prstGeom>
          <a:solidFill>
            <a:srgbClr val="C4EBD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2" name="图片 1"/>
          <p:cNvPicPr>
            <a:picLocks noChangeAspect="1"/>
          </p:cNvPicPr>
          <p:nvPr/>
        </p:nvPicPr>
        <p:blipFill>
          <a:blip r:embed="rId1"/>
          <a:stretch>
            <a:fillRect/>
          </a:stretch>
        </p:blipFill>
        <p:spPr>
          <a:xfrm>
            <a:off x="2259330" y="2145030"/>
            <a:ext cx="6598920" cy="3499485"/>
          </a:xfrm>
          <a:prstGeom prst="rect">
            <a:avLst/>
          </a:prstGeom>
        </p:spPr>
      </p:pic>
    </p:spTree>
    <p:custDataLst>
      <p:tags r:id="rId2"/>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466090" y="1085850"/>
            <a:ext cx="9263380" cy="4087495"/>
          </a:xfrm>
          <a:prstGeom prst="rect">
            <a:avLst/>
          </a:prstGeom>
          <a:solidFill>
            <a:schemeClr val="accent5">
              <a:lumMod val="20000"/>
              <a:lumOff val="80000"/>
            </a:schemeClr>
          </a:solidFill>
          <a:ln w="9525">
            <a:noFill/>
          </a:ln>
        </p:spPr>
        <p:txBody>
          <a:bodyPr wrap="square">
            <a:noAutofit/>
          </a:bodyPr>
          <a:p>
            <a:pPr indent="292100"/>
            <a:r>
              <a:rPr sz="2800" b="0">
                <a:solidFill>
                  <a:srgbClr val="000000"/>
                </a:solidFill>
                <a:latin typeface="Times New Roman" panose="02020603050405020304" charset="0"/>
                <a:ea typeface="宋体" panose="02010600030101010101" pitchFamily="2" charset="-122"/>
                <a:cs typeface="Times New Roman" panose="02020603050405020304" charset="0"/>
              </a:rPr>
              <a:t>The Chinese zodiac, also known as Sheng Xiao or Shu Xiang , is a</a:t>
            </a:r>
            <a:r>
              <a:rPr sz="2800" b="0" u="sng">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u="sng">
                <a:solidFill>
                  <a:srgbClr val="000000"/>
                </a:solidFill>
                <a:latin typeface="Times New Roman" panose="02020603050405020304" charset="0"/>
                <a:ea typeface="宋体" panose="02010600030101010101" pitchFamily="2" charset="-122"/>
                <a:cs typeface="Times New Roman" panose="02020603050405020304" charset="0"/>
              </a:rPr>
              <a:t>  </a:t>
            </a:r>
            <a:r>
              <a:rPr sz="2800" b="0" u="sng">
                <a:solidFill>
                  <a:srgbClr val="000000"/>
                </a:solidFill>
                <a:latin typeface="Times New Roman" panose="02020603050405020304" charset="0"/>
                <a:ea typeface="宋体" panose="02010600030101010101" pitchFamily="2" charset="-122"/>
                <a:cs typeface="Times New Roman" panose="02020603050405020304" charset="0"/>
              </a:rPr>
              <a:t>56</a:t>
            </a:r>
            <a:r>
              <a:rPr lang="en-US" sz="2800" b="0" u="sng">
                <a:solidFill>
                  <a:srgbClr val="000000"/>
                </a:solidFill>
                <a:latin typeface="Times New Roman" panose="02020603050405020304" charset="0"/>
                <a:ea typeface="宋体" panose="02010600030101010101" pitchFamily="2" charset="-122"/>
                <a:cs typeface="Times New Roman" panose="02020603050405020304" charset="0"/>
              </a:rPr>
              <a:t>   </a:t>
            </a:r>
            <a:r>
              <a:rPr sz="2800" b="0" u="sng">
                <a:solidFill>
                  <a:srgbClr val="000000"/>
                </a:solidFill>
                <a:latin typeface="Times New Roman" panose="02020603050405020304" charset="0"/>
                <a:ea typeface="宋体" panose="02010600030101010101" pitchFamily="2" charset="-122"/>
                <a:cs typeface="Times New Roman" panose="02020603050405020304" charset="0"/>
              </a:rPr>
              <a:t> </a:t>
            </a:r>
            <a:r>
              <a:rPr sz="2800" b="0">
                <a:solidFill>
                  <a:srgbClr val="000000"/>
                </a:solidFill>
                <a:latin typeface="Times New Roman" panose="02020603050405020304" charset="0"/>
                <a:ea typeface="宋体" panose="02010600030101010101" pitchFamily="2" charset="-122"/>
                <a:cs typeface="Times New Roman" panose="02020603050405020304" charset="0"/>
              </a:rPr>
              <a:t>(repeat) circle of 12 years. Each year</a:t>
            </a:r>
            <a:r>
              <a:rPr sz="2800" b="0" u="sng">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u="sng">
                <a:solidFill>
                  <a:srgbClr val="000000"/>
                </a:solidFill>
                <a:latin typeface="Times New Roman" panose="02020603050405020304" charset="0"/>
                <a:ea typeface="宋体" panose="02010600030101010101" pitchFamily="2" charset="-122"/>
                <a:cs typeface="Times New Roman" panose="02020603050405020304" charset="0"/>
              </a:rPr>
              <a:t>  </a:t>
            </a:r>
            <a:r>
              <a:rPr sz="2800" b="0" u="sng">
                <a:solidFill>
                  <a:srgbClr val="000000"/>
                </a:solidFill>
                <a:latin typeface="Times New Roman" panose="02020603050405020304" charset="0"/>
                <a:ea typeface="宋体" panose="02010600030101010101" pitchFamily="2" charset="-122"/>
                <a:cs typeface="Times New Roman" panose="02020603050405020304" charset="0"/>
              </a:rPr>
              <a:t>5</a:t>
            </a:r>
            <a:r>
              <a:rPr lang="en-US" sz="2800" b="0" u="sng">
                <a:solidFill>
                  <a:srgbClr val="000000"/>
                </a:solidFill>
                <a:latin typeface="Times New Roman" panose="02020603050405020304" charset="0"/>
                <a:ea typeface="宋体" panose="02010600030101010101" pitchFamily="2" charset="-122"/>
                <a:cs typeface="Times New Roman" panose="02020603050405020304" charset="0"/>
              </a:rPr>
              <a:t>7     </a:t>
            </a:r>
            <a:r>
              <a:rPr sz="2800" b="0" u="sng">
                <a:solidFill>
                  <a:srgbClr val="000000"/>
                </a:solidFill>
                <a:latin typeface="Times New Roman" panose="02020603050405020304" charset="0"/>
                <a:ea typeface="宋体" panose="02010600030101010101" pitchFamily="2" charset="-122"/>
                <a:cs typeface="Times New Roman" panose="02020603050405020304" charset="0"/>
              </a:rPr>
              <a:t> </a:t>
            </a:r>
            <a:r>
              <a:rPr sz="2800" b="0">
                <a:solidFill>
                  <a:srgbClr val="000000"/>
                </a:solidFill>
                <a:latin typeface="Times New Roman" panose="02020603050405020304" charset="0"/>
                <a:ea typeface="宋体" panose="02010600030101010101" pitchFamily="2" charset="-122"/>
                <a:cs typeface="Times New Roman" panose="02020603050405020304" charset="0"/>
              </a:rPr>
              <a:t>(represent) by an animal. Chinese New Year 2024 is a year of the Loong.</a:t>
            </a:r>
            <a:endParaRPr sz="2800" b="0">
              <a:solidFill>
                <a:srgbClr val="000000"/>
              </a:solidFill>
              <a:latin typeface="Times New Roman" panose="02020603050405020304" charset="0"/>
              <a:ea typeface="宋体" panose="02010600030101010101" pitchFamily="2" charset="-122"/>
              <a:cs typeface="Times New Roman" panose="02020603050405020304" charset="0"/>
            </a:endParaRPr>
          </a:p>
          <a:p>
            <a:pPr indent="292100"/>
            <a:r>
              <a:rPr sz="2800" b="0">
                <a:solidFill>
                  <a:srgbClr val="000000"/>
                </a:solidFill>
                <a:latin typeface="Times New Roman" panose="02020603050405020304" charset="0"/>
                <a:ea typeface="宋体" panose="02010600030101010101" pitchFamily="2" charset="-122"/>
                <a:cs typeface="Times New Roman" panose="02020603050405020304" charset="0"/>
              </a:rPr>
              <a:t>Chinese Zodiac Loong is the</a:t>
            </a:r>
            <a:r>
              <a:rPr sz="2800" b="0" u="sng">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u="sng">
                <a:solidFill>
                  <a:srgbClr val="000000"/>
                </a:solidFill>
                <a:latin typeface="Times New Roman" panose="02020603050405020304" charset="0"/>
                <a:ea typeface="宋体" panose="02010600030101010101" pitchFamily="2" charset="-122"/>
                <a:cs typeface="Times New Roman" panose="02020603050405020304" charset="0"/>
              </a:rPr>
              <a:t> </a:t>
            </a:r>
            <a:r>
              <a:rPr sz="2800" b="0" u="sng">
                <a:solidFill>
                  <a:srgbClr val="000000"/>
                </a:solidFill>
                <a:latin typeface="Times New Roman" panose="02020603050405020304" charset="0"/>
                <a:ea typeface="宋体" panose="02010600030101010101" pitchFamily="2" charset="-122"/>
                <a:cs typeface="Times New Roman" panose="02020603050405020304" charset="0"/>
              </a:rPr>
              <a:t>58</a:t>
            </a:r>
            <a:r>
              <a:rPr lang="en-US" sz="2800" b="0" u="sng">
                <a:solidFill>
                  <a:srgbClr val="000000"/>
                </a:solidFill>
                <a:latin typeface="Times New Roman" panose="02020603050405020304" charset="0"/>
                <a:ea typeface="宋体" panose="02010600030101010101" pitchFamily="2" charset="-122"/>
                <a:cs typeface="Times New Roman" panose="02020603050405020304" charset="0"/>
              </a:rPr>
              <a:t>  </a:t>
            </a:r>
            <a:r>
              <a:rPr sz="2800" b="0" u="sng">
                <a:solidFill>
                  <a:srgbClr val="000000"/>
                </a:solidFill>
                <a:latin typeface="Times New Roman" panose="02020603050405020304" charset="0"/>
                <a:ea typeface="宋体" panose="02010600030101010101" pitchFamily="2" charset="-122"/>
                <a:cs typeface="Times New Roman" panose="02020603050405020304" charset="0"/>
              </a:rPr>
              <a:t> </a:t>
            </a:r>
            <a:r>
              <a:rPr sz="2800" b="0">
                <a:solidFill>
                  <a:srgbClr val="000000"/>
                </a:solidFill>
                <a:latin typeface="Times New Roman" panose="02020603050405020304" charset="0"/>
                <a:ea typeface="宋体" panose="02010600030101010101" pitchFamily="2" charset="-122"/>
                <a:cs typeface="Times New Roman" panose="02020603050405020304" charset="0"/>
              </a:rPr>
              <a:t>(five) of the 12 zodiac animals, following the Rot, Ox, Tiger and Rabbit. People born in the year of the Loong—an animal no one knows if it existed in real world—are enveloped in mystery, and very charming.</a:t>
            </a:r>
            <a:endParaRPr sz="2800" b="0">
              <a:solidFill>
                <a:srgbClr val="000000"/>
              </a:solidFill>
              <a:latin typeface="Times New Roman" panose="02020603050405020304" charset="0"/>
              <a:ea typeface="宋体" panose="02010600030101010101" pitchFamily="2" charset="-122"/>
              <a:cs typeface="Times New Roman" panose="02020603050405020304" charset="0"/>
            </a:endParaRPr>
          </a:p>
          <a:p>
            <a:pPr indent="292100"/>
            <a:endParaRPr sz="2800" b="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custDataLst>
              <p:tags r:id="rId1"/>
            </p:custDataLst>
          </p:nvPr>
        </p:nvSpPr>
        <p:spPr>
          <a:xfrm>
            <a:off x="10364470" y="1214120"/>
            <a:ext cx="1827530" cy="368300"/>
          </a:xfrm>
          <a:prstGeom prst="rect">
            <a:avLst/>
          </a:prstGeom>
          <a:solidFill>
            <a:schemeClr val="accent2">
              <a:lumMod val="50000"/>
            </a:schemeClr>
          </a:solidFill>
        </p:spPr>
        <p:txBody>
          <a:bodyPr wrap="square" rtlCol="0">
            <a:spAutoFit/>
          </a:bodyPr>
          <a:p>
            <a:r>
              <a:rPr lang="en-US" altLang="zh-CN">
                <a:solidFill>
                  <a:schemeClr val="bg1"/>
                </a:solidFill>
              </a:rPr>
              <a:t>56. </a:t>
            </a:r>
            <a:r>
              <a:rPr lang="zh-CN" altLang="en-US">
                <a:solidFill>
                  <a:schemeClr val="bg1"/>
                </a:solidFill>
              </a:rPr>
              <a:t>非谓语动词</a:t>
            </a:r>
            <a:endParaRPr lang="zh-CN" altLang="en-US">
              <a:solidFill>
                <a:schemeClr val="bg1"/>
              </a:solidFill>
            </a:endParaRPr>
          </a:p>
        </p:txBody>
      </p:sp>
      <p:sp>
        <p:nvSpPr>
          <p:cNvPr id="8" name="文本框 7"/>
          <p:cNvSpPr txBox="1"/>
          <p:nvPr>
            <p:custDataLst>
              <p:tags r:id="rId2"/>
            </p:custDataLst>
          </p:nvPr>
        </p:nvSpPr>
        <p:spPr>
          <a:xfrm>
            <a:off x="10364470" y="1612900"/>
            <a:ext cx="1565275" cy="368300"/>
          </a:xfrm>
          <a:prstGeom prst="rect">
            <a:avLst/>
          </a:prstGeom>
          <a:solidFill>
            <a:schemeClr val="accent2">
              <a:lumMod val="50000"/>
            </a:schemeClr>
          </a:solidFill>
        </p:spPr>
        <p:txBody>
          <a:bodyPr wrap="square" rtlCol="0">
            <a:spAutoFit/>
          </a:bodyPr>
          <a:p>
            <a:r>
              <a:rPr lang="en-US" altLang="zh-CN">
                <a:solidFill>
                  <a:schemeClr val="bg1"/>
                </a:solidFill>
              </a:rPr>
              <a:t>57. </a:t>
            </a:r>
            <a:r>
              <a:rPr lang="zh-CN" altLang="en-US">
                <a:solidFill>
                  <a:schemeClr val="bg1"/>
                </a:solidFill>
              </a:rPr>
              <a:t>谓语动词</a:t>
            </a:r>
            <a:endParaRPr lang="zh-CN" altLang="en-US">
              <a:solidFill>
                <a:schemeClr val="bg1"/>
              </a:solidFill>
            </a:endParaRPr>
          </a:p>
        </p:txBody>
      </p:sp>
      <p:sp>
        <p:nvSpPr>
          <p:cNvPr id="9" name="矩形 8"/>
          <p:cNvSpPr/>
          <p:nvPr>
            <p:custDataLst>
              <p:tags r:id="rId3"/>
            </p:custDataLst>
          </p:nvPr>
        </p:nvSpPr>
        <p:spPr>
          <a:xfrm>
            <a:off x="7720330" y="2055495"/>
            <a:ext cx="296545" cy="37655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custDataLst>
              <p:tags r:id="rId4"/>
            </p:custDataLst>
          </p:nvPr>
        </p:nvSpPr>
        <p:spPr>
          <a:xfrm>
            <a:off x="10364470" y="2844800"/>
            <a:ext cx="1565275" cy="368300"/>
          </a:xfrm>
          <a:prstGeom prst="rect">
            <a:avLst/>
          </a:prstGeom>
          <a:solidFill>
            <a:schemeClr val="accent2">
              <a:lumMod val="50000"/>
            </a:schemeClr>
          </a:solidFill>
        </p:spPr>
        <p:txBody>
          <a:bodyPr wrap="square" rtlCol="0">
            <a:spAutoFit/>
          </a:bodyPr>
          <a:p>
            <a:r>
              <a:rPr lang="en-US" altLang="zh-CN">
                <a:solidFill>
                  <a:schemeClr val="bg1"/>
                </a:solidFill>
              </a:rPr>
              <a:t>58. </a:t>
            </a:r>
            <a:r>
              <a:rPr lang="zh-CN" altLang="en-US">
                <a:solidFill>
                  <a:schemeClr val="bg1"/>
                </a:solidFill>
              </a:rPr>
              <a:t>词性变化</a:t>
            </a:r>
            <a:endParaRPr lang="zh-CN" altLang="en-US">
              <a:solidFill>
                <a:schemeClr val="bg1"/>
              </a:solidFill>
            </a:endParaRPr>
          </a:p>
        </p:txBody>
      </p:sp>
      <p:sp>
        <p:nvSpPr>
          <p:cNvPr id="12" name="文本框 11"/>
          <p:cNvSpPr txBox="1"/>
          <p:nvPr>
            <p:custDataLst>
              <p:tags r:id="rId5"/>
            </p:custDataLst>
          </p:nvPr>
        </p:nvSpPr>
        <p:spPr>
          <a:xfrm>
            <a:off x="2235200" y="1582420"/>
            <a:ext cx="1565275" cy="398780"/>
          </a:xfrm>
          <a:prstGeom prst="rect">
            <a:avLst/>
          </a:prstGeom>
          <a:solidFill>
            <a:schemeClr val="accent1">
              <a:lumMod val="75000"/>
            </a:schemeClr>
          </a:solidFill>
        </p:spPr>
        <p:txBody>
          <a:bodyPr wrap="square" rtlCol="0">
            <a:spAutoFit/>
          </a:bodyPr>
          <a:p>
            <a:pPr algn="ctr"/>
            <a:r>
              <a:rPr lang="en-US" altLang="zh-CN" sz="2000" b="1">
                <a:solidFill>
                  <a:schemeClr val="bg1"/>
                </a:solidFill>
              </a:rPr>
              <a:t>repeating</a:t>
            </a:r>
            <a:endParaRPr lang="en-US" altLang="zh-CN" sz="2000" b="1">
              <a:solidFill>
                <a:schemeClr val="bg1"/>
              </a:solidFill>
            </a:endParaRPr>
          </a:p>
        </p:txBody>
      </p:sp>
      <p:sp>
        <p:nvSpPr>
          <p:cNvPr id="13" name="矩形标注 12"/>
          <p:cNvSpPr/>
          <p:nvPr/>
        </p:nvSpPr>
        <p:spPr>
          <a:xfrm>
            <a:off x="1317625" y="2432050"/>
            <a:ext cx="7178675" cy="1356360"/>
          </a:xfrm>
          <a:prstGeom prst="wedgeRectCallout">
            <a:avLst>
              <a:gd name="adj1" fmla="val -25002"/>
              <a:gd name="adj2" fmla="val -69222"/>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b="1">
                <a:solidFill>
                  <a:schemeClr val="tx1"/>
                </a:solidFill>
              </a:rPr>
              <a:t>非谓语动词做前置定语通常两种情况：</a:t>
            </a:r>
            <a:endParaRPr lang="zh-CN" altLang="en-US" b="1">
              <a:solidFill>
                <a:schemeClr val="tx1"/>
              </a:solidFill>
            </a:endParaRPr>
          </a:p>
          <a:p>
            <a:pPr algn="l"/>
            <a:r>
              <a:rPr lang="en-US" altLang="zh-CN" b="1">
                <a:solidFill>
                  <a:srgbClr val="C00000"/>
                </a:solidFill>
              </a:rPr>
              <a:t> --ing:</a:t>
            </a:r>
            <a:r>
              <a:rPr lang="en-US" altLang="zh-CN" b="1">
                <a:solidFill>
                  <a:schemeClr val="tx1"/>
                </a:solidFill>
              </a:rPr>
              <a:t>1. </a:t>
            </a:r>
            <a:r>
              <a:rPr lang="zh-CN" altLang="en-US" b="1">
                <a:solidFill>
                  <a:schemeClr val="tx1"/>
                </a:solidFill>
              </a:rPr>
              <a:t>对后面名词功能或特性的解释：</a:t>
            </a:r>
            <a:r>
              <a:rPr lang="en-US" altLang="zh-CN" b="1">
                <a:solidFill>
                  <a:schemeClr val="tx1"/>
                </a:solidFill>
              </a:rPr>
              <a:t> reading room</a:t>
            </a:r>
            <a:r>
              <a:rPr lang="zh-CN" altLang="en-US" b="1">
                <a:solidFill>
                  <a:schemeClr val="tx1"/>
                </a:solidFill>
              </a:rPr>
              <a:t>（阅览室）</a:t>
            </a:r>
            <a:endParaRPr lang="en-US" altLang="zh-CN" b="1">
              <a:solidFill>
                <a:schemeClr val="tx1"/>
              </a:solidFill>
            </a:endParaRPr>
          </a:p>
          <a:p>
            <a:pPr algn="l"/>
            <a:r>
              <a:rPr lang="en-US" altLang="zh-CN" b="1">
                <a:solidFill>
                  <a:schemeClr val="tx1"/>
                </a:solidFill>
              </a:rPr>
              <a:t>          2. </a:t>
            </a:r>
            <a:r>
              <a:rPr lang="zh-CN" altLang="en-US" b="1">
                <a:solidFill>
                  <a:schemeClr val="tx1"/>
                </a:solidFill>
              </a:rPr>
              <a:t>表示正在发生的动作：</a:t>
            </a:r>
            <a:r>
              <a:rPr lang="en-US" altLang="zh-CN" b="1">
                <a:solidFill>
                  <a:schemeClr val="tx1"/>
                </a:solidFill>
              </a:rPr>
              <a:t>boiling water(</a:t>
            </a:r>
            <a:r>
              <a:rPr lang="zh-CN" altLang="en-US" b="1">
                <a:solidFill>
                  <a:schemeClr val="tx1"/>
                </a:solidFill>
              </a:rPr>
              <a:t>正在烧的水</a:t>
            </a:r>
            <a:r>
              <a:rPr lang="en-US" altLang="zh-CN" b="1">
                <a:solidFill>
                  <a:schemeClr val="tx1"/>
                </a:solidFill>
              </a:rPr>
              <a:t>)</a:t>
            </a:r>
            <a:endParaRPr lang="en-US" altLang="zh-CN" b="1">
              <a:solidFill>
                <a:schemeClr val="tx1"/>
              </a:solidFill>
            </a:endParaRPr>
          </a:p>
          <a:p>
            <a:pPr algn="l"/>
            <a:r>
              <a:rPr lang="en-US" altLang="zh-CN" b="1">
                <a:solidFill>
                  <a:srgbClr val="C00000"/>
                </a:solidFill>
              </a:rPr>
              <a:t>---ed:</a:t>
            </a:r>
            <a:r>
              <a:rPr lang="en-US" altLang="zh-CN" b="1">
                <a:solidFill>
                  <a:schemeClr val="tx1"/>
                </a:solidFill>
              </a:rPr>
              <a:t> </a:t>
            </a:r>
            <a:r>
              <a:rPr lang="zh-CN" altLang="en-US" b="1">
                <a:solidFill>
                  <a:schemeClr val="tx1"/>
                </a:solidFill>
              </a:rPr>
              <a:t>表示动作已经结束：</a:t>
            </a:r>
            <a:r>
              <a:rPr lang="en-US" altLang="zh-CN" b="1">
                <a:solidFill>
                  <a:schemeClr val="tx1"/>
                </a:solidFill>
              </a:rPr>
              <a:t> boiled water(</a:t>
            </a:r>
            <a:r>
              <a:rPr lang="zh-CN" altLang="en-US" b="1">
                <a:solidFill>
                  <a:schemeClr val="tx1"/>
                </a:solidFill>
              </a:rPr>
              <a:t>开水</a:t>
            </a:r>
            <a:r>
              <a:rPr lang="en-US" altLang="zh-CN" b="1">
                <a:solidFill>
                  <a:schemeClr val="tx1"/>
                </a:solidFill>
              </a:rPr>
              <a:t>)</a:t>
            </a:r>
            <a:endParaRPr lang="en-US" altLang="zh-CN" b="1">
              <a:solidFill>
                <a:schemeClr val="tx1"/>
              </a:solidFill>
            </a:endParaRPr>
          </a:p>
        </p:txBody>
      </p:sp>
      <p:sp>
        <p:nvSpPr>
          <p:cNvPr id="14" name="文本框 13"/>
          <p:cNvSpPr txBox="1"/>
          <p:nvPr>
            <p:custDataLst>
              <p:tags r:id="rId6"/>
            </p:custDataLst>
          </p:nvPr>
        </p:nvSpPr>
        <p:spPr>
          <a:xfrm>
            <a:off x="8373745" y="1582420"/>
            <a:ext cx="1946275" cy="398780"/>
          </a:xfrm>
          <a:prstGeom prst="rect">
            <a:avLst/>
          </a:prstGeom>
          <a:solidFill>
            <a:schemeClr val="accent1">
              <a:lumMod val="75000"/>
            </a:schemeClr>
          </a:solidFill>
        </p:spPr>
        <p:txBody>
          <a:bodyPr wrap="square" rtlCol="0">
            <a:spAutoFit/>
          </a:bodyPr>
          <a:p>
            <a:pPr algn="ctr"/>
            <a:r>
              <a:rPr lang="en-US" altLang="zh-CN" sz="2000" b="1">
                <a:solidFill>
                  <a:schemeClr val="bg1"/>
                </a:solidFill>
              </a:rPr>
              <a:t>is represented</a:t>
            </a:r>
            <a:endParaRPr lang="en-US" altLang="zh-CN" sz="2000" b="1">
              <a:solidFill>
                <a:schemeClr val="bg1"/>
              </a:solidFill>
            </a:endParaRPr>
          </a:p>
        </p:txBody>
      </p:sp>
      <p:sp>
        <p:nvSpPr>
          <p:cNvPr id="16" name="文本框 15"/>
          <p:cNvSpPr txBox="1"/>
          <p:nvPr>
            <p:custDataLst>
              <p:tags r:id="rId7"/>
            </p:custDataLst>
          </p:nvPr>
        </p:nvSpPr>
        <p:spPr>
          <a:xfrm>
            <a:off x="4972050" y="2814320"/>
            <a:ext cx="1565275" cy="398780"/>
          </a:xfrm>
          <a:prstGeom prst="rect">
            <a:avLst/>
          </a:prstGeom>
          <a:solidFill>
            <a:schemeClr val="accent1">
              <a:lumMod val="75000"/>
            </a:schemeClr>
          </a:solidFill>
        </p:spPr>
        <p:txBody>
          <a:bodyPr wrap="square" rtlCol="0">
            <a:spAutoFit/>
          </a:bodyPr>
          <a:p>
            <a:pPr algn="ctr"/>
            <a:r>
              <a:rPr lang="en-US" altLang="zh-CN" sz="2000" b="1">
                <a:solidFill>
                  <a:schemeClr val="bg1"/>
                </a:solidFill>
              </a:rPr>
              <a:t>fifth</a:t>
            </a:r>
            <a:endParaRPr lang="en-US" altLang="zh-CN" sz="2000" b="1">
              <a:solidFill>
                <a:schemeClr val="bg1"/>
              </a:solidFill>
            </a:endParaRPr>
          </a:p>
        </p:txBody>
      </p:sp>
      <p:pic>
        <p:nvPicPr>
          <p:cNvPr id="2" name="内容占位符 1" descr="logo横版 png"/>
          <p:cNvPicPr>
            <a:picLocks noChangeAspect="1"/>
          </p:cNvPicPr>
          <p:nvPr userDrawn="1">
            <p:ph idx="1"/>
          </p:nvPr>
        </p:nvPicPr>
        <p:blipFill>
          <a:blip r:embed="rId8"/>
          <a:stretch>
            <a:fillRect/>
          </a:stretch>
        </p:blipFill>
        <p:spPr>
          <a:xfrm>
            <a:off x="11386820" y="202565"/>
            <a:ext cx="661035" cy="699135"/>
          </a:xfrm>
          <a:prstGeom prst="rect">
            <a:avLst/>
          </a:prstGeom>
          <a:noFill/>
          <a:ln w="9525">
            <a:noFill/>
          </a:ln>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bldLvl="0" animBg="1"/>
      <p:bldP spid="9" grpId="0" bldLvl="0" animBg="1"/>
      <p:bldP spid="11" grpId="0" bldLvl="0" animBg="1"/>
      <p:bldP spid="12" grpId="0" bldLvl="0" animBg="1"/>
      <p:bldP spid="13" grpId="0" bldLvl="0" animBg="1"/>
      <p:bldP spid="13" grpId="1" bldLvl="0" animBg="1"/>
      <p:bldP spid="14" grpId="0" bldLvl="0" animBg="1"/>
      <p:bldP spid="16"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79375" y="236220"/>
            <a:ext cx="10429875" cy="6440170"/>
          </a:xfrm>
          <a:prstGeom prst="rect">
            <a:avLst/>
          </a:prstGeom>
          <a:solidFill>
            <a:schemeClr val="accent5">
              <a:lumMod val="20000"/>
              <a:lumOff val="80000"/>
            </a:schemeClr>
          </a:solidFill>
          <a:ln w="9525">
            <a:noFill/>
          </a:ln>
        </p:spPr>
        <p:txBody>
          <a:bodyPr wrap="square">
            <a:noAutofit/>
          </a:bodyPr>
          <a:p>
            <a:pPr indent="292100"/>
            <a:r>
              <a:rPr lang="en-US" altLang="en-US" sz="3200" b="0">
                <a:solidFill>
                  <a:srgbClr val="000000"/>
                </a:solidFill>
                <a:latin typeface="Times New Roman" panose="02020603050405020304" charset="0"/>
                <a:ea typeface="宋体" panose="02010600030101010101" pitchFamily="2" charset="-122"/>
              </a:rPr>
              <a:t>Back in the pre-Qin period over 2, 200 years ago, there was already the Chinese zodiac signs theory. So it is 59 (reason) that Chinese Zodiac years are in agreement with the beginning of Chinese Lunar New Year. If you have an idea of Lunar Calendar, you will know</a:t>
            </a:r>
            <a:r>
              <a:rPr lang="en-US" altLang="en-US" sz="3200" b="0" u="sng">
                <a:solidFill>
                  <a:srgbClr val="000000"/>
                </a:solidFill>
                <a:latin typeface="Times New Roman" panose="02020603050405020304" charset="0"/>
                <a:ea typeface="宋体" panose="02010600030101010101" pitchFamily="2" charset="-122"/>
              </a:rPr>
              <a:t>   60   </a:t>
            </a:r>
            <a:r>
              <a:rPr lang="en-US" altLang="en-US" sz="3200" b="0">
                <a:solidFill>
                  <a:srgbClr val="000000"/>
                </a:solidFill>
                <a:latin typeface="Times New Roman" panose="02020603050405020304" charset="0"/>
                <a:ea typeface="宋体" panose="02010600030101010101" pitchFamily="2" charset="-122"/>
              </a:rPr>
              <a:t>Chinese zodiac year often start s from late January and ends in middle February of the next year.</a:t>
            </a:r>
            <a:endParaRPr lang="en-US" altLang="en-US" sz="3200" b="0">
              <a:solidFill>
                <a:srgbClr val="000000"/>
              </a:solidFill>
              <a:latin typeface="Times New Roman" panose="02020603050405020304" charset="0"/>
              <a:ea typeface="宋体" panose="02010600030101010101" pitchFamily="2" charset="-122"/>
            </a:endParaRPr>
          </a:p>
          <a:p>
            <a:pPr indent="292100"/>
            <a:r>
              <a:rPr lang="en-US" altLang="en-US" sz="3200" b="0">
                <a:solidFill>
                  <a:srgbClr val="000000"/>
                </a:solidFill>
                <a:latin typeface="Times New Roman" panose="02020603050405020304" charset="0"/>
                <a:ea typeface="宋体" panose="02010600030101010101" pitchFamily="2" charset="-122"/>
              </a:rPr>
              <a:t>Therefore, to see what your Chinese zodiac animal is,</a:t>
            </a:r>
            <a:r>
              <a:rPr lang="en-US" altLang="en-US" sz="3200" b="0" u="sng">
                <a:solidFill>
                  <a:srgbClr val="000000"/>
                </a:solidFill>
                <a:latin typeface="Times New Roman" panose="02020603050405020304" charset="0"/>
                <a:ea typeface="宋体" panose="02010600030101010101" pitchFamily="2" charset="-122"/>
              </a:rPr>
              <a:t>  61  </a:t>
            </a:r>
            <a:r>
              <a:rPr lang="en-US" altLang="en-US" sz="3200" b="0">
                <a:solidFill>
                  <a:srgbClr val="000000"/>
                </a:solidFill>
                <a:latin typeface="Times New Roman" panose="02020603050405020304" charset="0"/>
                <a:ea typeface="宋体" panose="02010600030101010101" pitchFamily="2" charset="-122"/>
              </a:rPr>
              <a:t>to confirm whether you are a Loong, you need to change your Gregorian calendar birthday to Lunar Calendar of the year you were born. For example, if you were born</a:t>
            </a:r>
            <a:r>
              <a:rPr lang="en-US" altLang="en-US" sz="3200" b="0" u="sng">
                <a:solidFill>
                  <a:srgbClr val="000000"/>
                </a:solidFill>
                <a:latin typeface="Times New Roman" panose="02020603050405020304" charset="0"/>
                <a:ea typeface="宋体" panose="02010600030101010101" pitchFamily="2" charset="-122"/>
              </a:rPr>
              <a:t> 62 </a:t>
            </a:r>
            <a:r>
              <a:rPr lang="en-US" altLang="en-US" sz="3200" b="0">
                <a:solidFill>
                  <a:srgbClr val="000000"/>
                </a:solidFill>
                <a:latin typeface="Times New Roman" panose="02020603050405020304" charset="0"/>
                <a:ea typeface="宋体" panose="02010600030101010101" pitchFamily="2" charset="-122"/>
              </a:rPr>
              <a:t>February 16, 1988 (a year of the Loong), the Lunar New Year’s Eve, which was very close to Loong year, but you are a Rabbit.</a:t>
            </a:r>
            <a:endParaRPr lang="en-US" altLang="en-US" sz="3200" b="0">
              <a:solidFill>
                <a:srgbClr val="000000"/>
              </a:solidFill>
              <a:latin typeface="Times New Roman" panose="02020603050405020304" charset="0"/>
              <a:ea typeface="宋体" panose="02010600030101010101" pitchFamily="2" charset="-122"/>
            </a:endParaRPr>
          </a:p>
        </p:txBody>
      </p:sp>
      <p:sp>
        <p:nvSpPr>
          <p:cNvPr id="12" name="矩形 11"/>
          <p:cNvSpPr/>
          <p:nvPr>
            <p:custDataLst>
              <p:tags r:id="rId1"/>
            </p:custDataLst>
          </p:nvPr>
        </p:nvSpPr>
        <p:spPr>
          <a:xfrm>
            <a:off x="7563485" y="913130"/>
            <a:ext cx="36449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custDataLst>
              <p:tags r:id="rId2"/>
            </p:custDataLst>
          </p:nvPr>
        </p:nvSpPr>
        <p:spPr>
          <a:xfrm>
            <a:off x="7999730" y="758190"/>
            <a:ext cx="2115185" cy="521970"/>
          </a:xfrm>
          <a:prstGeom prst="rect">
            <a:avLst/>
          </a:prstGeom>
          <a:solidFill>
            <a:schemeClr val="accent1">
              <a:lumMod val="75000"/>
            </a:schemeClr>
          </a:solidFill>
        </p:spPr>
        <p:txBody>
          <a:bodyPr wrap="square" rtlCol="0">
            <a:spAutoFit/>
          </a:bodyPr>
          <a:p>
            <a:r>
              <a:rPr lang="en-US" sz="2800" b="1">
                <a:solidFill>
                  <a:schemeClr val="bg1"/>
                </a:solidFill>
              </a:rPr>
              <a:t>reasonable</a:t>
            </a:r>
            <a:endParaRPr lang="en-US" sz="2800" b="1">
              <a:solidFill>
                <a:schemeClr val="bg1"/>
              </a:solidFill>
            </a:endParaRPr>
          </a:p>
        </p:txBody>
      </p:sp>
      <p:sp>
        <p:nvSpPr>
          <p:cNvPr id="14" name="文本框 13"/>
          <p:cNvSpPr txBox="1"/>
          <p:nvPr>
            <p:custDataLst>
              <p:tags r:id="rId3"/>
            </p:custDataLst>
          </p:nvPr>
        </p:nvSpPr>
        <p:spPr>
          <a:xfrm>
            <a:off x="10114915" y="758190"/>
            <a:ext cx="2077085" cy="460375"/>
          </a:xfrm>
          <a:prstGeom prst="rect">
            <a:avLst/>
          </a:prstGeom>
          <a:solidFill>
            <a:schemeClr val="accent2">
              <a:lumMod val="50000"/>
            </a:schemeClr>
          </a:solidFill>
        </p:spPr>
        <p:txBody>
          <a:bodyPr wrap="square" rtlCol="0">
            <a:spAutoFit/>
          </a:bodyPr>
          <a:p>
            <a:pPr algn="ctr"/>
            <a:r>
              <a:rPr lang="en-US" altLang="zh-CN" sz="2400">
                <a:solidFill>
                  <a:schemeClr val="bg1"/>
                </a:solidFill>
              </a:rPr>
              <a:t>59.</a:t>
            </a:r>
            <a:r>
              <a:rPr lang="zh-CN" altLang="en-US" sz="2400">
                <a:solidFill>
                  <a:schemeClr val="bg1"/>
                </a:solidFill>
              </a:rPr>
              <a:t>词性转换</a:t>
            </a:r>
            <a:endParaRPr lang="zh-CN" altLang="en-US" sz="2400">
              <a:solidFill>
                <a:schemeClr val="bg1"/>
              </a:solidFill>
            </a:endParaRPr>
          </a:p>
        </p:txBody>
      </p:sp>
      <p:sp>
        <p:nvSpPr>
          <p:cNvPr id="16" name="矩形 15"/>
          <p:cNvSpPr/>
          <p:nvPr>
            <p:custDataLst>
              <p:tags r:id="rId4"/>
            </p:custDataLst>
          </p:nvPr>
        </p:nvSpPr>
        <p:spPr>
          <a:xfrm>
            <a:off x="7860030" y="4180840"/>
            <a:ext cx="296545" cy="37655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718425" y="2410460"/>
            <a:ext cx="86360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6"/>
            </p:custDataLst>
          </p:nvPr>
        </p:nvSpPr>
        <p:spPr>
          <a:xfrm>
            <a:off x="4236720" y="2166620"/>
            <a:ext cx="635000" cy="521970"/>
          </a:xfrm>
          <a:prstGeom prst="rect">
            <a:avLst/>
          </a:prstGeom>
          <a:solidFill>
            <a:schemeClr val="accent1">
              <a:lumMod val="75000"/>
            </a:schemeClr>
          </a:solidFill>
        </p:spPr>
        <p:txBody>
          <a:bodyPr wrap="square" rtlCol="0">
            <a:spAutoFit/>
          </a:bodyPr>
          <a:p>
            <a:pPr algn="ctr"/>
            <a:r>
              <a:rPr lang="en-US" sz="2800" b="1">
                <a:solidFill>
                  <a:schemeClr val="bg1"/>
                </a:solidFill>
              </a:rPr>
              <a:t>a</a:t>
            </a:r>
            <a:endParaRPr lang="en-US" sz="2800" b="1">
              <a:solidFill>
                <a:schemeClr val="bg1"/>
              </a:solidFill>
            </a:endParaRPr>
          </a:p>
        </p:txBody>
      </p:sp>
      <p:sp>
        <p:nvSpPr>
          <p:cNvPr id="3" name="文本框 2"/>
          <p:cNvSpPr txBox="1"/>
          <p:nvPr>
            <p:custDataLst>
              <p:tags r:id="rId7"/>
            </p:custDataLst>
          </p:nvPr>
        </p:nvSpPr>
        <p:spPr>
          <a:xfrm>
            <a:off x="10114915" y="2228215"/>
            <a:ext cx="1391285" cy="460375"/>
          </a:xfrm>
          <a:prstGeom prst="rect">
            <a:avLst/>
          </a:prstGeom>
          <a:solidFill>
            <a:schemeClr val="accent2">
              <a:lumMod val="50000"/>
            </a:schemeClr>
          </a:solidFill>
        </p:spPr>
        <p:txBody>
          <a:bodyPr wrap="square" rtlCol="0">
            <a:spAutoFit/>
          </a:bodyPr>
          <a:p>
            <a:pPr algn="ctr"/>
            <a:r>
              <a:rPr lang="en-US" altLang="zh-CN" sz="2400">
                <a:solidFill>
                  <a:schemeClr val="bg1"/>
                </a:solidFill>
              </a:rPr>
              <a:t>60.</a:t>
            </a:r>
            <a:r>
              <a:rPr lang="zh-CN" altLang="en-US" sz="2400">
                <a:solidFill>
                  <a:schemeClr val="bg1"/>
                </a:solidFill>
              </a:rPr>
              <a:t>冠词</a:t>
            </a:r>
            <a:endParaRPr lang="zh-CN" altLang="en-US" sz="2400">
              <a:solidFill>
                <a:schemeClr val="bg1"/>
              </a:solidFill>
            </a:endParaRPr>
          </a:p>
        </p:txBody>
      </p:sp>
      <p:sp>
        <p:nvSpPr>
          <p:cNvPr id="4" name="文本框 3"/>
          <p:cNvSpPr txBox="1"/>
          <p:nvPr>
            <p:custDataLst>
              <p:tags r:id="rId8"/>
            </p:custDataLst>
          </p:nvPr>
        </p:nvSpPr>
        <p:spPr>
          <a:xfrm>
            <a:off x="9262110" y="3658870"/>
            <a:ext cx="635000" cy="521970"/>
          </a:xfrm>
          <a:prstGeom prst="rect">
            <a:avLst/>
          </a:prstGeom>
          <a:solidFill>
            <a:schemeClr val="accent1">
              <a:lumMod val="75000"/>
            </a:schemeClr>
          </a:solidFill>
        </p:spPr>
        <p:txBody>
          <a:bodyPr wrap="square" rtlCol="0">
            <a:spAutoFit/>
          </a:bodyPr>
          <a:p>
            <a:pPr algn="ctr"/>
            <a:r>
              <a:rPr lang="en-US" sz="2800" b="1">
                <a:solidFill>
                  <a:schemeClr val="bg1"/>
                </a:solidFill>
              </a:rPr>
              <a:t>or</a:t>
            </a:r>
            <a:endParaRPr lang="en-US" sz="2800" b="1">
              <a:solidFill>
                <a:schemeClr val="bg1"/>
              </a:solidFill>
            </a:endParaRPr>
          </a:p>
        </p:txBody>
      </p:sp>
      <p:sp>
        <p:nvSpPr>
          <p:cNvPr id="5" name="文本框 4"/>
          <p:cNvSpPr txBox="1"/>
          <p:nvPr>
            <p:custDataLst>
              <p:tags r:id="rId9"/>
            </p:custDataLst>
          </p:nvPr>
        </p:nvSpPr>
        <p:spPr>
          <a:xfrm>
            <a:off x="6928485" y="5080000"/>
            <a:ext cx="635000" cy="521970"/>
          </a:xfrm>
          <a:prstGeom prst="rect">
            <a:avLst/>
          </a:prstGeom>
          <a:solidFill>
            <a:schemeClr val="accent1">
              <a:lumMod val="75000"/>
            </a:schemeClr>
          </a:solidFill>
        </p:spPr>
        <p:txBody>
          <a:bodyPr wrap="square" rtlCol="0">
            <a:spAutoFit/>
          </a:bodyPr>
          <a:p>
            <a:pPr algn="ctr"/>
            <a:r>
              <a:rPr lang="en-US" sz="2800" b="1">
                <a:solidFill>
                  <a:schemeClr val="bg1"/>
                </a:solidFill>
              </a:rPr>
              <a:t>on</a:t>
            </a:r>
            <a:endParaRPr lang="en-US" sz="2800" b="1">
              <a:solidFill>
                <a:schemeClr val="bg1"/>
              </a:solidFill>
            </a:endParaRPr>
          </a:p>
        </p:txBody>
      </p:sp>
      <p:sp>
        <p:nvSpPr>
          <p:cNvPr id="6" name="文本框 5"/>
          <p:cNvSpPr txBox="1"/>
          <p:nvPr>
            <p:custDataLst>
              <p:tags r:id="rId10"/>
            </p:custDataLst>
          </p:nvPr>
        </p:nvSpPr>
        <p:spPr>
          <a:xfrm>
            <a:off x="10114915" y="3726815"/>
            <a:ext cx="1391285" cy="460375"/>
          </a:xfrm>
          <a:prstGeom prst="rect">
            <a:avLst/>
          </a:prstGeom>
          <a:solidFill>
            <a:schemeClr val="accent2">
              <a:lumMod val="50000"/>
            </a:schemeClr>
          </a:solidFill>
        </p:spPr>
        <p:txBody>
          <a:bodyPr wrap="square" rtlCol="0">
            <a:spAutoFit/>
          </a:bodyPr>
          <a:p>
            <a:pPr algn="ctr"/>
            <a:r>
              <a:rPr lang="en-US" altLang="zh-CN" sz="2400">
                <a:solidFill>
                  <a:schemeClr val="bg1"/>
                </a:solidFill>
              </a:rPr>
              <a:t>61.</a:t>
            </a:r>
            <a:r>
              <a:rPr lang="zh-CN" altLang="en-US" sz="2400">
                <a:solidFill>
                  <a:schemeClr val="bg1"/>
                </a:solidFill>
              </a:rPr>
              <a:t>连词</a:t>
            </a:r>
            <a:endParaRPr lang="zh-CN" altLang="en-US" sz="2400">
              <a:solidFill>
                <a:schemeClr val="bg1"/>
              </a:solidFill>
            </a:endParaRPr>
          </a:p>
        </p:txBody>
      </p:sp>
      <p:sp>
        <p:nvSpPr>
          <p:cNvPr id="7" name="文本框 6"/>
          <p:cNvSpPr txBox="1"/>
          <p:nvPr>
            <p:custDataLst>
              <p:tags r:id="rId11"/>
            </p:custDataLst>
          </p:nvPr>
        </p:nvSpPr>
        <p:spPr>
          <a:xfrm>
            <a:off x="10114915" y="5225415"/>
            <a:ext cx="1391285" cy="460375"/>
          </a:xfrm>
          <a:prstGeom prst="rect">
            <a:avLst/>
          </a:prstGeom>
          <a:solidFill>
            <a:schemeClr val="accent2">
              <a:lumMod val="50000"/>
            </a:schemeClr>
          </a:solidFill>
        </p:spPr>
        <p:txBody>
          <a:bodyPr wrap="square" rtlCol="0">
            <a:spAutoFit/>
          </a:bodyPr>
          <a:p>
            <a:pPr algn="ctr"/>
            <a:r>
              <a:rPr lang="en-US" altLang="zh-CN" sz="2400">
                <a:solidFill>
                  <a:schemeClr val="bg1"/>
                </a:solidFill>
              </a:rPr>
              <a:t>62.</a:t>
            </a:r>
            <a:r>
              <a:rPr lang="zh-CN" altLang="en-US" sz="2400">
                <a:solidFill>
                  <a:schemeClr val="bg1"/>
                </a:solidFill>
              </a:rPr>
              <a:t>介词</a:t>
            </a:r>
            <a:endParaRPr lang="zh-CN" altLang="en-US" sz="2400">
              <a:solidFill>
                <a:schemeClr val="bg1"/>
              </a:solidFill>
            </a:endParaRPr>
          </a:p>
        </p:txBody>
      </p:sp>
      <p:sp>
        <p:nvSpPr>
          <p:cNvPr id="8" name="圆角矩形标注 7"/>
          <p:cNvSpPr/>
          <p:nvPr/>
        </p:nvSpPr>
        <p:spPr>
          <a:xfrm>
            <a:off x="6027420" y="4186555"/>
            <a:ext cx="3168650" cy="559435"/>
          </a:xfrm>
          <a:prstGeom prst="wedgeRoundRect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具体到某一天，用介词</a:t>
            </a:r>
            <a:r>
              <a:rPr lang="en-US" altLang="zh-CN" b="1">
                <a:solidFill>
                  <a:schemeClr val="tx1"/>
                </a:solidFill>
              </a:rPr>
              <a:t>“on”</a:t>
            </a:r>
            <a:endParaRPr lang="en-US" altLang="zh-CN" b="1">
              <a:solidFill>
                <a:schemeClr val="tx1"/>
              </a:solidFill>
            </a:endParaRPr>
          </a:p>
        </p:txBody>
      </p:sp>
      <p:pic>
        <p:nvPicPr>
          <p:cNvPr id="11" name="内容占位符 10" descr="logo横版 png"/>
          <p:cNvPicPr>
            <a:picLocks noChangeAspect="1"/>
          </p:cNvPicPr>
          <p:nvPr userDrawn="1">
            <p:ph idx="1"/>
          </p:nvPr>
        </p:nvPicPr>
        <p:blipFill>
          <a:blip r:embed="rId12"/>
          <a:stretch>
            <a:fillRect/>
          </a:stretch>
        </p:blipFill>
        <p:spPr>
          <a:xfrm>
            <a:off x="11386820" y="202565"/>
            <a:ext cx="661035" cy="699135"/>
          </a:xfrm>
          <a:prstGeom prst="rect">
            <a:avLst/>
          </a:prstGeom>
          <a:noFill/>
          <a:ln w="9525">
            <a:noFill/>
          </a:ln>
        </p:spPr>
      </p:pic>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P spid="16" grpId="0" bldLvl="0" animBg="1"/>
      <p:bldP spid="19" grpId="0" bldLvl="0" animBg="1"/>
      <p:bldP spid="2" grpId="0" bldLvl="0" animBg="1"/>
      <p:bldP spid="3" grpId="0" bldLvl="0" animBg="1"/>
      <p:bldP spid="4" grpId="0" bldLvl="0" animBg="1"/>
      <p:bldP spid="5" grpId="0" bldLvl="0" animBg="1"/>
      <p:bldP spid="6" grpId="0" bldLvl="0" animBg="1"/>
      <p:bldP spid="7" grpId="0" bldLvl="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30810" y="387350"/>
            <a:ext cx="8916670" cy="2245360"/>
          </a:xfrm>
          <a:prstGeom prst="rect">
            <a:avLst/>
          </a:prstGeom>
          <a:solidFill>
            <a:schemeClr val="accent5">
              <a:lumMod val="20000"/>
              <a:lumOff val="80000"/>
            </a:schemeClr>
          </a:solidFill>
          <a:ln w="9525">
            <a:noFill/>
          </a:ln>
        </p:spPr>
        <p:txBody>
          <a:bodyPr wrap="square">
            <a:spAutoFit/>
          </a:bodyPr>
          <a:p>
            <a:pPr indent="292100"/>
            <a:r>
              <a:rPr sz="2800" b="0" u="sng">
                <a:solidFill>
                  <a:srgbClr val="000000"/>
                </a:solidFill>
                <a:ea typeface="宋体" panose="02010600030101010101" pitchFamily="2" charset="-122"/>
              </a:rPr>
              <a:t> </a:t>
            </a:r>
            <a:r>
              <a:rPr lang="en-US" sz="2800" b="0" u="sng">
                <a:solidFill>
                  <a:srgbClr val="000000"/>
                </a:solidFill>
                <a:ea typeface="宋体" panose="02010600030101010101" pitchFamily="2" charset="-122"/>
              </a:rPr>
              <a:t> </a:t>
            </a:r>
            <a:r>
              <a:rPr sz="2800" b="0" u="sng">
                <a:solidFill>
                  <a:srgbClr val="000000"/>
                </a:solidFill>
                <a:ea typeface="宋体" panose="02010600030101010101" pitchFamily="2" charset="-122"/>
              </a:rPr>
              <a:t>63</a:t>
            </a:r>
            <a:r>
              <a:rPr lang="en-US" sz="2800" b="0" u="sng">
                <a:solidFill>
                  <a:srgbClr val="000000"/>
                </a:solidFill>
                <a:ea typeface="宋体" panose="02010600030101010101" pitchFamily="2" charset="-122"/>
              </a:rPr>
              <a:t>  </a:t>
            </a:r>
            <a:r>
              <a:rPr sz="2800" b="0">
                <a:solidFill>
                  <a:srgbClr val="000000"/>
                </a:solidFill>
                <a:ea typeface="宋体" panose="02010600030101010101" pitchFamily="2" charset="-122"/>
              </a:rPr>
              <a:t> is also worth mentioning is that if two people were born in the different Loong years, they may have very different </a:t>
            </a:r>
            <a:r>
              <a:rPr sz="2800" b="0" u="sng">
                <a:solidFill>
                  <a:srgbClr val="000000"/>
                </a:solidFill>
                <a:ea typeface="宋体" panose="02010600030101010101" pitchFamily="2" charset="-122"/>
              </a:rPr>
              <a:t>64</a:t>
            </a:r>
            <a:r>
              <a:rPr lang="en-US" sz="2800" b="0" u="sng">
                <a:solidFill>
                  <a:srgbClr val="000000"/>
                </a:solidFill>
                <a:ea typeface="宋体" panose="02010600030101010101" pitchFamily="2" charset="-122"/>
              </a:rPr>
              <a:t>   </a:t>
            </a:r>
            <a:r>
              <a:rPr sz="2800" b="0" u="sng">
                <a:solidFill>
                  <a:srgbClr val="000000"/>
                </a:solidFill>
                <a:ea typeface="宋体" panose="02010600030101010101" pitchFamily="2" charset="-122"/>
              </a:rPr>
              <a:t> </a:t>
            </a:r>
            <a:r>
              <a:rPr sz="2800" b="0">
                <a:solidFill>
                  <a:srgbClr val="000000"/>
                </a:solidFill>
                <a:ea typeface="宋体" panose="02010600030101010101" pitchFamily="2" charset="-122"/>
              </a:rPr>
              <a:t>(personality), and horoscope, due to the Five Elements, which are Gold, Wood, Water, Fire, and Earth. Each element 65 (come) in a 60-year cycle.</a:t>
            </a:r>
            <a:endParaRPr sz="2800" b="0">
              <a:solidFill>
                <a:srgbClr val="000000"/>
              </a:solidFill>
              <a:ea typeface="宋体" panose="02010600030101010101" pitchFamily="2" charset="-122"/>
            </a:endParaRPr>
          </a:p>
        </p:txBody>
      </p:sp>
      <p:sp>
        <p:nvSpPr>
          <p:cNvPr id="6" name="矩形 5"/>
          <p:cNvSpPr/>
          <p:nvPr>
            <p:custDataLst>
              <p:tags r:id="rId1"/>
            </p:custDataLst>
          </p:nvPr>
        </p:nvSpPr>
        <p:spPr>
          <a:xfrm>
            <a:off x="5154930" y="569595"/>
            <a:ext cx="52070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custDataLst>
              <p:tags r:id="rId2"/>
            </p:custDataLst>
          </p:nvPr>
        </p:nvSpPr>
        <p:spPr>
          <a:xfrm>
            <a:off x="1808480" y="2172335"/>
            <a:ext cx="1036955" cy="37655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3"/>
            </p:custDataLst>
          </p:nvPr>
        </p:nvSpPr>
        <p:spPr>
          <a:xfrm>
            <a:off x="7901940" y="940435"/>
            <a:ext cx="91694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4"/>
            </p:custDataLst>
          </p:nvPr>
        </p:nvSpPr>
        <p:spPr>
          <a:xfrm>
            <a:off x="238125" y="387350"/>
            <a:ext cx="1125855" cy="521970"/>
          </a:xfrm>
          <a:prstGeom prst="rect">
            <a:avLst/>
          </a:prstGeom>
          <a:solidFill>
            <a:schemeClr val="accent1">
              <a:lumMod val="75000"/>
            </a:schemeClr>
          </a:solidFill>
        </p:spPr>
        <p:txBody>
          <a:bodyPr wrap="square" rtlCol="0">
            <a:spAutoFit/>
          </a:bodyPr>
          <a:p>
            <a:r>
              <a:rPr lang="en-US" sz="2800" b="1">
                <a:solidFill>
                  <a:schemeClr val="bg1"/>
                </a:solidFill>
              </a:rPr>
              <a:t>What</a:t>
            </a:r>
            <a:endParaRPr lang="en-US" sz="2800" b="1">
              <a:solidFill>
                <a:schemeClr val="bg1"/>
              </a:solidFill>
            </a:endParaRPr>
          </a:p>
        </p:txBody>
      </p:sp>
      <p:sp>
        <p:nvSpPr>
          <p:cNvPr id="3" name="文本框 2"/>
          <p:cNvSpPr txBox="1"/>
          <p:nvPr>
            <p:custDataLst>
              <p:tags r:id="rId5"/>
            </p:custDataLst>
          </p:nvPr>
        </p:nvSpPr>
        <p:spPr>
          <a:xfrm>
            <a:off x="9145905" y="387350"/>
            <a:ext cx="2077085" cy="460375"/>
          </a:xfrm>
          <a:prstGeom prst="rect">
            <a:avLst/>
          </a:prstGeom>
          <a:solidFill>
            <a:schemeClr val="accent2">
              <a:lumMod val="50000"/>
            </a:schemeClr>
          </a:solidFill>
        </p:spPr>
        <p:txBody>
          <a:bodyPr wrap="square" rtlCol="0">
            <a:spAutoFit/>
          </a:bodyPr>
          <a:p>
            <a:pPr algn="ctr"/>
            <a:r>
              <a:rPr lang="en-US" altLang="zh-CN" sz="2400">
                <a:solidFill>
                  <a:schemeClr val="bg1"/>
                </a:solidFill>
              </a:rPr>
              <a:t>63.</a:t>
            </a:r>
            <a:r>
              <a:rPr lang="zh-CN" altLang="en-US" sz="2400">
                <a:solidFill>
                  <a:schemeClr val="bg1"/>
                </a:solidFill>
              </a:rPr>
              <a:t>主语从句</a:t>
            </a:r>
            <a:endParaRPr lang="zh-CN" altLang="en-US" sz="2400">
              <a:solidFill>
                <a:schemeClr val="bg1"/>
              </a:solidFill>
            </a:endParaRPr>
          </a:p>
        </p:txBody>
      </p:sp>
      <p:sp>
        <p:nvSpPr>
          <p:cNvPr id="16" name="文本框 15"/>
          <p:cNvSpPr txBox="1"/>
          <p:nvPr>
            <p:custDataLst>
              <p:tags r:id="rId6"/>
            </p:custDataLst>
          </p:nvPr>
        </p:nvSpPr>
        <p:spPr>
          <a:xfrm>
            <a:off x="2411730" y="1249045"/>
            <a:ext cx="2743200" cy="521970"/>
          </a:xfrm>
          <a:prstGeom prst="rect">
            <a:avLst/>
          </a:prstGeom>
          <a:solidFill>
            <a:schemeClr val="accent1">
              <a:lumMod val="75000"/>
            </a:schemeClr>
          </a:solidFill>
        </p:spPr>
        <p:txBody>
          <a:bodyPr wrap="square" rtlCol="0">
            <a:spAutoFit/>
          </a:bodyPr>
          <a:p>
            <a:r>
              <a:rPr lang="en-US" sz="2800" b="1">
                <a:solidFill>
                  <a:schemeClr val="bg1"/>
                </a:solidFill>
              </a:rPr>
              <a:t>personalities</a:t>
            </a:r>
            <a:endParaRPr lang="en-US" sz="2800" b="1">
              <a:solidFill>
                <a:schemeClr val="bg1"/>
              </a:solidFill>
            </a:endParaRPr>
          </a:p>
        </p:txBody>
      </p:sp>
      <p:sp>
        <p:nvSpPr>
          <p:cNvPr id="17" name="文本框 16"/>
          <p:cNvSpPr txBox="1"/>
          <p:nvPr>
            <p:custDataLst>
              <p:tags r:id="rId7"/>
            </p:custDataLst>
          </p:nvPr>
        </p:nvSpPr>
        <p:spPr>
          <a:xfrm>
            <a:off x="9145905" y="1249045"/>
            <a:ext cx="1499870" cy="460375"/>
          </a:xfrm>
          <a:prstGeom prst="rect">
            <a:avLst/>
          </a:prstGeom>
          <a:solidFill>
            <a:schemeClr val="accent2">
              <a:lumMod val="50000"/>
            </a:schemeClr>
          </a:solidFill>
        </p:spPr>
        <p:txBody>
          <a:bodyPr wrap="square" rtlCol="0">
            <a:spAutoFit/>
          </a:bodyPr>
          <a:p>
            <a:pPr algn="ctr"/>
            <a:r>
              <a:rPr lang="en-US" altLang="zh-CN" sz="2400">
                <a:solidFill>
                  <a:schemeClr val="bg1"/>
                </a:solidFill>
              </a:rPr>
              <a:t>64.</a:t>
            </a:r>
            <a:r>
              <a:rPr lang="zh-CN" altLang="en-US" sz="2400">
                <a:solidFill>
                  <a:schemeClr val="bg1"/>
                </a:solidFill>
              </a:rPr>
              <a:t>名词</a:t>
            </a:r>
            <a:endParaRPr lang="zh-CN" altLang="en-US" sz="2400">
              <a:solidFill>
                <a:schemeClr val="bg1"/>
              </a:solidFill>
            </a:endParaRPr>
          </a:p>
        </p:txBody>
      </p:sp>
      <p:sp>
        <p:nvSpPr>
          <p:cNvPr id="18" name="文本框 17"/>
          <p:cNvSpPr txBox="1"/>
          <p:nvPr>
            <p:custDataLst>
              <p:tags r:id="rId8"/>
            </p:custDataLst>
          </p:nvPr>
        </p:nvSpPr>
        <p:spPr>
          <a:xfrm>
            <a:off x="4193540" y="2127250"/>
            <a:ext cx="1481455" cy="521970"/>
          </a:xfrm>
          <a:prstGeom prst="rect">
            <a:avLst/>
          </a:prstGeom>
          <a:solidFill>
            <a:schemeClr val="accent1">
              <a:lumMod val="75000"/>
            </a:schemeClr>
          </a:solidFill>
        </p:spPr>
        <p:txBody>
          <a:bodyPr wrap="square" rtlCol="0">
            <a:spAutoFit/>
          </a:bodyPr>
          <a:p>
            <a:r>
              <a:rPr lang="en-US" sz="2800" b="1">
                <a:solidFill>
                  <a:schemeClr val="bg1"/>
                </a:solidFill>
              </a:rPr>
              <a:t>comes</a:t>
            </a:r>
            <a:endParaRPr lang="en-US" sz="2800" b="1">
              <a:solidFill>
                <a:schemeClr val="bg1"/>
              </a:solidFill>
            </a:endParaRPr>
          </a:p>
        </p:txBody>
      </p:sp>
      <p:sp>
        <p:nvSpPr>
          <p:cNvPr id="19" name="文本框 18"/>
          <p:cNvSpPr txBox="1"/>
          <p:nvPr>
            <p:custDataLst>
              <p:tags r:id="rId9"/>
            </p:custDataLst>
          </p:nvPr>
        </p:nvSpPr>
        <p:spPr>
          <a:xfrm>
            <a:off x="9145905" y="2007235"/>
            <a:ext cx="1825625" cy="460375"/>
          </a:xfrm>
          <a:prstGeom prst="rect">
            <a:avLst/>
          </a:prstGeom>
          <a:solidFill>
            <a:schemeClr val="accent2">
              <a:lumMod val="50000"/>
            </a:schemeClr>
          </a:solidFill>
        </p:spPr>
        <p:txBody>
          <a:bodyPr wrap="square" rtlCol="0">
            <a:spAutoFit/>
          </a:bodyPr>
          <a:p>
            <a:pPr algn="ctr"/>
            <a:r>
              <a:rPr lang="en-US" altLang="zh-CN" sz="2400">
                <a:solidFill>
                  <a:schemeClr val="bg1"/>
                </a:solidFill>
              </a:rPr>
              <a:t>64.</a:t>
            </a:r>
            <a:r>
              <a:rPr lang="zh-CN" altLang="en-US" sz="2400">
                <a:solidFill>
                  <a:schemeClr val="bg1"/>
                </a:solidFill>
              </a:rPr>
              <a:t>谓语动词</a:t>
            </a:r>
            <a:endParaRPr lang="zh-CN" altLang="en-US" sz="2400">
              <a:solidFill>
                <a:schemeClr val="bg1"/>
              </a:solidFill>
            </a:endParaRPr>
          </a:p>
        </p:txBody>
      </p:sp>
      <p:sp>
        <p:nvSpPr>
          <p:cNvPr id="20" name="文本框 19"/>
          <p:cNvSpPr txBox="1"/>
          <p:nvPr/>
        </p:nvSpPr>
        <p:spPr>
          <a:xfrm>
            <a:off x="201930" y="387350"/>
            <a:ext cx="8845550" cy="2245360"/>
          </a:xfrm>
          <a:prstGeom prst="rect">
            <a:avLst/>
          </a:prstGeom>
          <a:solidFill>
            <a:schemeClr val="accent3">
              <a:lumMod val="60000"/>
              <a:lumOff val="40000"/>
            </a:schemeClr>
          </a:solidFill>
        </p:spPr>
        <p:txBody>
          <a:bodyPr wrap="square" rtlCol="0">
            <a:noAutofit/>
          </a:bodyPr>
          <a:p>
            <a:r>
              <a:rPr lang="zh-CN" altLang="en-US" sz="2800">
                <a:solidFill>
                  <a:srgbClr val="C00000"/>
                </a:solidFill>
              </a:rPr>
              <a:t>What is also worth mentioning is that if two people were born in the different Loong years, they may have very different personalities, and horoscope, due to the Five Elements，which are Gold, Wood, Water, Fire, and Earth.</a:t>
            </a:r>
            <a:endParaRPr lang="zh-CN" altLang="en-US" sz="2800">
              <a:solidFill>
                <a:srgbClr val="C00000"/>
              </a:solidFill>
            </a:endParaRPr>
          </a:p>
        </p:txBody>
      </p:sp>
      <p:sp>
        <p:nvSpPr>
          <p:cNvPr id="22" name="文本框 21"/>
          <p:cNvSpPr txBox="1"/>
          <p:nvPr/>
        </p:nvSpPr>
        <p:spPr>
          <a:xfrm>
            <a:off x="201930" y="2640965"/>
            <a:ext cx="11642725" cy="3769995"/>
          </a:xfrm>
          <a:prstGeom prst="rect">
            <a:avLst/>
          </a:prstGeom>
          <a:solidFill>
            <a:srgbClr val="92D050"/>
          </a:solidFill>
        </p:spPr>
        <p:txBody>
          <a:bodyPr wrap="square" rtlCol="0">
            <a:noAutofit/>
          </a:bodyPr>
          <a:p>
            <a:pPr>
              <a:lnSpc>
                <a:spcPct val="120000"/>
              </a:lnSpc>
            </a:pPr>
            <a:r>
              <a:rPr lang="zh-CN" altLang="en-US" sz="2800">
                <a:solidFill>
                  <a:schemeClr val="tx1"/>
                </a:solidFill>
              </a:rPr>
              <a:t>长难句分析：这句话包含了一个主句和一个表语从句。</a:t>
            </a:r>
            <a:endParaRPr lang="en-US" altLang="zh-CN" sz="2800">
              <a:solidFill>
                <a:schemeClr val="tx1"/>
              </a:solidFill>
            </a:endParaRPr>
          </a:p>
          <a:p>
            <a:pPr>
              <a:lnSpc>
                <a:spcPct val="120000"/>
              </a:lnSpc>
            </a:pPr>
            <a:r>
              <a:rPr lang="en-US" sz="2800">
                <a:solidFill>
                  <a:schemeClr val="tx1"/>
                </a:solidFill>
              </a:rPr>
              <a:t>  </a:t>
            </a:r>
            <a:r>
              <a:rPr sz="2800">
                <a:solidFill>
                  <a:srgbClr val="C00000"/>
                </a:solidFill>
              </a:rPr>
              <a:t>主语</a:t>
            </a:r>
            <a:r>
              <a:rPr lang="zh-CN" sz="2800">
                <a:solidFill>
                  <a:srgbClr val="C00000"/>
                </a:solidFill>
              </a:rPr>
              <a:t>从句</a:t>
            </a:r>
            <a:r>
              <a:rPr sz="2800">
                <a:solidFill>
                  <a:schemeClr val="tx1"/>
                </a:solidFill>
              </a:rPr>
              <a:t>：</a:t>
            </a:r>
            <a:r>
              <a:rPr lang="zh-CN" altLang="en-US" sz="2800">
                <a:solidFill>
                  <a:schemeClr val="tx1"/>
                </a:solidFill>
                <a:sym typeface="+mn-ea"/>
              </a:rPr>
              <a:t>What is also worth mentioning</a:t>
            </a:r>
            <a:endParaRPr lang="zh-CN" altLang="en-US" sz="2800">
              <a:solidFill>
                <a:schemeClr val="tx1"/>
              </a:solidFill>
              <a:sym typeface="+mn-ea"/>
            </a:endParaRPr>
          </a:p>
          <a:p>
            <a:pPr>
              <a:lnSpc>
                <a:spcPct val="120000"/>
              </a:lnSpc>
            </a:pPr>
            <a:r>
              <a:rPr lang="en-US" altLang="zh-CN" sz="2800">
                <a:solidFill>
                  <a:schemeClr val="tx1"/>
                </a:solidFill>
              </a:rPr>
              <a:t>  </a:t>
            </a:r>
            <a:r>
              <a:rPr sz="2800">
                <a:solidFill>
                  <a:srgbClr val="C00000"/>
                </a:solidFill>
              </a:rPr>
              <a:t>表语从句</a:t>
            </a:r>
            <a:r>
              <a:rPr sz="2800">
                <a:solidFill>
                  <a:schemeClr val="tx1"/>
                </a:solidFill>
              </a:rPr>
              <a:t>：</a:t>
            </a:r>
            <a:r>
              <a:rPr lang="zh-CN" altLang="en-US" sz="2800">
                <a:solidFill>
                  <a:schemeClr val="tx1"/>
                </a:solidFill>
                <a:sym typeface="+mn-ea"/>
              </a:rPr>
              <a:t>that if two people were born in the different Loong years, they may have very different personalities, and horoscope, due to the Five Elements，which are Gold, Wood, Water, Fire, and Earth.</a:t>
            </a:r>
            <a:endParaRPr sz="2800">
              <a:solidFill>
                <a:schemeClr val="tx1"/>
              </a:solidFill>
            </a:endParaRPr>
          </a:p>
          <a:p>
            <a:pPr>
              <a:lnSpc>
                <a:spcPct val="120000"/>
              </a:lnSpc>
            </a:pPr>
            <a:r>
              <a:rPr lang="en-US" sz="2800">
                <a:solidFill>
                  <a:schemeClr val="tx1"/>
                </a:solidFill>
              </a:rPr>
              <a:t>         </a:t>
            </a:r>
            <a:r>
              <a:rPr sz="2800">
                <a:solidFill>
                  <a:srgbClr val="C00000"/>
                </a:solidFill>
              </a:rPr>
              <a:t>条件状语从句</a:t>
            </a:r>
            <a:r>
              <a:rPr sz="2800">
                <a:solidFill>
                  <a:schemeClr val="tx1"/>
                </a:solidFill>
              </a:rPr>
              <a:t>：</a:t>
            </a:r>
            <a:r>
              <a:rPr lang="zh-CN" altLang="en-US" sz="2800">
                <a:solidFill>
                  <a:schemeClr val="tx1"/>
                </a:solidFill>
                <a:sym typeface="+mn-ea"/>
              </a:rPr>
              <a:t>if two people were born in the different Loong years</a:t>
            </a:r>
            <a:endParaRPr lang="zh-CN" altLang="en-US" sz="2800">
              <a:solidFill>
                <a:schemeClr val="tx1"/>
              </a:solidFill>
              <a:sym typeface="+mn-ea"/>
            </a:endParaRPr>
          </a:p>
          <a:p>
            <a:pPr>
              <a:lnSpc>
                <a:spcPct val="120000"/>
              </a:lnSpc>
            </a:pPr>
            <a:r>
              <a:rPr lang="zh-CN" altLang="en-US" sz="2800">
                <a:solidFill>
                  <a:schemeClr val="tx1"/>
                </a:solidFill>
                <a:sym typeface="+mn-ea"/>
              </a:rPr>
              <a:t> </a:t>
            </a:r>
            <a:r>
              <a:rPr lang="en-US" altLang="zh-CN" sz="2800">
                <a:solidFill>
                  <a:schemeClr val="tx1"/>
                </a:solidFill>
                <a:sym typeface="+mn-ea"/>
              </a:rPr>
              <a:t>       </a:t>
            </a:r>
            <a:r>
              <a:rPr sz="2800">
                <a:solidFill>
                  <a:srgbClr val="C00000"/>
                </a:solidFill>
                <a:sym typeface="+mn-ea"/>
              </a:rPr>
              <a:t> 非限定性定语从句</a:t>
            </a:r>
            <a:r>
              <a:rPr lang="zh-CN" altLang="en-US" sz="2800">
                <a:solidFill>
                  <a:schemeClr val="tx1"/>
                </a:solidFill>
                <a:sym typeface="+mn-ea"/>
              </a:rPr>
              <a:t>：which are Gold, Wood, Water, Fire, and Earth.</a:t>
            </a:r>
            <a:endParaRPr sz="2800">
              <a:solidFill>
                <a:schemeClr val="tx1"/>
              </a:solidFill>
            </a:endParaRPr>
          </a:p>
          <a:p>
            <a:endParaRPr lang="zh-CN" altLang="en-US" sz="2800">
              <a:solidFill>
                <a:schemeClr val="tx1"/>
              </a:solidFill>
            </a:endParaRPr>
          </a:p>
        </p:txBody>
      </p:sp>
      <p:sp>
        <p:nvSpPr>
          <p:cNvPr id="25" name="文本框 24"/>
          <p:cNvSpPr txBox="1"/>
          <p:nvPr/>
        </p:nvSpPr>
        <p:spPr>
          <a:xfrm>
            <a:off x="332105" y="2110740"/>
            <a:ext cx="10166985" cy="1383665"/>
          </a:xfrm>
          <a:prstGeom prst="rect">
            <a:avLst/>
          </a:prstGeom>
          <a:solidFill>
            <a:srgbClr val="FFC000"/>
          </a:solidFill>
        </p:spPr>
        <p:txBody>
          <a:bodyPr wrap="square" rtlCol="0">
            <a:spAutoFit/>
          </a:bodyPr>
          <a:p>
            <a:r>
              <a:rPr lang="zh-CN" altLang="en-US" sz="2800" b="1">
                <a:latin typeface="华文楷体" panose="02010600040101010101" charset="-122"/>
                <a:ea typeface="华文楷体" panose="02010600040101010101" charset="-122"/>
              </a:rPr>
              <a:t>值得一提的是，如果两个人出生在不同的龙年，由于五行元素（金、木、水、火、土）的不同，他们可能会拥有非常不同的个性和星座。</a:t>
            </a:r>
            <a:endParaRPr lang="zh-CN" altLang="en-US" sz="2800" b="1">
              <a:latin typeface="华文楷体" panose="02010600040101010101" charset="-122"/>
              <a:ea typeface="华文楷体" panose="02010600040101010101" charset="-122"/>
            </a:endParaRPr>
          </a:p>
        </p:txBody>
      </p:sp>
      <p:pic>
        <p:nvPicPr>
          <p:cNvPr id="11" name="内容占位符 10" descr="logo横版 png"/>
          <p:cNvPicPr>
            <a:picLocks noChangeAspect="1"/>
          </p:cNvPicPr>
          <p:nvPr userDrawn="1">
            <p:ph idx="1"/>
          </p:nvPr>
        </p:nvPicPr>
        <p:blipFill>
          <a:blip r:embed="rId10"/>
          <a:stretch>
            <a:fillRect/>
          </a:stretch>
        </p:blipFill>
        <p:spPr>
          <a:xfrm>
            <a:off x="11386820" y="202565"/>
            <a:ext cx="661035" cy="699135"/>
          </a:xfrm>
          <a:prstGeom prst="rect">
            <a:avLst/>
          </a:prstGeom>
          <a:noFill/>
          <a:ln w="9525">
            <a:noFill/>
          </a:ln>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linds(horizont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2" grpId="0" bldLvl="0" animBg="1"/>
      <p:bldP spid="2" grpId="0" bldLvl="0" animBg="1"/>
      <p:bldP spid="3" grpId="0" bldLvl="0" animBg="1"/>
      <p:bldP spid="16" grpId="0" bldLvl="0" animBg="1"/>
      <p:bldP spid="17" grpId="0" bldLvl="0" animBg="1"/>
      <p:bldP spid="18" grpId="0" bldLvl="0" animBg="1"/>
      <p:bldP spid="19" grpId="0" bldLvl="0" animBg="1"/>
      <p:bldP spid="22" grpId="0" bldLvl="0" animBg="1"/>
      <p:bldP spid="20" grpId="0"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7020" y="14605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506095" y="85598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601470" y="855980"/>
            <a:ext cx="5080000" cy="460375"/>
          </a:xfrm>
          <a:prstGeom prst="rect">
            <a:avLst/>
          </a:prstGeom>
          <a:noFill/>
          <a:ln w="9525">
            <a:noFill/>
          </a:ln>
        </p:spPr>
        <p:txBody>
          <a:bodyPr>
            <a:spAutoFit/>
          </a:bodyPr>
          <a:p>
            <a:pPr indent="26670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与属相相关</a:t>
            </a:r>
            <a:r>
              <a:rPr lang="zh-CN" sz="2400" b="1">
                <a:latin typeface="微软雅黑" panose="020B0503020204020204" pitchFamily="34" charset="-122"/>
                <a:ea typeface="微软雅黑" panose="020B0503020204020204" pitchFamily="34" charset="-122"/>
                <a:cs typeface="微软雅黑" panose="020B0503020204020204" pitchFamily="34" charset="-122"/>
              </a:rPr>
              <a:t>的语料</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160020" y="1357630"/>
            <a:ext cx="11772900" cy="268922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noAutofit/>
          </a:bodyPr>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Chinese Zodiac Loong is the </a:t>
            </a:r>
            <a:r>
              <a:rPr lang="en-US" sz="2800" b="0">
                <a:latin typeface="Times New Roman" panose="02020603050405020304" charset="0"/>
                <a:ea typeface="等线" panose="02010600030101010101" pitchFamily="2" charset="-122"/>
                <a:cs typeface="Times New Roman" panose="02020603050405020304" charset="0"/>
              </a:rPr>
              <a:t>fifth </a:t>
            </a:r>
            <a:r>
              <a:rPr sz="2800" b="0">
                <a:latin typeface="Times New Roman" panose="02020603050405020304" charset="0"/>
                <a:ea typeface="等线" panose="02010600030101010101" pitchFamily="2" charset="-122"/>
                <a:cs typeface="Times New Roman" panose="02020603050405020304" charset="0"/>
              </a:rPr>
              <a:t>of the 12 zodiac animals, following the Rot, Ox, Tiger and Rabbit. </a:t>
            </a: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 中国生肖中的龙是12生肖动物中的第五位，依次排在鼠、牛、虎和兔之后。        </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are enveloped in mystery</a:t>
            </a:r>
            <a:r>
              <a:rPr lang="en-US" sz="2800" b="0">
                <a:latin typeface="Times New Roman" panose="02020603050405020304" charset="0"/>
                <a:ea typeface="等线" panose="02010600030101010101" pitchFamily="2" charset="-122"/>
                <a:cs typeface="Times New Roman" panose="02020603050405020304" charset="0"/>
              </a:rPr>
              <a:t>                                            </a:t>
            </a:r>
            <a:r>
              <a:rPr lang="zh-CN" altLang="en-US" sz="2800" b="0">
                <a:latin typeface="Times New Roman" panose="02020603050405020304" charset="0"/>
                <a:ea typeface="等线" panose="02010600030101010101" pitchFamily="2" charset="-122"/>
                <a:cs typeface="Times New Roman" panose="02020603050405020304" charset="0"/>
              </a:rPr>
              <a:t>被神秘笼罩</a:t>
            </a:r>
            <a:endParaRPr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sz="2800" b="0">
                <a:latin typeface="Times New Roman" panose="02020603050405020304" charset="0"/>
                <a:ea typeface="等线" panose="02010600030101010101" pitchFamily="2" charset="-122"/>
                <a:cs typeface="Times New Roman" panose="02020603050405020304" charset="0"/>
              </a:rPr>
              <a:t>the Chinese zodiac signs theory</a:t>
            </a:r>
            <a:r>
              <a:rPr lang="en-US" sz="2800" b="0">
                <a:latin typeface="Times New Roman" panose="02020603050405020304" charset="0"/>
                <a:ea typeface="等线" panose="02010600030101010101" pitchFamily="2" charset="-122"/>
                <a:cs typeface="Times New Roman" panose="02020603050405020304" charset="0"/>
              </a:rPr>
              <a:t>                                  </a:t>
            </a:r>
            <a:r>
              <a:rPr lang="zh-CN" altLang="en-US" sz="2800" b="0">
                <a:latin typeface="Times New Roman" panose="02020603050405020304" charset="0"/>
                <a:ea typeface="等线" panose="02010600030101010101" pitchFamily="2" charset="-122"/>
                <a:cs typeface="Times New Roman" panose="02020603050405020304" charset="0"/>
              </a:rPr>
              <a:t>中国十二生肖理论</a:t>
            </a:r>
            <a:endParaRPr lang="zh-CN" altLang="en-US"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 Lunar Calendar</a:t>
            </a:r>
            <a:r>
              <a:rPr lang="zh-CN" altLang="en-US" sz="2800" b="0">
                <a:latin typeface="Times New Roman" panose="02020603050405020304" charset="0"/>
                <a:ea typeface="等线" panose="02010600030101010101" pitchFamily="2" charset="-122"/>
                <a:cs typeface="Times New Roman" panose="02020603050405020304" charset="0"/>
              </a:rPr>
              <a:t> </a:t>
            </a:r>
            <a:r>
              <a:rPr lang="en-US" altLang="zh-CN" sz="2800" b="0">
                <a:latin typeface="Times New Roman" panose="02020603050405020304" charset="0"/>
                <a:ea typeface="等线" panose="02010600030101010101" pitchFamily="2" charset="-122"/>
                <a:cs typeface="Times New Roman" panose="02020603050405020304" charset="0"/>
              </a:rPr>
              <a:t>                                                          </a:t>
            </a:r>
            <a:r>
              <a:rPr lang="zh-CN" altLang="en-US" sz="2800" b="0">
                <a:latin typeface="Times New Roman" panose="02020603050405020304" charset="0"/>
                <a:ea typeface="等线" panose="02010600030101010101" pitchFamily="2" charset="-122"/>
                <a:cs typeface="Times New Roman" panose="02020603050405020304" charset="0"/>
              </a:rPr>
              <a:t>农历</a:t>
            </a:r>
            <a:endParaRPr lang="zh-CN" altLang="en-US"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Gregorian calendar birthday</a:t>
            </a:r>
            <a:r>
              <a:rPr lang="zh-CN" altLang="en-US" sz="2800" b="0">
                <a:latin typeface="Times New Roman" panose="02020603050405020304" charset="0"/>
                <a:ea typeface="等线" panose="02010600030101010101" pitchFamily="2" charset="-122"/>
                <a:cs typeface="Times New Roman" panose="02020603050405020304" charset="0"/>
              </a:rPr>
              <a:t> </a:t>
            </a:r>
            <a:r>
              <a:rPr lang="en-US" altLang="zh-CN" sz="2800" b="0">
                <a:latin typeface="Times New Roman" panose="02020603050405020304" charset="0"/>
                <a:ea typeface="等线" panose="02010600030101010101" pitchFamily="2" charset="-122"/>
                <a:cs typeface="Times New Roman" panose="02020603050405020304" charset="0"/>
              </a:rPr>
              <a:t>                                       </a:t>
            </a:r>
            <a:r>
              <a:rPr lang="zh-CN" altLang="en-US" sz="2800" b="0">
                <a:latin typeface="Times New Roman" panose="02020603050405020304" charset="0"/>
                <a:ea typeface="等线" panose="02010600030101010101" pitchFamily="2" charset="-122"/>
                <a:cs typeface="Times New Roman" panose="02020603050405020304" charset="0"/>
              </a:rPr>
              <a:t>公历生日</a:t>
            </a:r>
            <a:endParaRPr lang="zh-CN" altLang="en-US"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the Five Elements</a:t>
            </a:r>
            <a:r>
              <a:rPr lang="zh-CN" altLang="en-US" sz="2800" b="0">
                <a:latin typeface="Times New Roman" panose="02020603050405020304" charset="0"/>
                <a:ea typeface="等线" panose="02010600030101010101" pitchFamily="2" charset="-122"/>
                <a:cs typeface="Times New Roman" panose="02020603050405020304" charset="0"/>
              </a:rPr>
              <a:t> </a:t>
            </a:r>
            <a:r>
              <a:rPr lang="en-US" altLang="zh-CN" sz="2800" b="0">
                <a:latin typeface="Times New Roman" panose="02020603050405020304" charset="0"/>
                <a:ea typeface="等线" panose="02010600030101010101" pitchFamily="2" charset="-122"/>
                <a:cs typeface="Times New Roman" panose="02020603050405020304" charset="0"/>
              </a:rPr>
              <a:t>                                                       </a:t>
            </a:r>
            <a:r>
              <a:rPr lang="zh-CN" altLang="en-US" sz="2800" b="0">
                <a:latin typeface="Times New Roman" panose="02020603050405020304" charset="0"/>
                <a:ea typeface="等线" panose="02010600030101010101" pitchFamily="2" charset="-122"/>
                <a:cs typeface="Times New Roman" panose="02020603050405020304" charset="0"/>
              </a:rPr>
              <a:t>五行</a:t>
            </a: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a:p>
            <a:pPr indent="266700">
              <a:lnSpc>
                <a:spcPct val="110000"/>
              </a:lnSpc>
            </a:pPr>
            <a:r>
              <a:rPr lang="en-US" altLang="zh-CN" sz="2800" b="0">
                <a:latin typeface="Times New Roman" panose="02020603050405020304" charset="0"/>
                <a:ea typeface="等线" panose="02010600030101010101" pitchFamily="2" charset="-122"/>
                <a:cs typeface="Times New Roman" panose="02020603050405020304" charset="0"/>
              </a:rPr>
              <a:t> </a:t>
            </a:r>
            <a:endParaRPr lang="en-US" altLang="zh-CN" sz="2800" b="0">
              <a:latin typeface="Times New Roman" panose="02020603050405020304" charset="0"/>
              <a:ea typeface="等线" panose="02010600030101010101" pitchFamily="2" charset="-122"/>
              <a:cs typeface="Times New Roman" panose="02020603050405020304" charset="0"/>
            </a:endParaRPr>
          </a:p>
        </p:txBody>
      </p:sp>
      <p:pic>
        <p:nvPicPr>
          <p:cNvPr id="11" name="内容占位符 10" descr="logo横版 png"/>
          <p:cNvPicPr>
            <a:picLocks noChangeAspect="1"/>
          </p:cNvPicPr>
          <p:nvPr userDrawn="1">
            <p:ph idx="1"/>
          </p:nvPr>
        </p:nvPicPr>
        <p:blipFill>
          <a:blip r:embed="rId3"/>
          <a:stretch>
            <a:fillRect/>
          </a:stretch>
        </p:blipFill>
        <p:spPr>
          <a:xfrm>
            <a:off x="11386820" y="202565"/>
            <a:ext cx="661035" cy="699135"/>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04645" y="1447165"/>
            <a:ext cx="3115310" cy="2968625"/>
          </a:xfrm>
          <a:prstGeom prst="rect">
            <a:avLst/>
          </a:prstGeom>
        </p:spPr>
        <p:txBody>
          <a:bodyPr wrap="none">
            <a:spAutoFit/>
          </a:bodyPr>
          <a:p>
            <a:r>
              <a:rPr lang="zh-CN" altLang="en-US" sz="11500" b="1" dirty="0">
                <a:ln w="19050">
                  <a:noFill/>
                </a:ln>
                <a:solidFill>
                  <a:srgbClr val="000000"/>
                </a:solidFill>
                <a:latin typeface="新蒂黑板报底字" panose="03000600000000000000" pitchFamily="66" charset="-128"/>
                <a:ea typeface="新蒂黑板报底字" panose="03000600000000000000" pitchFamily="66" charset="-128"/>
              </a:rPr>
              <a:t>谢谢</a:t>
            </a:r>
            <a:endParaRPr lang="en-US" altLang="zh-CN" sz="11500" b="1" dirty="0">
              <a:ln w="19050">
                <a:noFill/>
              </a:ln>
              <a:solidFill>
                <a:srgbClr val="000000"/>
              </a:solidFill>
              <a:latin typeface="新蒂黑板报底字" panose="03000600000000000000" pitchFamily="66" charset="-128"/>
              <a:ea typeface="新蒂黑板报底字" panose="03000600000000000000" pitchFamily="66" charset="-128"/>
            </a:endParaRPr>
          </a:p>
          <a:p>
            <a:r>
              <a:rPr lang="zh-CN" altLang="en-US" sz="7200" b="1" dirty="0">
                <a:ln w="19050">
                  <a:noFill/>
                </a:ln>
                <a:solidFill>
                  <a:srgbClr val="000000"/>
                </a:solidFill>
                <a:latin typeface="新蒂黑板报底字" panose="03000600000000000000" pitchFamily="66" charset="-128"/>
                <a:ea typeface="新蒂黑板报底字" panose="03000600000000000000" pitchFamily="66" charset="-128"/>
              </a:rPr>
              <a:t> </a:t>
            </a:r>
            <a:endParaRPr lang="zh-CN" altLang="en-US" sz="7200" b="1" dirty="0">
              <a:ln w="19050">
                <a:noFill/>
              </a:ln>
              <a:solidFill>
                <a:srgbClr val="000000"/>
              </a:solidFill>
              <a:latin typeface="新蒂黑板报底字" panose="03000600000000000000" pitchFamily="66" charset="-128"/>
              <a:ea typeface="新蒂黑板报底字" panose="03000600000000000000" pitchFamily="66" charset="-128"/>
            </a:endParaRPr>
          </a:p>
        </p:txBody>
      </p:sp>
      <p:pic>
        <p:nvPicPr>
          <p:cNvPr id="5" name="图片 4"/>
          <p:cNvPicPr>
            <a:picLocks noChangeAspect="1"/>
          </p:cNvPicPr>
          <p:nvPr/>
        </p:nvPicPr>
        <p:blipFill>
          <a:blip r:embed="rId1"/>
          <a:stretch>
            <a:fillRect/>
          </a:stretch>
        </p:blipFill>
        <p:spPr>
          <a:xfrm>
            <a:off x="7511585" y="1321330"/>
            <a:ext cx="4292103" cy="5365129"/>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p:nvPr>
            <p:ph type="ctrTitle" idx="2"/>
            <p:custDataLst>
              <p:tags r:id="rId1"/>
            </p:custDataLst>
          </p:nvPr>
        </p:nvSpPr>
        <p:spPr/>
        <p:txBody>
          <a:bodyPr/>
          <a:p>
            <a:r>
              <a:rPr>
                <a:solidFill>
                  <a:schemeClr val="dk1">
                    <a:lumMod val="85000"/>
                    <a:lumOff val="15000"/>
                  </a:schemeClr>
                </a:solidFill>
                <a:ea typeface="汉仪铁线黑-65简" panose="00020600040101010101" charset="-122"/>
              </a:rPr>
              <a:t>阅读理解</a:t>
            </a:r>
            <a:endParaRPr>
              <a:solidFill>
                <a:schemeClr val="dk1">
                  <a:lumMod val="85000"/>
                  <a:lumOff val="15000"/>
                </a:schemeClr>
              </a:solidFill>
              <a:ea typeface="汉仪铁线黑-65简" panose="00020600040101010101" charset="-122"/>
            </a:endParaRPr>
          </a:p>
        </p:txBody>
      </p:sp>
      <p:sp>
        <p:nvSpPr>
          <p:cNvPr id="37" name="Object 103"/>
          <p:cNvSpPr txBox="1"/>
          <p:nvPr>
            <p:custDataLst>
              <p:tags r:id="rId2"/>
            </p:custDataLst>
          </p:nvPr>
        </p:nvSpPr>
        <p:spPr>
          <a:xfrm>
            <a:off x="6170294" y="1110881"/>
            <a:ext cx="2323262" cy="1922905"/>
          </a:xfrm>
          <a:prstGeom prst="rect">
            <a:avLst/>
          </a:prstGeom>
        </p:spPr>
        <p:txBody>
          <a:bodyPr vert="horz" wrap="square" lIns="0" tIns="0" bIns="0" rtlCol="0" anchor="b" anchorCtr="0">
            <a:normAutofit lnSpcReduction="20000"/>
          </a:bodyPr>
          <a:p>
            <a:pPr>
              <a:lnSpc>
                <a:spcPct val="88000"/>
              </a:lnSpc>
            </a:pPr>
            <a:r>
              <a:rPr lang="en-US" altLang="zh-CN" sz="13800" spc="-200" dirty="0">
                <a:ln w="19050">
                  <a:noFill/>
                </a:ln>
                <a:solidFill>
                  <a:schemeClr val="dk1">
                    <a:lumMod val="85000"/>
                    <a:lumOff val="15000"/>
                  </a:schemeClr>
                </a:solidFill>
                <a:latin typeface="Arial" panose="020B0604020202020204" pitchFamily="34" charset="0"/>
                <a:ea typeface="汉仪旗黑-50简" charset="0"/>
                <a:cs typeface="汉仪旗黑-50简" charset="0"/>
              </a:rPr>
              <a:t>02</a:t>
            </a:r>
            <a:endParaRPr lang="en-US" altLang="zh-CN" sz="13800" spc="-200" dirty="0">
              <a:ln w="19050">
                <a:noFill/>
              </a:ln>
              <a:solidFill>
                <a:schemeClr val="dk1">
                  <a:lumMod val="85000"/>
                  <a:lumOff val="15000"/>
                </a:schemeClr>
              </a:solidFill>
              <a:latin typeface="Arial" panose="020B0604020202020204" pitchFamily="34" charset="0"/>
              <a:ea typeface="汉仪旗黑-50简" charset="0"/>
              <a:cs typeface="汉仪旗黑-50简" charset="0"/>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idx="3"/>
            <p:custDataLst>
              <p:tags r:id="rId1"/>
            </p:custDataLst>
          </p:nvPr>
        </p:nvSpPr>
        <p:spPr>
          <a:xfrm>
            <a:off x="896620" y="106680"/>
            <a:ext cx="5199380" cy="2057400"/>
          </a:xfrm>
        </p:spPr>
        <p:txBody>
          <a:bodyPr/>
          <a:p>
            <a:pPr marL="0" indent="0" algn="ctr">
              <a:lnSpc>
                <a:spcPct val="100000"/>
              </a:lnSpc>
              <a:spcBef>
                <a:spcPts val="0"/>
              </a:spcBef>
              <a:spcAft>
                <a:spcPts val="0"/>
              </a:spcAft>
              <a:buSzPct val="100000"/>
              <a:buNone/>
            </a:pPr>
            <a:r>
              <a:rPr lang="en-US" altLang="zh-CN" sz="6000" dirty="0">
                <a:solidFill>
                  <a:schemeClr val="accent6">
                    <a:lumMod val="75000"/>
                  </a:schemeClr>
                </a:solidFill>
              </a:rPr>
              <a:t>A 篇</a:t>
            </a:r>
            <a:r>
              <a:rPr lang="en-US" altLang="zh-CN" sz="6000" dirty="0">
                <a:solidFill>
                  <a:schemeClr val="accent1"/>
                </a:solidFill>
              </a:rPr>
              <a:t> </a:t>
            </a:r>
            <a:endParaRPr lang="en-US" altLang="zh-CN" sz="6000" dirty="0">
              <a:solidFill>
                <a:schemeClr val="accent1"/>
              </a:solidFill>
            </a:endParaRPr>
          </a:p>
        </p:txBody>
      </p:sp>
      <p:sp>
        <p:nvSpPr>
          <p:cNvPr id="6" name="副标题 2"/>
          <p:cNvSpPr>
            <a:spLocks noGrp="1"/>
          </p:cNvSpPr>
          <p:nvPr>
            <p:ph type="body" idx="1"/>
            <p:custDataLst>
              <p:tags r:id="rId2"/>
            </p:custDataLst>
          </p:nvPr>
        </p:nvSpPr>
        <p:spPr>
          <a:xfrm>
            <a:off x="580390" y="3046730"/>
            <a:ext cx="5969000" cy="1244600"/>
          </a:xfrm>
        </p:spPr>
        <p:txBody>
          <a:bodyPr/>
          <a:p>
            <a:pPr marL="0" lvl="0" indent="0" algn="l">
              <a:lnSpc>
                <a:spcPct val="130000"/>
              </a:lnSpc>
              <a:spcBef>
                <a:spcPts val="0"/>
              </a:spcBef>
              <a:spcAft>
                <a:spcPts val="1000"/>
              </a:spcAft>
              <a:buSzPct val="100000"/>
              <a:buNone/>
            </a:pPr>
            <a:r>
              <a:rPr lang="zh-CN" altLang="en-US" sz="2400">
                <a:solidFill>
                  <a:schemeClr val="accent6">
                    <a:lumMod val="75000"/>
                  </a:schemeClr>
                </a:solidFill>
              </a:rPr>
              <a:t>本文是一篇应用文。文章介绍了四本关于不同节日文化和传统的书籍。</a:t>
            </a:r>
            <a:endParaRPr lang="en-US" altLang="zh-CN" sz="2400">
              <a:solidFill>
                <a:schemeClr val="accent6">
                  <a:lumMod val="75000"/>
                </a:schemeClr>
              </a:solidFill>
            </a:endParaRPr>
          </a:p>
        </p:txBody>
      </p:sp>
      <p:grpSp>
        <p:nvGrpSpPr>
          <p:cNvPr id="16" name="组合 15"/>
          <p:cNvGrpSpPr/>
          <p:nvPr/>
        </p:nvGrpSpPr>
        <p:grpSpPr>
          <a:xfrm>
            <a:off x="2042795" y="1673225"/>
            <a:ext cx="3282315" cy="869974"/>
            <a:chOff x="987" y="6225"/>
            <a:chExt cx="5121" cy="1211"/>
          </a:xfrm>
        </p:grpSpPr>
        <p:sp>
          <p:nvSpPr>
            <p:cNvPr id="9" name="圆角矩形 8"/>
            <p:cNvSpPr/>
            <p:nvPr/>
          </p:nvSpPr>
          <p:spPr>
            <a:xfrm>
              <a:off x="987" y="6225"/>
              <a:ext cx="5121"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430" y="6281"/>
              <a:ext cx="4235" cy="1155"/>
            </a:xfrm>
            <a:prstGeom prst="rect">
              <a:avLst/>
            </a:prstGeom>
            <a:noFill/>
          </p:spPr>
          <p:txBody>
            <a:bodyPr wrap="square" rtlCol="0">
              <a:spAutoFit/>
            </a:bodyPr>
            <a:p>
              <a:pPr algn="ctr"/>
              <a:r>
                <a:rPr lang="en-US" sz="2400">
                  <a:solidFill>
                    <a:srgbClr val="C00000"/>
                  </a:solidFill>
                  <a:effectLst>
                    <a:outerShdw blurRad="38100" dist="25400" dir="5400000" algn="ctr" rotWithShape="0">
                      <a:srgbClr val="6E747A">
                        <a:alpha val="43000"/>
                      </a:srgbClr>
                    </a:outerShdw>
                  </a:effectLst>
                  <a:sym typeface="+mn-ea"/>
                </a:rPr>
                <a:t>The introduction of four books</a:t>
              </a:r>
              <a:endParaRPr lang="en-US" altLang="zh-CN" sz="2400">
                <a:solidFill>
                  <a:srgbClr val="C00000"/>
                </a:solidFill>
                <a:effectLst>
                  <a:outerShdw blurRad="38100" dist="25400" dir="5400000" algn="ctr" rotWithShape="0">
                    <a:srgbClr val="6E747A">
                      <a:alpha val="43000"/>
                    </a:srgbClr>
                  </a:outerShdw>
                </a:effectLst>
                <a:latin typeface="汉仪雅酷黑简" panose="00020600040101010101" charset="-122"/>
                <a:ea typeface="汉仪雅酷黑简" panose="00020600040101010101" charset="-122"/>
                <a:sym typeface="+mn-ea"/>
              </a:endParaRPr>
            </a:p>
          </p:txBody>
        </p:sp>
      </p:grpSp>
      <p:pic>
        <p:nvPicPr>
          <p:cNvPr id="4" name="图片 3"/>
          <p:cNvPicPr>
            <a:picLocks noChangeAspect="1"/>
          </p:cNvPicPr>
          <p:nvPr/>
        </p:nvPicPr>
        <p:blipFill>
          <a:blip r:embed="rId3"/>
          <a:stretch>
            <a:fillRect/>
          </a:stretch>
        </p:blipFill>
        <p:spPr>
          <a:xfrm>
            <a:off x="6662420" y="1292860"/>
            <a:ext cx="5396865" cy="3336290"/>
          </a:xfrm>
          <a:prstGeom prst="rect">
            <a:avLst/>
          </a:prstGeom>
        </p:spPr>
      </p:pic>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65405"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 name="文本框 14"/>
          <p:cNvSpPr/>
          <p:nvPr>
            <p:custDataLst>
              <p:tags r:id="rId5"/>
            </p:custDataLst>
          </p:nvPr>
        </p:nvSpPr>
        <p:spPr>
          <a:xfrm>
            <a:off x="241300" y="1022350"/>
            <a:ext cx="12223115" cy="1272540"/>
          </a:xfrm>
          <a:prstGeom prst="rect">
            <a:avLst/>
          </a:prstGeom>
          <a:noFill/>
          <a:ln w="9525">
            <a:noFill/>
          </a:ln>
        </p:spPr>
        <p:txBody>
          <a:bodyPr wrap="square">
            <a:spAutoFit/>
          </a:bodyPr>
          <a:lstStyle/>
          <a:p>
            <a:pPr lvl="0">
              <a:lnSpc>
                <a:spcPct val="8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21.What makes it difficult for Khari to return home in time for Kwanzaa?</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8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A.A car crash.</a:t>
            </a:r>
            <a:r>
              <a:rPr lang="en-US" altLang="zh-CN" sz="3200" dirty="0">
                <a:solidFill>
                  <a:schemeClr val="dk1"/>
                </a:solidFill>
                <a:latin typeface="Times New Roman" panose="02020603050405020304" charset="0"/>
                <a:ea typeface="微软雅黑" panose="020B0503020204020204" pitchFamily="34" charset="-122"/>
                <a:cs typeface="Times New Roman" panose="02020603050405020304" charset="0"/>
              </a:rPr>
              <a:t>                      </a:t>
            </a: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B.Delayed flights		</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80000"/>
              </a:lnSpc>
            </a:pP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C.Extreme weather.	</a:t>
            </a:r>
            <a:r>
              <a:rPr lang="en-US" altLang="zh-CN" sz="3200" dirty="0">
                <a:solidFill>
                  <a:schemeClr val="dk1"/>
                </a:solidFill>
                <a:latin typeface="Times New Roman" panose="02020603050405020304" charset="0"/>
                <a:ea typeface="微软雅黑" panose="020B0503020204020204" pitchFamily="34" charset="-122"/>
                <a:cs typeface="Times New Roman" panose="02020603050405020304" charset="0"/>
              </a:rPr>
              <a:t>         </a:t>
            </a:r>
            <a:r>
              <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rPr>
              <a:t>D.Academic pressure.</a:t>
            </a:r>
            <a:endParaRPr lang="zh-CN" altLang="en-US" sz="32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pic>
        <p:nvPicPr>
          <p:cNvPr id="3" name="图片 2"/>
          <p:cNvPicPr>
            <a:picLocks noChangeAspect="1"/>
          </p:cNvPicPr>
          <p:nvPr/>
        </p:nvPicPr>
        <p:blipFill>
          <a:blip r:embed="rId6"/>
          <a:stretch>
            <a:fillRect/>
          </a:stretch>
        </p:blipFill>
        <p:spPr>
          <a:xfrm>
            <a:off x="241300" y="127000"/>
            <a:ext cx="1543685" cy="777240"/>
          </a:xfrm>
          <a:prstGeom prst="rect">
            <a:avLst/>
          </a:prstGeom>
        </p:spPr>
      </p:pic>
      <p:sp>
        <p:nvSpPr>
          <p:cNvPr id="4" name="文本框 3"/>
          <p:cNvSpPr txBox="1"/>
          <p:nvPr/>
        </p:nvSpPr>
        <p:spPr>
          <a:xfrm>
            <a:off x="586105" y="343535"/>
            <a:ext cx="925830" cy="460375"/>
          </a:xfrm>
          <a:prstGeom prst="rect">
            <a:avLst/>
          </a:prstGeom>
          <a:noFill/>
        </p:spPr>
        <p:txBody>
          <a:bodyPr wrap="square" rtlCol="0">
            <a:spAutoFit/>
          </a:bodyPr>
          <a:p>
            <a:pPr algn="ctr"/>
            <a:r>
              <a:rPr lang="en-US" altLang="zh-CN" sz="2400" b="1"/>
              <a:t>A </a:t>
            </a:r>
            <a:r>
              <a:rPr lang="zh-CN" altLang="en-US" sz="2400" b="1"/>
              <a:t>篇</a:t>
            </a:r>
            <a:endParaRPr lang="zh-CN" altLang="en-US" sz="2400" b="1"/>
          </a:p>
        </p:txBody>
      </p:sp>
      <p:sp>
        <p:nvSpPr>
          <p:cNvPr id="6" name="文本框 5"/>
          <p:cNvSpPr txBox="1"/>
          <p:nvPr/>
        </p:nvSpPr>
        <p:spPr>
          <a:xfrm>
            <a:off x="391160" y="2644775"/>
            <a:ext cx="7995285" cy="1568450"/>
          </a:xfrm>
          <a:prstGeom prst="rect">
            <a:avLst/>
          </a:prstGeom>
          <a:solidFill>
            <a:schemeClr val="accent3">
              <a:lumMod val="20000"/>
              <a:lumOff val="80000"/>
            </a:schemeClr>
          </a:solidFill>
          <a:ln>
            <a:solidFill>
              <a:schemeClr val="accent1"/>
            </a:solidFill>
          </a:ln>
        </p:spPr>
        <p:txBody>
          <a:bodyPr wrap="square" rtlCol="0">
            <a:spAutoFit/>
          </a:bodyPr>
          <a:p>
            <a:r>
              <a:rPr lang="zh-CN" altLang="en-US" sz="3200"/>
              <a:t>Together for Kwanzaa：“Khari</a:t>
            </a:r>
            <a:r>
              <a:rPr lang="zh-CN" altLang="en-US" sz="3200">
                <a:solidFill>
                  <a:schemeClr val="accent1">
                    <a:lumMod val="50000"/>
                  </a:schemeClr>
                </a:solidFill>
              </a:rPr>
              <a:t> is stuck at college when a snowstorm hits</a:t>
            </a:r>
            <a:r>
              <a:rPr lang="zh-CN" altLang="en-US" sz="3200"/>
              <a:t> and his car breaks down.”</a:t>
            </a:r>
            <a:endParaRPr lang="zh-CN" altLang="en-US" sz="3200"/>
          </a:p>
        </p:txBody>
      </p:sp>
      <p:sp>
        <p:nvSpPr>
          <p:cNvPr id="12" name="椭圆 11"/>
          <p:cNvSpPr/>
          <p:nvPr/>
        </p:nvSpPr>
        <p:spPr>
          <a:xfrm>
            <a:off x="1784985" y="3017520"/>
            <a:ext cx="4321175" cy="822960"/>
          </a:xfrm>
          <a:prstGeom prst="ellipse">
            <a:avLst/>
          </a:prstGeom>
          <a:noFill/>
          <a:ln w="38100">
            <a:solidFill>
              <a:schemeClr val="tx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上箭头 12"/>
          <p:cNvSpPr/>
          <p:nvPr/>
        </p:nvSpPr>
        <p:spPr>
          <a:xfrm rot="18720000">
            <a:off x="2607310" y="1854200"/>
            <a:ext cx="381000" cy="156591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a:off x="241300" y="182499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p:cNvPicPr>
            <a:picLocks noChangeAspect="1"/>
          </p:cNvPicPr>
          <p:nvPr/>
        </p:nvPicPr>
        <p:blipFill>
          <a:blip r:embed="rId7"/>
          <a:stretch>
            <a:fillRect/>
          </a:stretch>
        </p:blipFill>
        <p:spPr>
          <a:xfrm>
            <a:off x="8634095" y="2567305"/>
            <a:ext cx="3421380" cy="3383280"/>
          </a:xfrm>
          <a:prstGeom prst="rect">
            <a:avLst/>
          </a:prstGeom>
        </p:spPr>
      </p:pic>
      <p:cxnSp>
        <p:nvCxnSpPr>
          <p:cNvPr id="16" name="直接连接符 15"/>
          <p:cNvCxnSpPr/>
          <p:nvPr/>
        </p:nvCxnSpPr>
        <p:spPr>
          <a:xfrm>
            <a:off x="5133340" y="1423670"/>
            <a:ext cx="1399540"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10589260" y="1423670"/>
            <a:ext cx="1643380"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8" name="矩形 17"/>
          <p:cNvSpPr/>
          <p:nvPr/>
        </p:nvSpPr>
        <p:spPr>
          <a:xfrm>
            <a:off x="7430135" y="279400"/>
            <a:ext cx="3467100" cy="52451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accent1">
                    <a:lumMod val="50000"/>
                  </a:schemeClr>
                </a:solidFill>
              </a:rPr>
              <a:t>Identify</a:t>
            </a:r>
            <a:r>
              <a:rPr lang="zh-CN" altLang="en-US" sz="2800">
                <a:solidFill>
                  <a:schemeClr val="accent1">
                    <a:lumMod val="50000"/>
                  </a:schemeClr>
                </a:solidFill>
              </a:rPr>
              <a:t> </a:t>
            </a:r>
            <a:r>
              <a:rPr lang="en-US" altLang="zh-CN" sz="3200">
                <a:solidFill>
                  <a:schemeClr val="accent1">
                    <a:lumMod val="50000"/>
                  </a:schemeClr>
                </a:solidFill>
              </a:rPr>
              <a:t>key words</a:t>
            </a:r>
            <a:endParaRPr lang="en-US" altLang="zh-CN" sz="3200">
              <a:solidFill>
                <a:schemeClr val="accent1">
                  <a:lumMod val="50000"/>
                </a:schemeClr>
              </a:solidFill>
            </a:endParaRPr>
          </a:p>
        </p:txBody>
      </p:sp>
      <p:sp>
        <p:nvSpPr>
          <p:cNvPr id="19" name="文本框 18"/>
          <p:cNvSpPr txBox="1"/>
          <p:nvPr/>
        </p:nvSpPr>
        <p:spPr>
          <a:xfrm>
            <a:off x="462280" y="4693285"/>
            <a:ext cx="8014970" cy="521970"/>
          </a:xfrm>
          <a:prstGeom prst="rect">
            <a:avLst/>
          </a:prstGeom>
          <a:solidFill>
            <a:srgbClr val="C00000"/>
          </a:solidFill>
        </p:spPr>
        <p:txBody>
          <a:bodyPr wrap="square" rtlCol="0">
            <a:spAutoFit/>
          </a:bodyPr>
          <a:p>
            <a:pPr algn="ctr"/>
            <a:r>
              <a:rPr lang="en-US" altLang="zh-CN" sz="2800">
                <a:solidFill>
                  <a:srgbClr val="FFFF00"/>
                </a:solidFill>
              </a:rPr>
              <a:t>Tip: </a:t>
            </a:r>
            <a:r>
              <a:rPr lang="zh-CN" altLang="en-US" sz="2800">
                <a:solidFill>
                  <a:srgbClr val="FFFF00"/>
                </a:solidFill>
              </a:rPr>
              <a:t>通过关键词定位是细节题的主要方法</a:t>
            </a:r>
            <a:endParaRPr lang="zh-CN" altLang="en-US" sz="2800">
              <a:solidFill>
                <a:srgbClr val="FFFF00"/>
              </a:solidFill>
            </a:endParaRPr>
          </a:p>
        </p:txBody>
      </p:sp>
      <p:grpSp>
        <p:nvGrpSpPr>
          <p:cNvPr id="20" name="组合 19" descr="7b0a202020202274657874626f78223a2022220a7d0a"/>
          <p:cNvGrpSpPr/>
          <p:nvPr/>
        </p:nvGrpSpPr>
        <p:grpSpPr>
          <a:xfrm>
            <a:off x="9074150" y="1576070"/>
            <a:ext cx="2492375" cy="836930"/>
            <a:chOff x="5773" y="3768"/>
            <a:chExt cx="7666" cy="3277"/>
          </a:xfrm>
        </p:grpSpPr>
        <p:sp>
          <p:nvSpPr>
            <p:cNvPr id="75" name="文本框 74"/>
            <p:cNvSpPr txBox="1"/>
            <p:nvPr/>
          </p:nvSpPr>
          <p:spPr>
            <a:xfrm>
              <a:off x="6484" y="4611"/>
              <a:ext cx="6758"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26" name="文本框 25"/>
          <p:cNvSpPr txBox="1"/>
          <p:nvPr>
            <p:custDataLst>
              <p:tags r:id="rId8"/>
            </p:custDataLst>
          </p:nvPr>
        </p:nvSpPr>
        <p:spPr>
          <a:xfrm>
            <a:off x="461645" y="1423670"/>
            <a:ext cx="11105515" cy="4128135"/>
          </a:xfrm>
          <a:prstGeom prst="rect">
            <a:avLst/>
          </a:prstGeom>
          <a:solidFill>
            <a:schemeClr val="accent3">
              <a:lumMod val="60000"/>
              <a:lumOff val="40000"/>
            </a:schemeClr>
          </a:solidFill>
          <a:ln>
            <a:solidFill>
              <a:schemeClr val="accent3">
                <a:lumMod val="60000"/>
                <a:lumOff val="40000"/>
              </a:schemeClr>
            </a:solidFill>
          </a:ln>
        </p:spPr>
        <p:txBody>
          <a:bodyPr wrap="square" rtlCol="0">
            <a:spAutoFit/>
          </a:bodyPr>
          <a:p>
            <a:r>
              <a:rPr lang="zh-CN" altLang="en-US" sz="3200" b="1">
                <a:solidFill>
                  <a:schemeClr val="accent2">
                    <a:lumMod val="50000"/>
                  </a:schemeClr>
                </a:solidFill>
                <a:latin typeface="华文行楷" panose="02010800040101010101" charset="-122"/>
                <a:ea typeface="华文行楷" panose="02010800040101010101" charset="-122"/>
              </a:rPr>
              <a:t>课外小课堂：</a:t>
            </a:r>
            <a:endParaRPr lang="zh-CN" altLang="en-US" sz="3200" b="1">
              <a:solidFill>
                <a:schemeClr val="accent2">
                  <a:lumMod val="50000"/>
                </a:schemeClr>
              </a:solidFill>
              <a:latin typeface="华文行楷" panose="02010800040101010101" charset="-122"/>
              <a:ea typeface="华文行楷" panose="02010800040101010101" charset="-122"/>
            </a:endParaRPr>
          </a:p>
          <a:p>
            <a:pPr>
              <a:lnSpc>
                <a:spcPct val="90000"/>
              </a:lnSpc>
            </a:pPr>
            <a:r>
              <a:rPr lang="en-US" altLang="zh-CN" sz="3200" b="1">
                <a:solidFill>
                  <a:schemeClr val="tx1"/>
                </a:solidFill>
                <a:latin typeface="华文新魏" panose="02010800040101010101" charset="-122"/>
                <a:ea typeface="华文新魏" panose="02010800040101010101" charset="-122"/>
                <a:cs typeface="华文新魏" panose="02010800040101010101" charset="-122"/>
              </a:rPr>
              <a:t>Kwanzaa 是一个由非洲裔美国人创立的非裔美国人传统节日。这个词来源于斯瓦希里语，意为“第一个水果”。Kwanzaa 主要在12月26日至1月1日的一周内庆祝，共有七天。每一天代表一个原则，称为 Nguzo Saba（七大农业原则），并且每一天会点燃一根蜡烛，代表这一原则。</a:t>
            </a:r>
            <a:endParaRPr lang="en-US" altLang="zh-CN" sz="3200" b="1">
              <a:solidFill>
                <a:schemeClr val="tx1"/>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chemeClr val="tx1"/>
                </a:solidFill>
                <a:latin typeface="华文新魏" panose="02010800040101010101" charset="-122"/>
                <a:ea typeface="华文新魏" panose="02010800040101010101" charset="-122"/>
                <a:cs typeface="华文新魏" panose="02010800040101010101" charset="-122"/>
              </a:rPr>
              <a:t>Kwanzaa 的庆祝活动包括点燃蜡烛、音乐、舞蹈、诗歌朗诵、食物分享和反思。这个节日旨在强调社区团结、文化传统、家庭价值观和尊重祖先的重要性。</a:t>
            </a:r>
            <a:endParaRPr lang="en-US" altLang="zh-CN" sz="3200" b="1">
              <a:solidFill>
                <a:schemeClr val="tx1"/>
              </a:solidFill>
              <a:latin typeface="华文新魏" panose="02010800040101010101" charset="-122"/>
              <a:ea typeface="华文新魏" panose="02010800040101010101" charset="-122"/>
              <a:cs typeface="华文新魏" panose="02010800040101010101" charset="-122"/>
            </a:endParaRPr>
          </a:p>
        </p:txBody>
      </p:sp>
      <p:pic>
        <p:nvPicPr>
          <p:cNvPr id="7" name="内容占位符 6" descr="logo横版 png"/>
          <p:cNvPicPr>
            <a:picLocks noChangeAspect="1"/>
          </p:cNvPicPr>
          <p:nvPr userDrawn="1"/>
        </p:nvPicPr>
        <p:blipFill>
          <a:blip r:embed="rId9"/>
          <a:stretch>
            <a:fillRect/>
          </a:stretch>
        </p:blipFill>
        <p:spPr>
          <a:xfrm>
            <a:off x="11386820" y="202565"/>
            <a:ext cx="661035" cy="699135"/>
          </a:xfrm>
          <a:prstGeom prst="rect">
            <a:avLst/>
          </a:prstGeom>
          <a:noFill/>
          <a:ln w="9525">
            <a:noFill/>
          </a:ln>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animBg="1"/>
      <p:bldP spid="18" grpId="0" bldLvl="0" animBg="1"/>
      <p:bldP spid="19" grpId="0" bldLvl="0" animBg="1"/>
      <p:bldP spid="2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65405"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 name="文本框 14"/>
          <p:cNvSpPr/>
          <p:nvPr>
            <p:custDataLst>
              <p:tags r:id="rId5"/>
            </p:custDataLst>
          </p:nvPr>
        </p:nvSpPr>
        <p:spPr>
          <a:xfrm>
            <a:off x="241300" y="953135"/>
            <a:ext cx="12223115" cy="1420495"/>
          </a:xfrm>
          <a:prstGeom prst="rect">
            <a:avLst/>
          </a:prstGeom>
          <a:noFill/>
          <a:ln w="9525">
            <a:noFill/>
          </a:ln>
        </p:spPr>
        <p:txBody>
          <a:bodyPr wrap="square">
            <a:spAutoFit/>
          </a:bodyPr>
          <a:lstStyle/>
          <a:p>
            <a:pPr lvl="0">
              <a:lnSpc>
                <a:spcPct val="80000"/>
              </a:lnSpc>
            </a:pPr>
            <a:r>
              <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rPr>
              <a:t>22.Who provides pictures for A Child’s Christmas in Wales?</a:t>
            </a:r>
            <a:endPar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80000"/>
              </a:lnSpc>
            </a:pPr>
            <a:r>
              <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rPr>
              <a:t>A.Traci Sorell.	</a:t>
            </a:r>
            <a:r>
              <a:rPr lang="en-US" altLang="zh-CN" sz="3600" dirty="0">
                <a:solidFill>
                  <a:schemeClr val="dk1"/>
                </a:solidFill>
                <a:latin typeface="Times New Roman" panose="02020603050405020304" charset="0"/>
                <a:ea typeface="微软雅黑" panose="020B0503020204020204" pitchFamily="34" charset="-122"/>
                <a:cs typeface="Times New Roman" panose="02020603050405020304" charset="0"/>
              </a:rPr>
              <a:t>            </a:t>
            </a:r>
            <a:r>
              <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rPr>
              <a:t>B.Ed Martinez.	</a:t>
            </a:r>
            <a:endPar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endParaRPr>
          </a:p>
          <a:p>
            <a:pPr lvl="0">
              <a:lnSpc>
                <a:spcPct val="80000"/>
              </a:lnSpc>
            </a:pPr>
            <a:r>
              <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rPr>
              <a:t>C.Dylan Thomas.</a:t>
            </a:r>
            <a:r>
              <a:rPr lang="en-US" altLang="zh-CN" sz="3600" dirty="0">
                <a:solidFill>
                  <a:schemeClr val="dk1"/>
                </a:solidFill>
                <a:latin typeface="Times New Roman" panose="02020603050405020304" charset="0"/>
                <a:ea typeface="微软雅黑" panose="020B0503020204020204" pitchFamily="34" charset="-122"/>
                <a:cs typeface="Times New Roman" panose="02020603050405020304" charset="0"/>
              </a:rPr>
              <a:t>        </a:t>
            </a:r>
            <a:r>
              <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rPr>
              <a:t>D.Trina Schart Hyman.</a:t>
            </a:r>
            <a:endParaRPr lang="zh-CN" altLang="en-US" sz="3600" dirty="0">
              <a:solidFill>
                <a:schemeClr val="dk1"/>
              </a:solidFill>
              <a:latin typeface="Times New Roman" panose="02020603050405020304" charset="0"/>
              <a:ea typeface="微软雅黑" panose="020B0503020204020204" pitchFamily="34" charset="-122"/>
              <a:cs typeface="Times New Roman" panose="02020603050405020304" charset="0"/>
            </a:endParaRPr>
          </a:p>
        </p:txBody>
      </p:sp>
      <p:pic>
        <p:nvPicPr>
          <p:cNvPr id="3" name="图片 2"/>
          <p:cNvPicPr>
            <a:picLocks noChangeAspect="1"/>
          </p:cNvPicPr>
          <p:nvPr/>
        </p:nvPicPr>
        <p:blipFill>
          <a:blip r:embed="rId6"/>
          <a:stretch>
            <a:fillRect/>
          </a:stretch>
        </p:blipFill>
        <p:spPr>
          <a:xfrm>
            <a:off x="241300" y="127000"/>
            <a:ext cx="1543685" cy="777240"/>
          </a:xfrm>
          <a:prstGeom prst="rect">
            <a:avLst/>
          </a:prstGeom>
        </p:spPr>
      </p:pic>
      <p:sp>
        <p:nvSpPr>
          <p:cNvPr id="4" name="文本框 3"/>
          <p:cNvSpPr txBox="1"/>
          <p:nvPr/>
        </p:nvSpPr>
        <p:spPr>
          <a:xfrm>
            <a:off x="586105" y="343535"/>
            <a:ext cx="925830" cy="460375"/>
          </a:xfrm>
          <a:prstGeom prst="rect">
            <a:avLst/>
          </a:prstGeom>
          <a:noFill/>
        </p:spPr>
        <p:txBody>
          <a:bodyPr wrap="square" rtlCol="0">
            <a:spAutoFit/>
          </a:bodyPr>
          <a:p>
            <a:pPr algn="ctr"/>
            <a:r>
              <a:rPr lang="en-US" altLang="zh-CN" sz="2400" b="1"/>
              <a:t>A </a:t>
            </a:r>
            <a:r>
              <a:rPr lang="zh-CN" altLang="en-US" sz="2400" b="1"/>
              <a:t>篇</a:t>
            </a:r>
            <a:endParaRPr lang="zh-CN" altLang="en-US" sz="2400" b="1"/>
          </a:p>
        </p:txBody>
      </p:sp>
      <p:sp>
        <p:nvSpPr>
          <p:cNvPr id="6" name="文本框 5"/>
          <p:cNvSpPr txBox="1"/>
          <p:nvPr/>
        </p:nvSpPr>
        <p:spPr>
          <a:xfrm>
            <a:off x="391160" y="2644775"/>
            <a:ext cx="11176000" cy="1076325"/>
          </a:xfrm>
          <a:prstGeom prst="rect">
            <a:avLst/>
          </a:prstGeom>
          <a:solidFill>
            <a:schemeClr val="accent3">
              <a:lumMod val="20000"/>
              <a:lumOff val="80000"/>
            </a:schemeClr>
          </a:solidFill>
          <a:ln>
            <a:solidFill>
              <a:schemeClr val="accent1"/>
            </a:solidFill>
          </a:ln>
        </p:spPr>
        <p:txBody>
          <a:bodyPr wrap="square" rtlCol="0">
            <a:spAutoFit/>
          </a:bodyPr>
          <a:p>
            <a:r>
              <a:rPr lang="zh-CN" altLang="en-US" sz="3200"/>
              <a:t>A Child' Christmas in Wales书的简介中的"illustrated by Trina Schart Hyman"可知,本书的插图由 Trina Schart Hyman 提供。</a:t>
            </a:r>
            <a:endParaRPr lang="zh-CN" altLang="en-US" sz="3200"/>
          </a:p>
        </p:txBody>
      </p:sp>
      <p:sp>
        <p:nvSpPr>
          <p:cNvPr id="12" name="椭圆 11"/>
          <p:cNvSpPr/>
          <p:nvPr/>
        </p:nvSpPr>
        <p:spPr>
          <a:xfrm>
            <a:off x="7856855" y="2560320"/>
            <a:ext cx="2026920" cy="751205"/>
          </a:xfrm>
          <a:prstGeom prst="ellipse">
            <a:avLst/>
          </a:prstGeom>
          <a:noFill/>
          <a:ln w="38100">
            <a:solidFill>
              <a:schemeClr val="tx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上箭头 12"/>
          <p:cNvSpPr/>
          <p:nvPr/>
        </p:nvSpPr>
        <p:spPr>
          <a:xfrm rot="12960000">
            <a:off x="7052310" y="1386205"/>
            <a:ext cx="381000" cy="156591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a:off x="4424045" y="1896110"/>
            <a:ext cx="473075" cy="40703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6" name="直接连接符 15"/>
          <p:cNvCxnSpPr/>
          <p:nvPr/>
        </p:nvCxnSpPr>
        <p:spPr>
          <a:xfrm>
            <a:off x="5719445" y="1423670"/>
            <a:ext cx="5793105" cy="2095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8" name="矩形 17"/>
          <p:cNvSpPr/>
          <p:nvPr/>
        </p:nvSpPr>
        <p:spPr>
          <a:xfrm>
            <a:off x="7430135" y="279400"/>
            <a:ext cx="3467100" cy="52451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accent1">
                    <a:lumMod val="50000"/>
                  </a:schemeClr>
                </a:solidFill>
              </a:rPr>
              <a:t>Identify</a:t>
            </a:r>
            <a:r>
              <a:rPr lang="zh-CN" altLang="en-US" sz="2800">
                <a:solidFill>
                  <a:schemeClr val="accent1">
                    <a:lumMod val="50000"/>
                  </a:schemeClr>
                </a:solidFill>
              </a:rPr>
              <a:t> </a:t>
            </a:r>
            <a:r>
              <a:rPr lang="en-US" altLang="zh-CN" sz="3200">
                <a:solidFill>
                  <a:schemeClr val="accent1">
                    <a:lumMod val="50000"/>
                  </a:schemeClr>
                </a:solidFill>
              </a:rPr>
              <a:t>key words</a:t>
            </a:r>
            <a:endParaRPr lang="en-US" altLang="zh-CN" sz="3200">
              <a:solidFill>
                <a:schemeClr val="accent1">
                  <a:lumMod val="50000"/>
                </a:schemeClr>
              </a:solidFill>
            </a:endParaRPr>
          </a:p>
        </p:txBody>
      </p:sp>
      <p:grpSp>
        <p:nvGrpSpPr>
          <p:cNvPr id="20" name="组合 19" descr="7b0a202020202274657874626f78223a2022220a7d0a"/>
          <p:cNvGrpSpPr/>
          <p:nvPr/>
        </p:nvGrpSpPr>
        <p:grpSpPr>
          <a:xfrm>
            <a:off x="9074150" y="1576070"/>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pic>
        <p:nvPicPr>
          <p:cNvPr id="54" name="图片 53"/>
          <p:cNvPicPr>
            <a:picLocks noChangeAspect="1"/>
          </p:cNvPicPr>
          <p:nvPr/>
        </p:nvPicPr>
        <p:blipFill>
          <a:blip r:embed="rId7"/>
          <a:stretch>
            <a:fillRect/>
          </a:stretch>
        </p:blipFill>
        <p:spPr>
          <a:xfrm>
            <a:off x="241300" y="3779520"/>
            <a:ext cx="11502390" cy="3078480"/>
          </a:xfrm>
          <a:prstGeom prst="rect">
            <a:avLst/>
          </a:prstGeom>
        </p:spPr>
      </p:pic>
      <p:pic>
        <p:nvPicPr>
          <p:cNvPr id="7" name="内容占位符 6" descr="logo横版 png"/>
          <p:cNvPicPr>
            <a:picLocks noChangeAspect="1"/>
          </p:cNvPicPr>
          <p:nvPr userDrawn="1"/>
        </p:nvPicPr>
        <p:blipFill>
          <a:blip r:embed="rId8"/>
          <a:stretch>
            <a:fillRect/>
          </a:stretch>
        </p:blipFill>
        <p:spPr>
          <a:xfrm>
            <a:off x="11386820" y="202565"/>
            <a:ext cx="661035" cy="699135"/>
          </a:xfrm>
          <a:prstGeom prst="rect">
            <a:avLst/>
          </a:prstGeom>
          <a:noFill/>
          <a:ln w="9525">
            <a:noFill/>
          </a:ln>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P spid="18" grpId="0" bldLvl="0" animBg="1"/>
    </p:bldLst>
  </p:timing>
</p:sld>
</file>

<file path=ppt/tags/tag1.xml><?xml version="1.0" encoding="utf-8"?>
<p:tagLst xmlns:p="http://schemas.openxmlformats.org/presentationml/2006/main">
  <p:tag name="KSO_WM_UNIT_SUBTYPE" val="v"/>
  <p:tag name="KSO_WM_TEMPLATE_CATEGORY" val="chip"/>
  <p:tag name="KSO_WM_TEMPLATE_INDEX" val="20224030"/>
  <p:tag name="KSO_WM_UNIT_TYPE" val="i"/>
  <p:tag name="KSO_WM_UNIT_INDEX" val="1"/>
  <p:tag name="KSO_WM_UNIT_ID" val="chip20224030_5*i*1"/>
  <p:tag name="KSO_WM_BEAUTIFY_FLAG" val="#wm#"/>
  <p:tag name="KSO_WM_TAG_VERSION" val="1.0"/>
  <p:tag name="KSO_WM_CHIP_GROUPID" val="62d7a0a002b43a043dd620e5"/>
  <p:tag name="KSO_WM_CHIP_XID" val="62d7a0cf02b43a043dd62d81"/>
  <p:tag name="KSO_WM_UNIT_DEC_AREA_ID" val="c85d09233d2c44a9acc0bbd2ff8d5ad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75fddb5856e74264ab7554e988b1340c"/>
</p:tagLst>
</file>

<file path=ppt/tags/tag10.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2*i*1"/>
  <p:tag name="KSO_WM_BEAUTIFY_FLAG" val="#wm#"/>
  <p:tag name="KSO_WM_TAG_VERSION" val="1.0"/>
  <p:tag name="KSO_WM_CHIP_GROUPID" val="62d7a0a002b43a043dd620e5"/>
  <p:tag name="KSO_WM_CHIP_XID" val="62d7a0cf02b43a043dd62bea"/>
  <p:tag name="KSO_WM_UNIT_DEC_AREA_ID" val="3e65aeaaebf1445aa2d56236d83dcc94"/>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993100f92264faa9c6eace43fefbd25"/>
</p:tagLst>
</file>

<file path=ppt/tags/tag100.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01.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02.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03.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0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bg20221150_3*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150"/>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a5cc5acf14e69e7f8bce13"/>
  <p:tag name="KSO_WM_CHIP_XID" val="62762006fe82813d301f0912"/>
</p:tagLst>
</file>

<file path=ppt/tags/tag105.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c3d146ed496a42358e54762b98d43a42"/>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8a924f3008f34b12a4f7d8c6a6ec6cad"/>
  <p:tag name="KSO_WM_SLIDE_BACKGROUND_TYPE" val="leftRight"/>
</p:tagLst>
</file>

<file path=ppt/tags/tag106.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07.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08.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09.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1.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afaae64fa5e24e21a12597c5c2ddc6f7"/>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1ad22f25c8b84d58985be9fc15755e10"/>
</p:tagLst>
</file>

<file path=ppt/tags/tag110.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11.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1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bg20221150_4*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150"/>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a5cc5acf14e69e7f8bce13"/>
  <p:tag name="KSO_WM_CHIP_XID" val="62762006fe82813d301f0913"/>
</p:tagLst>
</file>

<file path=ppt/tags/tag113.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da251379ec7445dc85982cd992975ee3"/>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70c1e5de6137486f930ae7f247009294"/>
  <p:tag name="KSO_WM_SLIDE_BACKGROUND_TYPE" val="topBottom"/>
</p:tagLst>
</file>

<file path=ppt/tags/tag114.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5.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6.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7.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8.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19.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0.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1.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2.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3.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4.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5.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2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bg20221150_6*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150"/>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a5cc5acf14e69e7f8bce13"/>
  <p:tag name="KSO_WM_CHIP_XID" val="62762006fe82813d301f0915"/>
</p:tagLst>
</file>

<file path=ppt/tags/tag127.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50d55dca1f2548aca8b8657aea95ac34"/>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60a8eb1641e64b049c9c4ca33021f034"/>
  <p:tag name="KSO_WM_SLIDE_BACKGROUND_TYPE" val="navigation"/>
</p:tagLst>
</file>

<file path=ppt/tags/tag128.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29.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0.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1.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2.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3.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4.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5.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13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bg20221150_7*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1150"/>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a5cc5acf14e69e7f8bce13"/>
  <p:tag name="KSO_WM_CHIP_XID" val="62762006fe82813d301f0916"/>
</p:tagLst>
</file>

<file path=ppt/tags/tag137.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2*i*1"/>
  <p:tag name="KSO_WM_BEAUTIFY_FLAG" val="#wm#"/>
  <p:tag name="KSO_WM_TAG_VERSION" val="1.0"/>
  <p:tag name="KSO_WM_CHIP_GROUPID" val="62d7a0a002b43a043dd620e5"/>
  <p:tag name="KSO_WM_CHIP_XID" val="62d7a0cf02b43a043dd62bea"/>
  <p:tag name="KSO_WM_UNIT_DEC_AREA_ID" val="7e341c9b365d416189efceb543fa8e28"/>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0dc1dbb95f9e4208a52bd650db563514"/>
  <p:tag name="KSO_WM_SLIDE_BACKGROUND_TYPE" val="belt"/>
</p:tagLst>
</file>

<file path=ppt/tags/tag138.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ca4e4eaa774d492c89f7a610e97bb0b1"/>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d917d36fd3c847b19ab655da202d6290"/>
  <p:tag name="KSO_WM_SLIDE_BACKGROUND_TYPE" val="belt"/>
</p:tagLst>
</file>

<file path=ppt/tags/tag139.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0.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41.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42.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43.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144.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4030"/>
</p:tagLst>
</file>

<file path=ppt/tags/tag145.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4030"/>
</p:tagLst>
</file>

<file path=ppt/tags/tag1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9.xml><?xml version="1.0" encoding="utf-8"?>
<p:tagLst xmlns:p="http://schemas.openxmlformats.org/presentationml/2006/main">
  <p:tag name="KSO_WM_BEAUTIFY_FLAG" val="#wm#"/>
  <p:tag name="KSO_WM_TAG_VERSION" val="1.0"/>
  <p:tag name="KSO_WM_TEMPLATE_CATEGORY" val="custom"/>
  <p:tag name="KSO_WM_TEMPLATE_INDEX" val="20224030"/>
  <p:tag name="KSO_WM_CHIP_COLORING" val="1"/>
</p:tagLst>
</file>

<file path=ppt/tags/tag1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0.xml><?xml version="1.0" encoding="utf-8"?>
<p:tagLst xmlns:p="http://schemas.openxmlformats.org/presentationml/2006/main">
  <p:tag name="KSO_WM_BEAUTIFY_FLAG" val="#wm#"/>
  <p:tag name="KSO_WM_TEMPLATE_CATEGORY" val="custom"/>
  <p:tag name="KSO_WM_TEMPLATE_INDEX" val="20180456"/>
</p:tagLst>
</file>

<file path=ppt/tags/tag151.xml><?xml version="1.0" encoding="utf-8"?>
<p:tagLst xmlns:p="http://schemas.openxmlformats.org/presentationml/2006/main">
  <p:tag name="KSO_WM_TEMPLATE_CATEGORY" val="custom"/>
  <p:tag name="KSO_WM_TEMPLATE_INDEX" val="20180456"/>
  <p:tag name="KSO_WM_UNIT_TYPE" val="a"/>
  <p:tag name="KSO_WM_UNIT_INDEX" val="1"/>
  <p:tag name="KSO_WM_UNIT_ID" val="custom20180456_1*a*1"/>
  <p:tag name="KSO_WM_UNIT_LAYERLEVEL" val="1"/>
  <p:tag name="KSO_WM_UNIT_VALUE" val="11"/>
  <p:tag name="KSO_WM_UNIT_ISCONTENTSTITLE" val="0"/>
  <p:tag name="KSO_WM_UNIT_HIGHLIGHT" val="0"/>
  <p:tag name="KSO_WM_UNIT_COMPATIBLE" val="0"/>
  <p:tag name="KSO_WM_BEAUTIFY_FLAG" val="#wm#"/>
  <p:tag name="KSO_WM_TAG_VERSION" val="1.0"/>
  <p:tag name="KSO_WM_UNIT_PRESET_TEXT" val="薄荷味的夏天"/>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152.xml><?xml version="1.0" encoding="utf-8"?>
<p:tagLst xmlns:p="http://schemas.openxmlformats.org/presentationml/2006/main">
  <p:tag name="KSO_WM_TEMPLATE_CATEGORY" val="custom"/>
  <p:tag name="KSO_WM_TEMPLATE_INDEX" val="20180456"/>
  <p:tag name="KSO_WM_UNIT_TYPE" val="b"/>
  <p:tag name="KSO_WM_UNIT_INDEX" val="1"/>
  <p:tag name="KSO_WM_UNIT_ID" val="custom20180456_1*b*1"/>
  <p:tag name="KSO_WM_UNIT_LAYERLEVEL" val="1"/>
  <p:tag name="KSO_WM_UNIT_VALUE" val="9"/>
  <p:tag name="KSO_WM_UNIT_ISCONTENTSTITLE" val="0"/>
  <p:tag name="KSO_WM_UNIT_HIGHLIGHT" val="0"/>
  <p:tag name="KSO_WM_UNIT_COMPATIBLE" val="0"/>
  <p:tag name="KSO_WM_BEAUTIFY_FLAG" val="#wm#"/>
  <p:tag name="KSO_WM_TAG_VERSION" val="1.0"/>
  <p:tag name="KSO_WM_UNIT_PRESET_TEXT" val="POWER POINT"/>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153.xml><?xml version="1.0" encoding="utf-8"?>
<p:tagLst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7594_1"/>
  <p:tag name="KSO_WM_TEMPLATE_CATEGORY" val="custom"/>
  <p:tag name="KSO_WM_TEMPLATE_INDEX" val="20180456"/>
  <p:tag name="KSO_WM_SLIDE_ID" val="custom20180456_1"/>
  <p:tag name="KSO_WM_SLIDE_INDEX" val="1"/>
  <p:tag name="KSO_WM_TEMPLATE_SUBCATEGORY" val="0"/>
  <p:tag name="KSO_WM_TEMPLATE_THUMBS_INDEX" val="1、5、9、11、15、23、31"/>
  <p:tag name="KSO_WM_SLIDE_SUBTYPE" val="pureTxt"/>
  <p:tag name="KSO_WM_TEMPLATE_MASTER_TYPE" val="1"/>
  <p:tag name="KSO_WM_TEMPLATE_COLOR_TYPE" val="1"/>
  <p:tag name="KSO_WM_TEMPLATE_MASTER_THUMB_INDEX" val="1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155.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5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5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8.xml><?xml version="1.0" encoding="utf-8"?>
<p:tagLst xmlns:p="http://schemas.openxmlformats.org/presentationml/2006/main">
  <p:tag name="KSO_WM_SLIDE_BK_DARK_LIGHT" val="2"/>
  <p:tag name="KSO_WM_SLIDE_BACKGROUND_TYPE" val="general"/>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a"/>
  <p:tag name="KSO_WM_UNIT_INDEX" val="1"/>
  <p:tag name="KSO_WM_UNIT_ID" val="custom20224030_7*a*1"/>
  <p:tag name="KSO_WM_TEMPLATE_CATEGORY" val="custom"/>
  <p:tag name="KSO_WM_TEMPLATE_INDEX" val="20224030"/>
  <p:tag name="KSO_WM_UNIT_LAYERLEVEL" val="1"/>
  <p:tag name="KSO_WM_TAG_VERSION" val="1.0"/>
  <p:tag name="KSO_WM_BEAUTIFY_FLAG" val="#wm#"/>
  <p:tag name="KSO_WM_UNIT_ISCONTENTSTITLE" val="0"/>
  <p:tag name="KSO_WM_UNIT_ISNUMDGMTITLE" val="0"/>
  <p:tag name="KSO_WM_UNIT_PRESET_TEXT" val="添加标题"/>
  <p:tag name="KSO_WM_UNIT_NOCLEAR" val="0"/>
  <p:tag name="KSO_WM_UNIT_VALUE" val="7"/>
  <p:tag name="KSO_WM_UNIT_DEFAULT_FONT" val="60;72;2"/>
  <p:tag name="KSO_WM_UNIT_BLOCK" val="0"/>
  <p:tag name="KSO_WM_UNIT_DEC_AREA_ID" val="e5bb670d3ae44accaa4ef59d673e8855"/>
  <p:tag name="KSO_WM_CHIP_GROUPID" val="6184997ca6a891b1f9dbb85e"/>
  <p:tag name="KSO_WM_CHIP_XID" val="6184997ca6a891b1f9dbb85b"/>
  <p:tag name="KSO_WM_CHIP_FILLAREA_FILL_RULE" val="{&quot;fill_align&quot;:&quot;rb&quot;,&quot;fill_mode&quot;:&quot;adaptive&quot;,&quot;sacle_strategy&quot;:&quot;smart&quot;}"/>
  <p:tag name="KSO_WM_ASSEMBLE_CHIP_INDEX" val="4f7c932190fa48b58fbec2b189354a51"/>
  <p:tag name="KSO_WM_UNIT_TEXT_FILL_FORE_SCHEMECOLOR_INDEX_BRIGHTNESS" val="0.15"/>
  <p:tag name="KSO_WM_UNIT_TEXT_FILL_FORE_SCHEMECOLOR_INDEX" val="13"/>
  <p:tag name="KSO_WM_UNIT_TEXT_FILL_TYPE" val="1"/>
</p:tagLst>
</file>

<file path=ppt/tags/tag17.xml><?xml version="1.0" encoding="utf-8"?>
<p:tagLst xmlns:p="http://schemas.openxmlformats.org/presentationml/2006/main">
  <p:tag name="KSO_WM_UNIT_SUBTYPE" val="v"/>
  <p:tag name="KSO_WM_TEMPLATE_CATEGORY" val="chip"/>
  <p:tag name="KSO_WM_TEMPLATE_INDEX" val="20224030"/>
  <p:tag name="KSO_WM_UNIT_TYPE" val="i"/>
  <p:tag name="KSO_WM_UNIT_INDEX" val="1"/>
  <p:tag name="KSO_WM_UNIT_ID" val="chip20224030_9*i*1"/>
  <p:tag name="KSO_WM_BEAUTIFY_FLAG" val="#wm#"/>
  <p:tag name="KSO_WM_TAG_VERSION" val="1.0"/>
  <p:tag name="KSO_WM_CHIP_GROUPID" val="62d7a0a002b43a043dd620e5"/>
  <p:tag name="KSO_WM_CHIP_XID" val="62d7a0cf02b43a043dd62bb5"/>
  <p:tag name="KSO_WM_UNIT_DEC_AREA_ID" val="665fd111d9654ffda80e3883b64df03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b4b60c4465944afb6c98c23e626faca"/>
</p:tagLst>
</file>

<file path=ppt/tags/tag170.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TYPE" val="e"/>
  <p:tag name="KSO_WM_UNIT_INDEX" val="1"/>
  <p:tag name="KSO_WM_UNIT_ID" val="custom20224030_7*e*1"/>
  <p:tag name="KSO_WM_TEMPLATE_CATEGORY" val="custom"/>
  <p:tag name="KSO_WM_TEMPLATE_INDEX" val="20224030"/>
  <p:tag name="KSO_WM_UNIT_LAYERLEVEL" val="1"/>
  <p:tag name="KSO_WM_TAG_VERSION" val="1.0"/>
  <p:tag name="KSO_WM_BEAUTIFY_FLAG" val="#wm#"/>
  <p:tag name="KSO_WM_UNIT_PRESET_TEXT" val="01"/>
  <p:tag name="KSO_WM_UNIT_NOCLEAR" val="0"/>
  <p:tag name="KSO_WM_UNIT_VALUE" val="2"/>
  <p:tag name="KSO_WM_UNIT_DEFAULT_FONT" val="96;116;2"/>
  <p:tag name="KSO_WM_UNIT_BLOCK" val="0"/>
  <p:tag name="KSO_WM_UNIT_DEC_AREA_ID" val="f250c70c57df412486dfe19a22b67959"/>
  <p:tag name="KSO_WM_CHIP_GROUPID" val="6184997ca6a891b1f9dbb85e"/>
  <p:tag name="KSO_WM_CHIP_XID" val="6184997ca6a891b1f9dbb85b"/>
  <p:tag name="KSO_WM_CHIP_FILLAREA_FILL_RULE" val="{&quot;fill_align&quot;:&quot;rb&quot;,&quot;fill_mode&quot;:&quot;adaptive&quot;,&quot;sacle_strategy&quot;:&quot;smart&quot;}"/>
  <p:tag name="KSO_WM_ASSEMBLE_CHIP_INDEX" val="4f7c932190fa48b58fbec2b189354a51"/>
  <p:tag name="KSO_WM_UNIT_TEXT_FILL_FORE_SCHEMECOLOR_INDEX_BRIGHTNESS" val="0.15"/>
  <p:tag name="KSO_WM_UNIT_TEXT_FILL_FORE_SCHEMECOLOR_INDEX" val="13"/>
  <p:tag name="KSO_WM_UNIT_TEXT_FILL_TYPE" val="1"/>
</p:tagLst>
</file>

<file path=ppt/tags/tag171.xml><?xml version="1.0" encoding="utf-8"?>
<p:tagLst xmlns:p="http://schemas.openxmlformats.org/presentationml/2006/main">
  <p:tag name="KSO_WM_BEAUTIFY_FLAG" val="#wm#"/>
  <p:tag name="KSO_WM_TEMPLATE_CATEGORY" val="custom"/>
  <p:tag name="KSO_WM_TEMPLATE_INDEX" val="20224030"/>
  <p:tag name="KSO_WM_SLIDE_ID" val="custom20224030_7"/>
  <p:tag name="KSO_WM_TEMPLATE_SUBCATEGORY" val="21"/>
  <p:tag name="KSO_WM_TEMPLATE_MASTER_TYPE" val="1"/>
  <p:tag name="KSO_WM_TEMPLATE_COLOR_TYPE" val="1"/>
  <p:tag name="KSO_WM_SLIDE_ITEM_CNT" val="0"/>
  <p:tag name="KSO_WM_SLIDE_INDEX" val="7"/>
  <p:tag name="KSO_WM_TAG_VERSION" val="1.0"/>
  <p:tag name="KSO_WM_SLIDE_LAYOUT" val="a_e_f"/>
  <p:tag name="KSO_WM_SLIDE_LAYOUT_CNT" val="1_1_1"/>
  <p:tag name="KSO_WM_CHIP_INFOS" val="{&quot;type&quot;:0,&quot;layout_type&quot;:&quot;1_NF_RC&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FILLPROP" val="[[{&quot;text_align&quot;:&quot;lm&quot;,&quot;text_direction&quot;:&quot;horizontal&quot;,&quot;support_big_font&quot;:false,&quot;picture_toward&quot;:0,&quot;picture_dockside&quot;:[],&quot;fill_id&quot;:&quot;90fcafec96db4c2892e951b073d2793a&quot;,&quot;fill_align&quot;:&quot;lm&quot;,&quot;chip_types&quot;:[&quot;header&quot;,&quot;wordpuzzle&quot;]}],[{&quot;text_align&quot;:&quot;lm&quot;,&quot;text_direction&quot;:&quot;horizontal&quot;,&quot;support_big_font&quot;:false,&quot;picture_toward&quot;:0,&quot;picture_dockside&quot;:[],&quot;fill_id&quot;:&quot;90fcafec96db4c2892e951b073d2793a&quot;,&quot;fill_align&quot;:&quot;rb&quot;,&quot;chip_types&quot;:[&quot;header&quot;]}]]"/>
  <p:tag name="KSO_WM_CHIP_DECFILLPROP" val="[]"/>
  <p:tag name="KSO_WM_CHIP_XID" val="61309947c37455bdf62aa2f2"/>
  <p:tag name="KSO_WM_CHIP_GROUPID" val="61309947c37455bdf62aa2f1"/>
  <p:tag name="KSO_WM_SLIDE_LAYOUT_INFO" val="{&quot;id&quot;:&quot;2022-09-08T10:54:31&quot;,&quot;margin&quot;:{&quot;bottom&quot;:2.1003885269165039,&quot;left&quot;:17.139705657958984,&quot;right&quot;:2.2848033905029297,&quot;top&quot;:3.0857803821563721},&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319595559d53ee3cdf07e02"/>
  <p:tag name="KSO_WM_TEMPLATE_ASSEMBLE_GROUPID" val="62d7a0a002b43a043dd620e5"/>
</p:tagLst>
</file>

<file path=ppt/tags/tag172.xml><?xml version="1.0" encoding="utf-8"?>
<p:tagLst xmlns:p="http://schemas.openxmlformats.org/presentationml/2006/main">
  <p:tag name="TABLE_ENDDRAG_ORIGIN_RECT" val="922*488"/>
  <p:tag name="TABLE_ENDDRAG_RECT" val="17*15*922*488"/>
</p:tagLst>
</file>

<file path=ppt/tags/tag173.xml><?xml version="1.0" encoding="utf-8"?>
<p:tagLst xmlns:p="http://schemas.openxmlformats.org/presentationml/2006/main">
  <p:tag name="KSO_WM_BEAUTIFY_FLAG" val="#wm#"/>
  <p:tag name="KSO_WM_TEMPLATE_CATEGORY" val="custom"/>
  <p:tag name="KSO_WM_TEMPLATE_INDEX" val="20224030"/>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a"/>
  <p:tag name="KSO_WM_UNIT_INDEX" val="1"/>
  <p:tag name="KSO_WM_UNIT_ID" val="custom20224030_7*a*1"/>
  <p:tag name="KSO_WM_TEMPLATE_CATEGORY" val="custom"/>
  <p:tag name="KSO_WM_TEMPLATE_INDEX" val="20224030"/>
  <p:tag name="KSO_WM_UNIT_LAYERLEVEL" val="1"/>
  <p:tag name="KSO_WM_TAG_VERSION" val="1.0"/>
  <p:tag name="KSO_WM_BEAUTIFY_FLAG" val="#wm#"/>
  <p:tag name="KSO_WM_UNIT_ISCONTENTSTITLE" val="0"/>
  <p:tag name="KSO_WM_UNIT_ISNUMDGMTITLE" val="0"/>
  <p:tag name="KSO_WM_UNIT_PRESET_TEXT" val="添加标题"/>
  <p:tag name="KSO_WM_UNIT_NOCLEAR" val="0"/>
  <p:tag name="KSO_WM_UNIT_VALUE" val="7"/>
  <p:tag name="KSO_WM_UNIT_DEFAULT_FONT" val="60;72;2"/>
  <p:tag name="KSO_WM_UNIT_BLOCK" val="0"/>
  <p:tag name="KSO_WM_UNIT_DEC_AREA_ID" val="e5bb670d3ae44accaa4ef59d673e8855"/>
  <p:tag name="KSO_WM_CHIP_GROUPID" val="6184997ca6a891b1f9dbb85e"/>
  <p:tag name="KSO_WM_CHIP_XID" val="6184997ca6a891b1f9dbb85b"/>
  <p:tag name="KSO_WM_CHIP_FILLAREA_FILL_RULE" val="{&quot;fill_align&quot;:&quot;rb&quot;,&quot;fill_mode&quot;:&quot;adaptive&quot;,&quot;sacle_strategy&quot;:&quot;smart&quot;}"/>
  <p:tag name="KSO_WM_ASSEMBLE_CHIP_INDEX" val="4f7c932190fa48b58fbec2b189354a51"/>
  <p:tag name="KSO_WM_UNIT_TEXT_FILL_FORE_SCHEMECOLOR_INDEX_BRIGHTNESS" val="0.15"/>
  <p:tag name="KSO_WM_UNIT_TEXT_FILL_FORE_SCHEMECOLOR_INDEX" val="13"/>
  <p:tag name="KSO_WM_UNIT_TEXT_FILL_TYPE" val="1"/>
</p:tagLst>
</file>

<file path=ppt/tags/tag175.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TYPE" val="e"/>
  <p:tag name="KSO_WM_UNIT_INDEX" val="1"/>
  <p:tag name="KSO_WM_UNIT_ID" val="custom20224030_7*e*1"/>
  <p:tag name="KSO_WM_TEMPLATE_CATEGORY" val="custom"/>
  <p:tag name="KSO_WM_TEMPLATE_INDEX" val="20224030"/>
  <p:tag name="KSO_WM_UNIT_LAYERLEVEL" val="1"/>
  <p:tag name="KSO_WM_TAG_VERSION" val="1.0"/>
  <p:tag name="KSO_WM_BEAUTIFY_FLAG" val="#wm#"/>
  <p:tag name="KSO_WM_UNIT_PRESET_TEXT" val="01"/>
  <p:tag name="KSO_WM_UNIT_NOCLEAR" val="0"/>
  <p:tag name="KSO_WM_UNIT_VALUE" val="2"/>
  <p:tag name="KSO_WM_UNIT_DEFAULT_FONT" val="96;116;2"/>
  <p:tag name="KSO_WM_UNIT_BLOCK" val="0"/>
  <p:tag name="KSO_WM_UNIT_DEC_AREA_ID" val="f250c70c57df412486dfe19a22b67959"/>
  <p:tag name="KSO_WM_CHIP_GROUPID" val="6184997ca6a891b1f9dbb85e"/>
  <p:tag name="KSO_WM_CHIP_XID" val="6184997ca6a891b1f9dbb85b"/>
  <p:tag name="KSO_WM_CHIP_FILLAREA_FILL_RULE" val="{&quot;fill_align&quot;:&quot;rb&quot;,&quot;fill_mode&quot;:&quot;adaptive&quot;,&quot;sacle_strategy&quot;:&quot;smart&quot;}"/>
  <p:tag name="KSO_WM_ASSEMBLE_CHIP_INDEX" val="4f7c932190fa48b58fbec2b189354a51"/>
  <p:tag name="KSO_WM_UNIT_TEXT_FILL_FORE_SCHEMECOLOR_INDEX_BRIGHTNESS" val="0.15"/>
  <p:tag name="KSO_WM_UNIT_TEXT_FILL_FORE_SCHEMECOLOR_INDEX" val="13"/>
  <p:tag name="KSO_WM_UNIT_TEXT_FILL_TYPE" val="1"/>
</p:tagLst>
</file>

<file path=ppt/tags/tag176.xml><?xml version="1.0" encoding="utf-8"?>
<p:tagLst xmlns:p="http://schemas.openxmlformats.org/presentationml/2006/main">
  <p:tag name="KSO_WM_BEAUTIFY_FLAG" val="#wm#"/>
  <p:tag name="KSO_WM_TEMPLATE_CATEGORY" val="custom"/>
  <p:tag name="KSO_WM_TEMPLATE_INDEX" val="20224030"/>
  <p:tag name="KSO_WM_SLIDE_ID" val="custom20224030_7"/>
  <p:tag name="KSO_WM_TEMPLATE_SUBCATEGORY" val="21"/>
  <p:tag name="KSO_WM_TEMPLATE_MASTER_TYPE" val="1"/>
  <p:tag name="KSO_WM_TEMPLATE_COLOR_TYPE" val="1"/>
  <p:tag name="KSO_WM_SLIDE_ITEM_CNT" val="0"/>
  <p:tag name="KSO_WM_SLIDE_INDEX" val="7"/>
  <p:tag name="KSO_WM_TAG_VERSION" val="1.0"/>
  <p:tag name="KSO_WM_SLIDE_LAYOUT" val="a_e_f"/>
  <p:tag name="KSO_WM_SLIDE_LAYOUT_CNT" val="1_1_1"/>
  <p:tag name="KSO_WM_CHIP_INFOS" val="{&quot;type&quot;:0,&quot;layout_type&quot;:&quot;1_NF_RC&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FILLPROP" val="[[{&quot;text_align&quot;:&quot;lm&quot;,&quot;text_direction&quot;:&quot;horizontal&quot;,&quot;support_big_font&quot;:false,&quot;picture_toward&quot;:0,&quot;picture_dockside&quot;:[],&quot;fill_id&quot;:&quot;90fcafec96db4c2892e951b073d2793a&quot;,&quot;fill_align&quot;:&quot;lm&quot;,&quot;chip_types&quot;:[&quot;header&quot;,&quot;wordpuzzle&quot;]}],[{&quot;text_align&quot;:&quot;lm&quot;,&quot;text_direction&quot;:&quot;horizontal&quot;,&quot;support_big_font&quot;:false,&quot;picture_toward&quot;:0,&quot;picture_dockside&quot;:[],&quot;fill_id&quot;:&quot;90fcafec96db4c2892e951b073d2793a&quot;,&quot;fill_align&quot;:&quot;rb&quot;,&quot;chip_types&quot;:[&quot;header&quot;]}]]"/>
  <p:tag name="KSO_WM_CHIP_DECFILLPROP" val="[]"/>
  <p:tag name="KSO_WM_CHIP_XID" val="61309947c37455bdf62aa2f2"/>
  <p:tag name="KSO_WM_CHIP_GROUPID" val="61309947c37455bdf62aa2f1"/>
  <p:tag name="KSO_WM_SLIDE_LAYOUT_INFO" val="{&quot;id&quot;:&quot;2022-09-08T10:54:31&quot;,&quot;margin&quot;:{&quot;bottom&quot;:2.1003885269165039,&quot;left&quot;:17.139705657958984,&quot;right&quot;:2.2848033905029297,&quot;top&quot;:3.0857803821563721},&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319595559d53ee3cdf07e02"/>
  <p:tag name="KSO_WM_TEMPLATE_ASSEMBLE_GROUPID" val="62d7a0a002b43a043dd620e5"/>
</p:tagLst>
</file>

<file path=ppt/tags/tag177.xml><?xml version="1.0" encoding="utf-8"?>
<p:tagLst xmlns:p="http://schemas.openxmlformats.org/presentationml/2006/main">
  <p:tag name="KSO_WM_TEMPLATE_CATEGORY" val="custom"/>
  <p:tag name="KSO_WM_TEMPLATE_INDEX" val="20180456"/>
  <p:tag name="KSO_WM_UNIT_TYPE" val="a"/>
  <p:tag name="KSO_WM_UNIT_INDEX" val="1"/>
  <p:tag name="KSO_WM_UNIT_ID" val="custom20180456_1*a*1"/>
  <p:tag name="KSO_WM_UNIT_LAYERLEVEL" val="1"/>
  <p:tag name="KSO_WM_UNIT_VALUE" val="11"/>
  <p:tag name="KSO_WM_UNIT_ISCONTENTSTITLE" val="0"/>
  <p:tag name="KSO_WM_UNIT_HIGHLIGHT" val="0"/>
  <p:tag name="KSO_WM_UNIT_COMPATIBLE" val="0"/>
  <p:tag name="KSO_WM_BEAUTIFY_FLAG" val="#wm#"/>
  <p:tag name="KSO_WM_TAG_VERSION" val="1.0"/>
  <p:tag name="KSO_WM_UNIT_PRESET_TEXT" val="薄荷味的夏天"/>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178.xml><?xml version="1.0" encoding="utf-8"?>
<p:tagLst xmlns:p="http://schemas.openxmlformats.org/presentationml/2006/main">
  <p:tag name="KSO_WM_TEMPLATE_CATEGORY" val="custom"/>
  <p:tag name="KSO_WM_TEMPLATE_INDEX" val="20180456"/>
  <p:tag name="KSO_WM_UNIT_TYPE" val="b"/>
  <p:tag name="KSO_WM_UNIT_INDEX" val="1"/>
  <p:tag name="KSO_WM_UNIT_ID" val="custom20180456_1*b*1"/>
  <p:tag name="KSO_WM_UNIT_LAYERLEVEL" val="1"/>
  <p:tag name="KSO_WM_UNIT_VALUE" val="9"/>
  <p:tag name="KSO_WM_UNIT_ISCONTENTSTITLE" val="0"/>
  <p:tag name="KSO_WM_UNIT_HIGHLIGHT" val="0"/>
  <p:tag name="KSO_WM_UNIT_COMPATIBLE" val="0"/>
  <p:tag name="KSO_WM_BEAUTIFY_FLAG" val="#wm#"/>
  <p:tag name="KSO_WM_TAG_VERSION" val="1.0"/>
  <p:tag name="KSO_WM_UNIT_PRESET_TEXT" val="POWER POINT"/>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179.xml><?xml version="1.0" encoding="utf-8"?>
<p:tagLst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7594_1"/>
  <p:tag name="KSO_WM_TEMPLATE_CATEGORY" val="custom"/>
  <p:tag name="KSO_WM_TEMPLATE_INDEX" val="20180456"/>
  <p:tag name="KSO_WM_SLIDE_ID" val="custom20180456_1"/>
  <p:tag name="KSO_WM_SLIDE_INDEX" val="1"/>
  <p:tag name="KSO_WM_TEMPLATE_SUBCATEGORY" val="0"/>
  <p:tag name="KSO_WM_TEMPLATE_THUMBS_INDEX" val="1、5、9、11、15、23、31"/>
  <p:tag name="KSO_WM_SLIDE_SUBTYPE" val="pureTxt"/>
  <p:tag name="KSO_WM_TEMPLATE_MASTER_TYPE" val="1"/>
  <p:tag name="KSO_WM_TEMPLATE_COLOR_TYPE" val="1"/>
  <p:tag name="KSO_WM_TEMPLATE_MASTER_THUMB_INDEX" val="12"/>
</p:tagLst>
</file>

<file path=ppt/tags/tag18.xml><?xml version="1.0" encoding="utf-8"?>
<p:tagLst xmlns:p="http://schemas.openxmlformats.org/presentationml/2006/main">
  <p:tag name="KSO_WM_UNIT_SUBTYPE" val="u"/>
  <p:tag name="KSO_WM_TEMPLATE_CATEGORY" val="chip"/>
  <p:tag name="KSO_WM_TEMPLATE_INDEX" val="20224030"/>
  <p:tag name="KSO_WM_UNIT_TYPE" val="i"/>
  <p:tag name="KSO_WM_UNIT_INDEX" val="1"/>
  <p:tag name="KSO_WM_UNIT_ID" val="chip20224030_10*i*1"/>
  <p:tag name="KSO_WM_BEAUTIFY_FLAG" val="#wm#"/>
  <p:tag name="KSO_WM_TAG_VERSION" val="1.0"/>
  <p:tag name="KSO_WM_CHIP_GROUPID" val="62d7a0a002b43a043dd620e5"/>
  <p:tag name="KSO_WM_CHIP_XID" val="62d7a0cf02b43a043dd62b3a"/>
  <p:tag name="KSO_WM_UNIT_DEC_AREA_ID" val="8076ebf47c2347e8bb821a3944f8e873"/>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dc4767822c5c45b787a3eb135bd7a354"/>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181.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SLIDE_BK_DARK_LIGHT" val="2"/>
  <p:tag name="KSO_WM_SLIDE_BACKGROUND_TYPE" val="general"/>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186.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88.xml><?xml version="1.0" encoding="utf-8"?>
<p:tagLst xmlns:p="http://schemas.openxmlformats.org/presentationml/2006/main">
  <p:tag name="KSO_WM_SLIDE_BK_DARK_LIGHT" val="2"/>
  <p:tag name="KSO_WM_SLIDE_BACKGROUND_TYPE" val="general"/>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0.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2.xml><?xml version="1.0" encoding="utf-8"?>
<p:tagLst xmlns:p="http://schemas.openxmlformats.org/presentationml/2006/main">
  <p:tag name="KSO_WM_SLIDE_BK_DARK_LIGHT" val="2"/>
  <p:tag name="KSO_WM_SLIDE_BACKGROUND_TYPE" val="gener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wm#"/>
  <p:tag name="KSO_WM_TEMPLATE_CATEGORY" val="custom"/>
  <p:tag name="KSO_WM_TEMPLATE_INDEX" val="20205081"/>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7*i*1"/>
  <p:tag name="KSO_WM_BEAUTIFY_FLAG" val="#wm#"/>
  <p:tag name="KSO_WM_TAG_VERSION" val="1.0"/>
  <p:tag name="KSO_WM_CHIP_GROUPID" val="62d7a0a002b43a043dd620e5"/>
  <p:tag name="KSO_WM_CHIP_XID" val="62d7a0cf02b43a043dd62c4f"/>
  <p:tag name="KSO_WM_UNIT_DEC_AREA_ID" val="116f1db878c74222ab9ba34bbd2581e0"/>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2588278f1f984a96877aac75555ec087"/>
</p:tagLst>
</file>

<file path=ppt/tags/tag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wm#"/>
  <p:tag name="KSO_WM_TEMPLATE_CATEGORY" val="custom"/>
  <p:tag name="KSO_WM_TEMPLATE_INDEX" val="20205081"/>
</p:tagLst>
</file>

<file path=ppt/tags/tag206.xml><?xml version="1.0" encoding="utf-8"?>
<p:tagLst xmlns:p="http://schemas.openxmlformats.org/presentationml/2006/main">
  <p:tag name="KSO_WM_TEMPLATE_CATEGORY" val="custom"/>
  <p:tag name="KSO_WM_TEMPLATE_INDEX" val="20180456"/>
  <p:tag name="KSO_WM_UNIT_TYPE" val="a"/>
  <p:tag name="KSO_WM_UNIT_INDEX" val="1"/>
  <p:tag name="KSO_WM_UNIT_ID" val="custom20180456_1*a*1"/>
  <p:tag name="KSO_WM_UNIT_LAYERLEVEL" val="1"/>
  <p:tag name="KSO_WM_UNIT_VALUE" val="11"/>
  <p:tag name="KSO_WM_UNIT_ISCONTENTSTITLE" val="0"/>
  <p:tag name="KSO_WM_UNIT_HIGHLIGHT" val="0"/>
  <p:tag name="KSO_WM_UNIT_COMPATIBLE" val="0"/>
  <p:tag name="KSO_WM_BEAUTIFY_FLAG" val="#wm#"/>
  <p:tag name="KSO_WM_TAG_VERSION" val="1.0"/>
  <p:tag name="KSO_WM_UNIT_PRESET_TEXT" val="薄荷味的夏天"/>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207.xml><?xml version="1.0" encoding="utf-8"?>
<p:tagLst xmlns:p="http://schemas.openxmlformats.org/presentationml/2006/main">
  <p:tag name="KSO_WM_TEMPLATE_CATEGORY" val="custom"/>
  <p:tag name="KSO_WM_TEMPLATE_INDEX" val="20180456"/>
  <p:tag name="KSO_WM_UNIT_TYPE" val="b"/>
  <p:tag name="KSO_WM_UNIT_INDEX" val="1"/>
  <p:tag name="KSO_WM_UNIT_ID" val="custom20180456_1*b*1"/>
  <p:tag name="KSO_WM_UNIT_LAYERLEVEL" val="1"/>
  <p:tag name="KSO_WM_UNIT_VALUE" val="9"/>
  <p:tag name="KSO_WM_UNIT_ISCONTENTSTITLE" val="0"/>
  <p:tag name="KSO_WM_UNIT_HIGHLIGHT" val="0"/>
  <p:tag name="KSO_WM_UNIT_COMPATIBLE" val="0"/>
  <p:tag name="KSO_WM_BEAUTIFY_FLAG" val="#wm#"/>
  <p:tag name="KSO_WM_TAG_VERSION" val="1.0"/>
  <p:tag name="KSO_WM_UNIT_PRESET_TEXT" val="POWER POINT"/>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09.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1.xml><?xml version="1.0" encoding="utf-8"?>
<p:tagLst xmlns:p="http://schemas.openxmlformats.org/presentationml/2006/main">
  <p:tag name="KSO_WM_SLIDE_BK_DARK_LIGHT" val="2"/>
  <p:tag name="KSO_WM_SLIDE_BACKGROUND_TYPE" val="general"/>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13.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SLIDE_BK_DARK_LIGHT" val="2"/>
  <p:tag name="KSO_WM_SLIDE_BACKGROUND_TYPE" val="general"/>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18.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xml><?xml version="1.0" encoding="utf-8"?>
<p:tagLst xmlns:p="http://schemas.openxmlformats.org/presentationml/2006/main">
  <p:tag name="KSO_WM_UNIT_BLOCK" val="0"/>
  <p:tag name="KSO_WM_UNIT_SM_LIMIT_TYPE" val="0"/>
  <p:tag name="KSO_WM_UNIT_DEC_AREA_ID" val="6c79c5258bf24995be1eac86c653681d"/>
  <p:tag name="KSO_WM_UNIT_HIGHLIGHT" val="0"/>
  <p:tag name="KSO_WM_UNIT_COMPATIBLE" val="0"/>
  <p:tag name="KSO_WM_UNIT_DIAGRAM_ISNUMVISUAL" val="0"/>
  <p:tag name="KSO_WM_UNIT_DIAGRAM_ISREFERUNIT" val="0"/>
  <p:tag name="KSO_WM_UNIT_TYPE" val="i"/>
  <p:tag name="KSO_WM_UNIT_INDEX" val="1"/>
  <p:tag name="KSO_WM_UNIT_ID" val="custom20224030_1*i*1"/>
  <p:tag name="KSO_WM_TEMPLATE_CATEGORY" val="custom"/>
  <p:tag name="KSO_WM_TEMPLATE_INDEX" val="20224030"/>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0},&quot;ReferentInfo&quot;:{&quot;Id&quot;:&quot;e5bb670d3ae44accaa4ef59d673e8855&quot;,&quot;X&quot;:{&quot;Pos&quot;:0},&quot;Y&quot;:{&quot;Pos&quot;:2}},&quot;whChangeMode&quot;:0}"/>
  <p:tag name="KSO_WM_CHIP_GROUPID" val="6184997ca6a891b1f9dbb85e"/>
  <p:tag name="KSO_WM_CHIP_XID" val="6184997ca6a891b1f9dbb85b"/>
  <p:tag name="KSO_WM_CHIP_FILLAREA_FILL_RULE" val="{&quot;fill_align&quot;:&quot;rb&quot;,&quot;fill_mode&quot;:&quot;adaptive&quot;,&quot;sacle_strategy&quot;:&quot;smart&quot;}"/>
  <p:tag name="KSO_WM_UNIT_DEC_SUPPORTCHANGEPIC" val="0"/>
  <p:tag name="KSO_WM_UNIT_DEC_CHANGEPICRESERVED" val="0"/>
  <p:tag name="KSO_WM_ASSEMBLE_CHIP_INDEX" val="4f7c932190fa48b58fbec2b189354a51"/>
  <p:tag name="KSO_WM_TEMPLATE_ASSEMBLE_XID" val="6319595559d53ee3cdf07e02"/>
  <p:tag name="KSO_WM_TEMPLATE_ASSEMBLE_GROUPID" val="62d7a0a002b43a043dd620e5"/>
</p:tagLst>
</file>

<file path=ppt/tags/tag220.xml><?xml version="1.0" encoding="utf-8"?>
<p:tagLst xmlns:p="http://schemas.openxmlformats.org/presentationml/2006/main">
  <p:tag name="KSO_WM_SLIDE_BK_DARK_LIGHT" val="2"/>
  <p:tag name="KSO_WM_SLIDE_BACKGROUND_TYPE" val="general"/>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22.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SLIDE_BK_DARK_LIGHT" val="2"/>
  <p:tag name="KSO_WM_SLIDE_BACKGROUND_TYPE" val="gener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wm#"/>
  <p:tag name="KSO_WM_TEMPLATE_CATEGORY" val="custom"/>
  <p:tag name="KSO_WM_TEMPLATE_INDEX" val="20205081"/>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24030_1*i*2"/>
  <p:tag name="KSO_WM_TEMPLATE_CATEGORY" val="custom"/>
  <p:tag name="KSO_WM_TEMPLATE_INDEX" val="20224030"/>
  <p:tag name="KSO_WM_UNIT_LAYERLEVEL" val="1"/>
  <p:tag name="KSO_WM_TAG_VERSION" val="1.0"/>
  <p:tag name="KSO_WM_BEAUTIFY_FLAG" val="#wm#"/>
  <p:tag name="KSO_WM_UNIT_BLOCK" val="0"/>
  <p:tag name="KSO_WM_UNIT_SM_LIMIT_TYPE" val="0"/>
  <p:tag name="KSO_WM_UNIT_DEC_AREA_ID" val="861776b8472148239171e055f4c743f0"/>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84997ca6a891b1f9dbb85e"/>
  <p:tag name="KSO_WM_CHIP_XID" val="6184997ca6a891b1f9dbb85b"/>
  <p:tag name="KSO_WM_UNIT_FILL_FORE_SCHEMECOLOR_INDEX_BRIGHTNESS" val="0"/>
  <p:tag name="KSO_WM_UNIT_FILL_FORE_SCHEMECOLOR_INDEX" val="13"/>
  <p:tag name="KSO_WM_UNIT_FILL_TYPE" val="1"/>
  <p:tag name="KSO_WM_UNIT_TEXT_FILL_FORE_SCHEMECOLOR_INDEX_BRIGHTNESS" val="0.15"/>
  <p:tag name="KSO_WM_UNIT_TEXT_FILL_FORE_SCHEMECOLOR_INDEX" val="13"/>
  <p:tag name="KSO_WM_UNIT_TEXT_FILL_TYPE" val="1"/>
  <p:tag name="KSO_WM_UNIT_VALUE" val="1"/>
  <p:tag name="KSO_WM_TEMPLATE_ASSEMBLE_XID" val="6319595559d53ee3cdf07e02"/>
  <p:tag name="KSO_WM_TEMPLATE_ASSEMBLE_GROUPID" val="62d7a0a002b43a043dd620e5"/>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wm#"/>
  <p:tag name="KSO_WM_TEMPLATE_CATEGORY" val="custom"/>
  <p:tag name="KSO_WM_TEMPLATE_INDEX" val="2020508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24030_1*i*3"/>
  <p:tag name="KSO_WM_TEMPLATE_CATEGORY" val="custom"/>
  <p:tag name="KSO_WM_TEMPLATE_INDEX" val="20224030"/>
  <p:tag name="KSO_WM_UNIT_LAYERLEVEL" val="1"/>
  <p:tag name="KSO_WM_TAG_VERSION" val="1.0"/>
  <p:tag name="KSO_WM_BEAUTIFY_FLAG" val="#wm#"/>
  <p:tag name="KSO_WM_UNIT_BLOCK" val="0"/>
  <p:tag name="KSO_WM_UNIT_SM_LIMIT_TYPE" val="0"/>
  <p:tag name="KSO_WM_UNIT_DEC_AREA_ID" val="2cbdebe706394009afcac6a86db56128"/>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84997ca6a891b1f9dbb85e"/>
  <p:tag name="KSO_WM_CHIP_XID" val="6184997ca6a891b1f9dbb85b"/>
  <p:tag name="KSO_WM_UNIT_FILL_FORE_SCHEMECOLOR_INDEX_BRIGHTNESS" val="0"/>
  <p:tag name="KSO_WM_UNIT_FILL_FORE_SCHEMECOLOR_INDEX" val="13"/>
  <p:tag name="KSO_WM_UNIT_FILL_TYPE" val="1"/>
  <p:tag name="KSO_WM_UNIT_TEXT_FILL_FORE_SCHEMECOLOR_INDEX_BRIGHTNESS" val="0.15"/>
  <p:tag name="KSO_WM_UNIT_TEXT_FILL_FORE_SCHEMECOLOR_INDEX" val="13"/>
  <p:tag name="KSO_WM_UNIT_TEXT_FILL_TYPE" val="1"/>
  <p:tag name="KSO_WM_UNIT_VALUE" val="1"/>
  <p:tag name="KSO_WM_TEMPLATE_ASSEMBLE_XID" val="6319595559d53ee3cdf07e02"/>
  <p:tag name="KSO_WM_TEMPLATE_ASSEMBLE_GROUPID" val="62d7a0a002b43a043dd620e5"/>
</p:tagLst>
</file>

<file path=ppt/tags/tag240.xml><?xml version="1.0" encoding="utf-8"?>
<p:tagLst xmlns:p="http://schemas.openxmlformats.org/presentationml/2006/main">
  <p:tag name="KSO_WM_TEMPLATE_CATEGORY" val="custom"/>
  <p:tag name="KSO_WM_TEMPLATE_INDEX" val="20180456"/>
  <p:tag name="KSO_WM_UNIT_TYPE" val="a"/>
  <p:tag name="KSO_WM_UNIT_INDEX" val="1"/>
  <p:tag name="KSO_WM_UNIT_ID" val="custom20180456_1*a*1"/>
  <p:tag name="KSO_WM_UNIT_LAYERLEVEL" val="1"/>
  <p:tag name="KSO_WM_UNIT_VALUE" val="11"/>
  <p:tag name="KSO_WM_UNIT_ISCONTENTSTITLE" val="0"/>
  <p:tag name="KSO_WM_UNIT_HIGHLIGHT" val="0"/>
  <p:tag name="KSO_WM_UNIT_COMPATIBLE" val="0"/>
  <p:tag name="KSO_WM_BEAUTIFY_FLAG" val="#wm#"/>
  <p:tag name="KSO_WM_TAG_VERSION" val="1.0"/>
  <p:tag name="KSO_WM_UNIT_PRESET_TEXT" val="薄荷味的夏天"/>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241.xml><?xml version="1.0" encoding="utf-8"?>
<p:tagLst xmlns:p="http://schemas.openxmlformats.org/presentationml/2006/main">
  <p:tag name="KSO_WM_TEMPLATE_CATEGORY" val="custom"/>
  <p:tag name="KSO_WM_TEMPLATE_INDEX" val="20180456"/>
  <p:tag name="KSO_WM_UNIT_TYPE" val="b"/>
  <p:tag name="KSO_WM_UNIT_INDEX" val="1"/>
  <p:tag name="KSO_WM_UNIT_ID" val="custom20180456_1*b*1"/>
  <p:tag name="KSO_WM_UNIT_LAYERLEVEL" val="1"/>
  <p:tag name="KSO_WM_UNIT_VALUE" val="9"/>
  <p:tag name="KSO_WM_UNIT_ISCONTENTSTITLE" val="0"/>
  <p:tag name="KSO_WM_UNIT_HIGHLIGHT" val="0"/>
  <p:tag name="KSO_WM_UNIT_COMPATIBLE" val="0"/>
  <p:tag name="KSO_WM_BEAUTIFY_FLAG" val="#wm#"/>
  <p:tag name="KSO_WM_TAG_VERSION" val="1.0"/>
  <p:tag name="KSO_WM_UNIT_PRESET_TEXT" val="POWER POINT"/>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242.xml><?xml version="1.0" encoding="utf-8"?>
<p:tagLst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7594_1"/>
  <p:tag name="KSO_WM_TEMPLATE_CATEGORY" val="custom"/>
  <p:tag name="KSO_WM_TEMPLATE_INDEX" val="20180456"/>
  <p:tag name="KSO_WM_SLIDE_ID" val="custom20180456_1"/>
  <p:tag name="KSO_WM_SLIDE_INDEX" val="1"/>
  <p:tag name="KSO_WM_TEMPLATE_SUBCATEGORY" val="0"/>
  <p:tag name="KSO_WM_TEMPLATE_THUMBS_INDEX" val="1、5、9、11、15、23、31"/>
  <p:tag name="KSO_WM_SLIDE_SUBTYPE" val="pureTxt"/>
  <p:tag name="KSO_WM_TEMPLATE_MASTER_TYPE" val="1"/>
  <p:tag name="KSO_WM_TEMPLATE_COLOR_TYPE" val="1"/>
  <p:tag name="KSO_WM_TEMPLATE_MASTER_THUMB_INDEX" val="12"/>
</p:tagLst>
</file>

<file path=ppt/tags/tag243.xml><?xml version="1.0" encoding="utf-8"?>
<p:tagLst xmlns:p="http://schemas.openxmlformats.org/presentationml/2006/main">
  <p:tag name="KSO_WM_TEMPLATE_CATEGORY" val="custom"/>
  <p:tag name="KSO_WM_TEMPLATE_INDEX" val="20180456"/>
  <p:tag name="KSO_WM_TAG_VERSION" val="1.0"/>
  <p:tag name="KSO_WM_BEAUTIFY_FLAG" val="#wm#"/>
  <p:tag name="KSO_WM_UNIT_TYPE" val="i"/>
  <p:tag name="KSO_WM_UNIT_INDEX" val="1"/>
  <p:tag name="KSO_WM_UNIT_LAYERLEVEL" val="1"/>
  <p:tag name="KSO_WM_UNIT_HIGHLIGHT" val="0"/>
  <p:tag name="KSO_WM_UNIT_COMPATIBLE" val="0"/>
  <p:tag name="KSO_WM_UNIT_ID" val="custom20180456_11*i*1"/>
  <p:tag name="KSO_WM_UNIT_NOCLEAR" val="0"/>
  <p:tag name="KSO_WM_UNIT_DIAGRAM_ISNUMVISUAL" val="0"/>
  <p:tag name="KSO_WM_UNIT_DIAGRAM_ISREFERUNIT" val="0"/>
  <p:tag name="KSO_WM_UNIT_TEXT_FILL_FORE_SCHEMECOLOR_INDEX_BRIGHTNESS" val="0"/>
  <p:tag name="KSO_WM_UNIT_TEXT_FILL_FORE_SCHEMECOLOR_INDEX" val="14"/>
  <p:tag name="KSO_WM_UNIT_TEXT_FILL_TYPE"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180456_11*e*1"/>
  <p:tag name="KSO_WM_UNIT_LAYERLEVEL" val="1"/>
  <p:tag name="KSO_WM_TAG_VERSION" val="1.0"/>
  <p:tag name="KSO_WM_BEAUTIFY_FLAG" val="#wm#"/>
  <p:tag name="KSO_WM_TEMPLATE_CATEGORY" val="custom"/>
  <p:tag name="KSO_WM_TEMPLATE_INDEX" val="20180456"/>
  <p:tag name="KSO_WM_UNIT_PRESET_TEXT" val="01"/>
  <p:tag name="KSO_WM_UNIT_NOCLEAR" val="0"/>
  <p:tag name="KSO_WM_UNIT_VALUE" val="1"/>
  <p:tag name="KSO_WM_UNIT_TYPE" val="e"/>
  <p:tag name="KSO_WM_UNIT_INDEX" val="1"/>
  <p:tag name="KSO_WM_UNIT_TEXT_FILL_FORE_SCHEMECOLOR_INDEX_BRIGHTNESS" val="0"/>
  <p:tag name="KSO_WM_UNIT_TEXT_FILL_FORE_SCHEMECOLOR_INDEX" val="14"/>
  <p:tag name="KSO_WM_UNIT_TEXT_FILL_TYPE" val="1"/>
</p:tagLst>
</file>

<file path=ppt/tags/tag245.xml><?xml version="1.0" encoding="utf-8"?>
<p:tagLst xmlns:p="http://schemas.openxmlformats.org/presentationml/2006/main">
  <p:tag name="KSO_WM_TAG_VERSION" val="1.0"/>
  <p:tag name="KSO_WM_SLIDE_ITEM_CNT" val="0"/>
  <p:tag name="KSO_WM_SLIDE_LAYOUT" val="a_b_e"/>
  <p:tag name="KSO_WM_SLIDE_LAYOUT_CNT" val="1_1_1"/>
  <p:tag name="KSO_WM_SLIDE_TYPE" val="sectionTitle"/>
  <p:tag name="KSO_WM_BEAUTIFY_FLAG" val="#wm#"/>
  <p:tag name="KSO_WM_COMBINE_RELATE_SLIDE_ID" val="background20177594_6"/>
  <p:tag name="KSO_WM_TEMPLATE_CATEGORY" val="custom"/>
  <p:tag name="KSO_WM_TEMPLATE_INDEX" val="20180456"/>
  <p:tag name="KSO_WM_SLIDE_ID" val="custom20180456_11"/>
  <p:tag name="KSO_WM_SLIDE_INDEX" val="11"/>
  <p:tag name="KSO_WM_TEMPLATE_SUBCATEGORY" val="0"/>
  <p:tag name="KSO_WM_SLIDE_SUBTYPE" val="pureTxt"/>
  <p:tag name="KSO_WM_TEMPLATE_MASTER_TYPE" val="1"/>
  <p:tag name="KSO_WM_TEMPLATE_COLOR_TYPE"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47.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24030_1*i*4"/>
  <p:tag name="KSO_WM_TEMPLATE_CATEGORY" val="custom"/>
  <p:tag name="KSO_WM_TEMPLATE_INDEX" val="20224030"/>
  <p:tag name="KSO_WM_UNIT_LAYERLEVEL" val="1"/>
  <p:tag name="KSO_WM_TAG_VERSION" val="1.0"/>
  <p:tag name="KSO_WM_BEAUTIFY_FLAG" val="#wm#"/>
  <p:tag name="KSO_WM_UNIT_BLOCK" val="0"/>
  <p:tag name="KSO_WM_UNIT_SM_LIMIT_TYPE" val="0"/>
  <p:tag name="KSO_WM_UNIT_DEC_AREA_ID" val="f5dcf25188df4faca9a0bbbdeef6cae4"/>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84997ca6a891b1f9dbb85e"/>
  <p:tag name="KSO_WM_CHIP_XID" val="6184997ca6a891b1f9dbb85b"/>
  <p:tag name="KSO_WM_UNIT_FILL_FORE_SCHEMECOLOR_INDEX_BRIGHTNESS" val="0"/>
  <p:tag name="KSO_WM_UNIT_FILL_FORE_SCHEMECOLOR_INDEX" val="13"/>
  <p:tag name="KSO_WM_UNIT_FILL_TYPE" val="1"/>
  <p:tag name="KSO_WM_UNIT_TEXT_FILL_FORE_SCHEMECOLOR_INDEX_BRIGHTNESS" val="0.15"/>
  <p:tag name="KSO_WM_UNIT_TEXT_FILL_FORE_SCHEMECOLOR_INDEX" val="13"/>
  <p:tag name="KSO_WM_UNIT_TEXT_FILL_TYPE" val="1"/>
  <p:tag name="KSO_WM_UNIT_VALUE" val="1"/>
  <p:tag name="KSO_WM_TEMPLATE_ASSEMBLE_XID" val="6319595559d53ee3cdf07e02"/>
  <p:tag name="KSO_WM_TEMPLATE_ASSEMBLE_GROUPID" val="62d7a0a002b43a043dd620e5"/>
</p:tagLst>
</file>

<file path=ppt/tags/tag250.xml><?xml version="1.0" encoding="utf-8"?>
<p:tagLst xmlns:p="http://schemas.openxmlformats.org/presentationml/2006/main">
  <p:tag name="KSO_WM_SLIDE_BK_DARK_LIGHT" val="2"/>
  <p:tag name="KSO_WM_SLIDE_BACKGROUND_TYPE" val="general"/>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52.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4.xml><?xml version="1.0" encoding="utf-8"?>
<p:tagLst xmlns:p="http://schemas.openxmlformats.org/presentationml/2006/main">
  <p:tag name="KSO_WM_SLIDE_BK_DARK_LIGHT" val="2"/>
  <p:tag name="KSO_WM_SLIDE_BACKGROUND_TYPE" val="general"/>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56.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8.xml><?xml version="1.0" encoding="utf-8"?>
<p:tagLst xmlns:p="http://schemas.openxmlformats.org/presentationml/2006/main">
  <p:tag name="KSO_WM_SLIDE_BK_DARK_LIGHT" val="2"/>
  <p:tag name="KSO_WM_SLIDE_BACKGROUND_TYPE" val="general"/>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24030_1*i*5"/>
  <p:tag name="KSO_WM_TEMPLATE_CATEGORY" val="custom"/>
  <p:tag name="KSO_WM_TEMPLATE_INDEX" val="20224030"/>
  <p:tag name="KSO_WM_UNIT_LAYERLEVEL" val="1"/>
  <p:tag name="KSO_WM_TAG_VERSION" val="1.0"/>
  <p:tag name="KSO_WM_BEAUTIFY_FLAG" val="#wm#"/>
  <p:tag name="KSO_WM_UNIT_BLOCK" val="0"/>
  <p:tag name="KSO_WM_UNIT_SM_LIMIT_TYPE" val="0"/>
  <p:tag name="KSO_WM_UNIT_DEC_AREA_ID" val="97113218436f472d803df227da2327a3"/>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84997ca6a891b1f9dbb85e"/>
  <p:tag name="KSO_WM_CHIP_XID" val="6184997ca6a891b1f9dbb85b"/>
  <p:tag name="KSO_WM_UNIT_FILL_FORE_SCHEMECOLOR_INDEX_BRIGHTNESS" val="0"/>
  <p:tag name="KSO_WM_UNIT_FILL_FORE_SCHEMECOLOR_INDEX" val="13"/>
  <p:tag name="KSO_WM_UNIT_FILL_TYPE" val="1"/>
  <p:tag name="KSO_WM_UNIT_TEXT_FILL_FORE_SCHEMECOLOR_INDEX_BRIGHTNESS" val="0.15"/>
  <p:tag name="KSO_WM_UNIT_TEXT_FILL_FORE_SCHEMECOLOR_INDEX" val="13"/>
  <p:tag name="KSO_WM_UNIT_TEXT_FILL_TYPE" val="1"/>
  <p:tag name="KSO_WM_UNIT_VALUE" val="1"/>
  <p:tag name="KSO_WM_TEMPLATE_ASSEMBLE_XID" val="6319595559d53ee3cdf07e02"/>
  <p:tag name="KSO_WM_TEMPLATE_ASSEMBLE_GROUPID" val="62d7a0a002b43a043dd620e5"/>
</p:tagLst>
</file>

<file path=ppt/tags/tag260.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2.xml><?xml version="1.0" encoding="utf-8"?>
<p:tagLst xmlns:p="http://schemas.openxmlformats.org/presentationml/2006/main">
  <p:tag name="KSO_WM_SLIDE_BK_DARK_LIGHT" val="2"/>
  <p:tag name="KSO_WM_SLIDE_BACKGROUND_TYPE" val="gener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wm#"/>
  <p:tag name="KSO_WM_TEMPLATE_CATEGORY" val="custom"/>
  <p:tag name="KSO_WM_TEMPLATE_INDEX" val="20205081"/>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24030_1*i*6"/>
  <p:tag name="KSO_WM_TEMPLATE_CATEGORY" val="custom"/>
  <p:tag name="KSO_WM_TEMPLATE_INDEX" val="20224030"/>
  <p:tag name="KSO_WM_UNIT_LAYERLEVEL" val="1"/>
  <p:tag name="KSO_WM_TAG_VERSION" val="1.0"/>
  <p:tag name="KSO_WM_BEAUTIFY_FLAG" val="#wm#"/>
  <p:tag name="KSO_WM_UNIT_BLOCK" val="0"/>
  <p:tag name="KSO_WM_UNIT_SM_LIMIT_TYPE" val="0"/>
  <p:tag name="KSO_WM_UNIT_DEC_AREA_ID" val="aa3bc3f908b141c5b1f77aeb5711ccb6"/>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84997ca6a891b1f9dbb85e"/>
  <p:tag name="KSO_WM_CHIP_XID" val="6184997ca6a891b1f9dbb85b"/>
  <p:tag name="KSO_WM_UNIT_FILL_FORE_SCHEMECOLOR_INDEX_BRIGHTNESS" val="0"/>
  <p:tag name="KSO_WM_UNIT_FILL_FORE_SCHEMECOLOR_INDEX" val="13"/>
  <p:tag name="KSO_WM_UNIT_FILL_TYPE" val="1"/>
  <p:tag name="KSO_WM_UNIT_TEXT_FILL_FORE_SCHEMECOLOR_INDEX_BRIGHTNESS" val="0.15"/>
  <p:tag name="KSO_WM_UNIT_TEXT_FILL_FORE_SCHEMECOLOR_INDEX" val="13"/>
  <p:tag name="KSO_WM_UNIT_TEXT_FILL_TYPE" val="1"/>
  <p:tag name="KSO_WM_UNIT_VALUE" val="1"/>
  <p:tag name="KSO_WM_TEMPLATE_ASSEMBLE_XID" val="6319595559d53ee3cdf07e02"/>
  <p:tag name="KSO_WM_TEMPLATE_ASSEMBLE_GROUPID" val="62d7a0a002b43a043dd620e5"/>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24030_1*i*7"/>
  <p:tag name="KSO_WM_TEMPLATE_CATEGORY" val="custom"/>
  <p:tag name="KSO_WM_TEMPLATE_INDEX" val="20224030"/>
  <p:tag name="KSO_WM_UNIT_LAYERLEVEL" val="1"/>
  <p:tag name="KSO_WM_TAG_VERSION" val="1.0"/>
  <p:tag name="KSO_WM_BEAUTIFY_FLAG" val="#wm#"/>
  <p:tag name="KSO_WM_UNIT_BLOCK" val="0"/>
  <p:tag name="KSO_WM_UNIT_SM_LIMIT_TYPE" val="0"/>
  <p:tag name="KSO_WM_UNIT_DEC_AREA_ID" val="a759830d01034f0ba554367753ed0c92"/>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6184997ca6a891b1f9dbb85e"/>
  <p:tag name="KSO_WM_CHIP_XID" val="6184997ca6a891b1f9dbb85b"/>
  <p:tag name="KSO_WM_UNIT_FILL_FORE_SCHEMECOLOR_INDEX_BRIGHTNESS" val="0"/>
  <p:tag name="KSO_WM_UNIT_FILL_FORE_SCHEMECOLOR_INDEX" val="13"/>
  <p:tag name="KSO_WM_UNIT_FILL_TYPE" val="1"/>
  <p:tag name="KSO_WM_UNIT_TEXT_FILL_FORE_SCHEMECOLOR_INDEX_BRIGHTNESS" val="0.15"/>
  <p:tag name="KSO_WM_UNIT_TEXT_FILL_FORE_SCHEMECOLOR_INDEX" val="13"/>
  <p:tag name="KSO_WM_UNIT_TEXT_FILL_TYPE" val="1"/>
  <p:tag name="KSO_WM_UNIT_VALUE" val="1"/>
  <p:tag name="KSO_WM_TEMPLATE_ASSEMBLE_XID" val="6319595559d53ee3cdf07e02"/>
  <p:tag name="KSO_WM_TEMPLATE_ASSEMBLE_GROUPID" val="62d7a0a002b43a043dd620e5"/>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a"/>
  <p:tag name="KSO_WM_UNIT_INDEX" val="1"/>
  <p:tag name="KSO_WM_UNIT_ID" val="custom20224030_1*a*1"/>
  <p:tag name="KSO_WM_TEMPLATE_CATEGORY" val="custom"/>
  <p:tag name="KSO_WM_TEMPLATE_INDEX" val="20224030"/>
  <p:tag name="KSO_WM_UNIT_LAYERLEVEL" val="1"/>
  <p:tag name="KSO_WM_TAG_VERSION" val="1.0"/>
  <p:tag name="KSO_WM_BEAUTIFY_FLAG" val="#wm#"/>
  <p:tag name="KSO_WM_UNIT_ISCONTENTSTITLE" val="0"/>
  <p:tag name="KSO_WM_UNIT_ISNUMDGMTITLE" val="0"/>
  <p:tag name="KSO_WM_UNIT_PRESET_TEXT" val="添加标题"/>
  <p:tag name="KSO_WM_UNIT_NOCLEAR" val="0"/>
  <p:tag name="KSO_WM_UNIT_VALUE" val="7"/>
  <p:tag name="KSO_WM_UNIT_DEFAULT_FONT" val="60;72;2"/>
  <p:tag name="KSO_WM_UNIT_BLOCK" val="0"/>
  <p:tag name="KSO_WM_UNIT_DEC_AREA_ID" val="e5bb670d3ae44accaa4ef59d673e8855"/>
  <p:tag name="KSO_WM_CHIP_GROUPID" val="6184997ca6a891b1f9dbb85e"/>
  <p:tag name="KSO_WM_CHIP_XID" val="6184997ca6a891b1f9dbb85b"/>
  <p:tag name="KSO_WM_CHIP_FILLAREA_FILL_RULE" val="{&quot;fill_align&quot;:&quot;rb&quot;,&quot;fill_mode&quot;:&quot;adaptive&quot;,&quot;sacle_strategy&quot;:&quot;smart&quot;}"/>
  <p:tag name="KSO_WM_ASSEMBLE_CHIP_INDEX" val="4f7c932190fa48b58fbec2b189354a51"/>
  <p:tag name="KSO_WM_UNIT_TEXT_FILL_FORE_SCHEMECOLOR_INDEX_BRIGHTNESS" val="0.15"/>
  <p:tag name="KSO_WM_UNIT_TEXT_FILL_FORE_SCHEMECOLOR_INDEX" val="13"/>
  <p:tag name="KSO_WM_UNIT_TEXT_FILL_TYPE" val="1"/>
  <p:tag name="KSO_WM_TEMPLATE_ASSEMBLE_XID" val="6319595559d53ee3cdf07e02"/>
  <p:tag name="KSO_WM_TEMPLATE_ASSEMBLE_GROUPID" val="62d7a0a002b43a043dd620e5"/>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wm#"/>
  <p:tag name="KSO_WM_TEMPLATE_CATEGORY" val="custom"/>
  <p:tag name="KSO_WM_TEMPLATE_INDEX" val="20205081"/>
</p:tagLst>
</file>

<file path=ppt/tags/tag297.xml><?xml version="1.0" encoding="utf-8"?>
<p:tagLst xmlns:p="http://schemas.openxmlformats.org/presentationml/2006/main">
  <p:tag name="KSO_WM_TEMPLATE_CATEGORY" val="custom"/>
  <p:tag name="KSO_WM_TEMPLATE_INDEX" val="20180456"/>
  <p:tag name="KSO_WM_UNIT_TYPE" val="a"/>
  <p:tag name="KSO_WM_UNIT_INDEX" val="1"/>
  <p:tag name="KSO_WM_UNIT_ID" val="custom20180456_1*a*1"/>
  <p:tag name="KSO_WM_UNIT_LAYERLEVEL" val="1"/>
  <p:tag name="KSO_WM_UNIT_VALUE" val="11"/>
  <p:tag name="KSO_WM_UNIT_ISCONTENTSTITLE" val="0"/>
  <p:tag name="KSO_WM_UNIT_HIGHLIGHT" val="0"/>
  <p:tag name="KSO_WM_UNIT_COMPATIBLE" val="0"/>
  <p:tag name="KSO_WM_BEAUTIFY_FLAG" val="#wm#"/>
  <p:tag name="KSO_WM_TAG_VERSION" val="1.0"/>
  <p:tag name="KSO_WM_UNIT_PRESET_TEXT" val="薄荷味的夏天"/>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298.xml><?xml version="1.0" encoding="utf-8"?>
<p:tagLst xmlns:p="http://schemas.openxmlformats.org/presentationml/2006/main">
  <p:tag name="KSO_WM_TEMPLATE_CATEGORY" val="custom"/>
  <p:tag name="KSO_WM_TEMPLATE_INDEX" val="20180456"/>
  <p:tag name="KSO_WM_UNIT_TYPE" val="b"/>
  <p:tag name="KSO_WM_UNIT_INDEX" val="1"/>
  <p:tag name="KSO_WM_UNIT_ID" val="custom20180456_1*b*1"/>
  <p:tag name="KSO_WM_UNIT_LAYERLEVEL" val="1"/>
  <p:tag name="KSO_WM_UNIT_VALUE" val="9"/>
  <p:tag name="KSO_WM_UNIT_ISCONTENTSTITLE" val="0"/>
  <p:tag name="KSO_WM_UNIT_HIGHLIGHT" val="0"/>
  <p:tag name="KSO_WM_UNIT_COMPATIBLE" val="0"/>
  <p:tag name="KSO_WM_BEAUTIFY_FLAG" val="#wm#"/>
  <p:tag name="KSO_WM_TAG_VERSION" val="1.0"/>
  <p:tag name="KSO_WM_UNIT_PRESET_TEXT" val="POWER POINT"/>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SUBTYPE" val="u"/>
  <p:tag name="KSO_WM_TEMPLATE_CATEGORY" val="chip"/>
  <p:tag name="KSO_WM_TEMPLATE_INDEX" val="20224030"/>
  <p:tag name="KSO_WM_UNIT_TYPE" val="i"/>
  <p:tag name="KSO_WM_UNIT_INDEX" val="1"/>
  <p:tag name="KSO_WM_UNIT_ID" val="chip20224030_6*i*1"/>
  <p:tag name="KSO_WM_BEAUTIFY_FLAG" val="#wm#"/>
  <p:tag name="KSO_WM_TAG_VERSION" val="1.0"/>
  <p:tag name="KSO_WM_CHIP_GROUPID" val="62d7a0a002b43a043dd620e5"/>
  <p:tag name="KSO_WM_CHIP_XID" val="62d7a0cf02b43a043dd62d0d"/>
  <p:tag name="KSO_WM_UNIT_DEC_AREA_ID" val="71618c18d5d544279eaa8c5227cca916"/>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cc9a2b3a3cee4075abf6ad1590b3d5eb"/>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f"/>
  <p:tag name="KSO_WM_UNIT_INDEX" val="1"/>
  <p:tag name="KSO_WM_UNIT_ID" val="custom20224030_1*f*1"/>
  <p:tag name="KSO_WM_TEMPLATE_CATEGORY" val="custom"/>
  <p:tag name="KSO_WM_TEMPLATE_INDEX" val="20224030"/>
  <p:tag name="KSO_WM_UNIT_LAYERLEVEL" val="1"/>
  <p:tag name="KSO_WM_TAG_VERSION" val="1.0"/>
  <p:tag name="KSO_WM_BEAUTIFY_FLAG" val="#wm#"/>
  <p:tag name="KSO_WM_UNIT_SUBTYPE" val="a"/>
  <p:tag name="KSO_WM_UNIT_PRESET_TEXT" val="单击此处添加正文，文字是您思想的提炼，为了演示发布的良好效果，请言简意赅地阐述您的观点。"/>
  <p:tag name="KSO_WM_UNIT_NOCLEAR" val="0"/>
  <p:tag name="KSO_WM_UNIT_VALUE" val="72"/>
  <p:tag name="KSO_WM_UNIT_DEFAULT_FONT" val="14;16;2"/>
  <p:tag name="KSO_WM_UNIT_BLOCK" val="0"/>
  <p:tag name="KSO_WM_UNIT_DEC_AREA_ID" val="cc6ad8d47e38490b9231899f2eff936b"/>
  <p:tag name="KSO_WM_CHIP_GROUPID" val="6184997ca6a891b1f9dbb85e"/>
  <p:tag name="KSO_WM_CHIP_XID" val="6184997ca6a891b1f9dbb85b"/>
  <p:tag name="KSO_WM_CHIP_FILLAREA_FILL_RULE" val="{&quot;fill_align&quot;:&quot;rb&quot;,&quot;fill_mode&quot;:&quot;adaptive&quot;,&quot;sacle_strategy&quot;:&quot;smart&quot;}"/>
  <p:tag name="KSO_WM_ASSEMBLE_CHIP_INDEX" val="4f7c932190fa48b58fbec2b189354a51"/>
  <p:tag name="KSO_WM_UNIT_TEXT_FILL_FORE_SCHEMECOLOR_INDEX_BRIGHTNESS" val="0.15"/>
  <p:tag name="KSO_WM_UNIT_TEXT_FILL_FORE_SCHEMECOLOR_INDEX" val="13"/>
  <p:tag name="KSO_WM_UNIT_TEXT_FILL_TYPE" val="1"/>
  <p:tag name="KSO_WM_TEMPLATE_ASSEMBLE_XID" val="6319595559d53ee3cdf07e02"/>
  <p:tag name="KSO_WM_TEMPLATE_ASSEMBLE_GROUPID" val="62d7a0a002b43a043dd620e5"/>
</p:tagLst>
</file>

<file path=ppt/tags/tag300.xml><?xml version="1.0" encoding="utf-8"?>
<p:tagLst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7594_1"/>
  <p:tag name="KSO_WM_TEMPLATE_CATEGORY" val="custom"/>
  <p:tag name="KSO_WM_TEMPLATE_INDEX" val="20180456"/>
  <p:tag name="KSO_WM_SLIDE_ID" val="custom20180456_1"/>
  <p:tag name="KSO_WM_SLIDE_INDEX" val="1"/>
  <p:tag name="KSO_WM_TEMPLATE_SUBCATEGORY" val="0"/>
  <p:tag name="KSO_WM_TEMPLATE_THUMBS_INDEX" val="1、5、9、11、15、23、31"/>
  <p:tag name="KSO_WM_SLIDE_SUBTYPE" val="pureTxt"/>
  <p:tag name="KSO_WM_TEMPLATE_MASTER_TYPE" val="1"/>
  <p:tag name="KSO_WM_TEMPLATE_COLOR_TYPE" val="1"/>
  <p:tag name="KSO_WM_TEMPLATE_MASTER_THUMB_INDEX" val="12"/>
</p:tagLst>
</file>

<file path=ppt/tags/tag301.xml><?xml version="1.0" encoding="utf-8"?>
<p:tagLst xmlns:p="http://schemas.openxmlformats.org/presentationml/2006/main">
  <p:tag name="KSO_WM_TEMPLATE_CATEGORY" val="custom"/>
  <p:tag name="KSO_WM_TEMPLATE_INDEX" val="20180456"/>
  <p:tag name="KSO_WM_TAG_VERSION" val="1.0"/>
  <p:tag name="KSO_WM_BEAUTIFY_FLAG" val="#wm#"/>
  <p:tag name="KSO_WM_UNIT_TYPE" val="i"/>
  <p:tag name="KSO_WM_UNIT_INDEX" val="1"/>
  <p:tag name="KSO_WM_UNIT_LAYERLEVEL" val="1"/>
  <p:tag name="KSO_WM_UNIT_HIGHLIGHT" val="0"/>
  <p:tag name="KSO_WM_UNIT_COMPATIBLE" val="0"/>
  <p:tag name="KSO_WM_UNIT_ID" val="custom20180456_11*i*1"/>
  <p:tag name="KSO_WM_UNIT_NOCLEAR" val="0"/>
  <p:tag name="KSO_WM_UNIT_DIAGRAM_ISNUMVISUAL" val="0"/>
  <p:tag name="KSO_WM_UNIT_DIAGRAM_ISREFERUNIT" val="0"/>
  <p:tag name="KSO_WM_UNIT_TEXT_FILL_FORE_SCHEMECOLOR_INDEX_BRIGHTNESS" val="0"/>
  <p:tag name="KSO_WM_UNIT_TEXT_FILL_FORE_SCHEMECOLOR_INDEX" val="14"/>
  <p:tag name="KSO_WM_UNIT_TEXT_FILL_TYPE" val="1"/>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180456_11*e*1"/>
  <p:tag name="KSO_WM_UNIT_LAYERLEVEL" val="1"/>
  <p:tag name="KSO_WM_TAG_VERSION" val="1.0"/>
  <p:tag name="KSO_WM_BEAUTIFY_FLAG" val="#wm#"/>
  <p:tag name="KSO_WM_TEMPLATE_CATEGORY" val="custom"/>
  <p:tag name="KSO_WM_TEMPLATE_INDEX" val="20180456"/>
  <p:tag name="KSO_WM_UNIT_PRESET_TEXT" val="01"/>
  <p:tag name="KSO_WM_UNIT_NOCLEAR" val="0"/>
  <p:tag name="KSO_WM_UNIT_VALUE" val="1"/>
  <p:tag name="KSO_WM_UNIT_TYPE" val="e"/>
  <p:tag name="KSO_WM_UNIT_INDEX" val="1"/>
  <p:tag name="KSO_WM_UNIT_TEXT_FILL_FORE_SCHEMECOLOR_INDEX_BRIGHTNESS" val="0"/>
  <p:tag name="KSO_WM_UNIT_TEXT_FILL_FORE_SCHEMECOLOR_INDEX" val="14"/>
  <p:tag name="KSO_WM_UNIT_TEXT_FILL_TYPE" val="1"/>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TAG_VERSION" val="1.0"/>
  <p:tag name="KSO_WM_SLIDE_ITEM_CNT" val="0"/>
  <p:tag name="KSO_WM_SLIDE_LAYOUT" val="a_b_e"/>
  <p:tag name="KSO_WM_SLIDE_LAYOUT_CNT" val="1_1_1"/>
  <p:tag name="KSO_WM_SLIDE_TYPE" val="sectionTitle"/>
  <p:tag name="KSO_WM_BEAUTIFY_FLAG" val="#wm#"/>
  <p:tag name="KSO_WM_COMBINE_RELATE_SLIDE_ID" val="background20177594_6"/>
  <p:tag name="KSO_WM_TEMPLATE_CATEGORY" val="custom"/>
  <p:tag name="KSO_WM_TEMPLATE_INDEX" val="20180456"/>
  <p:tag name="KSO_WM_SLIDE_ID" val="custom20180456_11"/>
  <p:tag name="KSO_WM_SLIDE_INDEX" val="11"/>
  <p:tag name="KSO_WM_TEMPLATE_SUBCATEGORY" val="0"/>
  <p:tag name="KSO_WM_SLIDE_SUBTYPE" val="pureTxt"/>
  <p:tag name="KSO_WM_TEMPLATE_MASTER_TYPE" val="1"/>
  <p:tag name="KSO_WM_TEMPLATE_COLOR_TYPE" val="1"/>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06.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9.xml><?xml version="1.0" encoding="utf-8"?>
<p:tagLst xmlns:p="http://schemas.openxmlformats.org/presentationml/2006/main">
  <p:tag name="KSO_WM_SLIDE_BK_DARK_LIGHT" val="2"/>
  <p:tag name="KSO_WM_SLIDE_BACKGROUND_TYPE" val="general"/>
</p:tagLst>
</file>

<file path=ppt/tags/tag31.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2*i*1"/>
  <p:tag name="KSO_WM_BEAUTIFY_FLAG" val="#wm#"/>
  <p:tag name="KSO_WM_TAG_VERSION" val="1.0"/>
  <p:tag name="KSO_WM_CHIP_GROUPID" val="62d7a0a002b43a043dd620e5"/>
  <p:tag name="KSO_WM_CHIP_XID" val="62d7a0cf02b43a043dd62bea"/>
  <p:tag name="KSO_WM_UNIT_DEC_AREA_ID" val="3e65aeaaebf1445aa2d56236d83dcc94"/>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993100f92264faa9c6eace43fefbd25"/>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11.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SLIDE_BK_DARK_LIGHT" val="2"/>
  <p:tag name="KSO_WM_SLIDE_BACKGROUND_TYPE" val="general"/>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17.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afaae64fa5e24e21a12597c5c2ddc6f7"/>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1ad22f25c8b84d58985be9fc15755e10"/>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SLIDE_BK_DARK_LIGHT" val="2"/>
  <p:tag name="KSO_WM_SLIDE_BACKGROUND_TYPE" val="general"/>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24.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0.xml><?xml version="1.0" encoding="utf-8"?>
<p:tagLst xmlns:p="http://schemas.openxmlformats.org/presentationml/2006/main">
  <p:tag name="KSO_WM_SLIDE_BK_DARK_LIGHT" val="2"/>
  <p:tag name="KSO_WM_SLIDE_BACKGROUND_TYPE" val="gener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wm#"/>
  <p:tag name="KSO_WM_TEMPLATE_CATEGORY" val="custom"/>
  <p:tag name="KSO_WM_TEMPLATE_INDEX" val="20205081"/>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wm#"/>
  <p:tag name="KSO_WM_TEMPLATE_CATEGORY" val="custom"/>
  <p:tag name="KSO_WM_TEMPLATE_INDEX" val="20205081"/>
</p:tagLst>
</file>

<file path=ppt/tags/tag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0.xml><?xml version="1.0" encoding="utf-8"?>
<p:tagLst xmlns:p="http://schemas.openxmlformats.org/presentationml/2006/main">
  <p:tag name="KSO_WM_TEMPLATE_CATEGORY" val="custom"/>
  <p:tag name="KSO_WM_TEMPLATE_INDEX" val="20180456"/>
  <p:tag name="KSO_WM_UNIT_TYPE" val="a"/>
  <p:tag name="KSO_WM_UNIT_INDEX" val="1"/>
  <p:tag name="KSO_WM_UNIT_ID" val="custom20180456_1*a*1"/>
  <p:tag name="KSO_WM_UNIT_LAYERLEVEL" val="1"/>
  <p:tag name="KSO_WM_UNIT_VALUE" val="11"/>
  <p:tag name="KSO_WM_UNIT_ISCONTENTSTITLE" val="0"/>
  <p:tag name="KSO_WM_UNIT_HIGHLIGHT" val="0"/>
  <p:tag name="KSO_WM_UNIT_COMPATIBLE" val="0"/>
  <p:tag name="KSO_WM_BEAUTIFY_FLAG" val="#wm#"/>
  <p:tag name="KSO_WM_TAG_VERSION" val="1.0"/>
  <p:tag name="KSO_WM_UNIT_PRESET_TEXT" val="薄荷味的夏天"/>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361.xml><?xml version="1.0" encoding="utf-8"?>
<p:tagLst xmlns:p="http://schemas.openxmlformats.org/presentationml/2006/main">
  <p:tag name="KSO_WM_TEMPLATE_CATEGORY" val="custom"/>
  <p:tag name="KSO_WM_TEMPLATE_INDEX" val="20180456"/>
  <p:tag name="KSO_WM_UNIT_TYPE" val="b"/>
  <p:tag name="KSO_WM_UNIT_INDEX" val="1"/>
  <p:tag name="KSO_WM_UNIT_ID" val="custom20180456_1*b*1"/>
  <p:tag name="KSO_WM_UNIT_LAYERLEVEL" val="1"/>
  <p:tag name="KSO_WM_UNIT_VALUE" val="9"/>
  <p:tag name="KSO_WM_UNIT_ISCONTENTSTITLE" val="0"/>
  <p:tag name="KSO_WM_UNIT_HIGHLIGHT" val="0"/>
  <p:tag name="KSO_WM_UNIT_COMPATIBLE" val="0"/>
  <p:tag name="KSO_WM_BEAUTIFY_FLAG" val="#wm#"/>
  <p:tag name="KSO_WM_TAG_VERSION" val="1.0"/>
  <p:tag name="KSO_WM_UNIT_PRESET_TEXT" val="POWER POINT"/>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7594_1"/>
  <p:tag name="KSO_WM_TEMPLATE_CATEGORY" val="custom"/>
  <p:tag name="KSO_WM_TEMPLATE_INDEX" val="20180456"/>
  <p:tag name="KSO_WM_SLIDE_ID" val="custom20180456_1"/>
  <p:tag name="KSO_WM_SLIDE_INDEX" val="1"/>
  <p:tag name="KSO_WM_TEMPLATE_SUBCATEGORY" val="0"/>
  <p:tag name="KSO_WM_TEMPLATE_THUMBS_INDEX" val="1、5、9、11、15、23、31"/>
  <p:tag name="KSO_WM_SLIDE_SUBTYPE" val="pureTxt"/>
  <p:tag name="KSO_WM_TEMPLATE_MASTER_TYPE" val="1"/>
  <p:tag name="KSO_WM_TEMPLATE_COLOR_TYPE" val="1"/>
  <p:tag name="KSO_WM_TEMPLATE_MASTER_THUMB_INDEX" val="12"/>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wm#"/>
  <p:tag name="KSO_WM_TEMPLATE_CATEGORY" val="custom"/>
  <p:tag name="KSO_WM_TEMPLATE_INDEX" val="20205081"/>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wm#"/>
  <p:tag name="KSO_WM_TEMPLATE_CATEGORY" val="custom"/>
  <p:tag name="KSO_WM_TEMPLATE_INDEX" val="20205081"/>
</p:tagLst>
</file>

<file path=ppt/tags/tag372.xml><?xml version="1.0" encoding="utf-8"?>
<p:tagLst xmlns:p="http://schemas.openxmlformats.org/presentationml/2006/main">
  <p:tag name="KSO_WM_BEAUTIFY_FLAG" val="#wm#"/>
  <p:tag name="KSO_WM_TEMPLATE_CATEGORY" val="custom"/>
  <p:tag name="KSO_WM_TEMPLATE_INDEX" val="20205081"/>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wm#"/>
  <p:tag name="KSO_WM_TEMPLATE_CATEGORY" val="custom"/>
  <p:tag name="KSO_WM_TEMPLATE_INDEX" val="20205081"/>
</p:tagLst>
</file>

<file path=ppt/tags/tag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0.xml><?xml version="1.0" encoding="utf-8"?>
<p:tagLst xmlns:p="http://schemas.openxmlformats.org/presentationml/2006/main">
  <p:tag name="KSO_WM_BEAUTIFY_FLAG" val="#wm#"/>
  <p:tag name="KSO_WM_TEMPLATE_CATEGORY" val="custom"/>
  <p:tag name="KSO_WM_TEMPLATE_INDEX" val="20205081"/>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wm#"/>
  <p:tag name="KSO_WM_TEMPLATE_CATEGORY" val="custom"/>
  <p:tag name="KSO_WM_TEMPLATE_INDEX" val="20205081"/>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2*i*1"/>
  <p:tag name="KSO_WM_BEAUTIFY_FLAG" val="#wm#"/>
  <p:tag name="KSO_WM_TAG_VERSION" val="1.0"/>
  <p:tag name="KSO_WM_CHIP_GROUPID" val="62d7a0a002b43a043dd620e5"/>
  <p:tag name="KSO_WM_CHIP_XID" val="62d7a0cf02b43a043dd62bea"/>
  <p:tag name="KSO_WM_UNIT_DEC_AREA_ID" val="3e65aeaaebf1445aa2d56236d83dcc94"/>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993100f92264faa9c6eace43fefbd25"/>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afaae64fa5e24e21a12597c5c2ddc6f7"/>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1ad22f25c8b84d58985be9fc15755e10"/>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wm#"/>
  <p:tag name="KSO_WM_TEMPLATE_CATEGORY" val="custom"/>
  <p:tag name="KSO_WM_TEMPLATE_INDEX" val="20205081"/>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a"/>
  <p:tag name="KSO_WM_UNIT_INDEX" val="1"/>
  <p:tag name="KSO_WM_UNIT_ID" val="custom20224030_7*a*1"/>
  <p:tag name="KSO_WM_TEMPLATE_CATEGORY" val="custom"/>
  <p:tag name="KSO_WM_TEMPLATE_INDEX" val="20224030"/>
  <p:tag name="KSO_WM_UNIT_LAYERLEVEL" val="1"/>
  <p:tag name="KSO_WM_TAG_VERSION" val="1.0"/>
  <p:tag name="KSO_WM_BEAUTIFY_FLAG" val="#wm#"/>
  <p:tag name="KSO_WM_UNIT_ISCONTENTSTITLE" val="0"/>
  <p:tag name="KSO_WM_UNIT_ISNUMDGMTITLE" val="0"/>
  <p:tag name="KSO_WM_UNIT_PRESET_TEXT" val="添加标题"/>
  <p:tag name="KSO_WM_UNIT_NOCLEAR" val="0"/>
  <p:tag name="KSO_WM_UNIT_VALUE" val="7"/>
  <p:tag name="KSO_WM_UNIT_DEFAULT_FONT" val="60;72;2"/>
  <p:tag name="KSO_WM_UNIT_BLOCK" val="0"/>
  <p:tag name="KSO_WM_UNIT_DEC_AREA_ID" val="e5bb670d3ae44accaa4ef59d673e8855"/>
  <p:tag name="KSO_WM_CHIP_GROUPID" val="6184997ca6a891b1f9dbb85e"/>
  <p:tag name="KSO_WM_CHIP_XID" val="6184997ca6a891b1f9dbb85b"/>
  <p:tag name="KSO_WM_CHIP_FILLAREA_FILL_RULE" val="{&quot;fill_align&quot;:&quot;rb&quot;,&quot;fill_mode&quot;:&quot;adaptive&quot;,&quot;sacle_strategy&quot;:&quot;smart&quot;}"/>
  <p:tag name="KSO_WM_ASSEMBLE_CHIP_INDEX" val="4f7c932190fa48b58fbec2b189354a51"/>
  <p:tag name="KSO_WM_UNIT_TEXT_FILL_FORE_SCHEMECOLOR_INDEX_BRIGHTNESS" val="0.15"/>
  <p:tag name="KSO_WM_UNIT_TEXT_FILL_FORE_SCHEMECOLOR_INDEX" val="13"/>
  <p:tag name="KSO_WM_UNIT_TEXT_FILL_TYPE" val="1"/>
</p:tagLst>
</file>

<file path=ppt/tags/tag406.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TYPE" val="e"/>
  <p:tag name="KSO_WM_UNIT_INDEX" val="1"/>
  <p:tag name="KSO_WM_UNIT_ID" val="custom20224030_7*e*1"/>
  <p:tag name="KSO_WM_TEMPLATE_CATEGORY" val="custom"/>
  <p:tag name="KSO_WM_TEMPLATE_INDEX" val="20224030"/>
  <p:tag name="KSO_WM_UNIT_LAYERLEVEL" val="1"/>
  <p:tag name="KSO_WM_TAG_VERSION" val="1.0"/>
  <p:tag name="KSO_WM_BEAUTIFY_FLAG" val="#wm#"/>
  <p:tag name="KSO_WM_UNIT_PRESET_TEXT" val="01"/>
  <p:tag name="KSO_WM_UNIT_NOCLEAR" val="0"/>
  <p:tag name="KSO_WM_UNIT_VALUE" val="2"/>
  <p:tag name="KSO_WM_UNIT_DEFAULT_FONT" val="96;116;2"/>
  <p:tag name="KSO_WM_UNIT_BLOCK" val="0"/>
  <p:tag name="KSO_WM_UNIT_DEC_AREA_ID" val="f250c70c57df412486dfe19a22b67959"/>
  <p:tag name="KSO_WM_CHIP_GROUPID" val="6184997ca6a891b1f9dbb85e"/>
  <p:tag name="KSO_WM_CHIP_XID" val="6184997ca6a891b1f9dbb85b"/>
  <p:tag name="KSO_WM_CHIP_FILLAREA_FILL_RULE" val="{&quot;fill_align&quot;:&quot;rb&quot;,&quot;fill_mode&quot;:&quot;adaptive&quot;,&quot;sacle_strategy&quot;:&quot;smart&quot;}"/>
  <p:tag name="KSO_WM_ASSEMBLE_CHIP_INDEX" val="4f7c932190fa48b58fbec2b189354a51"/>
  <p:tag name="KSO_WM_UNIT_TEXT_FILL_FORE_SCHEMECOLOR_INDEX_BRIGHTNESS" val="0.15"/>
  <p:tag name="KSO_WM_UNIT_TEXT_FILL_FORE_SCHEMECOLOR_INDEX" val="13"/>
  <p:tag name="KSO_WM_UNIT_TEXT_FILL_TYPE" val="1"/>
</p:tagLst>
</file>

<file path=ppt/tags/tag407.xml><?xml version="1.0" encoding="utf-8"?>
<p:tagLst xmlns:p="http://schemas.openxmlformats.org/presentationml/2006/main">
  <p:tag name="KSO_WM_BEAUTIFY_FLAG" val="#wm#"/>
  <p:tag name="KSO_WM_TEMPLATE_CATEGORY" val="custom"/>
  <p:tag name="KSO_WM_TEMPLATE_INDEX" val="20224030"/>
  <p:tag name="KSO_WM_SLIDE_ID" val="custom20224030_7"/>
  <p:tag name="KSO_WM_TEMPLATE_SUBCATEGORY" val="21"/>
  <p:tag name="KSO_WM_TEMPLATE_MASTER_TYPE" val="1"/>
  <p:tag name="KSO_WM_TEMPLATE_COLOR_TYPE" val="1"/>
  <p:tag name="KSO_WM_SLIDE_ITEM_CNT" val="0"/>
  <p:tag name="KSO_WM_SLIDE_INDEX" val="7"/>
  <p:tag name="KSO_WM_TAG_VERSION" val="1.0"/>
  <p:tag name="KSO_WM_SLIDE_LAYOUT" val="a_e_f"/>
  <p:tag name="KSO_WM_SLIDE_LAYOUT_CNT" val="1_1_1"/>
  <p:tag name="KSO_WM_CHIP_INFOS" val="{&quot;type&quot;:0,&quot;layout_type&quot;:&quot;1_NF_RC&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FILLPROP" val="[[{&quot;text_align&quot;:&quot;lm&quot;,&quot;text_direction&quot;:&quot;horizontal&quot;,&quot;support_big_font&quot;:false,&quot;picture_toward&quot;:0,&quot;picture_dockside&quot;:[],&quot;fill_id&quot;:&quot;90fcafec96db4c2892e951b073d2793a&quot;,&quot;fill_align&quot;:&quot;lm&quot;,&quot;chip_types&quot;:[&quot;header&quot;,&quot;wordpuzzle&quot;]}],[{&quot;text_align&quot;:&quot;lm&quot;,&quot;text_direction&quot;:&quot;horizontal&quot;,&quot;support_big_font&quot;:false,&quot;picture_toward&quot;:0,&quot;picture_dockside&quot;:[],&quot;fill_id&quot;:&quot;90fcafec96db4c2892e951b073d2793a&quot;,&quot;fill_align&quot;:&quot;rb&quot;,&quot;chip_types&quot;:[&quot;header&quot;]}]]"/>
  <p:tag name="KSO_WM_CHIP_DECFILLPROP" val="[]"/>
  <p:tag name="KSO_WM_CHIP_XID" val="61309947c37455bdf62aa2f2"/>
  <p:tag name="KSO_WM_CHIP_GROUPID" val="61309947c37455bdf62aa2f1"/>
  <p:tag name="KSO_WM_SLIDE_LAYOUT_INFO" val="{&quot;id&quot;:&quot;2022-09-08T10:54:31&quot;,&quot;margin&quot;:{&quot;bottom&quot;:2.1003885269165039,&quot;left&quot;:17.139705657958984,&quot;right&quot;:2.2848033905029297,&quot;top&quot;:3.0857803821563721},&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319595559d53ee3cdf07e02"/>
  <p:tag name="KSO_WM_TEMPLATE_ASSEMBLE_GROUPID" val="62d7a0a002b43a043dd620e5"/>
</p:tagLst>
</file>

<file path=ppt/tags/tag408.xml><?xml version="1.0" encoding="utf-8"?>
<p:tagLst xmlns:p="http://schemas.openxmlformats.org/presentationml/2006/main">
  <p:tag name="KSO_WM_BEAUTIFY_FLAG" val="#wm#"/>
  <p:tag name="KSO_WM_TEMPLATE_CATEGORY" val="custom"/>
  <p:tag name="KSO_WM_TEMPLATE_INDEX" val="20224030"/>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wm#"/>
  <p:tag name="KSO_WM_TEMPLATE_CATEGORY" val="custom"/>
  <p:tag name="KSO_WM_TEMPLATE_INDEX" val="20205081"/>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wm#"/>
  <p:tag name="KSO_WM_TEMPLATE_CATEGORY" val="custom"/>
  <p:tag name="KSO_WM_TEMPLATE_INDEX" val="20205081"/>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wm#"/>
  <p:tag name="KSO_WM_TEMPLATE_CATEGORY" val="custom"/>
  <p:tag name="KSO_WM_TEMPLATE_INDEX" val="20205081"/>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0.xml><?xml version="1.0" encoding="utf-8"?>
<p:tagLst xmlns:p="http://schemas.openxmlformats.org/presentationml/2006/main">
  <p:tag name="KSO_WM_BEAUTIFY_FLAG" val="#wm#"/>
  <p:tag name="KSO_WM_TEMPLATE_CATEGORY" val="custom"/>
  <p:tag name="KSO_WM_TEMPLATE_INDEX" val="20205081"/>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a"/>
  <p:tag name="KSO_WM_UNIT_INDEX" val="1"/>
  <p:tag name="KSO_WM_UNIT_ID" val="custom20224030_7*a*1"/>
  <p:tag name="KSO_WM_TEMPLATE_CATEGORY" val="custom"/>
  <p:tag name="KSO_WM_TEMPLATE_INDEX" val="20224030"/>
  <p:tag name="KSO_WM_UNIT_LAYERLEVEL" val="1"/>
  <p:tag name="KSO_WM_TAG_VERSION" val="1.0"/>
  <p:tag name="KSO_WM_BEAUTIFY_FLAG" val="#wm#"/>
  <p:tag name="KSO_WM_UNIT_ISCONTENTSTITLE" val="0"/>
  <p:tag name="KSO_WM_UNIT_ISNUMDGMTITLE" val="0"/>
  <p:tag name="KSO_WM_UNIT_PRESET_TEXT" val="添加标题"/>
  <p:tag name="KSO_WM_UNIT_NOCLEAR" val="0"/>
  <p:tag name="KSO_WM_UNIT_VALUE" val="7"/>
  <p:tag name="KSO_WM_UNIT_DEFAULT_FONT" val="60;72;2"/>
  <p:tag name="KSO_WM_UNIT_BLOCK" val="0"/>
  <p:tag name="KSO_WM_UNIT_DEC_AREA_ID" val="e5bb670d3ae44accaa4ef59d673e8855"/>
  <p:tag name="KSO_WM_CHIP_GROUPID" val="6184997ca6a891b1f9dbb85e"/>
  <p:tag name="KSO_WM_CHIP_XID" val="6184997ca6a891b1f9dbb85b"/>
  <p:tag name="KSO_WM_CHIP_FILLAREA_FILL_RULE" val="{&quot;fill_align&quot;:&quot;rb&quot;,&quot;fill_mode&quot;:&quot;adaptive&quot;,&quot;sacle_strategy&quot;:&quot;smart&quot;}"/>
  <p:tag name="KSO_WM_ASSEMBLE_CHIP_INDEX" val="4f7c932190fa48b58fbec2b189354a51"/>
  <p:tag name="KSO_WM_UNIT_TEXT_FILL_FORE_SCHEMECOLOR_INDEX_BRIGHTNESS" val="0.15"/>
  <p:tag name="KSO_WM_UNIT_TEXT_FILL_FORE_SCHEMECOLOR_INDEX" val="13"/>
  <p:tag name="KSO_WM_UNIT_TEXT_FILL_TYPE" val="1"/>
</p:tagLst>
</file>

<file path=ppt/tags/tag462.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TYPE" val="e"/>
  <p:tag name="KSO_WM_UNIT_INDEX" val="1"/>
  <p:tag name="KSO_WM_UNIT_ID" val="custom20224030_7*e*1"/>
  <p:tag name="KSO_WM_TEMPLATE_CATEGORY" val="custom"/>
  <p:tag name="KSO_WM_TEMPLATE_INDEX" val="20224030"/>
  <p:tag name="KSO_WM_UNIT_LAYERLEVEL" val="1"/>
  <p:tag name="KSO_WM_TAG_VERSION" val="1.0"/>
  <p:tag name="KSO_WM_BEAUTIFY_FLAG" val="#wm#"/>
  <p:tag name="KSO_WM_UNIT_PRESET_TEXT" val="01"/>
  <p:tag name="KSO_WM_UNIT_NOCLEAR" val="0"/>
  <p:tag name="KSO_WM_UNIT_VALUE" val="2"/>
  <p:tag name="KSO_WM_UNIT_DEFAULT_FONT" val="96;116;2"/>
  <p:tag name="KSO_WM_UNIT_BLOCK" val="0"/>
  <p:tag name="KSO_WM_UNIT_DEC_AREA_ID" val="f250c70c57df412486dfe19a22b67959"/>
  <p:tag name="KSO_WM_CHIP_GROUPID" val="6184997ca6a891b1f9dbb85e"/>
  <p:tag name="KSO_WM_CHIP_XID" val="6184997ca6a891b1f9dbb85b"/>
  <p:tag name="KSO_WM_CHIP_FILLAREA_FILL_RULE" val="{&quot;fill_align&quot;:&quot;rb&quot;,&quot;fill_mode&quot;:&quot;adaptive&quot;,&quot;sacle_strategy&quot;:&quot;smart&quot;}"/>
  <p:tag name="KSO_WM_ASSEMBLE_CHIP_INDEX" val="4f7c932190fa48b58fbec2b189354a51"/>
  <p:tag name="KSO_WM_UNIT_TEXT_FILL_FORE_SCHEMECOLOR_INDEX_BRIGHTNESS" val="0.15"/>
  <p:tag name="KSO_WM_UNIT_TEXT_FILL_FORE_SCHEMECOLOR_INDEX" val="13"/>
  <p:tag name="KSO_WM_UNIT_TEXT_FILL_TYPE" val="1"/>
</p:tagLst>
</file>

<file path=ppt/tags/tag463.xml><?xml version="1.0" encoding="utf-8"?>
<p:tagLst xmlns:p="http://schemas.openxmlformats.org/presentationml/2006/main">
  <p:tag name="KSO_WM_BEAUTIFY_FLAG" val="#wm#"/>
  <p:tag name="KSO_WM_TEMPLATE_CATEGORY" val="custom"/>
  <p:tag name="KSO_WM_TEMPLATE_INDEX" val="20224030"/>
  <p:tag name="KSO_WM_SLIDE_ID" val="custom20224030_7"/>
  <p:tag name="KSO_WM_TEMPLATE_SUBCATEGORY" val="21"/>
  <p:tag name="KSO_WM_TEMPLATE_MASTER_TYPE" val="1"/>
  <p:tag name="KSO_WM_TEMPLATE_COLOR_TYPE" val="1"/>
  <p:tag name="KSO_WM_SLIDE_ITEM_CNT" val="0"/>
  <p:tag name="KSO_WM_SLIDE_INDEX" val="7"/>
  <p:tag name="KSO_WM_TAG_VERSION" val="1.0"/>
  <p:tag name="KSO_WM_SLIDE_LAYOUT" val="a_e_f"/>
  <p:tag name="KSO_WM_SLIDE_LAYOUT_CNT" val="1_1_1"/>
  <p:tag name="KSO_WM_CHIP_INFOS" val="{&quot;type&quot;:0,&quot;layout_type&quot;:&quot;1_NF_RC&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FILLPROP" val="[[{&quot;text_align&quot;:&quot;lm&quot;,&quot;text_direction&quot;:&quot;horizontal&quot;,&quot;support_big_font&quot;:false,&quot;picture_toward&quot;:0,&quot;picture_dockside&quot;:[],&quot;fill_id&quot;:&quot;90fcafec96db4c2892e951b073d2793a&quot;,&quot;fill_align&quot;:&quot;lm&quot;,&quot;chip_types&quot;:[&quot;header&quot;,&quot;wordpuzzle&quot;]}],[{&quot;text_align&quot;:&quot;lm&quot;,&quot;text_direction&quot;:&quot;horizontal&quot;,&quot;support_big_font&quot;:false,&quot;picture_toward&quot;:0,&quot;picture_dockside&quot;:[],&quot;fill_id&quot;:&quot;90fcafec96db4c2892e951b073d2793a&quot;,&quot;fill_align&quot;:&quot;rb&quot;,&quot;chip_types&quot;:[&quot;header&quot;]}]]"/>
  <p:tag name="KSO_WM_CHIP_DECFILLPROP" val="[]"/>
  <p:tag name="KSO_WM_CHIP_XID" val="61309947c37455bdf62aa2f2"/>
  <p:tag name="KSO_WM_CHIP_GROUPID" val="61309947c37455bdf62aa2f1"/>
  <p:tag name="KSO_WM_SLIDE_LAYOUT_INFO" val="{&quot;id&quot;:&quot;2022-09-08T10:54:31&quot;,&quot;margin&quot;:{&quot;bottom&quot;:2.1003885269165039,&quot;left&quot;:17.139705657958984,&quot;right&quot;:2.2848033905029297,&quot;top&quot;:3.0857803821563721},&quot;type&quot;:0}"/>
  <p:tag name="KSO_WM_SLIDE_BK_DARK_LIGHT" val="2"/>
  <p:tag name="KSO_WM_SLIDE_BACKGROUND_TYPE" val="general"/>
  <p:tag name="KSO_WM_SLIDE_SUPPORT_FEATURE_TYPE" val="0"/>
  <p:tag name="KSO_WM_SLIDE_TYPE" val="sectionTitle"/>
  <p:tag name="KSO_WM_CHIP_COLORING" val="1"/>
  <p:tag name="KSO_WM_SLIDE_SUBTYPE" val="pureTxt"/>
  <p:tag name="KSO_WM_TEMPLATE_ASSEMBLE_XID" val="6319595559d53ee3cdf07e02"/>
  <p:tag name="KSO_WM_TEMPLATE_ASSEMBLE_GROUPID" val="62d7a0a002b43a043dd620e5"/>
</p:tagLst>
</file>

<file path=ppt/tags/tag464.xml><?xml version="1.0" encoding="utf-8"?>
<p:tagLst xmlns:p="http://schemas.openxmlformats.org/presentationml/2006/main">
  <p:tag name="KSO_WM_BEAUTIFY_FLAG" val="#wm#"/>
  <p:tag name="KSO_WM_TEMPLATE_CATEGORY" val="custom"/>
  <p:tag name="KSO_WM_TEMPLATE_INDEX" val="20205081"/>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wm#"/>
  <p:tag name="KSO_WM_TEMPLATE_CATEGORY" val="custom"/>
  <p:tag name="KSO_WM_TEMPLATE_INDEX" val="20205081"/>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wm#"/>
  <p:tag name="KSO_WM_TEMPLATE_CATEGORY" val="custom"/>
  <p:tag name="KSO_WM_TEMPLATE_INDEX" val="20205081"/>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SUBTYPE" val="v"/>
  <p:tag name="KSO_WM_TEMPLATE_CATEGORY" val="chip"/>
  <p:tag name="KSO_WM_TEMPLATE_INDEX" val="20224030"/>
  <p:tag name="KSO_WM_UNIT_TYPE" val="i"/>
  <p:tag name="KSO_WM_UNIT_INDEX" val="1"/>
  <p:tag name="KSO_WM_UNIT_ID" val="chip20224030_16*i*1"/>
  <p:tag name="KSO_WM_BEAUTIFY_FLAG" val="#wm#"/>
  <p:tag name="KSO_WM_TAG_VERSION" val="1.0"/>
  <p:tag name="KSO_WM_CHIP_GROUPID" val="62d7a0a002b43a043dd620e5"/>
  <p:tag name="KSO_WM_CHIP_XID" val="62d7a0cf02b43a043dd628b4"/>
  <p:tag name="KSO_WM_UNIT_DEC_AREA_ID" val="644cdefe76594aebbd997cfada67c72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7f60ac10624d65ba45696fe862eb31"/>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wm#"/>
  <p:tag name="KSO_WM_TEMPLATE_CATEGORY" val="custom"/>
  <p:tag name="KSO_WM_TEMPLATE_INDEX" val="20205081"/>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wm#"/>
  <p:tag name="KSO_WM_TEMPLATE_CATEGORY" val="custom"/>
  <p:tag name="KSO_WM_TEMPLATE_INDEX" val="20205081"/>
</p:tagLst>
</file>

<file path=ppt/tags/tag498.xml><?xml version="1.0" encoding="utf-8"?>
<p:tagLst xmlns:p="http://schemas.openxmlformats.org/presentationml/2006/main">
  <p:tag name="KSO_WM_TAG_VERSION" val="1.0"/>
  <p:tag name="KSO_WM_SLIDE_ITEM_CNT" val="0"/>
  <p:tag name="KSO_WM_SLIDE_LAYOUT" val="a"/>
  <p:tag name="KSO_WM_SLIDE_LAYOUT_CNT" val="1"/>
  <p:tag name="KSO_WM_SLIDE_TYPE" val="endPage"/>
  <p:tag name="KSO_WM_BEAUTIFY_FLAG" val="#wm#"/>
  <p:tag name="KSO_WM_COMBINE_RELATE_SLIDE_ID" val="background20177594_11"/>
  <p:tag name="KSO_WM_TEMPLATE_CATEGORY" val="custom"/>
  <p:tag name="KSO_WM_TEMPLATE_INDEX" val="20180456"/>
  <p:tag name="KSO_WM_SLIDE_ID" val="custom20180456_31"/>
  <p:tag name="KSO_WM_SLIDE_INDEX" val="31"/>
  <p:tag name="KSO_WM_TEMPLATE_SUBCATEGORY" val="0"/>
  <p:tag name="KSO_WM_SLIDE_SUBTYPE" val="pureTxt"/>
  <p:tag name="KSO_WM_TEMPLATE_MASTER_TYPE" val="1"/>
  <p:tag name="KSO_WM_TEMPLATE_COLOR_TYPE" val="1"/>
</p:tagLst>
</file>

<file path=ppt/tags/tag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17*i*1"/>
  <p:tag name="KSO_WM_BEAUTIFY_FLAG" val="#wm#"/>
  <p:tag name="KSO_WM_TAG_VERSION" val="1.0"/>
  <p:tag name="KSO_WM_CHIP_GROUPID" val="62d7a0a002b43a043dd620e5"/>
  <p:tag name="KSO_WM_CHIP_XID" val="62d7a0cf02b43a043dd6281f"/>
  <p:tag name="KSO_WM_UNIT_DEC_AREA_ID" val="750a373e86574d6a835290a340f8da0f"/>
  <p:tag name="KSO_WM_CHIP_FILLAREA_FILL_RULE" val="{&quot;fill_align&quot;:&quot;lt&quot;,&quot;fill_effect&quot;:[],&quot;fill_mode&quot;:&quot;adaptive&quot;,&quot;sacle_strategy&quot;:&quot;stretch&quot;}"/>
  <p:tag name="KSO_WM_UNIT_DEC_SUPPORTCHANGEPIC" val="0"/>
  <p:tag name="KSO_WM_UNIT_DEC_CHANGEPICRESERVED" val="1"/>
  <p:tag name="KSO_WM_ASSEMBLE_CHIP_INDEX" val="e8abd97cc7074518824cea3c285ebde1"/>
</p:tagLst>
</file>

<file path=ppt/tags/tag51.xml><?xml version="1.0" encoding="utf-8"?>
<p:tagLst xmlns:p="http://schemas.openxmlformats.org/presentationml/2006/main">
  <p:tag name="KSO_WM_UNIT_SUBTYPE" val="u"/>
  <p:tag name="KSO_WM_TEMPLATE_CATEGORY" val="chip"/>
  <p:tag name="KSO_WM_TEMPLATE_INDEX" val="20224030"/>
  <p:tag name="KSO_WM_UNIT_TYPE" val="i"/>
  <p:tag name="KSO_WM_UNIT_INDEX" val="1"/>
  <p:tag name="KSO_WM_UNIT_ID" val="chip20224030_18*i*1"/>
  <p:tag name="KSO_WM_BEAUTIFY_FLAG" val="#wm#"/>
  <p:tag name="KSO_WM_TAG_VERSION" val="1.0"/>
  <p:tag name="KSO_WM_CHIP_GROUPID" val="62d7a0a002b43a043dd620e5"/>
  <p:tag name="KSO_WM_CHIP_XID" val="62d7a0cf02b43a043dd62880"/>
  <p:tag name="KSO_WM_UNIT_DEC_AREA_ID" val="4dade743f3a54696bc9c48de771aedd6"/>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b25d684dae2b419fa0ac0adec197d288"/>
</p:tagLst>
</file>

<file path=ppt/tags/tag52.xml><?xml version="1.0" encoding="utf-8"?>
<p:tagLst xmlns:p="http://schemas.openxmlformats.org/presentationml/2006/main">
  <p:tag name="KSO_WM_UNIT_SUBTYPE" val="u"/>
  <p:tag name="KSO_WM_TEMPLATE_CATEGORY" val="chip"/>
  <p:tag name="KSO_WM_TEMPLATE_INDEX" val="20224030"/>
  <p:tag name="KSO_WM_UNIT_TYPE" val="i"/>
  <p:tag name="KSO_WM_UNIT_INDEX" val="1"/>
  <p:tag name="KSO_WM_UNIT_ID" val="chip20224030_19*i*1"/>
  <p:tag name="KSO_WM_BEAUTIFY_FLAG" val="#wm#"/>
  <p:tag name="KSO_WM_TAG_VERSION" val="1.0"/>
  <p:tag name="KSO_WM_CHIP_GROUPID" val="62d7a0a002b43a043dd620e5"/>
  <p:tag name="KSO_WM_CHIP_XID" val="62d7a0cf02b43a043dd62890"/>
  <p:tag name="KSO_WM_UNIT_DEC_AREA_ID" val="9c24c8ee13f94407ac2497b7234087b9"/>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e1cc5cff554c41c7881958d860acef70"/>
</p:tagLst>
</file>

<file path=ppt/tags/tag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0.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2*i*1"/>
  <p:tag name="KSO_WM_BEAUTIFY_FLAG" val="#wm#"/>
  <p:tag name="KSO_WM_TAG_VERSION" val="1.0"/>
  <p:tag name="KSO_WM_CHIP_GROUPID" val="62d7a0a002b43a043dd620e5"/>
  <p:tag name="KSO_WM_CHIP_XID" val="62d7a0cf02b43a043dd62bea"/>
  <p:tag name="KSO_WM_UNIT_DEC_AREA_ID" val="3e65aeaaebf1445aa2d56236d83dcc94"/>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993100f92264faa9c6eace43fefbd25"/>
</p:tagLst>
</file>

<file path=ppt/tags/tag61.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afaae64fa5e24e21a12597c5c2ddc6f7"/>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1ad22f25c8b84d58985be9fc15755e10"/>
</p:tagLst>
</file>

<file path=ppt/tags/tag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8.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2*i*1"/>
  <p:tag name="KSO_WM_BEAUTIFY_FLAG" val="#wm#"/>
  <p:tag name="KSO_WM_TAG_VERSION" val="1.0"/>
  <p:tag name="KSO_WM_CHIP_GROUPID" val="62d7a0a002b43a043dd620e5"/>
  <p:tag name="KSO_WM_CHIP_XID" val="62d7a0cf02b43a043dd62bea"/>
  <p:tag name="KSO_WM_UNIT_DEC_AREA_ID" val="3e65aeaaebf1445aa2d56236d83dcc94"/>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993100f92264faa9c6eace43fefbd25"/>
</p:tagLst>
</file>

<file path=ppt/tags/tag69.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afaae64fa5e24e21a12597c5c2ddc6f7"/>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1ad22f25c8b84d58985be9fc15755e10"/>
</p:tagLst>
</file>

<file path=ppt/tags/tag7.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88"/>
  <p:tag name="KSO_WM_UNIT_HIGHLIGHT" val="0"/>
  <p:tag name="KSO_WM_UNIT_COMPATIBLE" val="0"/>
  <p:tag name="KSO_WM_UNIT_DIAGRAM_ISNUMVISUAL" val="0"/>
  <p:tag name="KSO_WM_UNIT_DIAGRAM_ISREFERUNIT" val="0"/>
  <p:tag name="KSO_WM_UNIT_TYPE" val="f"/>
  <p:tag name="KSO_WM_UNIT_INDEX" val="1"/>
  <p:tag name="KSO_WM_UNIT_ID" val="custom20224030_1*f*1"/>
  <p:tag name="KSO_WM_TEMPLATE_CATEGORY" val="custom"/>
  <p:tag name="KSO_WM_TEMPLATE_INDEX" val="20224030"/>
  <p:tag name="KSO_WM_UNIT_LAYERLEVEL" val="1"/>
  <p:tag name="KSO_WM_TAG_VERSION" val="1.0"/>
  <p:tag name="KSO_WM_BEAUTIFY_FLAG" val="#wm#"/>
  <p:tag name="KSO_WM_UNIT_DEFAULT_FONT" val="16;18;2"/>
  <p:tag name="KSO_WM_UNIT_BLOCK" val="0"/>
  <p:tag name="KSO_WM_UNIT_DEC_AREA_ID" val="51673c1ff65041da803a32464038efcb"/>
  <p:tag name="KSO_WM_CHIP_GROUPID" val="619de5d456c5b5f57912a6a4"/>
  <p:tag name="KSO_WM_CHIP_XID" val="619de5d456c5b5f57912a6a1"/>
  <p:tag name="KSO_WM_CHIP_FILLAREA_FILL_RULE" val="{&quot;fill_align&quot;:&quot;lm&quot;,&quot;fill_mode&quot;:&quot;adaptive&quot;,&quot;sacle_strategy&quot;:&quot;smart&quot;}"/>
  <p:tag name="KSO_WM_ASSEMBLE_CHIP_INDEX" val="464be006e1ed41bb8e2a0aad80e62f35"/>
  <p:tag name="KSO_WM_UNIT_TEXT_FILL_FORE_SCHEMECOLOR_INDEX_BRIGHTNESS" val="0.15"/>
  <p:tag name="KSO_WM_UNIT_TEXT_FILL_FORE_SCHEMECOLOR_INDEX" val="13"/>
  <p:tag name="KSO_WM_UNIT_TEXT_FILL_TYPE" val="1"/>
  <p:tag name="KSO_WM_TEMPLATE_ASSEMBLE_XID" val="6319595659d53ee3cdf07e69"/>
  <p:tag name="KSO_WM_TEMPLATE_ASSEMBLE_GROUPID" val="62d7a0a002b43a043dd620e5"/>
</p:tagLst>
</file>

<file path=ppt/tags/tag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5.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2*i*1"/>
  <p:tag name="KSO_WM_BEAUTIFY_FLAG" val="#wm#"/>
  <p:tag name="KSO_WM_TAG_VERSION" val="1.0"/>
  <p:tag name="KSO_WM_CHIP_GROUPID" val="62d7a0a002b43a043dd620e5"/>
  <p:tag name="KSO_WM_CHIP_XID" val="62d7a0cf02b43a043dd62bea"/>
  <p:tag name="KSO_WM_UNIT_DEC_AREA_ID" val="3e65aeaaebf1445aa2d56236d83dcc94"/>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993100f92264faa9c6eace43fefbd25"/>
</p:tagLst>
</file>

<file path=ppt/tags/tag76.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afaae64fa5e24e21a12597c5c2ddc6f7"/>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1ad22f25c8b84d58985be9fc15755e10"/>
</p:tagLst>
</file>

<file path=ppt/tags/tag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xml><?xml version="1.0" encoding="utf-8"?>
<p:tagLst xmlns:p="http://schemas.openxmlformats.org/presentationml/2006/main">
  <p:tag name="KSO_WM_UNIT_SUBTYPE" val="a"/>
  <p:tag name="KSO_WM_UNIT_PRESET_TEXT" val="202X"/>
  <p:tag name="KSO_WM_UNIT_NOCLEAR" val="0"/>
  <p:tag name="KSO_WM_UNIT_VALUE" val="5"/>
  <p:tag name="KSO_WM_UNIT_HIGHLIGHT" val="0"/>
  <p:tag name="KSO_WM_UNIT_COMPATIBLE" val="0"/>
  <p:tag name="KSO_WM_UNIT_DIAGRAM_ISNUMVISUAL" val="0"/>
  <p:tag name="KSO_WM_UNIT_DIAGRAM_ISREFERUNIT" val="0"/>
  <p:tag name="KSO_WM_UNIT_TYPE" val="f"/>
  <p:tag name="KSO_WM_UNIT_INDEX" val="2"/>
  <p:tag name="KSO_WM_UNIT_ID" val="custom20224030_1*f*2"/>
  <p:tag name="KSO_WM_TEMPLATE_CATEGORY" val="custom"/>
  <p:tag name="KSO_WM_TEMPLATE_INDEX" val="20224030"/>
  <p:tag name="KSO_WM_UNIT_LAYERLEVEL" val="1"/>
  <p:tag name="KSO_WM_TAG_VERSION" val="1.0"/>
  <p:tag name="KSO_WM_BEAUTIFY_FLAG" val="#wm#"/>
  <p:tag name="KSO_WM_UNIT_DEFAULT_FONT" val="40;44;2"/>
  <p:tag name="KSO_WM_UNIT_BLOCK" val="0"/>
  <p:tag name="KSO_WM_UNIT_SM_LIMIT_TYPE" val="2"/>
  <p:tag name="KSO_WM_UNIT_DEC_AREA_ID" val="fcbd12f58df04686af19bdf4c4d1a62a"/>
  <p:tag name="KSO_WM_UNIT_DECORATE_INFO" val="{&quot;DecorateInfoH&quot;:{&quot;IsAbs&quot;:false},&quot;DecorateInfoW&quot;:{&quot;IsAbs&quot;:false},&quot;DecorateInfoX&quot;:{&quot;IsAbs&quot;:false,&quot;Pos&quot;:0},&quot;DecorateInfoY&quot;:{&quot;IsAbs&quot;:false,&quot;Pos&quot;:2},&quot;ReferentInfo&quot;:{&quot;Id&quot;:&quot;df770686ec85407d822836fc0a7971cd&quot;,&quot;X&quot;:{&quot;Pos&quot;:0},&quot;Y&quot;:{&quot;Pos&quot;:0}},&quot;whChangeMode&quot;:0}"/>
  <p:tag name="KSO_WM_CHIP_GROUPID" val="619de5d456c5b5f57912a6a4"/>
  <p:tag name="KSO_WM_CHIP_XID" val="619de5d456c5b5f57912a6a1"/>
  <p:tag name="KSO_WM_CHIP_FILLAREA_FILL_RULE" val="{&quot;fill_align&quot;:&quot;lm&quot;,&quot;fill_mode&quot;:&quot;adaptive&quot;,&quot;sacle_strategy&quot;:&quot;smart&quot;}"/>
  <p:tag name="KSO_WM_ASSEMBLE_CHIP_INDEX" val="464be006e1ed41bb8e2a0aad80e62f35"/>
  <p:tag name="KSO_WM_UNIT_TEXT_FILL_FORE_SCHEMECOLOR_INDEX_BRIGHTNESS" val="0.15"/>
  <p:tag name="KSO_WM_UNIT_TEXT_FILL_FORE_SCHEMECOLOR_INDEX" val="13"/>
  <p:tag name="KSO_WM_UNIT_TEXT_FILL_TYPE" val="1"/>
  <p:tag name="KSO_WM_TEMPLATE_ASSEMBLE_XID" val="6319595659d53ee3cdf07e69"/>
  <p:tag name="KSO_WM_TEMPLATE_ASSEMBLE_GROUPID" val="62d7a0a002b43a043dd620e5"/>
</p:tagLst>
</file>

<file path=ppt/tags/tag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xml><?xml version="1.0" encoding="utf-8"?>
<p:tagLst xmlns:p="http://schemas.openxmlformats.org/presentationml/2006/main">
  <p:tag name="KSO_WM_UNIT_SUBTYPE" val="v"/>
  <p:tag name="KSO_WM_TEMPLATE_CATEGORY" val="chip"/>
  <p:tag name="KSO_WM_TEMPLATE_INDEX" val="20224030"/>
  <p:tag name="KSO_WM_UNIT_TYPE" val="i"/>
  <p:tag name="KSO_WM_UNIT_INDEX" val="1"/>
  <p:tag name="KSO_WM_UNIT_ID" val="chip20224030_12*i*1"/>
  <p:tag name="KSO_WM_BEAUTIFY_FLAG" val="#wm#"/>
  <p:tag name="KSO_WM_TAG_VERSION" val="1.0"/>
  <p:tag name="KSO_WM_CHIP_GROUPID" val="62d7a0a002b43a043dd620e5"/>
  <p:tag name="KSO_WM_CHIP_XID" val="62d7a0cf02b43a043dd62a44"/>
  <p:tag name="KSO_WM_UNIT_DEC_AREA_ID" val="090aaee1a7fb4252b99e1e9fbf2e059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2989c5f5383460ca99e40d9fa689711"/>
</p:tagLst>
</file>

<file path=ppt/tags/tag82.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14*i*1"/>
  <p:tag name="KSO_WM_BEAUTIFY_FLAG" val="#wm#"/>
  <p:tag name="KSO_WM_TAG_VERSION" val="1.0"/>
  <p:tag name="KSO_WM_CHIP_GROUPID" val="62d7a0a002b43a043dd620e5"/>
  <p:tag name="KSO_WM_CHIP_XID" val="62d7a0cf02b43a043dd628f6"/>
  <p:tag name="KSO_WM_UNIT_DEC_AREA_ID" val="331808de578744ab95fa76287c53406b"/>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172f11a47b6d4b0fb86a8b84db21c322"/>
</p:tagLst>
</file>

<file path=ppt/tags/tag83.xml><?xml version="1.0" encoding="utf-8"?>
<p:tagLst xmlns:p="http://schemas.openxmlformats.org/presentationml/2006/main">
  <p:tag name="KSO_WM_UNIT_SUBTYPE" val="u"/>
  <p:tag name="KSO_WM_TEMPLATE_CATEGORY" val="chip"/>
  <p:tag name="KSO_WM_TEMPLATE_INDEX" val="20224030"/>
  <p:tag name="KSO_WM_UNIT_TYPE" val="i"/>
  <p:tag name="KSO_WM_UNIT_INDEX" val="1"/>
  <p:tag name="KSO_WM_UNIT_ID" val="chip20224030_13*i*1"/>
  <p:tag name="KSO_WM_BEAUTIFY_FLAG" val="#wm#"/>
  <p:tag name="KSO_WM_TAG_VERSION" val="1.0"/>
  <p:tag name="KSO_WM_CHIP_GROUPID" val="62d7a0a002b43a043dd620e5"/>
  <p:tag name="KSO_WM_CHIP_XID" val="62d7a0cf02b43a043dd629d8"/>
  <p:tag name="KSO_WM_UNIT_DEC_AREA_ID" val="53e8f5c9faa048df84569efad46cf3f4"/>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982dd3701d264ddd99776279477abb80"/>
</p:tagLst>
</file>

<file path=ppt/tags/tag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7.xml><?xml version="1.0" encoding="utf-8"?>
<p:tagLst xmlns:p="http://schemas.openxmlformats.org/presentationml/2006/main">
  <p:tag name="KSO_WM_UNIT_ISCONTENTSTITLE" val="0"/>
  <p:tag name="KSO_WM_UNIT_ISNUMDGMTITLE" val="0"/>
  <p:tag name="KSO_WM_UNIT_PRESET_TEXT" val="点击添加副标题"/>
  <p:tag name="KSO_WM_UNIT_NOCLEAR" val="0"/>
  <p:tag name="KSO_WM_UNIT_VALUE" val="30"/>
  <p:tag name="KSO_WM_UNIT_HIGHLIGHT" val="0"/>
  <p:tag name="KSO_WM_UNIT_COMPATIBLE" val="0"/>
  <p:tag name="KSO_WM_UNIT_DIAGRAM_ISNUMVISUAL" val="0"/>
  <p:tag name="KSO_WM_UNIT_DIAGRAM_ISREFERUNIT" val="0"/>
  <p:tag name="KSO_WM_UNIT_TYPE" val="b"/>
  <p:tag name="KSO_WM_UNIT_INDEX" val="1"/>
  <p:tag name="KSO_WM_UNIT_ID" val="custom20224030_1*b*1"/>
  <p:tag name="KSO_WM_TEMPLATE_CATEGORY" val="custom"/>
  <p:tag name="KSO_WM_TEMPLATE_INDEX" val="20224030"/>
  <p:tag name="KSO_WM_UNIT_LAYERLEVEL" val="1"/>
  <p:tag name="KSO_WM_TAG_VERSION" val="1.0"/>
  <p:tag name="KSO_WM_BEAUTIFY_FLAG" val="#wm#"/>
  <p:tag name="KSO_WM_UNIT_BLOCK" val="0"/>
  <p:tag name="KSO_WM_UNIT_DEC_AREA_ID" val="448f33320c6a4ec3afa5fadbb5258abd"/>
  <p:tag name="KSO_WM_UNIT_DEFAULT_FONT" val="18;20;2"/>
  <p:tag name="KSO_WM_CHIP_GROUPID" val="612dfaa5eaa89fd2fb383647"/>
  <p:tag name="KSO_WM_CHIP_XID" val="612dfaa5eaa89fd2fb383648"/>
  <p:tag name="KSO_WM_CHIP_FILLAREA_FILL_RULE" val="{&quot;fill_align&quot;:&quot;ct&quot;,&quot;fill_mode&quot;:&quot;adaptive&quot;,&quot;sacle_strategy&quot;:&quot;smart&quot;}"/>
  <p:tag name="KSO_WM_ASSEMBLE_CHIP_INDEX" val="6940af5b617c4823ba0238b03d1fe950"/>
  <p:tag name="KSO_WM_UNIT_TEXT_FILL_FORE_SCHEMECOLOR_INDEX_BRIGHTNESS" val="0.15"/>
  <p:tag name="KSO_WM_UNIT_TEXT_FILL_FORE_SCHEMECOLOR_INDEX" val="13"/>
  <p:tag name="KSO_WM_UNIT_TEXT_FILL_TYPE" val="1"/>
  <p:tag name="KSO_WM_TEMPLATE_ASSEMBLE_XID" val="62f1c102295c1bf6da6ed73c"/>
  <p:tag name="KSO_WM_TEMPLATE_ASSEMBLE_GROUPID" val="62d7a0a002b43a043dd620e5"/>
</p:tagLst>
</file>

<file path=ppt/tags/tag88.xml><?xml version="1.0" encoding="utf-8"?>
<p:tagLst xmlns:p="http://schemas.openxmlformats.org/presentationml/2006/main">
  <p:tag name="KSO_WM_UNIT_ISCONTENTSTITLE" val="0"/>
  <p:tag name="KSO_WM_UNIT_ISNUMDGMTITLE" val="0"/>
  <p:tag name="KSO_WM_UNIT_PRESET_TEXT" val="THANKS"/>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24030_1*a*1"/>
  <p:tag name="KSO_WM_TEMPLATE_CATEGORY" val="custom"/>
  <p:tag name="KSO_WM_TEMPLATE_INDEX" val="20224030"/>
  <p:tag name="KSO_WM_UNIT_LAYERLEVEL" val="1"/>
  <p:tag name="KSO_WM_TAG_VERSION" val="1.0"/>
  <p:tag name="KSO_WM_BEAUTIFY_FLAG" val="#wm#"/>
  <p:tag name="KSO_WM_UNIT_BLOCK" val="0"/>
  <p:tag name="KSO_WM_UNIT_DEC_AREA_ID" val="1c20a7cf1b504e6089632d5bc1ca8365"/>
  <p:tag name="KSO_WM_UNIT_DEFAULT_FONT" val="60;88;2"/>
  <p:tag name="KSO_WM_CHIP_GROUPID" val="612dfaa5eaa89fd2fb383647"/>
  <p:tag name="KSO_WM_CHIP_XID" val="612dfaa5eaa89fd2fb383648"/>
  <p:tag name="KSO_WM_CHIP_FILLAREA_FILL_RULE" val="{&quot;fill_align&quot;:&quot;ct&quot;,&quot;fill_mode&quot;:&quot;adaptive&quot;,&quot;sacle_strategy&quot;:&quot;smart&quot;}"/>
  <p:tag name="KSO_WM_ASSEMBLE_CHIP_INDEX" val="6940af5b617c4823ba0238b03d1fe950"/>
  <p:tag name="KSO_WM_UNIT_TEXT_FILL_FORE_SCHEMECOLOR_INDEX_BRIGHTNESS" val="0.15"/>
  <p:tag name="KSO_WM_UNIT_TEXT_FILL_FORE_SCHEMECOLOR_INDEX" val="13"/>
  <p:tag name="KSO_WM_UNIT_TEXT_FILL_TYPE" val="1"/>
  <p:tag name="KSO_WM_TEMPLATE_ASSEMBLE_XID" val="62f1c102295c1bf6da6ed73c"/>
  <p:tag name="KSO_WM_TEMPLATE_ASSEMBLE_GROUPID" val="62d7a0a002b43a043dd620e5"/>
</p:tagLst>
</file>

<file path=ppt/tags/tag89.xml><?xml version="1.0" encoding="utf-8"?>
<p:tagLst xmlns:p="http://schemas.openxmlformats.org/presentationml/2006/main">
  <p:tag name="KSO_WM_UNIT_SUBTYPE" val="b"/>
  <p:tag name="KSO_WM_UNIT_PRESET_TEXT" val="演讲人姓名"/>
  <p:tag name="KSO_WM_UNIT_NOCLEAR" val="0"/>
  <p:tag name="KSO_WM_UNIT_VALUE" val="11"/>
  <p:tag name="KSO_WM_UNIT_HIGHLIGHT" val="0"/>
  <p:tag name="KSO_WM_UNIT_COMPATIBLE" val="0"/>
  <p:tag name="KSO_WM_UNIT_DIAGRAM_ISNUMVISUAL" val="0"/>
  <p:tag name="KSO_WM_UNIT_DIAGRAM_ISREFERUNIT" val="0"/>
  <p:tag name="KSO_WM_UNIT_TYPE" val="f"/>
  <p:tag name="KSO_WM_UNIT_INDEX" val="1"/>
  <p:tag name="KSO_WM_UNIT_ID" val="custom20224030_1*f*1"/>
  <p:tag name="KSO_WM_TEMPLATE_CATEGORY" val="custom"/>
  <p:tag name="KSO_WM_TEMPLATE_INDEX" val="20224030"/>
  <p:tag name="KSO_WM_UNIT_LAYERLEVEL" val="1"/>
  <p:tag name="KSO_WM_TAG_VERSION" val="1.0"/>
  <p:tag name="KSO_WM_BEAUTIFY_FLAG" val="#wm#"/>
  <p:tag name="KSO_WM_UNIT_BLOCK" val="0"/>
  <p:tag name="KSO_WM_UNIT_DEC_AREA_ID" val="830766e11a4c4c949c3c7b381aef8718"/>
  <p:tag name="KSO_WM_UNIT_DEFAULT_FONT" val="14;20;2"/>
  <p:tag name="KSO_WM_CHIP_GROUPID" val="612dfaa5eaa89fd2fb383647"/>
  <p:tag name="KSO_WM_CHIP_XID" val="612dfaa5eaa89fd2fb383648"/>
  <p:tag name="KSO_WM_CHIP_FILLAREA_FILL_RULE" val="{&quot;fill_align&quot;:&quot;ct&quot;,&quot;fill_mode&quot;:&quot;adaptive&quot;,&quot;sacle_strategy&quot;:&quot;smart&quot;}"/>
  <p:tag name="KSO_WM_ASSEMBLE_CHIP_INDEX" val="6940af5b617c4823ba0238b03d1fe950"/>
  <p:tag name="KSO_WM_UNIT_TEXT_FILL_FORE_SCHEMECOLOR_INDEX_BRIGHTNESS" val="0.15"/>
  <p:tag name="KSO_WM_UNIT_TEXT_FILL_FORE_SCHEMECOLOR_INDEX" val="13"/>
  <p:tag name="KSO_WM_UNIT_TEXT_FILL_TYPE" val="1"/>
  <p:tag name="KSO_WM_TEMPLATE_ASSEMBLE_XID" val="62f1c102295c1bf6da6ed73c"/>
  <p:tag name="KSO_WM_TEMPLATE_ASSEMBLE_GROUPID" val="62d7a0a002b43a043dd620e5"/>
</p:tagLst>
</file>

<file path=ppt/tags/tag9.xml><?xml version="1.0" encoding="utf-8"?>
<p:tagLst xmlns:p="http://schemas.openxmlformats.org/presentationml/2006/main">
  <p:tag name="KSO_WM_UNIT_ISCONTENTSTITLE" val="0"/>
  <p:tag name="KSO_WM_UNIT_ISNUMDGMTITLE" val="0"/>
  <p:tag name="KSO_WM_UNIT_PRESET_TEXT" val="小清新风竞聘述职模版"/>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custom20224030_1*a*1"/>
  <p:tag name="KSO_WM_TEMPLATE_CATEGORY" val="custom"/>
  <p:tag name="KSO_WM_TEMPLATE_INDEX" val="20224030"/>
  <p:tag name="KSO_WM_UNIT_LAYERLEVEL" val="1"/>
  <p:tag name="KSO_WM_TAG_VERSION" val="1.0"/>
  <p:tag name="KSO_WM_BEAUTIFY_FLAG" val="#wm#"/>
  <p:tag name="KSO_WM_UNIT_DEFAULT_FONT" val="72;74;2"/>
  <p:tag name="KSO_WM_UNIT_BLOCK" val="0"/>
  <p:tag name="KSO_WM_UNIT_DEC_AREA_ID" val="df770686ec85407d822836fc0a7971cd"/>
  <p:tag name="KSO_WM_CHIP_GROUPID" val="619de5d456c5b5f57912a6a4"/>
  <p:tag name="KSO_WM_CHIP_XID" val="619de5d456c5b5f57912a6a1"/>
  <p:tag name="KSO_WM_CHIP_FILLAREA_FILL_RULE" val="{&quot;fill_align&quot;:&quot;lm&quot;,&quot;fill_mode&quot;:&quot;adaptive&quot;,&quot;sacle_strategy&quot;:&quot;smart&quot;}"/>
  <p:tag name="KSO_WM_ASSEMBLE_CHIP_INDEX" val="464be006e1ed41bb8e2a0aad80e62f35"/>
  <p:tag name="KSO_WM_UNIT_TEXT_FILL_FORE_SCHEMECOLOR_INDEX_BRIGHTNESS" val="0.15"/>
  <p:tag name="KSO_WM_UNIT_TEXT_FILL_FORE_SCHEMECOLOR_INDEX" val="13"/>
  <p:tag name="KSO_WM_UNIT_TEXT_FILL_TYPE" val="1"/>
  <p:tag name="KSO_WM_TEMPLATE_ASSEMBLE_XID" val="6319595659d53ee3cdf07e69"/>
  <p:tag name="KSO_WM_TEMPLATE_ASSEMBLE_GROUPID" val="62d7a0a002b43a043dd620e5"/>
</p:tagLst>
</file>

<file path=ppt/tags/tag90.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2*i*1"/>
  <p:tag name="KSO_WM_BEAUTIFY_FLAG" val="#wm#"/>
  <p:tag name="KSO_WM_TAG_VERSION" val="1.0"/>
  <p:tag name="KSO_WM_CHIP_GROUPID" val="62d7a0a002b43a043dd620e5"/>
  <p:tag name="KSO_WM_CHIP_XID" val="62d7a0cf02b43a043dd62bea"/>
  <p:tag name="KSO_WM_UNIT_DEC_AREA_ID" val="3e65aeaaebf1445aa2d56236d83dcc94"/>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e993100f92264faa9c6eace43fefbd25"/>
  <p:tag name="KSO_WM_SLIDE_BACKGROUND_TYPE" val="general"/>
</p:tagLst>
</file>

<file path=ppt/tags/tag91.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afaae64fa5e24e21a12597c5c2ddc6f7"/>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1ad22f25c8b84d58985be9fc15755e10"/>
  <p:tag name="KSO_WM_SLIDE_BACKGROUND_TYPE" val="general"/>
</p:tagLst>
</file>

<file path=ppt/tags/tag92.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93.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94.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95.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96.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2*i*1"/>
  <p:tag name="KSO_WM_BEAUTIFY_FLAG" val="#wm#"/>
  <p:tag name="KSO_WM_TAG_VERSION" val="1.0"/>
  <p:tag name="KSO_WM_CHIP_GROUPID" val="62d7a0a002b43a043dd620e5"/>
  <p:tag name="KSO_WM_CHIP_XID" val="62d7a0cf02b43a043dd62bea"/>
  <p:tag name="KSO_WM_UNIT_DEC_AREA_ID" val="94d4d2902b6e4cda8357face01714f5d"/>
  <p:tag name="KSO_WM_CHIP_FILLAREA_FILL_RULE" val="{&quot;fill_align&quot;:&quot;lb&quot;,&quot;fill_effect&quot;:[],&quot;fill_mode&quot;:&quot;adaptive&quot;,&quot;sacle_strategy&quot;:&quot;stretch&quot;}"/>
  <p:tag name="KSO_WM_UNIT_DEC_SUPPORTCHANGEPIC" val="0"/>
  <p:tag name="KSO_WM_UNIT_DEC_CHANGEPICRESERVED" val="1"/>
  <p:tag name="KSO_WM_ASSEMBLE_CHIP_INDEX" val="9bec160dd9bf4a5f9ddd3c41968381bd"/>
  <p:tag name="KSO_WM_SLIDE_BACKGROUND_TYPE" val="frame"/>
</p:tagLst>
</file>

<file path=ppt/tags/tag97.xml><?xml version="1.0" encoding="utf-8"?>
<p:tagLst xmlns:p="http://schemas.openxmlformats.org/presentationml/2006/main">
  <p:tag name="KSO_WM_UNIT_SUBTYPE" val="t"/>
  <p:tag name="KSO_WM_TEMPLATE_CATEGORY" val="chip"/>
  <p:tag name="KSO_WM_TEMPLATE_INDEX" val="20224030"/>
  <p:tag name="KSO_WM_UNIT_TYPE" val="i"/>
  <p:tag name="KSO_WM_UNIT_INDEX" val="1"/>
  <p:tag name="KSO_WM_UNIT_ID" val="chip20224030_3*i*1"/>
  <p:tag name="KSO_WM_BEAUTIFY_FLAG" val="#wm#"/>
  <p:tag name="KSO_WM_TAG_VERSION" val="1.0"/>
  <p:tag name="KSO_WM_CHIP_GROUPID" val="62d7a0a002b43a043dd620e5"/>
  <p:tag name="KSO_WM_CHIP_XID" val="62d7a0cf02b43a043dd62bf8"/>
  <p:tag name="KSO_WM_UNIT_DEC_AREA_ID" val="ce231324a5b147fd88e317100e135f01"/>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311c167b02ec40588bfad211b7180a2a"/>
  <p:tag name="KSO_WM_SLIDE_BACKGROUND_TYPE" val="frame"/>
</p:tagLst>
</file>

<file path=ppt/tags/tag9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bg20221150_2*i*1"/>
  <p:tag name="KSO_WM_UNIT_LAYERLEVEL" val="1"/>
  <p:tag name="KSO_WM_TAG_VERSION" val="1.0"/>
  <p:tag name="KSO_WM_BEAUTIFY_FLAG" val="#wm#"/>
  <p:tag name="KSO_WM_UNIT_BK_DARK_LIGHT" val="2"/>
  <p:tag name="KSO_WM_UNIT_SUBTYPE" val="h"/>
  <p:tag name="KSO_WM_UNIT_TYPE" val="i"/>
  <p:tag name="KSO_WM_UNIT_INDEX" val="1"/>
  <p:tag name="KSO_WM_TEMPLATE_CATEGORY" val="bg"/>
  <p:tag name="KSO_WM_TEMPLATE_INDEX" val="20221150"/>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a5cc5acf14e69e7f8bce13"/>
  <p:tag name="KSO_WM_CHIP_XID" val="62762006fe82813d301f0911"/>
</p:tagLst>
</file>

<file path=ppt/tags/tag99.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Adjacency">
      <a:dk1>
        <a:srgbClr val="000000"/>
      </a:dk1>
      <a:lt1>
        <a:srgbClr val="FFFFFF"/>
      </a:lt1>
      <a:dk2>
        <a:srgbClr val="FFDED3"/>
      </a:dk2>
      <a:lt2>
        <a:srgbClr val="FFFFFF"/>
      </a:lt2>
      <a:accent1>
        <a:srgbClr val="FFAF9E"/>
      </a:accent1>
      <a:accent2>
        <a:srgbClr val="9AB8F1"/>
      </a:accent2>
      <a:accent3>
        <a:srgbClr val="73D0B5"/>
      </a:accent3>
      <a:accent4>
        <a:srgbClr val="FFC5A6"/>
      </a:accent4>
      <a:accent5>
        <a:srgbClr val="0E949C"/>
      </a:accent5>
      <a:accent6>
        <a:srgbClr val="107784"/>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21535</Words>
  <Application>WPS 演示</Application>
  <PresentationFormat>宽屏</PresentationFormat>
  <Paragraphs>874</Paragraphs>
  <Slides>56</Slides>
  <Notes>0</Notes>
  <HiddenSlides>0</HiddenSlides>
  <MMClips>0</MMClips>
  <ScaleCrop>false</ScaleCrop>
  <HeadingPairs>
    <vt:vector size="6" baseType="variant">
      <vt:variant>
        <vt:lpstr>已用的字体</vt:lpstr>
      </vt:variant>
      <vt:variant>
        <vt:i4>30</vt:i4>
      </vt:variant>
      <vt:variant>
        <vt:lpstr>主题</vt:lpstr>
      </vt:variant>
      <vt:variant>
        <vt:i4>2</vt:i4>
      </vt:variant>
      <vt:variant>
        <vt:lpstr>幻灯片标题</vt:lpstr>
      </vt:variant>
      <vt:variant>
        <vt:i4>56</vt:i4>
      </vt:variant>
    </vt:vector>
  </HeadingPairs>
  <TitlesOfParts>
    <vt:vector size="88" baseType="lpstr">
      <vt:lpstr>Arial</vt:lpstr>
      <vt:lpstr>宋体</vt:lpstr>
      <vt:lpstr>Wingdings</vt:lpstr>
      <vt:lpstr>汉仪旗黑-50简</vt:lpstr>
      <vt:lpstr>微软雅黑</vt:lpstr>
      <vt:lpstr>汉仪铁线黑-65简</vt:lpstr>
      <vt:lpstr>Dubai Medium</vt:lpstr>
      <vt:lpstr>全字库正楷体</vt:lpstr>
      <vt:lpstr>汉仪雅酷黑简</vt:lpstr>
      <vt:lpstr>Times New Roman</vt:lpstr>
      <vt:lpstr>汉仪中黑简</vt:lpstr>
      <vt:lpstr>华文行楷</vt:lpstr>
      <vt:lpstr>华文新魏</vt:lpstr>
      <vt:lpstr>Wingdings</vt:lpstr>
      <vt:lpstr>汉仪君黑-45简</vt:lpstr>
      <vt:lpstr>等线</vt:lpstr>
      <vt:lpstr>华文仿宋</vt:lpstr>
      <vt:lpstr>黑体</vt:lpstr>
      <vt:lpstr>Arial Unicode MS</vt:lpstr>
      <vt:lpstr>Calibri</vt:lpstr>
      <vt:lpstr>Tahoma</vt:lpstr>
      <vt:lpstr>楷体</vt:lpstr>
      <vt:lpstr>华康行楷体 W5</vt:lpstr>
      <vt:lpstr>仿宋</vt:lpstr>
      <vt:lpstr>华文中宋</vt:lpstr>
      <vt:lpstr>华文楷体</vt:lpstr>
      <vt:lpstr>新蒂黑板报底字</vt:lpstr>
      <vt:lpstr>等线 Light</vt:lpstr>
      <vt:lpstr>HelveticaNeue</vt:lpstr>
      <vt:lpstr>Segoe Print</vt:lpstr>
      <vt:lpstr>Office 主题​​</vt:lpstr>
      <vt:lpstr>2_Office 主题​​</vt:lpstr>
      <vt:lpstr>PowerPoint 演示文稿</vt:lpstr>
      <vt:lpstr>英语试题评讲</vt:lpstr>
      <vt:lpstr>PowerPoint 演示文稿</vt:lpstr>
      <vt:lpstr>题型概况</vt:lpstr>
      <vt:lpstr>PowerPoint 演示文稿</vt:lpstr>
      <vt:lpstr>阅读理解</vt:lpstr>
      <vt:lpstr>A 篇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 篇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 篇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七选五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完型填空</vt:lpstr>
      <vt:lpstr>PowerPoint 演示文稿</vt:lpstr>
      <vt:lpstr>PowerPoint 演示文稿</vt:lpstr>
      <vt:lpstr>PowerPoint 演示文稿</vt:lpstr>
      <vt:lpstr>PowerPoint 演示文稿</vt:lpstr>
      <vt:lpstr>PowerPoint 演示文稿</vt:lpstr>
      <vt:lpstr>语法填空</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19</cp:revision>
  <dcterms:created xsi:type="dcterms:W3CDTF">2019-12-02T03:29:00Z</dcterms:created>
  <dcterms:modified xsi:type="dcterms:W3CDTF">2024-04-03T06:38:40Z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KSOTemplateUUID">
    <vt:lpwstr>v1.0_mb_GHjiYY3kYmyb9dwo4TbZqw==</vt:lpwstr>
  </property>
  <property fmtid="{D5CDD505-2E9C-101B-9397-08002B2CF9AE}" pid="4" name="ICV">
    <vt:lpwstr>4087E20BBBD84608ACE0FE2897A69C59_13</vt:lpwstr>
  </property>
</Properties>
</file>