
<file path=[Content_Types].xml><?xml version="1.0" encoding="utf-8"?>
<Types xmlns="http://schemas.openxmlformats.org/package/2006/content-types">
  <Default Extension="jpeg" ContentType="image/jpe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89" r:id="rId3"/>
    <p:sldId id="256" r:id="rId4"/>
    <p:sldId id="271" r:id="rId6"/>
    <p:sldId id="257" r:id="rId7"/>
    <p:sldId id="258" r:id="rId8"/>
    <p:sldId id="259" r:id="rId9"/>
    <p:sldId id="262" r:id="rId10"/>
    <p:sldId id="263" r:id="rId11"/>
    <p:sldId id="264" r:id="rId12"/>
    <p:sldId id="283" r:id="rId13"/>
    <p:sldId id="284" r:id="rId14"/>
    <p:sldId id="267" r:id="rId15"/>
    <p:sldId id="268" r:id="rId16"/>
    <p:sldId id="272" r:id="rId17"/>
    <p:sldId id="286"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DFDFD"/>
    <a:srgbClr val="89715E"/>
    <a:srgbClr val="3B3B3B"/>
    <a:srgbClr val="3F6374"/>
    <a:srgbClr val="E6E6E6"/>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6805F-5BD5-42A3-AA78-0CF3C938FB3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9EF4C-248F-4162-AAE8-7FEE20FB2350}"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image" Target="../media/image23.jpeg"/><Relationship Id="rId8" Type="http://schemas.openxmlformats.org/officeDocument/2006/relationships/image" Target="../media/image22.jpeg"/><Relationship Id="rId7" Type="http://schemas.openxmlformats.org/officeDocument/2006/relationships/image" Target="../media/image21.jpeg"/><Relationship Id="rId6" Type="http://schemas.openxmlformats.org/officeDocument/2006/relationships/image" Target="../media/image20.png"/><Relationship Id="rId5" Type="http://schemas.openxmlformats.org/officeDocument/2006/relationships/tags" Target="../tags/tag4.xml"/><Relationship Id="rId4" Type="http://schemas.openxmlformats.org/officeDocument/2006/relationships/image" Target="../media/image19.jpeg"/><Relationship Id="rId3" Type="http://schemas.openxmlformats.org/officeDocument/2006/relationships/slide" Target="slide9.xml"/><Relationship Id="rId2" Type="http://schemas.microsoft.com/office/2007/relationships/hdphoto" Target="../media/image6.wdp"/><Relationship Id="rId12" Type="http://schemas.openxmlformats.org/officeDocument/2006/relationships/slideLayout" Target="../slideLayouts/slideLayout2.xml"/><Relationship Id="rId11" Type="http://schemas.openxmlformats.org/officeDocument/2006/relationships/image" Target="../media/image25.jpeg"/><Relationship Id="rId10" Type="http://schemas.openxmlformats.org/officeDocument/2006/relationships/image" Target="../media/image24.jpe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slide" Target="slide9.xml"/><Relationship Id="rId2" Type="http://schemas.microsoft.com/office/2007/relationships/hdphoto" Target="../media/image6.wdp"/><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jpeg"/><Relationship Id="rId2" Type="http://schemas.microsoft.com/office/2007/relationships/hdphoto" Target="../media/image6.wdp"/><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27.jpe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27.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7.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27.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microsoft.com/office/2007/relationships/hdphoto" Target="../media/image6.wdp"/><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pn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9.jpeg"/><Relationship Id="rId10" Type="http://schemas.openxmlformats.org/officeDocument/2006/relationships/slideLayout" Target="../slideLayouts/slideLayout2.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GIF"/><Relationship Id="rId3" Type="http://schemas.openxmlformats.org/officeDocument/2006/relationships/image" Target="../media/image7.jpeg"/><Relationship Id="rId2" Type="http://schemas.microsoft.com/office/2007/relationships/hdphoto" Target="../media/image6.wdp"/><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2.xml"/><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35"/>
            <a:ext cx="12192635" cy="6857365"/>
          </a:xfrm>
          <a:prstGeom prst="rect">
            <a:avLst/>
          </a:prstGeom>
          <a:gradFill>
            <a:gsLst>
              <a:gs pos="19000">
                <a:schemeClr val="accent1">
                  <a:lumMod val="5000"/>
                  <a:lumOff val="95000"/>
                  <a:alpha val="8000"/>
                </a:schemeClr>
              </a:gs>
              <a:gs pos="70000">
                <a:schemeClr val="accent1">
                  <a:lumMod val="45000"/>
                  <a:lumOff val="55000"/>
                </a:schemeClr>
              </a:gs>
              <a:gs pos="100000">
                <a:schemeClr val="accent1">
                  <a:lumMod val="45000"/>
                  <a:lumOff val="55000"/>
                </a:schemeClr>
              </a:gs>
              <a:gs pos="10000">
                <a:srgbClr val="F6F8FC">
                  <a:alpha val="100000"/>
                </a:srgbClr>
              </a:gs>
              <a:gs pos="50000">
                <a:schemeClr val="accent1">
                  <a:lumMod val="41000"/>
                  <a:lumOff val="59000"/>
                  <a:alpha val="87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80974" y="0"/>
            <a:ext cx="4447253" cy="1178011"/>
            <a:chOff x="180974" y="0"/>
            <a:chExt cx="4447253" cy="1178011"/>
          </a:xfrm>
        </p:grpSpPr>
        <p:pic>
          <p:nvPicPr>
            <p:cNvPr id="5" name="图片 4"/>
            <p:cNvPicPr>
              <a:picLocks noChangeAspect="1"/>
            </p:cNvPicPr>
            <p:nvPr/>
          </p:nvPicPr>
          <p:blipFill rotWithShape="1">
            <a:blip r:embed="rId1" cstate="print">
              <a:extLst>
                <a:ext uri="{BEBA8EAE-BF5A-486C-A8C5-ECC9F3942E4B}">
                  <a14:imgProps xmlns:a14="http://schemas.microsoft.com/office/drawing/2010/main">
                    <a14:imgLayer r:embed="rId2">
                      <a14:imgEffect>
                        <a14:backgroundRemoval t="10000" b="90000" l="10000" r="90000">
                          <a14:foregroundMark x1="59231" y1="44802" x2="59231" y2="44802"/>
                          <a14:backgroundMark x1="12000" y1="15666" x2="12000" y2="15666"/>
                          <a14:backgroundMark x1="18615" y1="13324" x2="18615" y2="13324"/>
                          <a14:backgroundMark x1="59538" y1="66764" x2="59538" y2="66764"/>
                          <a14:backgroundMark x1="59385" y1="65593" x2="59385" y2="65593"/>
                          <a14:backgroundMark x1="59692" y1="64275" x2="59692" y2="64275"/>
                          <a14:backgroundMark x1="59846" y1="63690" x2="59846" y2="63690"/>
                          <a14:backgroundMark x1="49538" y1="38653" x2="49538" y2="38653"/>
                          <a14:backgroundMark x1="50615" y1="36457" x2="50615" y2="36457"/>
                          <a14:backgroundMark x1="50769" y1="38067" x2="50769" y2="38067"/>
                          <a14:backgroundMark x1="52923" y1="37042" x2="52923" y2="37042"/>
                          <a14:backgroundMark x1="50923" y1="35871" x2="50923" y2="35871"/>
                          <a14:backgroundMark x1="55538" y1="60615" x2="55538" y2="60615"/>
                        </a14:backgroundRemoval>
                      </a14:imgEffect>
                    </a14:imgLayer>
                  </a14:imgProps>
                </a:ext>
                <a:ext uri="{28A0092B-C50C-407E-A947-70E740481C1C}">
                  <a14:useLocalDpi xmlns:a14="http://schemas.microsoft.com/office/drawing/2010/main" val="0"/>
                </a:ext>
              </a:extLst>
            </a:blip>
            <a:srcRect l="30808" t="16493" r="27272" b="21024"/>
            <a:stretch>
              <a:fillRect/>
            </a:stretch>
          </p:blipFill>
          <p:spPr>
            <a:xfrm>
              <a:off x="180974" y="0"/>
              <a:ext cx="990601" cy="1178011"/>
            </a:xfrm>
            <a:prstGeom prst="rect">
              <a:avLst/>
            </a:prstGeom>
            <a:effectLst>
              <a:outerShdw blurRad="165100" dist="203200" dir="5400000" algn="ctr" rotWithShape="0">
                <a:srgbClr val="000000">
                  <a:alpha val="87000"/>
                </a:srgbClr>
              </a:outerShdw>
            </a:effectLst>
          </p:spPr>
        </p:pic>
        <p:sp>
          <p:nvSpPr>
            <p:cNvPr id="6" name="文本框 5"/>
            <p:cNvSpPr txBox="1"/>
            <p:nvPr/>
          </p:nvSpPr>
          <p:spPr>
            <a:xfrm>
              <a:off x="981075" y="235062"/>
              <a:ext cx="3647152" cy="830997"/>
            </a:xfrm>
            <a:prstGeom prst="rect">
              <a:avLst/>
            </a:prstGeom>
            <a:noFill/>
            <a:effectLst>
              <a:outerShdw blurRad="139700" dist="76200" dir="5400000" algn="ctr" rotWithShape="0">
                <a:srgbClr val="000000">
                  <a:alpha val="96000"/>
                </a:srgbClr>
              </a:outerShdw>
            </a:effectLst>
          </p:spPr>
          <p:txBody>
            <a:bodyPr wrap="none" rtlCol="0">
              <a:spAutoFit/>
            </a:bodyPr>
            <a:lstStyle/>
            <a:p>
              <a:r>
                <a:rPr lang="en-US" altLang="zh-CN" sz="4800" b="1" dirty="0">
                  <a:latin typeface="Monotype Corsiva" panose="03010101010201010101" pitchFamily="66" charset="0"/>
                </a:rPr>
                <a:t>Read for “Ears”</a:t>
              </a:r>
              <a:endParaRPr lang="zh-CN" altLang="en-US" sz="4800" b="1" dirty="0">
                <a:latin typeface="Monotype Corsiva" panose="03010101010201010101" pitchFamily="66" charset="0"/>
              </a:endParaRPr>
            </a:p>
          </p:txBody>
        </p:sp>
      </p:grpSp>
      <p:sp>
        <p:nvSpPr>
          <p:cNvPr id="7" name="文本框 6"/>
          <p:cNvSpPr txBox="1"/>
          <p:nvPr/>
        </p:nvSpPr>
        <p:spPr>
          <a:xfrm>
            <a:off x="673734" y="1551821"/>
            <a:ext cx="6525260" cy="4954270"/>
          </a:xfrm>
          <a:prstGeom prst="rect">
            <a:avLst/>
          </a:prstGeom>
          <a:noFill/>
          <a:effectLst>
            <a:outerShdw sx="1000" sy="1000" algn="ctr" rotWithShape="0">
              <a:srgbClr val="000000"/>
            </a:outerShdw>
          </a:effectLst>
        </p:spPr>
        <p:txBody>
          <a:bodyPr wrap="none" rtlCol="0">
            <a:spAutoFit/>
          </a:bodyPr>
          <a:lstStyle/>
          <a:p>
            <a:pPr indent="0">
              <a:buNone/>
            </a:pPr>
            <a:r>
              <a:rPr lang="en-US" altLang="zh-CN" sz="3600" b="1" dirty="0">
                <a:latin typeface="Bernard MT Condensed" panose="02050806060905020404" charset="0"/>
                <a:cs typeface="Bernard MT Condensed" panose="02050806060905020404" charset="0"/>
              </a:rPr>
              <a:t>Name:</a:t>
            </a:r>
            <a:endParaRPr lang="en-US" altLang="zh-CN" sz="3600" b="1" dirty="0">
              <a:latin typeface="Bernard MT Condensed" panose="02050806060905020404" charset="0"/>
              <a:cs typeface="Bernard MT Condensed" panose="02050806060905020404" charset="0"/>
            </a:endParaRPr>
          </a:p>
          <a:p>
            <a:pPr indent="0">
              <a:buNone/>
            </a:pPr>
            <a:endParaRPr lang="en-US" altLang="zh-CN" sz="3600" b="1" dirty="0">
              <a:latin typeface="Bernard MT Condensed" panose="02050806060905020404" charset="0"/>
              <a:cs typeface="Bernard MT Condensed" panose="02050806060905020404" charset="0"/>
            </a:endParaRPr>
          </a:p>
          <a:p>
            <a:pPr indent="0">
              <a:buNone/>
            </a:pPr>
            <a:r>
              <a:rPr lang="en-US" altLang="zh-CN" sz="3600" b="1" dirty="0">
                <a:latin typeface="Bernard MT Condensed" panose="02050806060905020404" charset="0"/>
                <a:cs typeface="Bernard MT Condensed" panose="02050806060905020404" charset="0"/>
              </a:rPr>
              <a:t>Identity:  </a:t>
            </a:r>
            <a:r>
              <a:rPr lang="en-US" altLang="zh-CN" sz="3600" b="1" dirty="0">
                <a:latin typeface="Comic Sans MS" panose="030F0702030302020204" pitchFamily="66" charset="0"/>
                <a:cs typeface="Comic Sans MS" panose="030F0702030302020204" pitchFamily="66" charset="0"/>
              </a:rPr>
              <a:t>Tibetan</a:t>
            </a:r>
            <a:endParaRPr lang="en-US" altLang="zh-CN" sz="3600" b="1" dirty="0">
              <a:latin typeface="Comic Sans MS" panose="030F0702030302020204" pitchFamily="66" charset="0"/>
              <a:cs typeface="Comic Sans MS" panose="030F0702030302020204" pitchFamily="66" charset="0"/>
            </a:endParaRPr>
          </a:p>
          <a:p>
            <a:pPr indent="0">
              <a:buNone/>
            </a:pPr>
            <a:r>
              <a:rPr lang="en-US" altLang="zh-CN" sz="3600" b="1" dirty="0">
                <a:latin typeface="Comic Sans MS" panose="030F0702030302020204" pitchFamily="66" charset="0"/>
                <a:cs typeface="Comic Sans MS" panose="030F0702030302020204" pitchFamily="66" charset="0"/>
              </a:rPr>
              <a:t>        </a:t>
            </a:r>
            <a:r>
              <a:rPr lang="en-US" altLang="zh-CN" sz="2800" b="1" dirty="0">
                <a:latin typeface="Comic Sans MS" panose="030F0702030302020204" pitchFamily="66" charset="0"/>
                <a:cs typeface="Comic Sans MS" panose="030F0702030302020204" pitchFamily="66" charset="0"/>
              </a:rPr>
              <a:t>(A villager from Changtang)</a:t>
            </a:r>
            <a:endParaRPr lang="en-US" altLang="zh-CN" sz="2800" b="1" dirty="0">
              <a:latin typeface="Bernard MT Condensed" panose="02050806060905020404" charset="0"/>
              <a:cs typeface="Bernard MT Condensed" panose="02050806060905020404" charset="0"/>
            </a:endParaRPr>
          </a:p>
          <a:p>
            <a:pPr indent="0">
              <a:buNone/>
            </a:pPr>
            <a:endParaRPr lang="en-US" altLang="zh-CN" sz="2800" b="1" dirty="0">
              <a:latin typeface="Bernard MT Condensed" panose="02050806060905020404" charset="0"/>
              <a:cs typeface="Bernard MT Condensed" panose="02050806060905020404" charset="0"/>
            </a:endParaRPr>
          </a:p>
          <a:p>
            <a:pPr indent="0">
              <a:buNone/>
            </a:pPr>
            <a:r>
              <a:rPr lang="en-US" altLang="zh-CN" sz="3600" b="1" dirty="0">
                <a:latin typeface="Bernard MT Condensed" panose="02050806060905020404" charset="0"/>
                <a:cs typeface="Bernard MT Condensed" panose="02050806060905020404" charset="0"/>
                <a:hlinkClick r:id="rId3" action="ppaction://hlinksldjump"/>
              </a:rPr>
              <a:t>Job</a:t>
            </a:r>
            <a:r>
              <a:rPr lang="en-US" altLang="zh-CN" sz="3600" b="1" dirty="0">
                <a:latin typeface="Bernard MT Condensed" panose="02050806060905020404" charset="0"/>
                <a:cs typeface="Bernard MT Condensed" panose="02050806060905020404" charset="0"/>
              </a:rPr>
              <a:t>:   </a:t>
            </a:r>
            <a:r>
              <a:rPr lang="en-US" altLang="zh-CN" sz="3600" b="1" dirty="0">
                <a:latin typeface="Comic Sans MS" panose="030F0702030302020204" pitchFamily="66" charset="0"/>
                <a:cs typeface="Comic Sans MS" panose="030F0702030302020204" pitchFamily="66" charset="0"/>
              </a:rPr>
              <a:t>1. Guide</a:t>
            </a:r>
            <a:endParaRPr lang="en-US" altLang="zh-CN" sz="3600" b="1" dirty="0">
              <a:latin typeface="Comic Sans MS" panose="030F0702030302020204" pitchFamily="66" charset="0"/>
              <a:cs typeface="Comic Sans MS" panose="030F0702030302020204" pitchFamily="66" charset="0"/>
            </a:endParaRPr>
          </a:p>
          <a:p>
            <a:pPr indent="0">
              <a:buNone/>
            </a:pPr>
            <a:r>
              <a:rPr lang="en-US" altLang="zh-CN" sz="3600" b="1" dirty="0">
                <a:latin typeface="Comic Sans MS" panose="030F0702030302020204" pitchFamily="66" charset="0"/>
                <a:cs typeface="Comic Sans MS" panose="030F0702030302020204" pitchFamily="66" charset="0"/>
              </a:rPr>
              <a:t>     2. ________</a:t>
            </a:r>
            <a:endParaRPr lang="en-US" altLang="zh-CN" sz="3600" b="1" dirty="0">
              <a:latin typeface="Comic Sans MS" panose="030F0702030302020204" pitchFamily="66" charset="0"/>
              <a:cs typeface="Comic Sans MS" panose="030F0702030302020204" pitchFamily="66" charset="0"/>
            </a:endParaRPr>
          </a:p>
          <a:p>
            <a:pPr indent="0">
              <a:buNone/>
            </a:pPr>
            <a:endParaRPr lang="en-US" altLang="zh-CN" sz="3600" b="1" dirty="0">
              <a:latin typeface="Bernard MT Condensed" panose="02050806060905020404" charset="0"/>
              <a:cs typeface="Bernard MT Condensed" panose="02050806060905020404" charset="0"/>
            </a:endParaRPr>
          </a:p>
          <a:p>
            <a:pPr indent="0">
              <a:buNone/>
            </a:pPr>
            <a:r>
              <a:rPr lang="en-US" altLang="zh-CN" sz="3600" b="1" dirty="0">
                <a:solidFill>
                  <a:srgbClr val="C00000"/>
                </a:solidFill>
                <a:latin typeface="Bernard MT Condensed" panose="02050806060905020404" charset="0"/>
                <a:cs typeface="Bernard MT Condensed" panose="02050806060905020404" charset="0"/>
              </a:rPr>
              <a:t>Belief</a:t>
            </a:r>
            <a:r>
              <a:rPr lang="en-US" altLang="zh-CN" sz="3600" b="1" dirty="0">
                <a:latin typeface="Bernard MT Condensed" panose="02050806060905020404" charset="0"/>
                <a:cs typeface="Bernard MT Condensed" panose="02050806060905020404" charset="0"/>
              </a:rPr>
              <a:t>:</a:t>
            </a:r>
            <a:r>
              <a:rPr lang="en-US" altLang="zh-CN" sz="3600" b="1" dirty="0">
                <a:latin typeface="Comic Sans MS" panose="030F0702030302020204" pitchFamily="66" charset="0"/>
              </a:rPr>
              <a:t> </a:t>
            </a:r>
            <a:endParaRPr lang="en-US" altLang="zh-CN" sz="3600" b="1" dirty="0">
              <a:latin typeface="Comic Sans MS" panose="030F0702030302020204" pitchFamily="66" charset="0"/>
            </a:endParaRPr>
          </a:p>
        </p:txBody>
      </p:sp>
      <p:sp>
        <p:nvSpPr>
          <p:cNvPr id="9" name="AutoShape 1"/>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AutoShape 3"/>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文本框 12"/>
          <p:cNvSpPr txBox="1"/>
          <p:nvPr/>
        </p:nvSpPr>
        <p:spPr>
          <a:xfrm>
            <a:off x="2426412" y="1631745"/>
            <a:ext cx="1416050" cy="645160"/>
          </a:xfrm>
          <a:prstGeom prst="rect">
            <a:avLst/>
          </a:prstGeom>
          <a:noFill/>
          <a:effectLst>
            <a:outerShdw sx="1000" sy="1000" algn="ctr" rotWithShape="0">
              <a:srgbClr val="000000"/>
            </a:outerShdw>
          </a:effectLst>
        </p:spPr>
        <p:txBody>
          <a:bodyPr wrap="none" rtlCol="0">
            <a:spAutoFit/>
          </a:bodyPr>
          <a:lstStyle/>
          <a:p>
            <a:r>
              <a:rPr lang="en-US" altLang="zh-CN" sz="3600" b="1" dirty="0" err="1">
                <a:solidFill>
                  <a:schemeClr val="accent5">
                    <a:lumMod val="75000"/>
                  </a:schemeClr>
                </a:solidFill>
                <a:latin typeface="Comic Sans MS" panose="030F0702030302020204" pitchFamily="66" charset="0"/>
              </a:rPr>
              <a:t>Zhaxi</a:t>
            </a:r>
            <a:endParaRPr lang="en-US" altLang="zh-CN" sz="3600" b="1" dirty="0" err="1">
              <a:solidFill>
                <a:schemeClr val="accent5">
                  <a:lumMod val="75000"/>
                </a:schemeClr>
              </a:solidFill>
              <a:latin typeface="Comic Sans MS" panose="030F0702030302020204" pitchFamily="66" charset="0"/>
            </a:endParaRPr>
          </a:p>
        </p:txBody>
      </p:sp>
      <p:sp>
        <p:nvSpPr>
          <p:cNvPr id="16" name="文本框 15"/>
          <p:cNvSpPr txBox="1"/>
          <p:nvPr/>
        </p:nvSpPr>
        <p:spPr>
          <a:xfrm>
            <a:off x="1944482" y="5921514"/>
            <a:ext cx="7043916" cy="58477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chemeClr val="accent5">
                    <a:lumMod val="75000"/>
                  </a:schemeClr>
                </a:solidFill>
                <a:latin typeface="Comic Sans MS" panose="030F0702030302020204" pitchFamily="66" charset="0"/>
              </a:rPr>
              <a:t>Saving animals is saving ourselves.</a:t>
            </a:r>
            <a:endParaRPr lang="en-US" altLang="zh-CN" sz="3200" b="1" dirty="0">
              <a:solidFill>
                <a:schemeClr val="accent5">
                  <a:lumMod val="75000"/>
                </a:schemeClr>
              </a:solidFill>
              <a:latin typeface="Comic Sans MS" panose="030F0702030302020204" pitchFamily="66" charset="0"/>
            </a:endParaRPr>
          </a:p>
        </p:txBody>
      </p:sp>
      <p:pic>
        <p:nvPicPr>
          <p:cNvPr id="2" name="图片 1" descr="1"/>
          <p:cNvPicPr>
            <a:picLocks noChangeAspect="1"/>
          </p:cNvPicPr>
          <p:nvPr/>
        </p:nvPicPr>
        <p:blipFill>
          <a:blip r:embed="rId4">
            <a:clrChange>
              <a:clrFrom>
                <a:srgbClr val="FFFFFF">
                  <a:alpha val="100000"/>
                </a:srgbClr>
              </a:clrFrom>
              <a:clrTo>
                <a:srgbClr val="FFFFFF">
                  <a:alpha val="100000"/>
                  <a:alpha val="0"/>
                </a:srgbClr>
              </a:clrTo>
            </a:clrChange>
          </a:blip>
          <a:srcRect r="54547"/>
          <a:stretch>
            <a:fillRect/>
          </a:stretch>
        </p:blipFill>
        <p:spPr>
          <a:xfrm>
            <a:off x="7220585" y="121285"/>
            <a:ext cx="4841875" cy="6584950"/>
          </a:xfrm>
          <a:prstGeom prst="rect">
            <a:avLst/>
          </a:prstGeom>
        </p:spPr>
      </p:pic>
      <p:sp>
        <p:nvSpPr>
          <p:cNvPr id="14" name="文本框 13"/>
          <p:cNvSpPr txBox="1"/>
          <p:nvPr/>
        </p:nvSpPr>
        <p:spPr>
          <a:xfrm>
            <a:off x="2298724" y="4822620"/>
            <a:ext cx="8644890" cy="58356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rgbClr val="C00000"/>
                </a:solidFill>
                <a:latin typeface="Comic Sans MS" panose="030F0702030302020204" pitchFamily="66" charset="0"/>
              </a:rPr>
              <a:t>Protector </a:t>
            </a:r>
            <a:r>
              <a:rPr lang="en-US" altLang="zh-CN" sz="2800" b="1" dirty="0">
                <a:solidFill>
                  <a:schemeClr val="tx1"/>
                </a:solidFill>
                <a:latin typeface="Comic Sans MS" panose="030F0702030302020204" pitchFamily="66" charset="0"/>
              </a:rPr>
              <a:t>(Changtang National Nature </a:t>
            </a:r>
            <a:r>
              <a:rPr lang="en-US" altLang="zh-CN" sz="2800" b="1" dirty="0">
                <a:solidFill>
                  <a:srgbClr val="C00000"/>
                </a:solidFill>
                <a:latin typeface="Comic Sans MS" panose="030F0702030302020204" pitchFamily="66" charset="0"/>
              </a:rPr>
              <a:t>Reserve</a:t>
            </a:r>
            <a:r>
              <a:rPr lang="en-US" altLang="zh-CN" sz="2800" b="1" dirty="0">
                <a:solidFill>
                  <a:schemeClr val="tx1"/>
                </a:solidFill>
                <a:latin typeface="Comic Sans MS" panose="030F0702030302020204" pitchFamily="66" charset="0"/>
              </a:rPr>
              <a:t>)</a:t>
            </a:r>
            <a:endParaRPr lang="en-US" altLang="zh-CN" sz="2800" b="1" dirty="0">
              <a:solidFill>
                <a:schemeClr val="tx1"/>
              </a:solidFill>
              <a:latin typeface="Comic Sans MS" panose="030F0702030302020204" pitchFamily="66" charset="0"/>
            </a:endParaRPr>
          </a:p>
        </p:txBody>
      </p:sp>
      <p:pic>
        <p:nvPicPr>
          <p:cNvPr id="15" name="图片 4"/>
          <p:cNvPicPr>
            <a:picLocks noChangeAspect="1" noChangeArrowheads="1"/>
          </p:cNvPicPr>
          <p:nvPr>
            <p:custDataLst>
              <p:tags r:id="rId5"/>
            </p:custDataLst>
          </p:nvPr>
        </p:nvPicPr>
        <p:blipFill>
          <a:blip r:embed="rId6">
            <a:lum bright="6000"/>
            <a:extLst>
              <a:ext uri="{28A0092B-C50C-407E-A947-70E740481C1C}">
                <a14:useLocalDpi xmlns:a14="http://schemas.microsoft.com/office/drawing/2010/main" val="0"/>
              </a:ext>
            </a:extLst>
          </a:blip>
          <a:srcRect/>
          <a:stretch>
            <a:fillRect/>
          </a:stretch>
        </p:blipFill>
        <p:spPr bwMode="auto">
          <a:xfrm>
            <a:off x="4253865" y="1431006"/>
            <a:ext cx="4734560" cy="33913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图片 9" descr="C:\Users\86188\Pictures\1.jpg1"/>
          <p:cNvPicPr>
            <a:picLocks noChangeAspect="1"/>
          </p:cNvPicPr>
          <p:nvPr/>
        </p:nvPicPr>
        <p:blipFill>
          <a:blip r:embed="rId7"/>
          <a:srcRect/>
          <a:stretch>
            <a:fillRect/>
          </a:stretch>
        </p:blipFill>
        <p:spPr>
          <a:xfrm rot="780000">
            <a:off x="2971800" y="1379220"/>
            <a:ext cx="5946775" cy="3519170"/>
          </a:xfrm>
          <a:prstGeom prst="rect">
            <a:avLst/>
          </a:prstGeom>
          <a:ln>
            <a:noFill/>
          </a:ln>
          <a:effectLst>
            <a:outerShdw blurRad="292100" dist="139700" dir="2700000" algn="tl" rotWithShape="0">
              <a:srgbClr val="333333">
                <a:alpha val="65000"/>
              </a:srgbClr>
            </a:outerShdw>
          </a:effectLst>
        </p:spPr>
      </p:pic>
      <p:pic>
        <p:nvPicPr>
          <p:cNvPr id="12" name="图片 11" descr="C:\Users\86188\Pictures\2.jpg2"/>
          <p:cNvPicPr>
            <a:picLocks noChangeAspect="1"/>
          </p:cNvPicPr>
          <p:nvPr/>
        </p:nvPicPr>
        <p:blipFill>
          <a:blip r:embed="rId8"/>
          <a:srcRect/>
          <a:stretch>
            <a:fillRect/>
          </a:stretch>
        </p:blipFill>
        <p:spPr>
          <a:xfrm>
            <a:off x="2652395" y="1395095"/>
            <a:ext cx="5946775" cy="3488055"/>
          </a:xfrm>
          <a:prstGeom prst="rect">
            <a:avLst/>
          </a:prstGeom>
          <a:ln>
            <a:noFill/>
          </a:ln>
          <a:effectLst>
            <a:outerShdw blurRad="292100" dist="139700" dir="2700000" algn="tl" rotWithShape="0">
              <a:srgbClr val="333333">
                <a:alpha val="65000"/>
              </a:srgbClr>
            </a:outerShdw>
          </a:effectLst>
        </p:spPr>
      </p:pic>
      <p:pic>
        <p:nvPicPr>
          <p:cNvPr id="17" name="图片 16" descr="C:\Users\86188\Pictures\3.jpg3"/>
          <p:cNvPicPr>
            <a:picLocks noChangeAspect="1"/>
          </p:cNvPicPr>
          <p:nvPr/>
        </p:nvPicPr>
        <p:blipFill>
          <a:blip r:embed="rId9"/>
          <a:srcRect/>
          <a:stretch>
            <a:fillRect/>
          </a:stretch>
        </p:blipFill>
        <p:spPr>
          <a:xfrm rot="20760000">
            <a:off x="3027045" y="938530"/>
            <a:ext cx="5773420" cy="4330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图片 17" descr="C:\Users\86188\Pictures\4.jpg4"/>
          <p:cNvPicPr>
            <a:picLocks noChangeAspect="1"/>
          </p:cNvPicPr>
          <p:nvPr/>
        </p:nvPicPr>
        <p:blipFill>
          <a:blip r:embed="rId10"/>
          <a:srcRect/>
          <a:stretch>
            <a:fillRect/>
          </a:stretch>
        </p:blipFill>
        <p:spPr>
          <a:xfrm>
            <a:off x="3157220" y="1395095"/>
            <a:ext cx="6081395" cy="3931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图片 18" descr="C:\Users\86188\Pictures\5.jpg5"/>
          <p:cNvPicPr>
            <a:picLocks noChangeAspect="1"/>
          </p:cNvPicPr>
          <p:nvPr/>
        </p:nvPicPr>
        <p:blipFill>
          <a:blip r:embed="rId11"/>
          <a:srcRect/>
          <a:stretch>
            <a:fillRect/>
          </a:stretch>
        </p:blipFill>
        <p:spPr>
          <a:xfrm rot="420000">
            <a:off x="2643505" y="1364615"/>
            <a:ext cx="6955155" cy="39922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par>
                          <p:cTn id="20" fill="hold">
                            <p:stCondLst>
                              <p:cond delay="500"/>
                            </p:stCondLst>
                            <p:childTnLst>
                              <p:par>
                                <p:cTn id="21" presetID="22" presetClass="entr" presetSubtype="8" fill="hold" nodeType="afterEffect">
                                  <p:stCondLst>
                                    <p:cond delay="30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1300"/>
                            </p:stCondLst>
                            <p:childTnLst>
                              <p:par>
                                <p:cTn id="25" presetID="9" presetClass="entr" presetSubtype="0" fill="hold" nodeType="afterEffect">
                                  <p:stCondLst>
                                    <p:cond delay="30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par>
                          <p:cTn id="28" fill="hold">
                            <p:stCondLst>
                              <p:cond delay="2100"/>
                            </p:stCondLst>
                            <p:childTnLst>
                              <p:par>
                                <p:cTn id="29" presetID="14" presetClass="entr" presetSubtype="10" fill="hold" nodeType="afterEffect">
                                  <p:stCondLst>
                                    <p:cond delay="30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par>
                          <p:cTn id="32" fill="hold">
                            <p:stCondLst>
                              <p:cond delay="2900"/>
                            </p:stCondLst>
                            <p:childTnLst>
                              <p:par>
                                <p:cTn id="33" presetID="14" presetClass="entr" presetSubtype="10" fill="hold" nodeType="afterEffect">
                                  <p:stCondLst>
                                    <p:cond delay="30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par>
                          <p:cTn id="36" fill="hold">
                            <p:stCondLst>
                              <p:cond delay="3700"/>
                            </p:stCondLst>
                            <p:childTnLst>
                              <p:par>
                                <p:cTn id="37" presetID="14" presetClass="entr" presetSubtype="10" fill="hold" nodeType="afterEffect">
                                  <p:stCondLst>
                                    <p:cond delay="30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xit" presetSubtype="10" fill="hold" nodeType="clickEffect">
                                  <p:stCondLst>
                                    <p:cond delay="0"/>
                                  </p:stCondLst>
                                  <p:childTnLst>
                                    <p:animEffect transition="out" filter="randombar(horizontal)">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par>
                                <p:cTn id="45" presetID="14" presetClass="exit" presetSubtype="10" fill="hold" nodeType="withEffect">
                                  <p:stCondLst>
                                    <p:cond delay="0"/>
                                  </p:stCondLst>
                                  <p:childTnLst>
                                    <p:animEffect transition="out" filter="randombar(horizontal)">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par>
                                <p:cTn id="48" presetID="14" presetClass="exit" presetSubtype="10" fill="hold" nodeType="withEffect">
                                  <p:stCondLst>
                                    <p:cond delay="0"/>
                                  </p:stCondLst>
                                  <p:childTnLst>
                                    <p:animEffect transition="out" filter="randombar(horizontal)">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par>
                                <p:cTn id="51" presetID="14" presetClass="exit" presetSubtype="10" fill="hold" nodeType="withEffect">
                                  <p:stCondLst>
                                    <p:cond delay="0"/>
                                  </p:stCondLst>
                                  <p:childTnLst>
                                    <p:animEffect transition="out" filter="randombar(horizontal)">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par>
                                <p:cTn id="54" presetID="14" presetClass="exit" presetSubtype="10" fill="hold" nodeType="withEffect">
                                  <p:stCondLst>
                                    <p:cond delay="0"/>
                                  </p:stCondLst>
                                  <p:childTnLst>
                                    <p:animEffect transition="out" filter="randombar(horizontal)">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par>
                                <p:cTn id="57" presetID="14" presetClass="exit" presetSubtype="10" fill="hold" nodeType="withEffect">
                                  <p:stCondLst>
                                    <p:cond delay="0"/>
                                  </p:stCondLst>
                                  <p:childTnLst>
                                    <p:animEffect transition="out" filter="randombar(horizontal)">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0-#ppt_w/2"/>
                                          </p:val>
                                        </p:tav>
                                        <p:tav tm="100000">
                                          <p:val>
                                            <p:strVal val="#ppt_x"/>
                                          </p:val>
                                        </p:tav>
                                      </p:tavLst>
                                    </p:anim>
                                    <p:anim calcmode="lin" valueType="num">
                                      <p:cBhvr additive="base">
                                        <p:cTn id="6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6" grpId="0" bldLvl="0" animBg="1"/>
      <p:bldP spid="1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3666" y="-67392"/>
            <a:ext cx="4447253" cy="1178011"/>
            <a:chOff x="180974" y="0"/>
            <a:chExt cx="4447253" cy="1178011"/>
          </a:xfrm>
        </p:grpSpPr>
        <p:pic>
          <p:nvPicPr>
            <p:cNvPr id="5" name="图片 4"/>
            <p:cNvPicPr>
              <a:picLocks noChangeAspect="1"/>
            </p:cNvPicPr>
            <p:nvPr/>
          </p:nvPicPr>
          <p:blipFill rotWithShape="1">
            <a:blip r:embed="rId1" cstate="print">
              <a:extLst>
                <a:ext uri="{BEBA8EAE-BF5A-486C-A8C5-ECC9F3942E4B}">
                  <a14:imgProps xmlns:a14="http://schemas.microsoft.com/office/drawing/2010/main">
                    <a14:imgLayer r:embed="rId2">
                      <a14:imgEffect>
                        <a14:backgroundRemoval t="10000" b="90000" l="10000" r="90000">
                          <a14:foregroundMark x1="59231" y1="44802" x2="59231" y2="44802"/>
                          <a14:backgroundMark x1="12000" y1="15666" x2="12000" y2="15666"/>
                          <a14:backgroundMark x1="18615" y1="13324" x2="18615" y2="13324"/>
                          <a14:backgroundMark x1="59538" y1="66764" x2="59538" y2="66764"/>
                          <a14:backgroundMark x1="59385" y1="65593" x2="59385" y2="65593"/>
                          <a14:backgroundMark x1="59692" y1="64275" x2="59692" y2="64275"/>
                          <a14:backgroundMark x1="59846" y1="63690" x2="59846" y2="63690"/>
                          <a14:backgroundMark x1="49538" y1="38653" x2="49538" y2="38653"/>
                          <a14:backgroundMark x1="50615" y1="36457" x2="50615" y2="36457"/>
                          <a14:backgroundMark x1="50769" y1="38067" x2="50769" y2="38067"/>
                          <a14:backgroundMark x1="52923" y1="37042" x2="52923" y2="37042"/>
                          <a14:backgroundMark x1="50923" y1="35871" x2="50923" y2="35871"/>
                          <a14:backgroundMark x1="55538" y1="60615" x2="55538" y2="60615"/>
                        </a14:backgroundRemoval>
                      </a14:imgEffect>
                    </a14:imgLayer>
                  </a14:imgProps>
                </a:ext>
                <a:ext uri="{28A0092B-C50C-407E-A947-70E740481C1C}">
                  <a14:useLocalDpi xmlns:a14="http://schemas.microsoft.com/office/drawing/2010/main" val="0"/>
                </a:ext>
              </a:extLst>
            </a:blip>
            <a:srcRect l="30808" t="16493" r="27272" b="21024"/>
            <a:stretch>
              <a:fillRect/>
            </a:stretch>
          </p:blipFill>
          <p:spPr>
            <a:xfrm>
              <a:off x="180974" y="0"/>
              <a:ext cx="990601" cy="1178011"/>
            </a:xfrm>
            <a:prstGeom prst="rect">
              <a:avLst/>
            </a:prstGeom>
            <a:effectLst>
              <a:outerShdw blurRad="165100" dist="203200" dir="5400000" algn="ctr" rotWithShape="0">
                <a:srgbClr val="000000">
                  <a:alpha val="87000"/>
                </a:srgbClr>
              </a:outerShdw>
            </a:effectLst>
          </p:spPr>
        </p:pic>
        <p:sp>
          <p:nvSpPr>
            <p:cNvPr id="6" name="文本框 5"/>
            <p:cNvSpPr txBox="1"/>
            <p:nvPr/>
          </p:nvSpPr>
          <p:spPr>
            <a:xfrm>
              <a:off x="981075" y="235062"/>
              <a:ext cx="3647152" cy="830997"/>
            </a:xfrm>
            <a:prstGeom prst="rect">
              <a:avLst/>
            </a:prstGeom>
            <a:noFill/>
            <a:effectLst>
              <a:outerShdw blurRad="139700" dist="76200" dir="5400000" algn="ctr" rotWithShape="0">
                <a:srgbClr val="000000">
                  <a:alpha val="96000"/>
                </a:srgbClr>
              </a:outerShdw>
            </a:effectLst>
          </p:spPr>
          <p:txBody>
            <a:bodyPr wrap="none" rtlCol="0">
              <a:spAutoFit/>
            </a:bodyPr>
            <a:lstStyle/>
            <a:p>
              <a:r>
                <a:rPr lang="en-US" altLang="zh-CN" sz="4800" b="1" dirty="0">
                  <a:latin typeface="Monotype Corsiva" panose="03010101010201010101" pitchFamily="66" charset="0"/>
                </a:rPr>
                <a:t>Read for “Ears”</a:t>
              </a:r>
              <a:endParaRPr lang="zh-CN" altLang="en-US" sz="4800" b="1" dirty="0">
                <a:latin typeface="Monotype Corsiva" panose="03010101010201010101" pitchFamily="66" charset="0"/>
              </a:endParaRPr>
            </a:p>
          </p:txBody>
        </p:sp>
      </p:grpSp>
      <p:sp>
        <p:nvSpPr>
          <p:cNvPr id="40" name="矩形 39"/>
          <p:cNvSpPr/>
          <p:nvPr/>
        </p:nvSpPr>
        <p:spPr>
          <a:xfrm>
            <a:off x="2835472" y="2909596"/>
            <a:ext cx="604297" cy="2346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2703287" y="2466127"/>
            <a:ext cx="834390" cy="521970"/>
          </a:xfrm>
          <a:prstGeom prst="rect">
            <a:avLst/>
          </a:prstGeom>
          <a:noFill/>
          <a:effectLst>
            <a:outerShdw sx="1000" sy="1000" algn="ctr" rotWithShape="0">
              <a:srgbClr val="000000"/>
            </a:outerShdw>
          </a:effectLst>
        </p:spPr>
        <p:txBody>
          <a:bodyPr wrap="none" rtlCol="0">
            <a:spAutoFit/>
          </a:bodyPr>
          <a:lstStyle/>
          <a:p>
            <a:r>
              <a:rPr lang="en-US" altLang="zh-CN" sz="2800" b="1" dirty="0">
                <a:latin typeface="Comic Sans MS" panose="030F0702030302020204" pitchFamily="66" charset="0"/>
              </a:rPr>
              <a:t>200</a:t>
            </a:r>
            <a:endParaRPr lang="zh-CN" altLang="en-US" sz="2800" b="1" dirty="0">
              <a:latin typeface="Comic Sans MS" panose="030F0702030302020204" pitchFamily="66" charset="0"/>
            </a:endParaRPr>
          </a:p>
        </p:txBody>
      </p:sp>
      <p:sp>
        <p:nvSpPr>
          <p:cNvPr id="42" name="矩形 41"/>
          <p:cNvSpPr/>
          <p:nvPr/>
        </p:nvSpPr>
        <p:spPr>
          <a:xfrm>
            <a:off x="4634131" y="4841666"/>
            <a:ext cx="604297" cy="419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文本框 42"/>
          <p:cNvSpPr txBox="1"/>
          <p:nvPr/>
        </p:nvSpPr>
        <p:spPr>
          <a:xfrm>
            <a:off x="4581164" y="4420053"/>
            <a:ext cx="623889" cy="523220"/>
          </a:xfrm>
          <a:prstGeom prst="rect">
            <a:avLst/>
          </a:prstGeom>
          <a:noFill/>
          <a:effectLst>
            <a:outerShdw sx="1000" sy="1000" algn="ctr" rotWithShape="0">
              <a:srgbClr val="000000"/>
            </a:outerShdw>
          </a:effectLst>
        </p:spPr>
        <p:txBody>
          <a:bodyPr wrap="none" rtlCol="0">
            <a:spAutoFit/>
          </a:bodyPr>
          <a:lstStyle/>
          <a:p>
            <a:r>
              <a:rPr lang="en-US" altLang="zh-CN" sz="2800" b="1" dirty="0">
                <a:latin typeface="Comic Sans MS" panose="030F0702030302020204" pitchFamily="66" charset="0"/>
              </a:rPr>
              <a:t>47</a:t>
            </a:r>
            <a:endParaRPr lang="zh-CN" altLang="en-US" sz="2800" b="1" dirty="0">
              <a:latin typeface="Comic Sans MS" panose="030F0702030302020204" pitchFamily="66" charset="0"/>
            </a:endParaRPr>
          </a:p>
        </p:txBody>
      </p:sp>
      <p:sp>
        <p:nvSpPr>
          <p:cNvPr id="44" name="矩形 43"/>
          <p:cNvSpPr/>
          <p:nvPr/>
        </p:nvSpPr>
        <p:spPr>
          <a:xfrm>
            <a:off x="7160281" y="4522838"/>
            <a:ext cx="573339" cy="729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7176929" y="4127953"/>
            <a:ext cx="623889" cy="523220"/>
          </a:xfrm>
          <a:prstGeom prst="rect">
            <a:avLst/>
          </a:prstGeom>
          <a:noFill/>
          <a:ln>
            <a:noFill/>
          </a:ln>
          <a:effectLst>
            <a:outerShdw sx="1000" sy="1000" algn="ctr" rotWithShape="0">
              <a:srgbClr val="000000"/>
            </a:outerShdw>
          </a:effectLst>
        </p:spPr>
        <p:txBody>
          <a:bodyPr wrap="none" rtlCol="0">
            <a:spAutoFit/>
          </a:bodyPr>
          <a:lstStyle/>
          <a:p>
            <a:r>
              <a:rPr lang="en-US" altLang="zh-CN" sz="2800" b="1" dirty="0">
                <a:latin typeface="Comic Sans MS" panose="030F0702030302020204" pitchFamily="66" charset="0"/>
              </a:rPr>
              <a:t>60</a:t>
            </a:r>
            <a:endParaRPr lang="zh-CN" altLang="en-US" sz="2800" b="1" dirty="0">
              <a:latin typeface="Comic Sans MS" panose="030F0702030302020204" pitchFamily="66" charset="0"/>
            </a:endParaRPr>
          </a:p>
        </p:txBody>
      </p:sp>
      <p:sp>
        <p:nvSpPr>
          <p:cNvPr id="46" name="矩形 45"/>
          <p:cNvSpPr/>
          <p:nvPr/>
        </p:nvSpPr>
        <p:spPr>
          <a:xfrm>
            <a:off x="8744499" y="3150507"/>
            <a:ext cx="604297" cy="2108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8624896" y="2736050"/>
            <a:ext cx="843501" cy="523220"/>
          </a:xfrm>
          <a:prstGeom prst="rect">
            <a:avLst/>
          </a:prstGeom>
          <a:noFill/>
          <a:effectLst>
            <a:outerShdw sx="1000" sy="1000" algn="ctr" rotWithShape="0">
              <a:srgbClr val="000000"/>
            </a:outerShdw>
          </a:effectLst>
        </p:spPr>
        <p:txBody>
          <a:bodyPr wrap="none" rtlCol="0">
            <a:spAutoFit/>
          </a:bodyPr>
          <a:lstStyle/>
          <a:p>
            <a:r>
              <a:rPr lang="en-US" altLang="zh-CN" sz="2800" b="1" dirty="0">
                <a:latin typeface="Comic Sans MS" panose="030F0702030302020204" pitchFamily="66" charset="0"/>
              </a:rPr>
              <a:t>170</a:t>
            </a:r>
            <a:endParaRPr lang="zh-CN" altLang="en-US" sz="2800" b="1" dirty="0">
              <a:latin typeface="Comic Sans MS" panose="030F0702030302020204" pitchFamily="66" charset="0"/>
            </a:endParaRPr>
          </a:p>
        </p:txBody>
      </p:sp>
      <p:cxnSp>
        <p:nvCxnSpPr>
          <p:cNvPr id="49" name="直接连接符 48"/>
          <p:cNvCxnSpPr/>
          <p:nvPr/>
        </p:nvCxnSpPr>
        <p:spPr>
          <a:xfrm>
            <a:off x="3444847" y="2932740"/>
            <a:ext cx="1243336" cy="19286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5214850" y="4559366"/>
            <a:ext cx="1962079" cy="302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7720514" y="3144930"/>
            <a:ext cx="1010377" cy="13953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876935" y="905150"/>
            <a:ext cx="9535380" cy="5047699"/>
            <a:chOff x="1171575" y="972542"/>
            <a:chExt cx="9535380" cy="5047699"/>
          </a:xfrm>
        </p:grpSpPr>
        <p:grpSp>
          <p:nvGrpSpPr>
            <p:cNvPr id="39" name="组合 38"/>
            <p:cNvGrpSpPr/>
            <p:nvPr/>
          </p:nvGrpSpPr>
          <p:grpSpPr>
            <a:xfrm>
              <a:off x="1171575" y="1518883"/>
              <a:ext cx="9535380" cy="4501358"/>
              <a:chOff x="1711740" y="1635211"/>
              <a:chExt cx="7874220" cy="4501358"/>
            </a:xfrm>
          </p:grpSpPr>
          <p:grpSp>
            <p:nvGrpSpPr>
              <p:cNvPr id="29" name="组合 28"/>
              <p:cNvGrpSpPr/>
              <p:nvPr/>
            </p:nvGrpSpPr>
            <p:grpSpPr>
              <a:xfrm>
                <a:off x="2504442" y="1635211"/>
                <a:ext cx="7081518" cy="3891824"/>
                <a:chOff x="2504442" y="1635211"/>
                <a:chExt cx="7081518" cy="3891824"/>
              </a:xfrm>
            </p:grpSpPr>
            <p:grpSp>
              <p:nvGrpSpPr>
                <p:cNvPr id="17" name="组合 16"/>
                <p:cNvGrpSpPr/>
                <p:nvPr/>
              </p:nvGrpSpPr>
              <p:grpSpPr>
                <a:xfrm>
                  <a:off x="2606040" y="1635211"/>
                  <a:ext cx="6979920" cy="3830870"/>
                  <a:chOff x="3352800" y="1178011"/>
                  <a:chExt cx="6979920" cy="3830870"/>
                </a:xfrm>
              </p:grpSpPr>
              <p:cxnSp>
                <p:nvCxnSpPr>
                  <p:cNvPr id="11" name="直接箭头连接符 10"/>
                  <p:cNvCxnSpPr/>
                  <p:nvPr/>
                </p:nvCxnSpPr>
                <p:spPr>
                  <a:xfrm flipV="1">
                    <a:off x="3352800" y="1178011"/>
                    <a:ext cx="0" cy="38308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3352800" y="5008880"/>
                    <a:ext cx="6979920"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椭圆 18"/>
                <p:cNvSpPr/>
                <p:nvPr/>
              </p:nvSpPr>
              <p:spPr>
                <a:xfrm>
                  <a:off x="2504442" y="4787906"/>
                  <a:ext cx="203196" cy="1219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504442" y="4109733"/>
                  <a:ext cx="203196" cy="1219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504442" y="3550646"/>
                  <a:ext cx="203196" cy="1219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504442" y="2872471"/>
                  <a:ext cx="203196" cy="1219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504442" y="2208965"/>
                  <a:ext cx="203196" cy="1219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429002" y="5405125"/>
                  <a:ext cx="203196" cy="1219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922522" y="5405125"/>
                  <a:ext cx="203196" cy="1219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045968" y="5405110"/>
                  <a:ext cx="203196" cy="1219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8356608" y="5405110"/>
                  <a:ext cx="203196" cy="1219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9"/>
              <p:cNvSpPr txBox="1"/>
              <p:nvPr/>
            </p:nvSpPr>
            <p:spPr>
              <a:xfrm>
                <a:off x="1948824" y="4648206"/>
                <a:ext cx="623889" cy="523220"/>
              </a:xfrm>
              <a:prstGeom prst="rect">
                <a:avLst/>
              </a:prstGeom>
              <a:noFill/>
              <a:effectLst>
                <a:outerShdw sx="1000" sy="1000" algn="ctr" rotWithShape="0">
                  <a:srgbClr val="000000"/>
                </a:outerShdw>
              </a:effectLst>
            </p:spPr>
            <p:txBody>
              <a:bodyPr wrap="none" rtlCol="0">
                <a:spAutoFit/>
              </a:bodyPr>
              <a:lstStyle/>
              <a:p>
                <a:r>
                  <a:rPr lang="en-US" altLang="zh-CN" sz="2800" b="1" dirty="0">
                    <a:latin typeface="Comic Sans MS" panose="030F0702030302020204" pitchFamily="66" charset="0"/>
                  </a:rPr>
                  <a:t>50</a:t>
                </a:r>
                <a:endParaRPr lang="zh-CN" altLang="en-US" sz="2800" b="1" dirty="0">
                  <a:latin typeface="Comic Sans MS" panose="030F0702030302020204" pitchFamily="66" charset="0"/>
                </a:endParaRPr>
              </a:p>
            </p:txBody>
          </p:sp>
          <p:sp>
            <p:nvSpPr>
              <p:cNvPr id="31" name="文本框 30"/>
              <p:cNvSpPr txBox="1"/>
              <p:nvPr/>
            </p:nvSpPr>
            <p:spPr>
              <a:xfrm>
                <a:off x="1729212" y="3933226"/>
                <a:ext cx="843501" cy="523220"/>
              </a:xfrm>
              <a:prstGeom prst="rect">
                <a:avLst/>
              </a:prstGeom>
              <a:noFill/>
              <a:effectLst>
                <a:outerShdw sx="1000" sy="1000" algn="ctr" rotWithShape="0">
                  <a:srgbClr val="000000"/>
                </a:outerShdw>
              </a:effectLst>
            </p:spPr>
            <p:txBody>
              <a:bodyPr wrap="none" rtlCol="0">
                <a:spAutoFit/>
              </a:bodyPr>
              <a:lstStyle/>
              <a:p>
                <a:r>
                  <a:rPr lang="en-US" altLang="zh-CN" sz="2800" b="1" dirty="0">
                    <a:latin typeface="Comic Sans MS" panose="030F0702030302020204" pitchFamily="66" charset="0"/>
                  </a:rPr>
                  <a:t>100</a:t>
                </a:r>
                <a:endParaRPr lang="zh-CN" altLang="en-US" sz="2800" b="1" dirty="0">
                  <a:latin typeface="Comic Sans MS" panose="030F0702030302020204" pitchFamily="66" charset="0"/>
                </a:endParaRPr>
              </a:p>
            </p:txBody>
          </p:sp>
          <p:sp>
            <p:nvSpPr>
              <p:cNvPr id="32" name="文本框 31"/>
              <p:cNvSpPr txBox="1"/>
              <p:nvPr/>
            </p:nvSpPr>
            <p:spPr>
              <a:xfrm>
                <a:off x="1711740" y="3329667"/>
                <a:ext cx="843501" cy="523220"/>
              </a:xfrm>
              <a:prstGeom prst="rect">
                <a:avLst/>
              </a:prstGeom>
              <a:noFill/>
              <a:effectLst>
                <a:outerShdw sx="1000" sy="1000" algn="ctr" rotWithShape="0">
                  <a:srgbClr val="000000"/>
                </a:outerShdw>
              </a:effectLst>
            </p:spPr>
            <p:txBody>
              <a:bodyPr wrap="none" rtlCol="0">
                <a:spAutoFit/>
              </a:bodyPr>
              <a:lstStyle/>
              <a:p>
                <a:r>
                  <a:rPr lang="en-US" altLang="zh-CN" sz="2800" b="1" dirty="0">
                    <a:latin typeface="Comic Sans MS" panose="030F0702030302020204" pitchFamily="66" charset="0"/>
                  </a:rPr>
                  <a:t>150</a:t>
                </a:r>
                <a:endParaRPr lang="zh-CN" altLang="en-US" sz="2800" b="1" dirty="0">
                  <a:latin typeface="Comic Sans MS" panose="030F0702030302020204" pitchFamily="66" charset="0"/>
                </a:endParaRPr>
              </a:p>
            </p:txBody>
          </p:sp>
          <p:sp>
            <p:nvSpPr>
              <p:cNvPr id="33" name="文本框 32"/>
              <p:cNvSpPr txBox="1"/>
              <p:nvPr/>
            </p:nvSpPr>
            <p:spPr>
              <a:xfrm>
                <a:off x="1711740" y="2695966"/>
                <a:ext cx="843501" cy="523220"/>
              </a:xfrm>
              <a:prstGeom prst="rect">
                <a:avLst/>
              </a:prstGeom>
              <a:noFill/>
              <a:effectLst>
                <a:outerShdw sx="1000" sy="1000" algn="ctr" rotWithShape="0">
                  <a:srgbClr val="000000"/>
                </a:outerShdw>
              </a:effectLst>
            </p:spPr>
            <p:txBody>
              <a:bodyPr wrap="none" rtlCol="0">
                <a:spAutoFit/>
              </a:bodyPr>
              <a:lstStyle/>
              <a:p>
                <a:r>
                  <a:rPr lang="en-US" altLang="zh-CN" sz="2800" b="1" dirty="0">
                    <a:latin typeface="Comic Sans MS" panose="030F0702030302020204" pitchFamily="66" charset="0"/>
                  </a:rPr>
                  <a:t>200</a:t>
                </a:r>
                <a:endParaRPr lang="zh-CN" altLang="en-US" sz="2800" b="1" dirty="0">
                  <a:latin typeface="Comic Sans MS" panose="030F0702030302020204" pitchFamily="66" charset="0"/>
                </a:endParaRPr>
              </a:p>
            </p:txBody>
          </p:sp>
          <p:sp>
            <p:nvSpPr>
              <p:cNvPr id="34" name="文本框 33"/>
              <p:cNvSpPr txBox="1"/>
              <p:nvPr/>
            </p:nvSpPr>
            <p:spPr>
              <a:xfrm>
                <a:off x="1752270" y="2054596"/>
                <a:ext cx="843501" cy="523220"/>
              </a:xfrm>
              <a:prstGeom prst="rect">
                <a:avLst/>
              </a:prstGeom>
              <a:noFill/>
              <a:effectLst>
                <a:outerShdw sx="1000" sy="1000" algn="ctr" rotWithShape="0">
                  <a:srgbClr val="000000"/>
                </a:outerShdw>
              </a:effectLst>
            </p:spPr>
            <p:txBody>
              <a:bodyPr wrap="none" rtlCol="0">
                <a:spAutoFit/>
              </a:bodyPr>
              <a:lstStyle/>
              <a:p>
                <a:r>
                  <a:rPr lang="en-US" altLang="zh-CN" sz="2800" b="1" dirty="0">
                    <a:latin typeface="Comic Sans MS" panose="030F0702030302020204" pitchFamily="66" charset="0"/>
                  </a:rPr>
                  <a:t>250</a:t>
                </a:r>
                <a:endParaRPr lang="zh-CN" altLang="en-US" sz="2800" b="1" dirty="0">
                  <a:latin typeface="Comic Sans MS" panose="030F0702030302020204" pitchFamily="66" charset="0"/>
                </a:endParaRPr>
              </a:p>
            </p:txBody>
          </p:sp>
          <p:sp>
            <p:nvSpPr>
              <p:cNvPr id="35" name="文本框 34"/>
              <p:cNvSpPr txBox="1"/>
              <p:nvPr/>
            </p:nvSpPr>
            <p:spPr>
              <a:xfrm>
                <a:off x="3027898" y="5587990"/>
                <a:ext cx="1005403" cy="523220"/>
              </a:xfrm>
              <a:prstGeom prst="rect">
                <a:avLst/>
              </a:prstGeom>
              <a:noFill/>
              <a:effectLst>
                <a:outerShdw sx="1000" sy="1000" algn="ctr" rotWithShape="0">
                  <a:srgbClr val="000000"/>
                </a:outerShdw>
              </a:effectLst>
            </p:spPr>
            <p:txBody>
              <a:bodyPr wrap="none" rtlCol="0">
                <a:spAutoFit/>
              </a:bodyPr>
              <a:lstStyle/>
              <a:p>
                <a:r>
                  <a:rPr lang="en-US" altLang="zh-CN" sz="2800" dirty="0">
                    <a:latin typeface="Comic Sans MS" panose="030F0702030302020204" pitchFamily="66" charset="0"/>
                  </a:rPr>
                  <a:t>1980</a:t>
                </a:r>
                <a:endParaRPr lang="zh-CN" altLang="en-US" sz="2800" dirty="0">
                  <a:latin typeface="Comic Sans MS" panose="030F0702030302020204" pitchFamily="66" charset="0"/>
                </a:endParaRPr>
              </a:p>
            </p:txBody>
          </p:sp>
          <p:sp>
            <p:nvSpPr>
              <p:cNvPr id="36" name="文本框 35"/>
              <p:cNvSpPr txBox="1"/>
              <p:nvPr/>
            </p:nvSpPr>
            <p:spPr>
              <a:xfrm>
                <a:off x="4521418" y="5587990"/>
                <a:ext cx="1005403" cy="523220"/>
              </a:xfrm>
              <a:prstGeom prst="rect">
                <a:avLst/>
              </a:prstGeom>
              <a:noFill/>
              <a:effectLst>
                <a:outerShdw sx="1000" sy="1000" algn="ctr" rotWithShape="0">
                  <a:srgbClr val="000000"/>
                </a:outerShdw>
              </a:effectLst>
            </p:spPr>
            <p:txBody>
              <a:bodyPr wrap="none" rtlCol="0">
                <a:spAutoFit/>
              </a:bodyPr>
              <a:lstStyle/>
              <a:p>
                <a:r>
                  <a:rPr lang="en-US" altLang="zh-CN" sz="2800" dirty="0">
                    <a:latin typeface="Comic Sans MS" panose="030F0702030302020204" pitchFamily="66" charset="0"/>
                  </a:rPr>
                  <a:t>1996</a:t>
                </a:r>
                <a:endParaRPr lang="zh-CN" altLang="en-US" sz="2800" dirty="0">
                  <a:latin typeface="Comic Sans MS" panose="030F0702030302020204" pitchFamily="66" charset="0"/>
                </a:endParaRPr>
              </a:p>
            </p:txBody>
          </p:sp>
          <p:sp>
            <p:nvSpPr>
              <p:cNvPr id="37" name="文本框 36"/>
              <p:cNvSpPr txBox="1"/>
              <p:nvPr/>
            </p:nvSpPr>
            <p:spPr>
              <a:xfrm>
                <a:off x="6665181" y="5613349"/>
                <a:ext cx="1063112" cy="523220"/>
              </a:xfrm>
              <a:prstGeom prst="rect">
                <a:avLst/>
              </a:prstGeom>
              <a:noFill/>
              <a:effectLst>
                <a:outerShdw sx="1000" sy="1000" algn="ctr" rotWithShape="0">
                  <a:srgbClr val="000000"/>
                </a:outerShdw>
              </a:effectLst>
            </p:spPr>
            <p:txBody>
              <a:bodyPr wrap="none" rtlCol="0">
                <a:spAutoFit/>
              </a:bodyPr>
              <a:lstStyle/>
              <a:p>
                <a:r>
                  <a:rPr lang="en-US" altLang="zh-CN" sz="2800" dirty="0">
                    <a:latin typeface="Comic Sans MS" panose="030F0702030302020204" pitchFamily="66" charset="0"/>
                  </a:rPr>
                  <a:t>2006</a:t>
                </a:r>
                <a:endParaRPr lang="zh-CN" altLang="en-US" sz="2800" dirty="0">
                  <a:latin typeface="Comic Sans MS" panose="030F0702030302020204" pitchFamily="66" charset="0"/>
                </a:endParaRPr>
              </a:p>
            </p:txBody>
          </p:sp>
          <p:sp>
            <p:nvSpPr>
              <p:cNvPr id="38" name="文本框 37"/>
              <p:cNvSpPr txBox="1"/>
              <p:nvPr/>
            </p:nvSpPr>
            <p:spPr>
              <a:xfrm>
                <a:off x="7926650" y="5613349"/>
                <a:ext cx="1005403" cy="523220"/>
              </a:xfrm>
              <a:prstGeom prst="rect">
                <a:avLst/>
              </a:prstGeom>
              <a:noFill/>
              <a:effectLst>
                <a:outerShdw sx="1000" sy="1000" algn="ctr" rotWithShape="0">
                  <a:srgbClr val="000000"/>
                </a:outerShdw>
              </a:effectLst>
            </p:spPr>
            <p:txBody>
              <a:bodyPr wrap="none" rtlCol="0">
                <a:spAutoFit/>
              </a:bodyPr>
              <a:lstStyle/>
              <a:p>
                <a:r>
                  <a:rPr lang="en-US" altLang="zh-CN" sz="2800" dirty="0">
                    <a:latin typeface="Comic Sans MS" panose="030F0702030302020204" pitchFamily="66" charset="0"/>
                  </a:rPr>
                  <a:t>2016</a:t>
                </a:r>
                <a:endParaRPr lang="zh-CN" altLang="en-US" sz="2800" dirty="0">
                  <a:latin typeface="Comic Sans MS" panose="030F0702030302020204" pitchFamily="66" charset="0"/>
                </a:endParaRPr>
              </a:p>
            </p:txBody>
          </p:sp>
        </p:grpSp>
        <p:sp>
          <p:nvSpPr>
            <p:cNvPr id="66" name="文本框 65"/>
            <p:cNvSpPr txBox="1"/>
            <p:nvPr/>
          </p:nvSpPr>
          <p:spPr>
            <a:xfrm>
              <a:off x="4861310" y="972542"/>
              <a:ext cx="2352040" cy="645160"/>
            </a:xfrm>
            <a:prstGeom prst="rect">
              <a:avLst/>
            </a:prstGeom>
            <a:noFill/>
            <a:effectLst>
              <a:outerShdw sx="1000" sy="1000" algn="ctr" rotWithShape="0">
                <a:srgbClr val="000000"/>
              </a:outerShdw>
            </a:effectLst>
          </p:spPr>
          <p:txBody>
            <a:bodyPr wrap="none" rtlCol="0">
              <a:spAutoFit/>
            </a:bodyPr>
            <a:lstStyle/>
            <a:p>
              <a:r>
                <a:rPr lang="en-US" altLang="zh-CN" sz="3600" b="1" dirty="0">
                  <a:latin typeface="Comic Sans MS" panose="030F0702030302020204" pitchFamily="66" charset="0"/>
                </a:rPr>
                <a:t>Population</a:t>
              </a:r>
              <a:endParaRPr lang="zh-CN" altLang="en-US" sz="3600" b="1" dirty="0">
                <a:latin typeface="Comic Sans MS" panose="030F0702030302020204" pitchFamily="66" charset="0"/>
              </a:endParaRPr>
            </a:p>
          </p:txBody>
        </p:sp>
      </p:grpSp>
      <p:sp>
        <p:nvSpPr>
          <p:cNvPr id="68" name="文本框 67"/>
          <p:cNvSpPr txBox="1"/>
          <p:nvPr/>
        </p:nvSpPr>
        <p:spPr>
          <a:xfrm>
            <a:off x="4581164" y="189155"/>
            <a:ext cx="7192995" cy="1077218"/>
          </a:xfrm>
          <a:prstGeom prst="rect">
            <a:avLst/>
          </a:prstGeom>
          <a:noFill/>
          <a:effectLst>
            <a:outerShdw sx="1000" sy="1000" algn="ctr" rotWithShape="0">
              <a:srgbClr val="000000"/>
            </a:outerShdw>
          </a:effectLst>
        </p:spPr>
        <p:txBody>
          <a:bodyPr wrap="none" rtlCol="0">
            <a:spAutoFit/>
          </a:bodyPr>
          <a:lstStyle/>
          <a:p>
            <a:r>
              <a:rPr lang="en-US" altLang="zh-CN" sz="3200" b="1" dirty="0">
                <a:latin typeface="Comic Sans MS" panose="030F0702030302020204" pitchFamily="66" charset="0"/>
              </a:rPr>
              <a:t>What did “I” hear during the day?</a:t>
            </a:r>
            <a:endParaRPr lang="en-US" altLang="zh-CN" sz="3200" b="1" dirty="0">
              <a:latin typeface="Comic Sans MS" panose="030F0702030302020204" pitchFamily="66" charset="0"/>
            </a:endParaRPr>
          </a:p>
          <a:p>
            <a:r>
              <a:rPr lang="en-US" altLang="zh-CN" sz="3200" b="1" dirty="0">
                <a:latin typeface="Comic Sans MS" panose="030F0702030302020204" pitchFamily="66" charset="0"/>
              </a:rPr>
              <a:t>                                (4-6)</a:t>
            </a:r>
            <a:endParaRPr lang="zh-CN" altLang="en-US" sz="3200" b="1" dirty="0">
              <a:latin typeface="Comic Sans MS" panose="030F0702030302020204" pitchFamily="66" charset="0"/>
            </a:endParaRPr>
          </a:p>
        </p:txBody>
      </p:sp>
      <p:sp>
        <p:nvSpPr>
          <p:cNvPr id="69" name="文本框 68"/>
          <p:cNvSpPr txBox="1"/>
          <p:nvPr/>
        </p:nvSpPr>
        <p:spPr>
          <a:xfrm rot="3464836">
            <a:off x="3658777" y="3211223"/>
            <a:ext cx="1165704" cy="646331"/>
          </a:xfrm>
          <a:prstGeom prst="rect">
            <a:avLst/>
          </a:prstGeom>
          <a:solidFill>
            <a:schemeClr val="tx1"/>
          </a:solidFill>
          <a:effectLst>
            <a:outerShdw sx="1000" sy="1000" algn="ctr" rotWithShape="0">
              <a:srgbClr val="000000"/>
            </a:outerShdw>
          </a:effectLst>
        </p:spPr>
        <p:txBody>
          <a:bodyPr wrap="square" rtlCol="0">
            <a:spAutoFit/>
          </a:bodyPr>
          <a:lstStyle/>
          <a:p>
            <a:r>
              <a:rPr lang="en-US" altLang="zh-CN" sz="3600" b="1" dirty="0">
                <a:solidFill>
                  <a:schemeClr val="bg1"/>
                </a:solidFill>
                <a:latin typeface="Comic Sans MS" panose="030F0702030302020204" pitchFamily="66" charset="0"/>
              </a:rPr>
              <a:t>drop</a:t>
            </a:r>
            <a:endParaRPr lang="zh-CN" altLang="en-US" sz="3600" b="1" dirty="0">
              <a:solidFill>
                <a:schemeClr val="bg1"/>
              </a:solidFill>
              <a:latin typeface="Comic Sans MS" panose="030F0702030302020204" pitchFamily="66" charset="0"/>
            </a:endParaRPr>
          </a:p>
        </p:txBody>
      </p:sp>
      <p:sp>
        <p:nvSpPr>
          <p:cNvPr id="70" name="文本框 69"/>
          <p:cNvSpPr txBox="1"/>
          <p:nvPr/>
        </p:nvSpPr>
        <p:spPr>
          <a:xfrm rot="18299964">
            <a:off x="7118768" y="3125672"/>
            <a:ext cx="1847241" cy="646331"/>
          </a:xfrm>
          <a:prstGeom prst="rect">
            <a:avLst/>
          </a:prstGeom>
          <a:solidFill>
            <a:schemeClr val="tx1"/>
          </a:solidFill>
          <a:effectLst>
            <a:outerShdw sx="1000" sy="1000" algn="ctr" rotWithShape="0">
              <a:srgbClr val="000000"/>
            </a:outerShdw>
          </a:effectLst>
        </p:spPr>
        <p:txBody>
          <a:bodyPr wrap="square" rtlCol="0">
            <a:spAutoFit/>
          </a:bodyPr>
          <a:lstStyle/>
          <a:p>
            <a:r>
              <a:rPr lang="en-US" altLang="zh-CN" sz="3600" b="1" dirty="0">
                <a:solidFill>
                  <a:schemeClr val="bg1"/>
                </a:solidFill>
                <a:latin typeface="Comic Sans MS" panose="030F0702030302020204" pitchFamily="66" charset="0"/>
              </a:rPr>
              <a:t>recover</a:t>
            </a:r>
            <a:endParaRPr lang="zh-CN" altLang="en-US" sz="3600" b="1" dirty="0">
              <a:solidFill>
                <a:schemeClr val="bg1"/>
              </a:solidFill>
              <a:latin typeface="Comic Sans MS" panose="030F0702030302020204" pitchFamily="66" charset="0"/>
            </a:endParaRPr>
          </a:p>
        </p:txBody>
      </p:sp>
      <p:sp>
        <p:nvSpPr>
          <p:cNvPr id="71" name="文本框 70"/>
          <p:cNvSpPr txBox="1"/>
          <p:nvPr/>
        </p:nvSpPr>
        <p:spPr>
          <a:xfrm>
            <a:off x="696611" y="2938385"/>
            <a:ext cx="4948564" cy="667170"/>
          </a:xfrm>
          <a:prstGeom prst="rect">
            <a:avLst/>
          </a:prstGeom>
          <a:solidFill>
            <a:schemeClr val="accent2">
              <a:lumMod val="20000"/>
              <a:lumOff val="80000"/>
              <a:alpha val="85000"/>
            </a:schemeClr>
          </a:solidFill>
        </p:spPr>
        <p:txBody>
          <a:bodyPr wrap="square">
            <a:spAutoFit/>
          </a:bodyPr>
          <a:lstStyle/>
          <a:p>
            <a:pPr algn="ctr">
              <a:lnSpc>
                <a:spcPct val="150000"/>
              </a:lnSpc>
            </a:pPr>
            <a:r>
              <a:rPr lang="en-US" altLang="zh-CN" sz="2800" b="1" dirty="0">
                <a:latin typeface="Comic Sans MS" panose="030F0702030302020204" pitchFamily="66" charset="0"/>
              </a:rPr>
              <a:t>a. </a:t>
            </a:r>
            <a:r>
              <a:rPr lang="en-US" altLang="zh-CN" sz="2800" b="1" dirty="0">
                <a:solidFill>
                  <a:srgbClr val="C00000"/>
                </a:solidFill>
                <a:latin typeface="Comic Sans MS" panose="030F0702030302020204" pitchFamily="66" charset="0"/>
              </a:rPr>
              <a:t>Hunters</a:t>
            </a:r>
            <a:r>
              <a:rPr lang="en-US" altLang="zh-CN" sz="2800" b="1" dirty="0">
                <a:latin typeface="Comic Sans MS" panose="030F0702030302020204" pitchFamily="66" charset="0"/>
              </a:rPr>
              <a:t> were shooting… </a:t>
            </a:r>
            <a:endParaRPr lang="en-US" altLang="zh-CN" sz="2000" b="1" dirty="0">
              <a:latin typeface="Comic Sans MS" panose="030F0702030302020204" pitchFamily="66" charset="0"/>
            </a:endParaRPr>
          </a:p>
        </p:txBody>
      </p:sp>
      <p:sp>
        <p:nvSpPr>
          <p:cNvPr id="72" name="文本框 71"/>
          <p:cNvSpPr txBox="1"/>
          <p:nvPr/>
        </p:nvSpPr>
        <p:spPr>
          <a:xfrm>
            <a:off x="-58354" y="3557746"/>
            <a:ext cx="6366781" cy="667170"/>
          </a:xfrm>
          <a:prstGeom prst="rect">
            <a:avLst/>
          </a:prstGeom>
          <a:solidFill>
            <a:schemeClr val="accent2">
              <a:lumMod val="20000"/>
              <a:lumOff val="80000"/>
              <a:alpha val="85000"/>
            </a:schemeClr>
          </a:solidFill>
        </p:spPr>
        <p:txBody>
          <a:bodyPr wrap="square">
            <a:spAutoFit/>
          </a:bodyPr>
          <a:lstStyle/>
          <a:p>
            <a:pPr algn="ctr">
              <a:lnSpc>
                <a:spcPct val="150000"/>
              </a:lnSpc>
            </a:pPr>
            <a:r>
              <a:rPr lang="en-US" altLang="zh-CN" sz="2800" b="1" dirty="0">
                <a:latin typeface="Comic Sans MS" panose="030F0702030302020204" pitchFamily="66" charset="0"/>
              </a:rPr>
              <a:t>b. </a:t>
            </a:r>
            <a:r>
              <a:rPr lang="en-US" altLang="zh-CN" sz="2800" b="1" dirty="0">
                <a:solidFill>
                  <a:srgbClr val="C00000"/>
                </a:solidFill>
                <a:latin typeface="Comic Sans MS" panose="030F0702030302020204" pitchFamily="66" charset="0"/>
              </a:rPr>
              <a:t>Habitats </a:t>
            </a:r>
            <a:r>
              <a:rPr lang="en-US" altLang="zh-CN" sz="2800" b="1" dirty="0">
                <a:latin typeface="Comic Sans MS" panose="030F0702030302020204" pitchFamily="66" charset="0"/>
              </a:rPr>
              <a:t>were becoming smaller.</a:t>
            </a:r>
            <a:endParaRPr lang="en-US" altLang="zh-CN" sz="2000" b="1" dirty="0">
              <a:latin typeface="Comic Sans MS" panose="030F0702030302020204" pitchFamily="66" charset="0"/>
            </a:endParaRPr>
          </a:p>
        </p:txBody>
      </p:sp>
      <p:sp>
        <p:nvSpPr>
          <p:cNvPr id="73" name="文本框 72"/>
          <p:cNvSpPr txBox="1"/>
          <p:nvPr/>
        </p:nvSpPr>
        <p:spPr>
          <a:xfrm>
            <a:off x="5562435" y="2082536"/>
            <a:ext cx="6585387" cy="667170"/>
          </a:xfrm>
          <a:prstGeom prst="rect">
            <a:avLst/>
          </a:prstGeom>
          <a:solidFill>
            <a:schemeClr val="accent4">
              <a:lumMod val="20000"/>
              <a:lumOff val="80000"/>
              <a:alpha val="85000"/>
            </a:schemeClr>
          </a:solidFill>
        </p:spPr>
        <p:txBody>
          <a:bodyPr wrap="square">
            <a:spAutoFit/>
          </a:bodyPr>
          <a:lstStyle/>
          <a:p>
            <a:pPr algn="ctr">
              <a:lnSpc>
                <a:spcPct val="150000"/>
              </a:lnSpc>
            </a:pPr>
            <a:r>
              <a:rPr lang="en-US" altLang="zh-CN" sz="2800" b="1" dirty="0">
                <a:latin typeface="Comic Sans MS" panose="030F0702030302020204" pitchFamily="66" charset="0"/>
              </a:rPr>
              <a:t>a. </a:t>
            </a:r>
            <a:r>
              <a:rPr lang="en-US" altLang="zh-CN" sz="2800" b="1" dirty="0">
                <a:solidFill>
                  <a:srgbClr val="C00000"/>
                </a:solidFill>
                <a:latin typeface="Comic Sans MS" panose="030F0702030302020204" pitchFamily="66" charset="0"/>
              </a:rPr>
              <a:t>Government: </a:t>
            </a:r>
            <a:r>
              <a:rPr lang="en-US" altLang="zh-CN" sz="2800" b="1" dirty="0">
                <a:latin typeface="Comic Sans MS" panose="030F0702030302020204" pitchFamily="66" charset="0"/>
              </a:rPr>
              <a:t>national protection</a:t>
            </a:r>
            <a:endParaRPr lang="en-US" altLang="zh-CN" sz="2000" b="1" dirty="0">
              <a:latin typeface="Comic Sans MS" panose="030F0702030302020204" pitchFamily="66" charset="0"/>
            </a:endParaRPr>
          </a:p>
        </p:txBody>
      </p:sp>
      <p:sp>
        <p:nvSpPr>
          <p:cNvPr id="74" name="文本框 73"/>
          <p:cNvSpPr txBox="1"/>
          <p:nvPr/>
        </p:nvSpPr>
        <p:spPr>
          <a:xfrm>
            <a:off x="5562436" y="3150507"/>
            <a:ext cx="6585387" cy="667170"/>
          </a:xfrm>
          <a:prstGeom prst="rect">
            <a:avLst/>
          </a:prstGeom>
          <a:solidFill>
            <a:schemeClr val="accent4">
              <a:lumMod val="20000"/>
              <a:lumOff val="80000"/>
              <a:alpha val="85000"/>
            </a:schemeClr>
          </a:solidFill>
        </p:spPr>
        <p:txBody>
          <a:bodyPr wrap="square">
            <a:spAutoFit/>
          </a:bodyPr>
          <a:lstStyle/>
          <a:p>
            <a:pPr algn="ctr">
              <a:lnSpc>
                <a:spcPct val="150000"/>
              </a:lnSpc>
            </a:pPr>
            <a:r>
              <a:rPr lang="en-US" altLang="zh-CN" sz="2800" b="1" dirty="0">
                <a:latin typeface="Comic Sans MS" panose="030F0702030302020204" pitchFamily="66" charset="0"/>
              </a:rPr>
              <a:t>b. </a:t>
            </a:r>
            <a:r>
              <a:rPr lang="en-US" altLang="zh-CN" sz="2800" b="1" dirty="0">
                <a:solidFill>
                  <a:srgbClr val="C00000"/>
                </a:solidFill>
                <a:latin typeface="Comic Sans MS" panose="030F0702030302020204" pitchFamily="66" charset="0"/>
              </a:rPr>
              <a:t>People: </a:t>
            </a:r>
            <a:r>
              <a:rPr lang="en-US" altLang="zh-CN" sz="2800" b="1" dirty="0">
                <a:latin typeface="Comic Sans MS" panose="030F0702030302020204" pitchFamily="66" charset="0"/>
              </a:rPr>
              <a:t>watch over day and night</a:t>
            </a:r>
            <a:endParaRPr lang="en-US" altLang="zh-CN" sz="2000" b="1" dirty="0">
              <a:latin typeface="Comic Sans MS" panose="030F0702030302020204" pitchFamily="66" charset="0"/>
            </a:endParaRPr>
          </a:p>
        </p:txBody>
      </p:sp>
      <p:sp>
        <p:nvSpPr>
          <p:cNvPr id="75" name="文本框 74"/>
          <p:cNvSpPr txBox="1"/>
          <p:nvPr/>
        </p:nvSpPr>
        <p:spPr>
          <a:xfrm>
            <a:off x="6871031" y="3836672"/>
            <a:ext cx="5024438" cy="667170"/>
          </a:xfrm>
          <a:prstGeom prst="rect">
            <a:avLst/>
          </a:prstGeom>
          <a:solidFill>
            <a:schemeClr val="accent4">
              <a:lumMod val="20000"/>
              <a:lumOff val="80000"/>
              <a:alpha val="85000"/>
            </a:schemeClr>
          </a:solidFill>
        </p:spPr>
        <p:txBody>
          <a:bodyPr wrap="square">
            <a:spAutoFit/>
          </a:bodyPr>
          <a:lstStyle/>
          <a:p>
            <a:pPr algn="ctr">
              <a:lnSpc>
                <a:spcPct val="150000"/>
              </a:lnSpc>
            </a:pPr>
            <a:r>
              <a:rPr lang="en-US" altLang="zh-CN" sz="2800" b="1" dirty="0">
                <a:latin typeface="Comic Sans MS" panose="030F0702030302020204" pitchFamily="66" charset="0"/>
              </a:rPr>
              <a:t>c. Bridges and gates were…</a:t>
            </a:r>
            <a:endParaRPr lang="en-US" altLang="zh-CN" sz="2000" b="1" dirty="0">
              <a:latin typeface="Comic Sans MS" panose="030F0702030302020204" pitchFamily="66" charset="0"/>
            </a:endParaRPr>
          </a:p>
        </p:txBody>
      </p:sp>
      <p:sp>
        <p:nvSpPr>
          <p:cNvPr id="76" name="文本框 75"/>
          <p:cNvSpPr txBox="1"/>
          <p:nvPr/>
        </p:nvSpPr>
        <p:spPr>
          <a:xfrm>
            <a:off x="8075065" y="1497761"/>
            <a:ext cx="1813317" cy="646331"/>
          </a:xfrm>
          <a:prstGeom prst="rect">
            <a:avLst/>
          </a:prstGeom>
          <a:noFill/>
          <a:effectLst>
            <a:outerShdw sx="1000" sy="1000" algn="ctr" rotWithShape="0">
              <a:srgbClr val="000000"/>
            </a:outerShdw>
          </a:effectLst>
        </p:spPr>
        <p:txBody>
          <a:bodyPr wrap="none" rtlCol="0">
            <a:spAutoFit/>
          </a:bodyPr>
          <a:lstStyle/>
          <a:p>
            <a:r>
              <a:rPr lang="en-US" altLang="zh-CN" sz="3600" b="1" dirty="0">
                <a:solidFill>
                  <a:srgbClr val="C00000"/>
                </a:solidFill>
                <a:latin typeface="Impact" panose="020B0806030902050204" pitchFamily="34" charset="0"/>
              </a:rPr>
              <a:t>Effective</a:t>
            </a:r>
            <a:endParaRPr lang="zh-CN" altLang="en-US" sz="3600" b="1" dirty="0">
              <a:solidFill>
                <a:srgbClr val="C00000"/>
              </a:solidFill>
              <a:latin typeface="Impact" panose="020B0806030902050204" pitchFamily="34" charset="0"/>
            </a:endParaRPr>
          </a:p>
        </p:txBody>
      </p:sp>
      <p:sp>
        <p:nvSpPr>
          <p:cNvPr id="77" name="文本框 76"/>
          <p:cNvSpPr txBox="1"/>
          <p:nvPr/>
        </p:nvSpPr>
        <p:spPr>
          <a:xfrm>
            <a:off x="1541788" y="5913517"/>
            <a:ext cx="9619365" cy="584775"/>
          </a:xfrm>
          <a:prstGeom prst="rect">
            <a:avLst/>
          </a:prstGeom>
          <a:noFill/>
          <a:effectLst>
            <a:outerShdw sx="1000" sy="1000" algn="ctr" rotWithShape="0">
              <a:srgbClr val="000000"/>
            </a:outerShdw>
          </a:effectLst>
        </p:spPr>
        <p:txBody>
          <a:bodyPr wrap="none" rtlCol="0">
            <a:spAutoFit/>
          </a:bodyPr>
          <a:lstStyle/>
          <a:p>
            <a:r>
              <a:rPr lang="en-US" altLang="zh-CN" sz="3200" b="1" dirty="0">
                <a:latin typeface="Impact" panose="020B0806030902050204" pitchFamily="34" charset="0"/>
              </a:rPr>
              <a:t>Result: It </a:t>
            </a:r>
            <a:r>
              <a:rPr lang="en-US" altLang="zh-CN" sz="3200" b="1" dirty="0">
                <a:solidFill>
                  <a:srgbClr val="C00000"/>
                </a:solidFill>
                <a:latin typeface="Impact" panose="020B0806030902050204" pitchFamily="34" charset="0"/>
              </a:rPr>
              <a:t>was removed from </a:t>
            </a:r>
            <a:r>
              <a:rPr lang="en-US" altLang="zh-CN" sz="3200" b="1" dirty="0">
                <a:latin typeface="Impact" panose="020B0806030902050204" pitchFamily="34" charset="0"/>
              </a:rPr>
              <a:t>the endangered species lift.</a:t>
            </a:r>
            <a:endParaRPr lang="zh-CN" altLang="en-US" sz="3200" b="1" dirty="0">
              <a:latin typeface="Impact" panose="020B0806030902050204" pitchFamily="34" charset="0"/>
            </a:endParaRPr>
          </a:p>
        </p:txBody>
      </p:sp>
      <p:grpSp>
        <p:nvGrpSpPr>
          <p:cNvPr id="80" name="组合 79"/>
          <p:cNvGrpSpPr/>
          <p:nvPr/>
        </p:nvGrpSpPr>
        <p:grpSpPr>
          <a:xfrm rot="1178676">
            <a:off x="9122989" y="4850585"/>
            <a:ext cx="3170095" cy="1486457"/>
            <a:chOff x="8796362" y="5278096"/>
            <a:chExt cx="3170095" cy="1486457"/>
          </a:xfrm>
        </p:grpSpPr>
        <p:sp>
          <p:nvSpPr>
            <p:cNvPr id="78" name="爆炸形: 8 pt  77"/>
            <p:cNvSpPr/>
            <p:nvPr/>
          </p:nvSpPr>
          <p:spPr>
            <a:xfrm>
              <a:off x="8796362" y="5278096"/>
              <a:ext cx="3170095" cy="1486457"/>
            </a:xfrm>
            <a:prstGeom prst="irregularSeal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79" name="文本框 78"/>
            <p:cNvSpPr txBox="1"/>
            <p:nvPr/>
          </p:nvSpPr>
          <p:spPr>
            <a:xfrm>
              <a:off x="9735551" y="5692878"/>
              <a:ext cx="1359668" cy="646331"/>
            </a:xfrm>
            <a:prstGeom prst="rect">
              <a:avLst/>
            </a:prstGeom>
            <a:noFill/>
            <a:effectLst>
              <a:outerShdw sx="1000" sy="1000" algn="ctr" rotWithShape="0">
                <a:srgbClr val="000000"/>
              </a:outerShdw>
            </a:effectLst>
          </p:spPr>
          <p:txBody>
            <a:bodyPr wrap="none" rtlCol="0">
              <a:spAutoFit/>
            </a:bodyPr>
            <a:lstStyle/>
            <a:p>
              <a:r>
                <a:rPr lang="en-US" altLang="zh-CN" sz="3600" b="1" dirty="0">
                  <a:solidFill>
                    <a:schemeClr val="bg1"/>
                  </a:solidFill>
                  <a:latin typeface="Impact" panose="020B0806030902050204" pitchFamily="34" charset="0"/>
                </a:rPr>
                <a:t>Then?</a:t>
              </a:r>
              <a:endParaRPr lang="zh-CN" altLang="en-US" sz="3600" b="1" dirty="0">
                <a:solidFill>
                  <a:schemeClr val="bg1"/>
                </a:solidFill>
                <a:latin typeface="Impact" panose="020B0806030902050204" pitchFamily="34" charset="0"/>
              </a:endParaRPr>
            </a:p>
          </p:txBody>
        </p:sp>
      </p:grpSp>
      <p:sp>
        <p:nvSpPr>
          <p:cNvPr id="81" name="文本框 80"/>
          <p:cNvSpPr txBox="1"/>
          <p:nvPr/>
        </p:nvSpPr>
        <p:spPr>
          <a:xfrm>
            <a:off x="170970" y="3068181"/>
            <a:ext cx="12021240" cy="830997"/>
          </a:xfrm>
          <a:prstGeom prst="rect">
            <a:avLst/>
          </a:prstGeom>
          <a:solidFill>
            <a:schemeClr val="tx1"/>
          </a:solidFill>
          <a:effectLst>
            <a:outerShdw sx="1000" sy="1000" algn="ctr" rotWithShape="0">
              <a:srgbClr val="000000"/>
            </a:outerShdw>
          </a:effectLst>
        </p:spPr>
        <p:txBody>
          <a:bodyPr wrap="none" rtlCol="0">
            <a:spAutoFit/>
          </a:bodyPr>
          <a:lstStyle/>
          <a:p>
            <a:r>
              <a:rPr lang="en-US" altLang="zh-CN" sz="4800" b="1" dirty="0">
                <a:solidFill>
                  <a:schemeClr val="bg1"/>
                </a:solidFill>
                <a:latin typeface="Comic Sans MS" panose="030F0702030302020204" pitchFamily="66" charset="0"/>
              </a:rPr>
              <a:t>The government doesn’t </a:t>
            </a:r>
            <a:r>
              <a:rPr lang="en-US" altLang="zh-CN" sz="4800" b="1" dirty="0">
                <a:solidFill>
                  <a:srgbClr val="C00000"/>
                </a:solidFill>
                <a:latin typeface="Comic Sans MS" panose="030F0702030302020204" pitchFamily="66" charset="0"/>
              </a:rPr>
              <a:t>intend to</a:t>
            </a:r>
            <a:r>
              <a:rPr lang="en-US" altLang="zh-CN" sz="4800" b="1" dirty="0">
                <a:solidFill>
                  <a:schemeClr val="bg1"/>
                </a:solidFill>
                <a:latin typeface="Comic Sans MS" panose="030F0702030302020204" pitchFamily="66" charset="0"/>
              </a:rPr>
              <a:t> stop.</a:t>
            </a:r>
            <a:endParaRPr lang="zh-CN" altLang="en-US" sz="4800" b="1" dirty="0">
              <a:solidFill>
                <a:schemeClr val="bg1"/>
              </a:solidFill>
              <a:latin typeface="Comic Sans MS" panose="030F0702030302020204" pitchFamily="66" charset="0"/>
            </a:endParaRPr>
          </a:p>
        </p:txBody>
      </p:sp>
      <p:sp>
        <p:nvSpPr>
          <p:cNvPr id="82" name="文本框 81"/>
          <p:cNvSpPr txBox="1"/>
          <p:nvPr/>
        </p:nvSpPr>
        <p:spPr>
          <a:xfrm>
            <a:off x="3929701" y="4170927"/>
            <a:ext cx="5538696" cy="830997"/>
          </a:xfrm>
          <a:prstGeom prst="rect">
            <a:avLst/>
          </a:prstGeom>
          <a:solidFill>
            <a:schemeClr val="tx1"/>
          </a:solidFill>
          <a:effectLst>
            <a:outerShdw sx="1000" sy="1000" algn="ctr" rotWithShape="0">
              <a:srgbClr val="000000"/>
            </a:outerShdw>
          </a:effectLst>
        </p:spPr>
        <p:txBody>
          <a:bodyPr wrap="none" rtlCol="0">
            <a:spAutoFit/>
          </a:bodyPr>
          <a:lstStyle/>
          <a:p>
            <a:r>
              <a:rPr lang="en-US" altLang="zh-CN" sz="4800" b="1" dirty="0">
                <a:solidFill>
                  <a:schemeClr val="bg1"/>
                </a:solidFill>
                <a:latin typeface="Comic Sans MS" panose="030F0702030302020204" pitchFamily="66" charset="0"/>
                <a:hlinkClick r:id="rId3" action="ppaction://hlinksldjump"/>
              </a:rPr>
              <a:t>More</a:t>
            </a:r>
            <a:r>
              <a:rPr lang="en-US" altLang="zh-CN" sz="4800" b="1" dirty="0">
                <a:solidFill>
                  <a:schemeClr val="bg1"/>
                </a:solidFill>
                <a:latin typeface="Comic Sans MS" panose="030F0702030302020204" pitchFamily="66" charset="0"/>
              </a:rPr>
              <a:t> can be done</a:t>
            </a:r>
            <a:endParaRPr lang="zh-CN" altLang="en-US" sz="4800" b="1" dirty="0">
              <a:solidFill>
                <a:schemeClr val="bg1"/>
              </a:solidFill>
              <a:latin typeface="Comic Sans MS" panose="030F0702030302020204" pitchFamily="66" charset="0"/>
            </a:endParaRPr>
          </a:p>
        </p:txBody>
      </p:sp>
      <p:sp>
        <p:nvSpPr>
          <p:cNvPr id="2" name="文本框 1"/>
          <p:cNvSpPr txBox="1"/>
          <p:nvPr/>
        </p:nvSpPr>
        <p:spPr>
          <a:xfrm>
            <a:off x="6535" y="1266356"/>
            <a:ext cx="1953260" cy="521970"/>
          </a:xfrm>
          <a:prstGeom prst="rect">
            <a:avLst/>
          </a:prstGeom>
          <a:noFill/>
          <a:effectLst>
            <a:outerShdw sx="1000" sy="1000" algn="ctr" rotWithShape="0">
              <a:srgbClr val="000000"/>
            </a:outerShdw>
          </a:effectLst>
        </p:spPr>
        <p:txBody>
          <a:bodyPr wrap="none" rtlCol="0">
            <a:spAutoFit/>
          </a:bodyPr>
          <a:lstStyle/>
          <a:p>
            <a:r>
              <a:rPr lang="en-US" sz="2800" b="1" dirty="0">
                <a:latin typeface="Comic Sans MS" panose="030F0702030302020204" pitchFamily="66" charset="0"/>
              </a:rPr>
              <a:t>(thousand)</a:t>
            </a:r>
            <a:endParaRPr lang="en-US" sz="2800" b="1" dirty="0">
              <a:latin typeface="Comic Sans MS" panose="030F0702030302020204" pitchFamily="66" charset="0"/>
            </a:endParaRPr>
          </a:p>
        </p:txBody>
      </p:sp>
      <p:sp>
        <p:nvSpPr>
          <p:cNvPr id="3" name="文本框 2"/>
          <p:cNvSpPr txBox="1"/>
          <p:nvPr/>
        </p:nvSpPr>
        <p:spPr>
          <a:xfrm>
            <a:off x="2272435" y="2043226"/>
            <a:ext cx="2492375" cy="645160"/>
          </a:xfrm>
          <a:prstGeom prst="rect">
            <a:avLst/>
          </a:prstGeom>
          <a:noFill/>
          <a:effectLst>
            <a:outerShdw sx="1000" sy="1000" algn="ctr" rotWithShape="0">
              <a:srgbClr val="000000"/>
            </a:outerShdw>
          </a:effectLst>
        </p:spPr>
        <p:txBody>
          <a:bodyPr wrap="none" rtlCol="0">
            <a:spAutoFit/>
          </a:bodyPr>
          <a:lstStyle/>
          <a:p>
            <a:r>
              <a:rPr lang="en-US" sz="3600" b="1" dirty="0">
                <a:solidFill>
                  <a:srgbClr val="C00000"/>
                </a:solidFill>
                <a:latin typeface="Impact" panose="020B0806030902050204" pitchFamily="34" charset="0"/>
              </a:rPr>
              <a:t>Cruel</a:t>
            </a:r>
            <a:r>
              <a:rPr lang="en-US" sz="2800" b="1" dirty="0">
                <a:solidFill>
                  <a:schemeClr val="tx1"/>
                </a:solidFill>
                <a:latin typeface="Impact" panose="020B0806030902050204" pitchFamily="34" charset="0"/>
              </a:rPr>
              <a:t>(</a:t>
            </a:r>
            <a:r>
              <a:rPr lang="zh-CN" altLang="en-US" sz="2800" b="1" dirty="0">
                <a:solidFill>
                  <a:schemeClr val="tx1"/>
                </a:solidFill>
                <a:latin typeface="Impact" panose="020B0806030902050204" pitchFamily="34" charset="0"/>
              </a:rPr>
              <a:t>残忍的</a:t>
            </a:r>
            <a:r>
              <a:rPr lang="en-US" altLang="zh-CN" sz="2800" b="1" dirty="0">
                <a:solidFill>
                  <a:schemeClr val="tx1"/>
                </a:solidFill>
                <a:latin typeface="Impact" panose="020B0806030902050204" pitchFamily="34" charset="0"/>
              </a:rPr>
              <a:t>)</a:t>
            </a:r>
            <a:endParaRPr lang="en-US" altLang="zh-CN" sz="2800" b="1" dirty="0">
              <a:solidFill>
                <a:schemeClr val="tx1"/>
              </a:solidFill>
              <a:latin typeface="Impact" panose="020B0806030902050204" pitchFamily="34" charset="0"/>
            </a:endParaRPr>
          </a:p>
        </p:txBody>
      </p:sp>
      <p:sp>
        <p:nvSpPr>
          <p:cNvPr id="7" name="文本框 6"/>
          <p:cNvSpPr txBox="1"/>
          <p:nvPr/>
        </p:nvSpPr>
        <p:spPr>
          <a:xfrm>
            <a:off x="454025" y="2150110"/>
            <a:ext cx="10732135" cy="4030980"/>
          </a:xfrm>
          <a:prstGeom prst="rect">
            <a:avLst/>
          </a:prstGeom>
          <a:solidFill>
            <a:schemeClr val="accent4">
              <a:lumMod val="40000"/>
              <a:lumOff val="60000"/>
            </a:schemeClr>
          </a:solidFill>
          <a:effectLst>
            <a:outerShdw sx="1000" sy="1000" algn="ctr" rotWithShape="0">
              <a:srgbClr val="000000"/>
            </a:outerShdw>
          </a:effectLst>
        </p:spPr>
        <p:txBody>
          <a:bodyPr wrap="square" rtlCol="0">
            <a:spAutoFit/>
          </a:bodyPr>
          <a:lstStyle/>
          <a:p>
            <a:pPr algn="just"/>
            <a:r>
              <a:rPr lang="en-US" sz="3200" b="1" dirty="0">
                <a:solidFill>
                  <a:srgbClr val="C00000"/>
                </a:solidFill>
                <a:latin typeface="Times New Roman" panose="02020603050405020304" pitchFamily="18" charset="0"/>
                <a:cs typeface="Times New Roman" panose="02020603050405020304" pitchFamily="18" charset="0"/>
              </a:rPr>
              <a:t>During the day</a:t>
            </a:r>
            <a:r>
              <a:rPr lang="en-US" sz="3200" b="1" dirty="0">
                <a:latin typeface="Times New Roman" panose="02020603050405020304" pitchFamily="18" charset="0"/>
                <a:cs typeface="Times New Roman" panose="02020603050405020304" pitchFamily="18" charset="0"/>
              </a:rPr>
              <a:t>, the writer begins to know what antelopes went _______ in the past, such as being shot to ____ ______, and losing their_______. The writer also learns about that the government and people have </a:t>
            </a:r>
            <a:r>
              <a:rPr lang="en-US" sz="3200" b="1" dirty="0">
                <a:solidFill>
                  <a:srgbClr val="C00000"/>
                </a:solidFill>
                <a:latin typeface="Times New Roman" panose="02020603050405020304" pitchFamily="18" charset="0"/>
                <a:cs typeface="Times New Roman" panose="02020603050405020304" pitchFamily="18" charset="0"/>
              </a:rPr>
              <a:t>taken</a:t>
            </a:r>
            <a:r>
              <a:rPr lang="en-US" sz="3200" b="1" dirty="0">
                <a:latin typeface="Times New Roman" panose="02020603050405020304" pitchFamily="18" charset="0"/>
                <a:cs typeface="Times New Roman" panose="02020603050405020304" pitchFamily="18" charset="0"/>
              </a:rPr>
              <a:t> effective ________ </a:t>
            </a:r>
            <a:r>
              <a:rPr lang="en-US" sz="3200" b="1" dirty="0">
                <a:solidFill>
                  <a:srgbClr val="C00000"/>
                </a:solidFill>
                <a:latin typeface="Times New Roman" panose="02020603050405020304" pitchFamily="18" charset="0"/>
                <a:cs typeface="Times New Roman" panose="02020603050405020304" pitchFamily="18" charset="0"/>
              </a:rPr>
              <a:t>to</a:t>
            </a:r>
            <a:r>
              <a:rPr lang="en-US" sz="3200" b="1" dirty="0">
                <a:latin typeface="Times New Roman" panose="02020603050405020304" pitchFamily="18" charset="0"/>
                <a:cs typeface="Times New Roman" panose="02020603050405020304" pitchFamily="18" charset="0"/>
              </a:rPr>
              <a:t> prevent antelopes safe from ______. Luckily, the antelopes </a:t>
            </a:r>
            <a:r>
              <a:rPr lang="en-US" sz="3200" b="1" dirty="0">
                <a:solidFill>
                  <a:srgbClr val="C00000"/>
                </a:solidFill>
                <a:latin typeface="Times New Roman" panose="02020603050405020304" pitchFamily="18" charset="0"/>
                <a:cs typeface="Times New Roman" panose="02020603050405020304" pitchFamily="18" charset="0"/>
              </a:rPr>
              <a:t>were removed</a:t>
            </a:r>
            <a:r>
              <a:rPr lang="en-US" sz="3200" b="1" dirty="0">
                <a:latin typeface="Times New Roman" panose="02020603050405020304" pitchFamily="18" charset="0"/>
                <a:cs typeface="Times New Roman" panose="02020603050405020304" pitchFamily="18" charset="0"/>
              </a:rPr>
              <a:t> _____ the list in 2015. But the government does not </a:t>
            </a:r>
            <a:r>
              <a:rPr lang="en-US" sz="3200" b="1" dirty="0">
                <a:solidFill>
                  <a:srgbClr val="C00000"/>
                </a:solidFill>
                <a:latin typeface="Times New Roman" panose="02020603050405020304" pitchFamily="18" charset="0"/>
                <a:cs typeface="Times New Roman" panose="02020603050405020304" pitchFamily="18" charset="0"/>
              </a:rPr>
              <a:t>intend</a:t>
            </a:r>
            <a:r>
              <a:rPr lang="en-US" sz="3200" b="1" dirty="0">
                <a:latin typeface="Times New Roman" panose="02020603050405020304" pitchFamily="18" charset="0"/>
                <a:cs typeface="Times New Roman" panose="02020603050405020304" pitchFamily="18" charset="0"/>
              </a:rPr>
              <a:t> ______ the programmes, since the ______ have not disappeared. More can be done.</a:t>
            </a:r>
            <a:endParaRPr lang="en-US" sz="32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579440" y="2702214"/>
            <a:ext cx="1491615" cy="521970"/>
          </a:xfrm>
          <a:prstGeom prst="rect">
            <a:avLst/>
          </a:prstGeom>
          <a:noFill/>
          <a:effectLst>
            <a:outerShdw sx="1000" sy="1000" algn="ctr" rotWithShape="0">
              <a:srgbClr val="000000"/>
            </a:outerShdw>
          </a:effectLst>
        </p:spPr>
        <p:txBody>
          <a:bodyPr wrap="none" rtlCol="0">
            <a:spAutoFit/>
          </a:bodyPr>
          <a:lstStyle/>
          <a:p>
            <a:r>
              <a:rPr lang="en-US" altLang="zh-CN" sz="2800" b="1" dirty="0">
                <a:solidFill>
                  <a:srgbClr val="C00000"/>
                </a:solidFill>
                <a:latin typeface="Comic Sans MS" panose="030F0702030302020204" pitchFamily="66" charset="0"/>
              </a:rPr>
              <a:t>through</a:t>
            </a:r>
            <a:endParaRPr lang="en-US" altLang="zh-CN" sz="2800" b="1" dirty="0">
              <a:solidFill>
                <a:srgbClr val="C00000"/>
              </a:solidFill>
              <a:latin typeface="Comic Sans MS" panose="030F0702030302020204" pitchFamily="66" charset="0"/>
            </a:endParaRPr>
          </a:p>
        </p:txBody>
      </p:sp>
      <p:sp>
        <p:nvSpPr>
          <p:cNvPr id="9" name="文本框 8"/>
          <p:cNvSpPr txBox="1"/>
          <p:nvPr/>
        </p:nvSpPr>
        <p:spPr>
          <a:xfrm>
            <a:off x="8714300" y="2702214"/>
            <a:ext cx="1047115" cy="521970"/>
          </a:xfrm>
          <a:prstGeom prst="rect">
            <a:avLst/>
          </a:prstGeom>
          <a:noFill/>
          <a:effectLst>
            <a:outerShdw sx="1000" sy="1000" algn="ctr" rotWithShape="0">
              <a:srgbClr val="000000"/>
            </a:outerShdw>
          </a:effectLst>
        </p:spPr>
        <p:txBody>
          <a:bodyPr wrap="none" rtlCol="0">
            <a:spAutoFit/>
          </a:bodyPr>
          <a:lstStyle/>
          <a:p>
            <a:r>
              <a:rPr lang="en-US" altLang="zh-CN" sz="2800" b="1" dirty="0">
                <a:solidFill>
                  <a:srgbClr val="C00000"/>
                </a:solidFill>
                <a:latin typeface="Comic Sans MS" panose="030F0702030302020204" pitchFamily="66" charset="0"/>
              </a:rPr>
              <a:t>make</a:t>
            </a:r>
            <a:endParaRPr lang="en-US" altLang="zh-CN" sz="2800" b="1" dirty="0">
              <a:solidFill>
                <a:srgbClr val="C00000"/>
              </a:solidFill>
              <a:latin typeface="Comic Sans MS" panose="030F0702030302020204" pitchFamily="66" charset="0"/>
            </a:endParaRPr>
          </a:p>
        </p:txBody>
      </p:sp>
      <p:sp>
        <p:nvSpPr>
          <p:cNvPr id="10" name="文本框 9"/>
          <p:cNvSpPr txBox="1"/>
          <p:nvPr/>
        </p:nvSpPr>
        <p:spPr>
          <a:xfrm>
            <a:off x="9667435" y="2702214"/>
            <a:ext cx="1351915" cy="521970"/>
          </a:xfrm>
          <a:prstGeom prst="rect">
            <a:avLst/>
          </a:prstGeom>
          <a:noFill/>
          <a:effectLst>
            <a:outerShdw sx="1000" sy="1000" algn="ctr" rotWithShape="0">
              <a:srgbClr val="000000"/>
            </a:outerShdw>
          </a:effectLst>
        </p:spPr>
        <p:txBody>
          <a:bodyPr wrap="none" rtlCol="0">
            <a:spAutoFit/>
          </a:bodyPr>
          <a:lstStyle/>
          <a:p>
            <a:r>
              <a:rPr lang="en-US" altLang="zh-CN" sz="2800" b="1" dirty="0">
                <a:solidFill>
                  <a:srgbClr val="C00000"/>
                </a:solidFill>
                <a:latin typeface="Comic Sans MS" panose="030F0702030302020204" pitchFamily="66" charset="0"/>
              </a:rPr>
              <a:t>profits</a:t>
            </a:r>
            <a:endParaRPr lang="en-US" altLang="zh-CN" sz="2800" b="1" dirty="0">
              <a:solidFill>
                <a:srgbClr val="C00000"/>
              </a:solidFill>
              <a:latin typeface="Comic Sans MS" panose="030F0702030302020204" pitchFamily="66" charset="0"/>
            </a:endParaRPr>
          </a:p>
        </p:txBody>
      </p:sp>
      <p:sp>
        <p:nvSpPr>
          <p:cNvPr id="13" name="文本框 12"/>
          <p:cNvSpPr txBox="1"/>
          <p:nvPr/>
        </p:nvSpPr>
        <p:spPr>
          <a:xfrm>
            <a:off x="3335850" y="3224184"/>
            <a:ext cx="1602105" cy="521970"/>
          </a:xfrm>
          <a:prstGeom prst="rect">
            <a:avLst/>
          </a:prstGeom>
          <a:noFill/>
          <a:effectLst>
            <a:outerShdw sx="1000" sy="1000" algn="ctr" rotWithShape="0">
              <a:srgbClr val="000000"/>
            </a:outerShdw>
          </a:effectLst>
        </p:spPr>
        <p:txBody>
          <a:bodyPr wrap="none" rtlCol="0">
            <a:spAutoFit/>
          </a:bodyPr>
          <a:lstStyle/>
          <a:p>
            <a:r>
              <a:rPr lang="en-US" altLang="zh-CN" sz="2800" b="1" dirty="0">
                <a:solidFill>
                  <a:srgbClr val="C00000"/>
                </a:solidFill>
                <a:latin typeface="Comic Sans MS" panose="030F0702030302020204" pitchFamily="66" charset="0"/>
              </a:rPr>
              <a:t>habitats</a:t>
            </a:r>
            <a:endParaRPr lang="en-US" altLang="zh-CN" sz="2800" b="1" dirty="0">
              <a:solidFill>
                <a:srgbClr val="C00000"/>
              </a:solidFill>
              <a:latin typeface="Comic Sans MS" panose="030F0702030302020204" pitchFamily="66" charset="0"/>
            </a:endParaRPr>
          </a:p>
        </p:txBody>
      </p:sp>
      <p:sp>
        <p:nvSpPr>
          <p:cNvPr id="21" name="文本框 20"/>
          <p:cNvSpPr txBox="1"/>
          <p:nvPr/>
        </p:nvSpPr>
        <p:spPr>
          <a:xfrm>
            <a:off x="8929565" y="3644554"/>
            <a:ext cx="1756410" cy="521970"/>
          </a:xfrm>
          <a:prstGeom prst="rect">
            <a:avLst/>
          </a:prstGeom>
          <a:noFill/>
          <a:effectLst>
            <a:outerShdw sx="1000" sy="1000" algn="ctr" rotWithShape="0">
              <a:srgbClr val="000000"/>
            </a:outerShdw>
          </a:effectLst>
        </p:spPr>
        <p:txBody>
          <a:bodyPr wrap="none" rtlCol="0">
            <a:spAutoFit/>
          </a:bodyPr>
          <a:lstStyle/>
          <a:p>
            <a:r>
              <a:rPr lang="en-US" altLang="zh-CN" sz="2800" b="1" dirty="0">
                <a:solidFill>
                  <a:srgbClr val="C00000"/>
                </a:solidFill>
                <a:latin typeface="Comic Sans MS" panose="030F0702030302020204" pitchFamily="66" charset="0"/>
              </a:rPr>
              <a:t>measures</a:t>
            </a:r>
            <a:endParaRPr lang="en-US" altLang="zh-CN" sz="2800" b="1" dirty="0">
              <a:solidFill>
                <a:srgbClr val="C00000"/>
              </a:solidFill>
              <a:latin typeface="Comic Sans MS" panose="030F0702030302020204" pitchFamily="66" charset="0"/>
            </a:endParaRPr>
          </a:p>
        </p:txBody>
      </p:sp>
      <p:sp>
        <p:nvSpPr>
          <p:cNvPr id="14" name="文本框 13"/>
          <p:cNvSpPr txBox="1"/>
          <p:nvPr/>
        </p:nvSpPr>
        <p:spPr>
          <a:xfrm>
            <a:off x="5567875" y="4166524"/>
            <a:ext cx="1461135" cy="521970"/>
          </a:xfrm>
          <a:prstGeom prst="rect">
            <a:avLst/>
          </a:prstGeom>
          <a:noFill/>
          <a:effectLst>
            <a:outerShdw sx="1000" sy="1000" algn="ctr" rotWithShape="0">
              <a:srgbClr val="000000"/>
            </a:outerShdw>
          </a:effectLst>
        </p:spPr>
        <p:txBody>
          <a:bodyPr wrap="none" rtlCol="0">
            <a:spAutoFit/>
          </a:bodyPr>
          <a:lstStyle/>
          <a:p>
            <a:r>
              <a:rPr lang="en-US" altLang="zh-CN" sz="2800" b="1" dirty="0">
                <a:solidFill>
                  <a:srgbClr val="C00000"/>
                </a:solidFill>
                <a:latin typeface="Comic Sans MS" panose="030F0702030302020204" pitchFamily="66" charset="0"/>
              </a:rPr>
              <a:t>attacks</a:t>
            </a:r>
            <a:endParaRPr lang="en-US" altLang="zh-CN" sz="2800" b="1" dirty="0">
              <a:solidFill>
                <a:srgbClr val="C00000"/>
              </a:solidFill>
              <a:latin typeface="Comic Sans MS" panose="030F0702030302020204" pitchFamily="66" charset="0"/>
            </a:endParaRPr>
          </a:p>
        </p:txBody>
      </p:sp>
      <p:sp>
        <p:nvSpPr>
          <p:cNvPr id="15" name="文本框 14"/>
          <p:cNvSpPr txBox="1"/>
          <p:nvPr/>
        </p:nvSpPr>
        <p:spPr>
          <a:xfrm>
            <a:off x="3335850" y="4688494"/>
            <a:ext cx="997585" cy="521970"/>
          </a:xfrm>
          <a:prstGeom prst="rect">
            <a:avLst/>
          </a:prstGeom>
          <a:noFill/>
          <a:effectLst>
            <a:outerShdw sx="1000" sy="1000" algn="ctr" rotWithShape="0">
              <a:srgbClr val="000000"/>
            </a:outerShdw>
          </a:effectLst>
        </p:spPr>
        <p:txBody>
          <a:bodyPr wrap="none" rtlCol="0">
            <a:spAutoFit/>
          </a:bodyPr>
          <a:lstStyle/>
          <a:p>
            <a:r>
              <a:rPr lang="en-US" altLang="zh-CN" sz="2800" b="1" dirty="0">
                <a:solidFill>
                  <a:srgbClr val="C00000"/>
                </a:solidFill>
                <a:latin typeface="Comic Sans MS" panose="030F0702030302020204" pitchFamily="66" charset="0"/>
              </a:rPr>
              <a:t>from</a:t>
            </a:r>
            <a:endParaRPr lang="en-US" altLang="zh-CN" sz="2800" b="1" dirty="0">
              <a:solidFill>
                <a:srgbClr val="C00000"/>
              </a:solidFill>
              <a:latin typeface="Comic Sans MS" panose="030F0702030302020204" pitchFamily="66" charset="0"/>
            </a:endParaRPr>
          </a:p>
        </p:txBody>
      </p:sp>
      <p:sp>
        <p:nvSpPr>
          <p:cNvPr id="16" name="文本框 15"/>
          <p:cNvSpPr txBox="1"/>
          <p:nvPr/>
        </p:nvSpPr>
        <p:spPr>
          <a:xfrm>
            <a:off x="3335850" y="5113309"/>
            <a:ext cx="1409065" cy="521970"/>
          </a:xfrm>
          <a:prstGeom prst="rect">
            <a:avLst/>
          </a:prstGeom>
          <a:noFill/>
          <a:effectLst>
            <a:outerShdw sx="1000" sy="1000" algn="ctr" rotWithShape="0">
              <a:srgbClr val="000000"/>
            </a:outerShdw>
          </a:effectLst>
        </p:spPr>
        <p:txBody>
          <a:bodyPr wrap="none" rtlCol="0">
            <a:spAutoFit/>
          </a:bodyPr>
          <a:lstStyle/>
          <a:p>
            <a:r>
              <a:rPr lang="en-US" altLang="zh-CN" sz="2800" b="1" dirty="0">
                <a:solidFill>
                  <a:srgbClr val="C00000"/>
                </a:solidFill>
                <a:latin typeface="Comic Sans MS" panose="030F0702030302020204" pitchFamily="66" charset="0"/>
              </a:rPr>
              <a:t>to stop</a:t>
            </a:r>
            <a:endParaRPr lang="en-US" altLang="zh-CN" sz="2800" b="1" dirty="0">
              <a:solidFill>
                <a:srgbClr val="C00000"/>
              </a:solidFill>
              <a:latin typeface="Comic Sans MS" panose="030F0702030302020204" pitchFamily="66" charset="0"/>
            </a:endParaRPr>
          </a:p>
        </p:txBody>
      </p:sp>
      <p:sp>
        <p:nvSpPr>
          <p:cNvPr id="18" name="文本框 17"/>
          <p:cNvSpPr txBox="1"/>
          <p:nvPr/>
        </p:nvSpPr>
        <p:spPr>
          <a:xfrm>
            <a:off x="9722680" y="5113309"/>
            <a:ext cx="1463675" cy="521970"/>
          </a:xfrm>
          <a:prstGeom prst="rect">
            <a:avLst/>
          </a:prstGeom>
          <a:noFill/>
          <a:effectLst>
            <a:outerShdw sx="1000" sy="1000" algn="ctr" rotWithShape="0">
              <a:srgbClr val="000000"/>
            </a:outerShdw>
          </a:effectLst>
        </p:spPr>
        <p:txBody>
          <a:bodyPr wrap="none" rtlCol="0">
            <a:spAutoFit/>
          </a:bodyPr>
          <a:lstStyle/>
          <a:p>
            <a:r>
              <a:rPr lang="en-US" altLang="zh-CN" sz="2800" b="1" dirty="0">
                <a:solidFill>
                  <a:srgbClr val="C00000"/>
                </a:solidFill>
                <a:latin typeface="Comic Sans MS" panose="030F0702030302020204" pitchFamily="66" charset="0"/>
              </a:rPr>
              <a:t>threats</a:t>
            </a:r>
            <a:endParaRPr lang="en-US" altLang="zh-CN" sz="2800" b="1" dirty="0">
              <a:solidFill>
                <a:srgbClr val="C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up)">
                                      <p:cBhvr>
                                        <p:cTn id="15" dur="500"/>
                                        <p:tgtEl>
                                          <p:spTgt spid="4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down)">
                                      <p:cBhvr>
                                        <p:cTn id="18" dur="500"/>
                                        <p:tgtEl>
                                          <p:spTgt spid="42"/>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down)">
                                      <p:cBhvr>
                                        <p:cTn id="22" dur="500"/>
                                        <p:tgtEl>
                                          <p:spTgt spid="43"/>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down)">
                                      <p:cBhvr>
                                        <p:cTn id="26" dur="500"/>
                                        <p:tgtEl>
                                          <p:spTgt spid="5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00"/>
                                        <p:tgtEl>
                                          <p:spTgt spid="44"/>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down)">
                                      <p:cBhvr>
                                        <p:cTn id="37" dur="500"/>
                                        <p:tgtEl>
                                          <p:spTgt spid="5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down)">
                                      <p:cBhvr>
                                        <p:cTn id="40" dur="500"/>
                                        <p:tgtEl>
                                          <p:spTgt spid="46"/>
                                        </p:tgtEl>
                                      </p:cBhvr>
                                    </p:animEffect>
                                  </p:childTnLst>
                                </p:cTn>
                              </p:par>
                            </p:childTnLst>
                          </p:cTn>
                        </p:par>
                        <p:par>
                          <p:cTn id="41" fill="hold">
                            <p:stCondLst>
                              <p:cond delay="3500"/>
                            </p:stCondLst>
                            <p:childTnLst>
                              <p:par>
                                <p:cTn id="42" presetID="22" presetClass="entr" presetSubtype="4" fill="hold" nodeType="afterEffect">
                                  <p:stCondLst>
                                    <p:cond delay="0"/>
                                  </p:stCondLst>
                                  <p:childTnLst>
                                    <p:set>
                                      <p:cBhvr>
                                        <p:cTn id="43" dur="1" fill="hold">
                                          <p:stCondLst>
                                            <p:cond delay="0"/>
                                          </p:stCondLst>
                                        </p:cTn>
                                        <p:tgtEl>
                                          <p:spTgt spid="47">
                                            <p:txEl>
                                              <p:pRg st="0" end="0"/>
                                            </p:txEl>
                                          </p:spTgt>
                                        </p:tgtEl>
                                        <p:attrNameLst>
                                          <p:attrName>style.visibility</p:attrName>
                                        </p:attrNameLst>
                                      </p:cBhvr>
                                      <p:to>
                                        <p:strVal val="visible"/>
                                      </p:to>
                                    </p:set>
                                    <p:animEffect transition="in" filter="wipe(down)">
                                      <p:cBhvr>
                                        <p:cTn id="44" dur="500"/>
                                        <p:tgtEl>
                                          <p:spTgt spid="4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randombar(horizontal)">
                                      <p:cBhvr>
                                        <p:cTn id="49" dur="500"/>
                                        <p:tgtEl>
                                          <p:spTgt spid="69"/>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randombar(horizontal)">
                                      <p:cBhvr>
                                        <p:cTn id="54" dur="500"/>
                                        <p:tgtEl>
                                          <p:spTgt spid="70"/>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randombar(horizontal)">
                                      <p:cBhvr>
                                        <p:cTn id="59" dur="500"/>
                                        <p:tgtEl>
                                          <p:spTgt spid="71"/>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randombar(horizontal)">
                                      <p:cBhvr>
                                        <p:cTn id="64" dur="500"/>
                                        <p:tgtEl>
                                          <p:spTgt spid="7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up)">
                                      <p:cBhvr>
                                        <p:cTn id="69" dur="5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randombar(horizontal)">
                                      <p:cBhvr>
                                        <p:cTn id="74" dur="500"/>
                                        <p:tgtEl>
                                          <p:spTgt spid="73"/>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randombar(horizontal)">
                                      <p:cBhvr>
                                        <p:cTn id="79" dur="500"/>
                                        <p:tgtEl>
                                          <p:spTgt spid="74"/>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randombar(horizontal)">
                                      <p:cBhvr>
                                        <p:cTn id="84" dur="500"/>
                                        <p:tgtEl>
                                          <p:spTgt spid="7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wipe(up)">
                                      <p:cBhvr>
                                        <p:cTn id="89" dur="500"/>
                                        <p:tgtEl>
                                          <p:spTgt spid="76"/>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77"/>
                                        </p:tgtEl>
                                        <p:attrNameLst>
                                          <p:attrName>style.visibility</p:attrName>
                                        </p:attrNameLst>
                                      </p:cBhvr>
                                      <p:to>
                                        <p:strVal val="visible"/>
                                      </p:to>
                                    </p:set>
                                    <p:animEffect transition="in" filter="wipe(up)">
                                      <p:cBhvr>
                                        <p:cTn id="94" dur="500"/>
                                        <p:tgtEl>
                                          <p:spTgt spid="77"/>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nodeType="clickEffect">
                                  <p:stCondLst>
                                    <p:cond delay="0"/>
                                  </p:stCondLst>
                                  <p:childTnLst>
                                    <p:set>
                                      <p:cBhvr>
                                        <p:cTn id="98" dur="1" fill="hold">
                                          <p:stCondLst>
                                            <p:cond delay="0"/>
                                          </p:stCondLst>
                                        </p:cTn>
                                        <p:tgtEl>
                                          <p:spTgt spid="80"/>
                                        </p:tgtEl>
                                        <p:attrNameLst>
                                          <p:attrName>style.visibility</p:attrName>
                                        </p:attrNameLst>
                                      </p:cBhvr>
                                      <p:to>
                                        <p:strVal val="visible"/>
                                      </p:to>
                                    </p:set>
                                    <p:anim calcmode="lin" valueType="num">
                                      <p:cBhvr>
                                        <p:cTn id="99" dur="500" fill="hold"/>
                                        <p:tgtEl>
                                          <p:spTgt spid="80"/>
                                        </p:tgtEl>
                                        <p:attrNameLst>
                                          <p:attrName>ppt_w</p:attrName>
                                        </p:attrNameLst>
                                      </p:cBhvr>
                                      <p:tavLst>
                                        <p:tav tm="0">
                                          <p:val>
                                            <p:fltVal val="0"/>
                                          </p:val>
                                        </p:tav>
                                        <p:tav tm="100000">
                                          <p:val>
                                            <p:strVal val="#ppt_w"/>
                                          </p:val>
                                        </p:tav>
                                      </p:tavLst>
                                    </p:anim>
                                    <p:anim calcmode="lin" valueType="num">
                                      <p:cBhvr>
                                        <p:cTn id="100" dur="500" fill="hold"/>
                                        <p:tgtEl>
                                          <p:spTgt spid="80"/>
                                        </p:tgtEl>
                                        <p:attrNameLst>
                                          <p:attrName>ppt_h</p:attrName>
                                        </p:attrNameLst>
                                      </p:cBhvr>
                                      <p:tavLst>
                                        <p:tav tm="0">
                                          <p:val>
                                            <p:fltVal val="0"/>
                                          </p:val>
                                        </p:tav>
                                        <p:tav tm="100000">
                                          <p:val>
                                            <p:strVal val="#ppt_h"/>
                                          </p:val>
                                        </p:tav>
                                      </p:tavLst>
                                    </p:anim>
                                    <p:anim calcmode="lin" valueType="num">
                                      <p:cBhvr>
                                        <p:cTn id="101" dur="500" fill="hold"/>
                                        <p:tgtEl>
                                          <p:spTgt spid="80"/>
                                        </p:tgtEl>
                                        <p:attrNameLst>
                                          <p:attrName>style.rotation</p:attrName>
                                        </p:attrNameLst>
                                      </p:cBhvr>
                                      <p:tavLst>
                                        <p:tav tm="0">
                                          <p:val>
                                            <p:fltVal val="90"/>
                                          </p:val>
                                        </p:tav>
                                        <p:tav tm="100000">
                                          <p:val>
                                            <p:fltVal val="0"/>
                                          </p:val>
                                        </p:tav>
                                      </p:tavLst>
                                    </p:anim>
                                    <p:animEffect transition="in" filter="fade">
                                      <p:cBhvr>
                                        <p:cTn id="102" dur="500"/>
                                        <p:tgtEl>
                                          <p:spTgt spid="80"/>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nodeType="clickEffect">
                                  <p:stCondLst>
                                    <p:cond delay="0"/>
                                  </p:stCondLst>
                                  <p:childTnLst>
                                    <p:animEffect transition="out" filter="randombar(horizontal)">
                                      <p:cBhvr>
                                        <p:cTn id="106" dur="500"/>
                                        <p:tgtEl>
                                          <p:spTgt spid="80"/>
                                        </p:tgtEl>
                                      </p:cBhvr>
                                    </p:animEffect>
                                    <p:set>
                                      <p:cBhvr>
                                        <p:cTn id="107" dur="1" fill="hold">
                                          <p:stCondLst>
                                            <p:cond delay="499"/>
                                          </p:stCondLst>
                                        </p:cTn>
                                        <p:tgtEl>
                                          <p:spTgt spid="80"/>
                                        </p:tgtEl>
                                        <p:attrNameLst>
                                          <p:attrName>style.visibility</p:attrName>
                                        </p:attrNameLst>
                                      </p:cBhvr>
                                      <p:to>
                                        <p:strVal val="hidden"/>
                                      </p:to>
                                    </p:set>
                                  </p:childTnLst>
                                </p:cTn>
                              </p:par>
                              <p:par>
                                <p:cTn id="108" presetID="22" presetClass="entr" presetSubtype="1" fill="hold" grpId="0" nodeType="with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wipe(up)">
                                      <p:cBhvr>
                                        <p:cTn id="110" dur="500"/>
                                        <p:tgtEl>
                                          <p:spTgt spid="81"/>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82"/>
                                        </p:tgtEl>
                                        <p:attrNameLst>
                                          <p:attrName>style.visibility</p:attrName>
                                        </p:attrNameLst>
                                      </p:cBhvr>
                                      <p:to>
                                        <p:strVal val="visible"/>
                                      </p:to>
                                    </p:set>
                                    <p:animEffect transition="in" filter="wipe(up)">
                                      <p:cBhvr>
                                        <p:cTn id="115" dur="500"/>
                                        <p:tgtEl>
                                          <p:spTgt spid="82"/>
                                        </p:tgtEl>
                                      </p:cBhvr>
                                    </p:animEffect>
                                  </p:childTnLst>
                                </p:cTn>
                              </p:par>
                            </p:childTnLst>
                          </p:cTn>
                        </p:par>
                      </p:childTnLst>
                    </p:cTn>
                  </p:par>
                  <p:par>
                    <p:cTn id="116" fill="hold">
                      <p:stCondLst>
                        <p:cond delay="indefinite"/>
                      </p:stCondLst>
                      <p:childTnLst>
                        <p:par>
                          <p:cTn id="117" fill="hold">
                            <p:stCondLst>
                              <p:cond delay="0"/>
                            </p:stCondLst>
                            <p:childTnLst>
                              <p:par>
                                <p:cTn id="118" presetID="14" presetClass="entr" presetSubtype="10" fill="hold" grpId="0" nodeType="clickEffect">
                                  <p:stCondLst>
                                    <p:cond delay="0"/>
                                  </p:stCondLst>
                                  <p:childTnLst>
                                    <p:set>
                                      <p:cBhvr>
                                        <p:cTn id="119" dur="1" fill="hold">
                                          <p:stCondLst>
                                            <p:cond delay="0"/>
                                          </p:stCondLst>
                                        </p:cTn>
                                        <p:tgtEl>
                                          <p:spTgt spid="7"/>
                                        </p:tgtEl>
                                        <p:attrNameLst>
                                          <p:attrName>style.visibility</p:attrName>
                                        </p:attrNameLst>
                                      </p:cBhvr>
                                      <p:to>
                                        <p:strVal val="visible"/>
                                      </p:to>
                                    </p:set>
                                    <p:animEffect transition="in" filter="randombar(horizontal)">
                                      <p:cBhvr>
                                        <p:cTn id="120" dur="500"/>
                                        <p:tgtEl>
                                          <p:spTgt spid="7"/>
                                        </p:tgtEl>
                                      </p:cBhvr>
                                    </p:animEffect>
                                  </p:childTnLst>
                                </p:cTn>
                              </p:par>
                            </p:childTnLst>
                          </p:cTn>
                        </p:par>
                      </p:childTnLst>
                    </p:cTn>
                  </p:par>
                  <p:par>
                    <p:cTn id="121" fill="hold">
                      <p:stCondLst>
                        <p:cond delay="indefinite"/>
                      </p:stCondLst>
                      <p:childTnLst>
                        <p:par>
                          <p:cTn id="122" fill="hold">
                            <p:stCondLst>
                              <p:cond delay="0"/>
                            </p:stCondLst>
                            <p:childTnLst>
                              <p:par>
                                <p:cTn id="123" presetID="14" presetClass="entr" presetSubtype="10" fill="hold" grpId="0" nodeType="clickEffect">
                                  <p:stCondLst>
                                    <p:cond delay="0"/>
                                  </p:stCondLst>
                                  <p:childTnLst>
                                    <p:set>
                                      <p:cBhvr>
                                        <p:cTn id="124" dur="1" fill="hold">
                                          <p:stCondLst>
                                            <p:cond delay="0"/>
                                          </p:stCondLst>
                                        </p:cTn>
                                        <p:tgtEl>
                                          <p:spTgt spid="8"/>
                                        </p:tgtEl>
                                        <p:attrNameLst>
                                          <p:attrName>style.visibility</p:attrName>
                                        </p:attrNameLst>
                                      </p:cBhvr>
                                      <p:to>
                                        <p:strVal val="visible"/>
                                      </p:to>
                                    </p:set>
                                    <p:animEffect transition="in" filter="randombar(horizontal)">
                                      <p:cBhvr>
                                        <p:cTn id="125" dur="500"/>
                                        <p:tgtEl>
                                          <p:spTgt spid="8"/>
                                        </p:tgtEl>
                                      </p:cBhvr>
                                    </p:animEffect>
                                  </p:childTnLst>
                                </p:cTn>
                              </p:par>
                            </p:childTnLst>
                          </p:cTn>
                        </p:par>
                      </p:childTnLst>
                    </p:cTn>
                  </p:par>
                  <p:par>
                    <p:cTn id="126" fill="hold">
                      <p:stCondLst>
                        <p:cond delay="indefinite"/>
                      </p:stCondLst>
                      <p:childTnLst>
                        <p:par>
                          <p:cTn id="127" fill="hold">
                            <p:stCondLst>
                              <p:cond delay="0"/>
                            </p:stCondLst>
                            <p:childTnLst>
                              <p:par>
                                <p:cTn id="128" presetID="14" presetClass="entr" presetSubtype="10" fill="hold" grpId="0" nodeType="clickEffect">
                                  <p:stCondLst>
                                    <p:cond delay="0"/>
                                  </p:stCondLst>
                                  <p:childTnLst>
                                    <p:set>
                                      <p:cBhvr>
                                        <p:cTn id="129" dur="1" fill="hold">
                                          <p:stCondLst>
                                            <p:cond delay="0"/>
                                          </p:stCondLst>
                                        </p:cTn>
                                        <p:tgtEl>
                                          <p:spTgt spid="9"/>
                                        </p:tgtEl>
                                        <p:attrNameLst>
                                          <p:attrName>style.visibility</p:attrName>
                                        </p:attrNameLst>
                                      </p:cBhvr>
                                      <p:to>
                                        <p:strVal val="visible"/>
                                      </p:to>
                                    </p:set>
                                    <p:animEffect transition="in" filter="randombar(horizontal)">
                                      <p:cBhvr>
                                        <p:cTn id="130" dur="500"/>
                                        <p:tgtEl>
                                          <p:spTgt spid="9"/>
                                        </p:tgtEl>
                                      </p:cBhvr>
                                    </p:animEffect>
                                  </p:childTnLst>
                                </p:cTn>
                              </p:par>
                            </p:childTnLst>
                          </p:cTn>
                        </p:par>
                      </p:childTnLst>
                    </p:cTn>
                  </p:par>
                  <p:par>
                    <p:cTn id="131" fill="hold">
                      <p:stCondLst>
                        <p:cond delay="indefinite"/>
                      </p:stCondLst>
                      <p:childTnLst>
                        <p:par>
                          <p:cTn id="132" fill="hold">
                            <p:stCondLst>
                              <p:cond delay="0"/>
                            </p:stCondLst>
                            <p:childTnLst>
                              <p:par>
                                <p:cTn id="133" presetID="14" presetClass="entr" presetSubtype="10" fill="hold" grpId="0" nodeType="click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randombar(horizontal)">
                                      <p:cBhvr>
                                        <p:cTn id="135" dur="500"/>
                                        <p:tgtEl>
                                          <p:spTgt spid="10"/>
                                        </p:tgtEl>
                                      </p:cBhvr>
                                    </p:animEffect>
                                  </p:childTnLst>
                                </p:cTn>
                              </p:par>
                            </p:childTnLst>
                          </p:cTn>
                        </p:par>
                      </p:childTnLst>
                    </p:cTn>
                  </p:par>
                  <p:par>
                    <p:cTn id="136" fill="hold">
                      <p:stCondLst>
                        <p:cond delay="indefinite"/>
                      </p:stCondLst>
                      <p:childTnLst>
                        <p:par>
                          <p:cTn id="137" fill="hold">
                            <p:stCondLst>
                              <p:cond delay="0"/>
                            </p:stCondLst>
                            <p:childTnLst>
                              <p:par>
                                <p:cTn id="138" presetID="14" presetClass="entr" presetSubtype="10" fill="hold" grpId="0" nodeType="clickEffect">
                                  <p:stCondLst>
                                    <p:cond delay="0"/>
                                  </p:stCondLst>
                                  <p:childTnLst>
                                    <p:set>
                                      <p:cBhvr>
                                        <p:cTn id="139" dur="1" fill="hold">
                                          <p:stCondLst>
                                            <p:cond delay="0"/>
                                          </p:stCondLst>
                                        </p:cTn>
                                        <p:tgtEl>
                                          <p:spTgt spid="13"/>
                                        </p:tgtEl>
                                        <p:attrNameLst>
                                          <p:attrName>style.visibility</p:attrName>
                                        </p:attrNameLst>
                                      </p:cBhvr>
                                      <p:to>
                                        <p:strVal val="visible"/>
                                      </p:to>
                                    </p:set>
                                    <p:animEffect transition="in" filter="randombar(horizontal)">
                                      <p:cBhvr>
                                        <p:cTn id="140" dur="500"/>
                                        <p:tgtEl>
                                          <p:spTgt spid="13"/>
                                        </p:tgtEl>
                                      </p:cBhvr>
                                    </p:animEffect>
                                  </p:childTnLst>
                                </p:cTn>
                              </p:par>
                            </p:childTnLst>
                          </p:cTn>
                        </p:par>
                      </p:childTnLst>
                    </p:cTn>
                  </p:par>
                  <p:par>
                    <p:cTn id="141" fill="hold">
                      <p:stCondLst>
                        <p:cond delay="indefinite"/>
                      </p:stCondLst>
                      <p:childTnLst>
                        <p:par>
                          <p:cTn id="142" fill="hold">
                            <p:stCondLst>
                              <p:cond delay="0"/>
                            </p:stCondLst>
                            <p:childTnLst>
                              <p:par>
                                <p:cTn id="143" presetID="14" presetClass="entr" presetSubtype="10" fill="hold" grpId="0" nodeType="clickEffect">
                                  <p:stCondLst>
                                    <p:cond delay="0"/>
                                  </p:stCondLst>
                                  <p:childTnLst>
                                    <p:set>
                                      <p:cBhvr>
                                        <p:cTn id="144" dur="1" fill="hold">
                                          <p:stCondLst>
                                            <p:cond delay="0"/>
                                          </p:stCondLst>
                                        </p:cTn>
                                        <p:tgtEl>
                                          <p:spTgt spid="21"/>
                                        </p:tgtEl>
                                        <p:attrNameLst>
                                          <p:attrName>style.visibility</p:attrName>
                                        </p:attrNameLst>
                                      </p:cBhvr>
                                      <p:to>
                                        <p:strVal val="visible"/>
                                      </p:to>
                                    </p:set>
                                    <p:animEffect transition="in" filter="randombar(horizontal)">
                                      <p:cBhvr>
                                        <p:cTn id="145" dur="500"/>
                                        <p:tgtEl>
                                          <p:spTgt spid="21"/>
                                        </p:tgtEl>
                                      </p:cBhvr>
                                    </p:animEffect>
                                  </p:childTnLst>
                                </p:cTn>
                              </p:par>
                            </p:childTnLst>
                          </p:cTn>
                        </p:par>
                      </p:childTnLst>
                    </p:cTn>
                  </p:par>
                  <p:par>
                    <p:cTn id="146" fill="hold">
                      <p:stCondLst>
                        <p:cond delay="indefinite"/>
                      </p:stCondLst>
                      <p:childTnLst>
                        <p:par>
                          <p:cTn id="147" fill="hold">
                            <p:stCondLst>
                              <p:cond delay="0"/>
                            </p:stCondLst>
                            <p:childTnLst>
                              <p:par>
                                <p:cTn id="148" presetID="14" presetClass="entr" presetSubtype="10" fill="hold" grpId="0" nodeType="clickEffect">
                                  <p:stCondLst>
                                    <p:cond delay="0"/>
                                  </p:stCondLst>
                                  <p:childTnLst>
                                    <p:set>
                                      <p:cBhvr>
                                        <p:cTn id="149" dur="1" fill="hold">
                                          <p:stCondLst>
                                            <p:cond delay="0"/>
                                          </p:stCondLst>
                                        </p:cTn>
                                        <p:tgtEl>
                                          <p:spTgt spid="14"/>
                                        </p:tgtEl>
                                        <p:attrNameLst>
                                          <p:attrName>style.visibility</p:attrName>
                                        </p:attrNameLst>
                                      </p:cBhvr>
                                      <p:to>
                                        <p:strVal val="visible"/>
                                      </p:to>
                                    </p:set>
                                    <p:animEffect transition="in" filter="randombar(horizontal)">
                                      <p:cBhvr>
                                        <p:cTn id="150" dur="500"/>
                                        <p:tgtEl>
                                          <p:spTgt spid="14"/>
                                        </p:tgtEl>
                                      </p:cBhvr>
                                    </p:animEffect>
                                  </p:childTnLst>
                                </p:cTn>
                              </p:par>
                            </p:childTnLst>
                          </p:cTn>
                        </p:par>
                      </p:childTnLst>
                    </p:cTn>
                  </p:par>
                  <p:par>
                    <p:cTn id="151" fill="hold">
                      <p:stCondLst>
                        <p:cond delay="indefinite"/>
                      </p:stCondLst>
                      <p:childTnLst>
                        <p:par>
                          <p:cTn id="152" fill="hold">
                            <p:stCondLst>
                              <p:cond delay="0"/>
                            </p:stCondLst>
                            <p:childTnLst>
                              <p:par>
                                <p:cTn id="153" presetID="14" presetClass="entr" presetSubtype="10" fill="hold" grpId="0" nodeType="clickEffect">
                                  <p:stCondLst>
                                    <p:cond delay="0"/>
                                  </p:stCondLst>
                                  <p:childTnLst>
                                    <p:set>
                                      <p:cBhvr>
                                        <p:cTn id="154" dur="1" fill="hold">
                                          <p:stCondLst>
                                            <p:cond delay="0"/>
                                          </p:stCondLst>
                                        </p:cTn>
                                        <p:tgtEl>
                                          <p:spTgt spid="15"/>
                                        </p:tgtEl>
                                        <p:attrNameLst>
                                          <p:attrName>style.visibility</p:attrName>
                                        </p:attrNameLst>
                                      </p:cBhvr>
                                      <p:to>
                                        <p:strVal val="visible"/>
                                      </p:to>
                                    </p:set>
                                    <p:animEffect transition="in" filter="randombar(horizontal)">
                                      <p:cBhvr>
                                        <p:cTn id="155" dur="500"/>
                                        <p:tgtEl>
                                          <p:spTgt spid="15"/>
                                        </p:tgtEl>
                                      </p:cBhvr>
                                    </p:animEffect>
                                  </p:childTnLst>
                                </p:cTn>
                              </p:par>
                            </p:childTnLst>
                          </p:cTn>
                        </p:par>
                      </p:childTnLst>
                    </p:cTn>
                  </p:par>
                  <p:par>
                    <p:cTn id="156" fill="hold">
                      <p:stCondLst>
                        <p:cond delay="indefinite"/>
                      </p:stCondLst>
                      <p:childTnLst>
                        <p:par>
                          <p:cTn id="157" fill="hold">
                            <p:stCondLst>
                              <p:cond delay="0"/>
                            </p:stCondLst>
                            <p:childTnLst>
                              <p:par>
                                <p:cTn id="158" presetID="14" presetClass="entr" presetSubtype="10" fill="hold" grpId="0" nodeType="clickEffect">
                                  <p:stCondLst>
                                    <p:cond delay="0"/>
                                  </p:stCondLst>
                                  <p:childTnLst>
                                    <p:set>
                                      <p:cBhvr>
                                        <p:cTn id="159" dur="1" fill="hold">
                                          <p:stCondLst>
                                            <p:cond delay="0"/>
                                          </p:stCondLst>
                                        </p:cTn>
                                        <p:tgtEl>
                                          <p:spTgt spid="16"/>
                                        </p:tgtEl>
                                        <p:attrNameLst>
                                          <p:attrName>style.visibility</p:attrName>
                                        </p:attrNameLst>
                                      </p:cBhvr>
                                      <p:to>
                                        <p:strVal val="visible"/>
                                      </p:to>
                                    </p:set>
                                    <p:animEffect transition="in" filter="randombar(horizontal)">
                                      <p:cBhvr>
                                        <p:cTn id="160" dur="500"/>
                                        <p:tgtEl>
                                          <p:spTgt spid="16"/>
                                        </p:tgtEl>
                                      </p:cBhvr>
                                    </p:animEffect>
                                  </p:childTnLst>
                                </p:cTn>
                              </p:par>
                            </p:childTnLst>
                          </p:cTn>
                        </p:par>
                      </p:childTnLst>
                    </p:cTn>
                  </p:par>
                  <p:par>
                    <p:cTn id="161" fill="hold">
                      <p:stCondLst>
                        <p:cond delay="indefinite"/>
                      </p:stCondLst>
                      <p:childTnLst>
                        <p:par>
                          <p:cTn id="162" fill="hold">
                            <p:stCondLst>
                              <p:cond delay="0"/>
                            </p:stCondLst>
                            <p:childTnLst>
                              <p:par>
                                <p:cTn id="163" presetID="14" presetClass="entr" presetSubtype="10" fill="hold" grpId="0" nodeType="clickEffect">
                                  <p:stCondLst>
                                    <p:cond delay="0"/>
                                  </p:stCondLst>
                                  <p:childTnLst>
                                    <p:set>
                                      <p:cBhvr>
                                        <p:cTn id="164" dur="1" fill="hold">
                                          <p:stCondLst>
                                            <p:cond delay="0"/>
                                          </p:stCondLst>
                                        </p:cTn>
                                        <p:tgtEl>
                                          <p:spTgt spid="18"/>
                                        </p:tgtEl>
                                        <p:attrNameLst>
                                          <p:attrName>style.visibility</p:attrName>
                                        </p:attrNameLst>
                                      </p:cBhvr>
                                      <p:to>
                                        <p:strVal val="visible"/>
                                      </p:to>
                                    </p:set>
                                    <p:animEffect transition="in" filter="randombar(horizontal)">
                                      <p:cBhvr>
                                        <p:cTn id="1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1" grpId="0" bldLvl="0" animBg="1"/>
      <p:bldP spid="42" grpId="0" bldLvl="0" animBg="1"/>
      <p:bldP spid="43" grpId="0" bldLvl="0" animBg="1"/>
      <p:bldP spid="44" grpId="0" bldLvl="0" animBg="1"/>
      <p:bldP spid="45" grpId="0" bldLvl="0" animBg="1"/>
      <p:bldP spid="46" grpId="0" bldLvl="0" animBg="1"/>
      <p:bldP spid="69" grpId="0" bldLvl="0" animBg="1"/>
      <p:bldP spid="70" grpId="0" bldLvl="0" animBg="1"/>
      <p:bldP spid="71" grpId="0" bldLvl="0" animBg="1"/>
      <p:bldP spid="72" grpId="0" bldLvl="0" animBg="1"/>
      <p:bldP spid="73" grpId="0" bldLvl="0" animBg="1"/>
      <p:bldP spid="74" grpId="0" bldLvl="0" animBg="1"/>
      <p:bldP spid="75" grpId="0" bldLvl="0" animBg="1"/>
      <p:bldP spid="76" grpId="0" bldLvl="0" animBg="1"/>
      <p:bldP spid="77" grpId="0" bldLvl="0" animBg="1"/>
      <p:bldP spid="81" grpId="0" bldLvl="0" animBg="1"/>
      <p:bldP spid="82" grpId="0" bldLvl="0" animBg="1"/>
      <p:bldP spid="3" grpId="0" bldLvl="0" animBg="1"/>
      <p:bldP spid="7" grpId="0" bldLvl="0" animBg="1"/>
      <p:bldP spid="7" grpId="1" animBg="1"/>
      <p:bldP spid="8" grpId="0" bldLvl="0" animBg="1"/>
      <p:bldP spid="9" grpId="0" bldLvl="0" animBg="1"/>
      <p:bldP spid="10" grpId="0" bldLvl="0" animBg="1"/>
      <p:bldP spid="13" grpId="0" bldLvl="0" animBg="1"/>
      <p:bldP spid="21" grpId="0" bldLvl="0" animBg="1"/>
      <p:bldP spid="14" grpId="0" bldLvl="0" animBg="1"/>
      <p:bldP spid="15" grpId="0" bldLvl="0" animBg="1"/>
      <p:bldP spid="16" grpId="0" bldLvl="0" animBg="1"/>
      <p:bldP spid="1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0974" y="0"/>
            <a:ext cx="4694116" cy="1178011"/>
            <a:chOff x="180974" y="0"/>
            <a:chExt cx="4694116" cy="1178011"/>
          </a:xfrm>
        </p:grpSpPr>
        <p:pic>
          <p:nvPicPr>
            <p:cNvPr id="5" name="图片 4"/>
            <p:cNvPicPr>
              <a:picLocks noChangeAspect="1"/>
            </p:cNvPicPr>
            <p:nvPr/>
          </p:nvPicPr>
          <p:blipFill rotWithShape="1">
            <a:blip r:embed="rId1" cstate="print">
              <a:extLst>
                <a:ext uri="{BEBA8EAE-BF5A-486C-A8C5-ECC9F3942E4B}">
                  <a14:imgProps xmlns:a14="http://schemas.microsoft.com/office/drawing/2010/main">
                    <a14:imgLayer r:embed="rId2">
                      <a14:imgEffect>
                        <a14:backgroundRemoval t="10000" b="90000" l="10000" r="90000">
                          <a14:foregroundMark x1="59231" y1="44802" x2="59231" y2="44802"/>
                          <a14:backgroundMark x1="12000" y1="15666" x2="12000" y2="15666"/>
                          <a14:backgroundMark x1="18615" y1="13324" x2="18615" y2="13324"/>
                          <a14:backgroundMark x1="59538" y1="66764" x2="59538" y2="66764"/>
                          <a14:backgroundMark x1="59385" y1="65593" x2="59385" y2="65593"/>
                          <a14:backgroundMark x1="59692" y1="64275" x2="59692" y2="64275"/>
                          <a14:backgroundMark x1="59846" y1="63690" x2="59846" y2="63690"/>
                          <a14:backgroundMark x1="49538" y1="38653" x2="49538" y2="38653"/>
                          <a14:backgroundMark x1="50615" y1="36457" x2="50615" y2="36457"/>
                          <a14:backgroundMark x1="50769" y1="38067" x2="50769" y2="38067"/>
                          <a14:backgroundMark x1="52923" y1="37042" x2="52923" y2="37042"/>
                          <a14:backgroundMark x1="50923" y1="35871" x2="50923" y2="35871"/>
                          <a14:backgroundMark x1="55538" y1="60615" x2="55538" y2="60615"/>
                        </a14:backgroundRemoval>
                      </a14:imgEffect>
                    </a14:imgLayer>
                  </a14:imgProps>
                </a:ext>
                <a:ext uri="{28A0092B-C50C-407E-A947-70E740481C1C}">
                  <a14:useLocalDpi xmlns:a14="http://schemas.microsoft.com/office/drawing/2010/main" val="0"/>
                </a:ext>
              </a:extLst>
            </a:blip>
            <a:srcRect l="30808" t="16493" r="27272" b="21024"/>
            <a:stretch>
              <a:fillRect/>
            </a:stretch>
          </p:blipFill>
          <p:spPr>
            <a:xfrm>
              <a:off x="180974" y="0"/>
              <a:ext cx="990601" cy="1178011"/>
            </a:xfrm>
            <a:prstGeom prst="rect">
              <a:avLst/>
            </a:prstGeom>
            <a:effectLst>
              <a:outerShdw blurRad="165100" dist="203200" dir="5400000" algn="ctr" rotWithShape="0">
                <a:srgbClr val="000000">
                  <a:alpha val="87000"/>
                </a:srgbClr>
              </a:outerShdw>
            </a:effectLst>
          </p:spPr>
        </p:pic>
        <p:sp>
          <p:nvSpPr>
            <p:cNvPr id="6" name="文本框 5"/>
            <p:cNvSpPr txBox="1"/>
            <p:nvPr/>
          </p:nvSpPr>
          <p:spPr>
            <a:xfrm>
              <a:off x="981075" y="235062"/>
              <a:ext cx="3894015" cy="830997"/>
            </a:xfrm>
            <a:prstGeom prst="rect">
              <a:avLst/>
            </a:prstGeom>
            <a:noFill/>
            <a:effectLst>
              <a:outerShdw blurRad="139700" dist="76200" dir="5400000" algn="ctr" rotWithShape="0">
                <a:srgbClr val="000000">
                  <a:alpha val="96000"/>
                </a:srgbClr>
              </a:outerShdw>
            </a:effectLst>
          </p:spPr>
          <p:txBody>
            <a:bodyPr wrap="none" rtlCol="0">
              <a:spAutoFit/>
            </a:bodyPr>
            <a:lstStyle/>
            <a:p>
              <a:r>
                <a:rPr lang="en-US" altLang="zh-CN" sz="4800" b="1" dirty="0">
                  <a:latin typeface="Monotype Corsiva" panose="03010101010201010101" pitchFamily="66" charset="0"/>
                </a:rPr>
                <a:t>Read for “Heart”</a:t>
              </a:r>
              <a:endParaRPr lang="zh-CN" altLang="en-US" sz="4800" b="1" dirty="0">
                <a:latin typeface="Monotype Corsiva" panose="03010101010201010101" pitchFamily="66" charset="0"/>
              </a:endParaRPr>
            </a:p>
          </p:txBody>
        </p:sp>
      </p:grpSp>
      <p:sp>
        <p:nvSpPr>
          <p:cNvPr id="7" name="文本框 6"/>
          <p:cNvSpPr txBox="1"/>
          <p:nvPr/>
        </p:nvSpPr>
        <p:spPr>
          <a:xfrm>
            <a:off x="410696" y="1504605"/>
            <a:ext cx="11370608" cy="1076325"/>
          </a:xfrm>
          <a:prstGeom prst="rect">
            <a:avLst/>
          </a:prstGeom>
          <a:noFill/>
          <a:effectLst>
            <a:outerShdw sx="1000" sy="1000" algn="ctr" rotWithShape="0">
              <a:srgbClr val="000000"/>
            </a:outerShdw>
          </a:effectLst>
        </p:spPr>
        <p:txBody>
          <a:bodyPr wrap="square" rtlCol="0">
            <a:spAutoFit/>
          </a:bodyPr>
          <a:lstStyle/>
          <a:p>
            <a:r>
              <a:rPr lang="en-US" altLang="zh-CN" sz="3200" b="1" dirty="0">
                <a:latin typeface="Comic Sans MS" panose="030F0702030302020204" pitchFamily="66" charset="0"/>
              </a:rPr>
              <a:t>In the evening, how does the writer reflect on the day’s observ</a:t>
            </a:r>
            <a:r>
              <a:rPr lang="en-US" altLang="zh-CN" sz="3200" b="1" dirty="0">
                <a:solidFill>
                  <a:srgbClr val="C00000"/>
                </a:solidFill>
                <a:latin typeface="Comic Sans MS" panose="030F0702030302020204" pitchFamily="66" charset="0"/>
              </a:rPr>
              <a:t>ation</a:t>
            </a:r>
            <a:r>
              <a:rPr lang="en-US" altLang="zh-CN" sz="3200" b="1" dirty="0">
                <a:latin typeface="Comic Sans MS" panose="030F0702030302020204" pitchFamily="66" charset="0"/>
              </a:rPr>
              <a:t>?</a:t>
            </a:r>
            <a:endParaRPr lang="zh-CN" altLang="en-US" sz="3200" b="1" dirty="0">
              <a:latin typeface="Comic Sans MS" panose="030F0702030302020204" pitchFamily="66" charset="0"/>
            </a:endParaRPr>
          </a:p>
        </p:txBody>
      </p:sp>
      <p:sp>
        <p:nvSpPr>
          <p:cNvPr id="8" name="文本框 7"/>
          <p:cNvSpPr txBox="1"/>
          <p:nvPr/>
        </p:nvSpPr>
        <p:spPr>
          <a:xfrm>
            <a:off x="256100" y="2836229"/>
            <a:ext cx="11679800" cy="523220"/>
          </a:xfrm>
          <a:prstGeom prst="rect">
            <a:avLst/>
          </a:prstGeom>
          <a:noFill/>
          <a:effectLst>
            <a:outerShdw sx="1000" sy="1000" algn="ctr" rotWithShape="0">
              <a:srgbClr val="000000"/>
            </a:outerShdw>
          </a:effectLst>
        </p:spPr>
        <p:txBody>
          <a:bodyPr wrap="none" rtlCol="0">
            <a:spAutoFit/>
          </a:bodyPr>
          <a:lstStyle/>
          <a:p>
            <a:r>
              <a:rPr lang="en-US" altLang="zh-CN" sz="2800" b="1" dirty="0">
                <a:solidFill>
                  <a:schemeClr val="accent5">
                    <a:lumMod val="50000"/>
                  </a:schemeClr>
                </a:solidFill>
                <a:latin typeface="Comic Sans MS" panose="030F0702030302020204" pitchFamily="66" charset="0"/>
              </a:rPr>
              <a:t>We must change our way of life to exist </a:t>
            </a:r>
            <a:r>
              <a:rPr lang="en-US" altLang="zh-CN" sz="2800" b="1" dirty="0">
                <a:solidFill>
                  <a:srgbClr val="C00000"/>
                </a:solidFill>
                <a:latin typeface="Comic Sans MS" panose="030F0702030302020204" pitchFamily="66" charset="0"/>
              </a:rPr>
              <a:t>in harmony with </a:t>
            </a:r>
            <a:r>
              <a:rPr lang="en-US" altLang="zh-CN" sz="2800" b="1" dirty="0">
                <a:solidFill>
                  <a:schemeClr val="accent5">
                    <a:lumMod val="50000"/>
                  </a:schemeClr>
                </a:solidFill>
                <a:latin typeface="Comic Sans MS" panose="030F0702030302020204" pitchFamily="66" charset="0"/>
              </a:rPr>
              <a:t>nature.</a:t>
            </a:r>
            <a:endParaRPr lang="zh-CN" altLang="en-US" sz="2800" b="1" dirty="0">
              <a:solidFill>
                <a:schemeClr val="accent5">
                  <a:lumMod val="50000"/>
                </a:schemeClr>
              </a:solidFill>
              <a:latin typeface="Comic Sans MS" panose="030F0702030302020204" pitchFamily="66" charset="0"/>
            </a:endParaRPr>
          </a:p>
        </p:txBody>
      </p:sp>
      <p:sp>
        <p:nvSpPr>
          <p:cNvPr id="9" name="矩形 8"/>
          <p:cNvSpPr/>
          <p:nvPr/>
        </p:nvSpPr>
        <p:spPr>
          <a:xfrm>
            <a:off x="3284855" y="2873049"/>
            <a:ext cx="1402080" cy="44704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686935" y="3260179"/>
            <a:ext cx="886781" cy="707886"/>
          </a:xfrm>
          <a:prstGeom prst="rect">
            <a:avLst/>
          </a:prstGeom>
          <a:noFill/>
          <a:effectLst>
            <a:outerShdw sx="1000" sy="1000" algn="ctr" rotWithShape="0">
              <a:srgbClr val="000000"/>
            </a:outerShdw>
          </a:effectLst>
        </p:spPr>
        <p:txBody>
          <a:bodyPr wrap="none" rtlCol="0">
            <a:spAutoFit/>
          </a:bodyPr>
          <a:lstStyle/>
          <a:p>
            <a:r>
              <a:rPr lang="en-US" altLang="zh-CN" sz="4000" b="1" dirty="0">
                <a:solidFill>
                  <a:schemeClr val="tx1">
                    <a:lumMod val="95000"/>
                    <a:lumOff val="5000"/>
                  </a:schemeClr>
                </a:solidFill>
                <a:latin typeface="Comic Sans MS" panose="030F0702030302020204" pitchFamily="66" charset="0"/>
              </a:rPr>
              <a:t>VS</a:t>
            </a:r>
            <a:endParaRPr lang="zh-CN" altLang="en-US" sz="4000" b="1" dirty="0">
              <a:solidFill>
                <a:schemeClr val="tx1">
                  <a:lumMod val="95000"/>
                  <a:lumOff val="5000"/>
                </a:schemeClr>
              </a:solidFill>
              <a:latin typeface="Comic Sans MS" panose="030F0702030302020204" pitchFamily="66" charset="0"/>
            </a:endParaRPr>
          </a:p>
        </p:txBody>
      </p:sp>
      <p:sp>
        <p:nvSpPr>
          <p:cNvPr id="11" name="文本框 10"/>
          <p:cNvSpPr txBox="1"/>
          <p:nvPr/>
        </p:nvSpPr>
        <p:spPr>
          <a:xfrm>
            <a:off x="5652609" y="3353049"/>
            <a:ext cx="3470822" cy="523220"/>
          </a:xfrm>
          <a:prstGeom prst="rect">
            <a:avLst/>
          </a:prstGeom>
          <a:noFill/>
          <a:effectLst>
            <a:outerShdw sx="1000" sy="1000" algn="ctr" rotWithShape="0">
              <a:srgbClr val="000000"/>
            </a:outerShdw>
          </a:effectLst>
        </p:spPr>
        <p:txBody>
          <a:bodyPr wrap="none" rtlCol="0">
            <a:spAutoFit/>
          </a:bodyPr>
          <a:lstStyle/>
          <a:p>
            <a:r>
              <a:rPr lang="en-US" altLang="zh-CN" sz="2800" b="1" dirty="0" err="1">
                <a:solidFill>
                  <a:schemeClr val="tx1">
                    <a:lumMod val="95000"/>
                    <a:lumOff val="5000"/>
                  </a:schemeClr>
                </a:solidFill>
                <a:latin typeface="Comic Sans MS" panose="030F0702030302020204" pitchFamily="66" charset="0"/>
              </a:rPr>
              <a:t>Zhaxi’s</a:t>
            </a:r>
            <a:r>
              <a:rPr lang="en-US" altLang="zh-CN" sz="2800" b="1" dirty="0">
                <a:solidFill>
                  <a:schemeClr val="tx1">
                    <a:lumMod val="95000"/>
                    <a:lumOff val="5000"/>
                  </a:schemeClr>
                </a:solidFill>
                <a:latin typeface="Comic Sans MS" panose="030F0702030302020204" pitchFamily="66" charset="0"/>
              </a:rPr>
              <a:t> way of life</a:t>
            </a:r>
            <a:endParaRPr lang="zh-CN" altLang="en-US" sz="2800" b="1" dirty="0">
              <a:solidFill>
                <a:schemeClr val="tx1">
                  <a:lumMod val="95000"/>
                  <a:lumOff val="5000"/>
                </a:schemeClr>
              </a:solidFill>
              <a:latin typeface="Comic Sans MS" panose="030F0702030302020204" pitchFamily="66" charset="0"/>
            </a:endParaRPr>
          </a:p>
        </p:txBody>
      </p:sp>
      <p:cxnSp>
        <p:nvCxnSpPr>
          <p:cNvPr id="12" name="直接箭头连接符 11"/>
          <p:cNvCxnSpPr/>
          <p:nvPr/>
        </p:nvCxnSpPr>
        <p:spPr>
          <a:xfrm>
            <a:off x="6963209" y="3746500"/>
            <a:ext cx="0" cy="7315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720736" y="4377607"/>
            <a:ext cx="3334567" cy="523220"/>
          </a:xfrm>
          <a:prstGeom prst="rect">
            <a:avLst/>
          </a:prstGeom>
          <a:noFill/>
          <a:effectLst>
            <a:outerShdw sx="1000" sy="1000" algn="ctr" rotWithShape="0">
              <a:srgbClr val="000000"/>
            </a:outerShdw>
          </a:effectLst>
        </p:spPr>
        <p:txBody>
          <a:bodyPr wrap="none" rtlCol="0">
            <a:spAutoFit/>
          </a:bodyPr>
          <a:lstStyle/>
          <a:p>
            <a:r>
              <a:rPr lang="en-US" altLang="zh-CN" sz="2800" b="1" dirty="0">
                <a:solidFill>
                  <a:schemeClr val="tx1">
                    <a:lumMod val="95000"/>
                    <a:lumOff val="5000"/>
                  </a:schemeClr>
                </a:solidFill>
                <a:latin typeface="Comic Sans MS" panose="030F0702030302020204" pitchFamily="66" charset="0"/>
              </a:rPr>
              <a:t>Protecting wildlife</a:t>
            </a:r>
            <a:endParaRPr lang="zh-CN" altLang="en-US" sz="2800" b="1" dirty="0">
              <a:solidFill>
                <a:schemeClr val="tx1">
                  <a:lumMod val="95000"/>
                  <a:lumOff val="5000"/>
                </a:schemeClr>
              </a:solidFill>
              <a:latin typeface="Comic Sans MS" panose="030F0702030302020204" pitchFamily="66" charset="0"/>
            </a:endParaRPr>
          </a:p>
        </p:txBody>
      </p:sp>
      <p:cxnSp>
        <p:nvCxnSpPr>
          <p:cNvPr id="16" name="直接箭头连接符 15"/>
          <p:cNvCxnSpPr/>
          <p:nvPr/>
        </p:nvCxnSpPr>
        <p:spPr>
          <a:xfrm>
            <a:off x="3762809" y="3320079"/>
            <a:ext cx="0" cy="7315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934265" y="3963893"/>
            <a:ext cx="3744936" cy="523220"/>
          </a:xfrm>
          <a:prstGeom prst="rect">
            <a:avLst/>
          </a:prstGeom>
          <a:noFill/>
          <a:effectLst>
            <a:outerShdw sx="1000" sy="1000" algn="ctr" rotWithShape="0">
              <a:srgbClr val="000000"/>
            </a:outerShdw>
          </a:effectLst>
        </p:spPr>
        <p:txBody>
          <a:bodyPr wrap="none" rtlCol="0">
            <a:spAutoFit/>
          </a:bodyPr>
          <a:lstStyle/>
          <a:p>
            <a:r>
              <a:rPr lang="en-US" altLang="zh-CN" sz="2800" b="1" dirty="0">
                <a:solidFill>
                  <a:srgbClr val="C00000"/>
                </a:solidFill>
                <a:latin typeface="Comic Sans MS" panose="030F0702030302020204" pitchFamily="66" charset="0"/>
              </a:rPr>
              <a:t>Going against </a:t>
            </a:r>
            <a:r>
              <a:rPr lang="en-US" altLang="zh-CN" sz="2800" b="1" dirty="0">
                <a:solidFill>
                  <a:schemeClr val="tx1">
                    <a:lumMod val="95000"/>
                    <a:lumOff val="5000"/>
                  </a:schemeClr>
                </a:solidFill>
                <a:latin typeface="Comic Sans MS" panose="030F0702030302020204" pitchFamily="66" charset="0"/>
              </a:rPr>
              <a:t>nature</a:t>
            </a:r>
            <a:endParaRPr lang="zh-CN" altLang="en-US" sz="2800" b="1" dirty="0">
              <a:solidFill>
                <a:schemeClr val="tx1">
                  <a:lumMod val="95000"/>
                  <a:lumOff val="5000"/>
                </a:schemeClr>
              </a:solidFill>
              <a:latin typeface="Comic Sans MS" panose="030F0702030302020204" pitchFamily="66" charset="0"/>
            </a:endParaRPr>
          </a:p>
        </p:txBody>
      </p:sp>
      <p:sp>
        <p:nvSpPr>
          <p:cNvPr id="19" name="矩形 18"/>
          <p:cNvSpPr/>
          <p:nvPr/>
        </p:nvSpPr>
        <p:spPr>
          <a:xfrm>
            <a:off x="1934264" y="2874595"/>
            <a:ext cx="4060135" cy="44704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p:nvPr/>
        </p:nvCxnSpPr>
        <p:spPr>
          <a:xfrm>
            <a:off x="3651049" y="3320079"/>
            <a:ext cx="0" cy="11670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875905" y="3320080"/>
            <a:ext cx="2636896" cy="1167034"/>
            <a:chOff x="8796362" y="5278096"/>
            <a:chExt cx="3170095" cy="1486457"/>
          </a:xfrm>
        </p:grpSpPr>
        <p:sp>
          <p:nvSpPr>
            <p:cNvPr id="23" name="爆炸形: 8 pt  22"/>
            <p:cNvSpPr/>
            <p:nvPr/>
          </p:nvSpPr>
          <p:spPr>
            <a:xfrm>
              <a:off x="8796362" y="5278096"/>
              <a:ext cx="3170095" cy="1486457"/>
            </a:xfrm>
            <a:prstGeom prst="irregularSeal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24" name="文本框 23"/>
            <p:cNvSpPr txBox="1"/>
            <p:nvPr/>
          </p:nvSpPr>
          <p:spPr>
            <a:xfrm>
              <a:off x="9684626" y="5575394"/>
              <a:ext cx="1228221" cy="823235"/>
            </a:xfrm>
            <a:prstGeom prst="rect">
              <a:avLst/>
            </a:prstGeom>
            <a:noFill/>
            <a:effectLst>
              <a:outerShdw sx="1000" sy="1000" algn="ctr" rotWithShape="0">
                <a:srgbClr val="000000"/>
              </a:outerShdw>
            </a:effectLst>
          </p:spPr>
          <p:txBody>
            <a:bodyPr wrap="none" rtlCol="0">
              <a:spAutoFit/>
            </a:bodyPr>
            <a:lstStyle/>
            <a:p>
              <a:r>
                <a:rPr lang="en-US" altLang="zh-CN" sz="3600" b="1" dirty="0">
                  <a:solidFill>
                    <a:schemeClr val="bg1"/>
                  </a:solidFill>
                  <a:latin typeface="Impact" panose="020B0806030902050204" pitchFamily="34" charset="0"/>
                </a:rPr>
                <a:t>How?</a:t>
              </a:r>
              <a:endParaRPr lang="zh-CN" altLang="en-US" sz="3600" b="1" dirty="0">
                <a:solidFill>
                  <a:schemeClr val="bg1"/>
                </a:solidFill>
                <a:latin typeface="Impact" panose="020B0806030902050204" pitchFamily="34" charset="0"/>
              </a:endParaRPr>
            </a:p>
          </p:txBody>
        </p:sp>
      </p:grpSp>
      <p:sp>
        <p:nvSpPr>
          <p:cNvPr id="26" name="文本框 25"/>
          <p:cNvSpPr txBox="1"/>
          <p:nvPr/>
        </p:nvSpPr>
        <p:spPr>
          <a:xfrm>
            <a:off x="1498722" y="4581465"/>
            <a:ext cx="8149988" cy="2246769"/>
          </a:xfrm>
          <a:prstGeom prst="rect">
            <a:avLst/>
          </a:prstGeom>
          <a:noFill/>
          <a:effectLst>
            <a:outerShdw sx="1000" sy="1000" algn="ctr" rotWithShape="0">
              <a:srgbClr val="000000"/>
            </a:outerShdw>
          </a:effectLst>
        </p:spPr>
        <p:txBody>
          <a:bodyPr wrap="none" rtlCol="0">
            <a:spAutoFit/>
          </a:bodyPr>
          <a:lstStyle/>
          <a:p>
            <a:pPr marL="514350" indent="-514350">
              <a:buAutoNum type="alphaLcPeriod"/>
            </a:pPr>
            <a:r>
              <a:rPr lang="en-US" altLang="zh-CN" sz="2800" b="1" dirty="0">
                <a:solidFill>
                  <a:schemeClr val="accent5">
                    <a:lumMod val="50000"/>
                  </a:schemeClr>
                </a:solidFill>
                <a:latin typeface="Comic Sans MS" panose="030F0702030302020204" pitchFamily="66" charset="0"/>
              </a:rPr>
              <a:t>DO NOT buy wildlife goods.</a:t>
            </a:r>
            <a:endParaRPr lang="en-US" altLang="zh-CN" sz="2800" b="1" dirty="0">
              <a:solidFill>
                <a:schemeClr val="accent5">
                  <a:lumMod val="50000"/>
                </a:schemeClr>
              </a:solidFill>
              <a:latin typeface="Comic Sans MS" panose="030F0702030302020204" pitchFamily="66" charset="0"/>
            </a:endParaRPr>
          </a:p>
          <a:p>
            <a:pPr marL="514350" indent="-514350">
              <a:buAutoNum type="alphaLcPeriod"/>
            </a:pPr>
            <a:r>
              <a:rPr lang="en-US" altLang="zh-CN" sz="2800" b="1" dirty="0">
                <a:solidFill>
                  <a:schemeClr val="accent5">
                    <a:lumMod val="50000"/>
                  </a:schemeClr>
                </a:solidFill>
                <a:latin typeface="Comic Sans MS" panose="030F0702030302020204" pitchFamily="66" charset="0"/>
              </a:rPr>
              <a:t>DO NOT destroy their habitat.</a:t>
            </a:r>
            <a:endParaRPr lang="en-US" altLang="zh-CN" sz="2800" b="1" dirty="0">
              <a:solidFill>
                <a:schemeClr val="accent5">
                  <a:lumMod val="50000"/>
                </a:schemeClr>
              </a:solidFill>
              <a:latin typeface="Comic Sans MS" panose="030F0702030302020204" pitchFamily="66" charset="0"/>
            </a:endParaRPr>
          </a:p>
          <a:p>
            <a:pPr marL="514350" indent="-514350">
              <a:buAutoNum type="alphaLcPeriod"/>
            </a:pPr>
            <a:r>
              <a:rPr lang="en-US" altLang="zh-CN" sz="2800" b="1" dirty="0">
                <a:solidFill>
                  <a:schemeClr val="accent5">
                    <a:lumMod val="50000"/>
                  </a:schemeClr>
                </a:solidFill>
                <a:latin typeface="Comic Sans MS" panose="030F0702030302020204" pitchFamily="66" charset="0"/>
              </a:rPr>
              <a:t>Join the volunteer protection group.</a:t>
            </a:r>
            <a:endParaRPr lang="en-US" altLang="zh-CN" sz="2800" b="1" dirty="0">
              <a:solidFill>
                <a:schemeClr val="accent5">
                  <a:lumMod val="50000"/>
                </a:schemeClr>
              </a:solidFill>
              <a:latin typeface="Comic Sans MS" panose="030F0702030302020204" pitchFamily="66" charset="0"/>
            </a:endParaRPr>
          </a:p>
          <a:p>
            <a:pPr marL="514350" indent="-514350">
              <a:buAutoNum type="alphaLcPeriod"/>
            </a:pPr>
            <a:r>
              <a:rPr lang="en-US" altLang="zh-CN" sz="2800" b="1" dirty="0">
                <a:solidFill>
                  <a:srgbClr val="C00000"/>
                </a:solidFill>
                <a:latin typeface="Comic Sans MS" panose="030F0702030302020204" pitchFamily="66" charset="0"/>
              </a:rPr>
              <a:t>Lead a</a:t>
            </a:r>
            <a:r>
              <a:rPr lang="en-US" altLang="zh-CN" sz="2800" b="1" dirty="0">
                <a:solidFill>
                  <a:schemeClr val="accent5">
                    <a:lumMod val="50000"/>
                  </a:schemeClr>
                </a:solidFill>
                <a:latin typeface="Comic Sans MS" panose="030F0702030302020204" pitchFamily="66" charset="0"/>
              </a:rPr>
              <a:t> greener </a:t>
            </a:r>
            <a:r>
              <a:rPr lang="en-US" altLang="zh-CN" sz="2800" b="1" dirty="0">
                <a:solidFill>
                  <a:srgbClr val="C00000"/>
                </a:solidFill>
                <a:latin typeface="Comic Sans MS" panose="030F0702030302020204" pitchFamily="66" charset="0"/>
              </a:rPr>
              <a:t>life</a:t>
            </a:r>
            <a:r>
              <a:rPr lang="en-US" altLang="zh-CN" sz="2800" b="1" dirty="0">
                <a:solidFill>
                  <a:schemeClr val="accent5">
                    <a:lumMod val="50000"/>
                  </a:schemeClr>
                </a:solidFill>
                <a:latin typeface="Comic Sans MS" panose="030F0702030302020204" pitchFamily="66" charset="0"/>
              </a:rPr>
              <a:t>.</a:t>
            </a:r>
            <a:endParaRPr lang="en-US" altLang="zh-CN" sz="2800" b="1" dirty="0">
              <a:solidFill>
                <a:schemeClr val="accent5">
                  <a:lumMod val="50000"/>
                </a:schemeClr>
              </a:solidFill>
              <a:latin typeface="Comic Sans MS" panose="030F0702030302020204" pitchFamily="66" charset="0"/>
            </a:endParaRPr>
          </a:p>
          <a:p>
            <a:pPr marL="514350" indent="-514350">
              <a:buAutoNum type="alphaLcPeriod"/>
            </a:pPr>
            <a:r>
              <a:rPr lang="en-US" altLang="zh-CN" sz="2800" b="1" dirty="0">
                <a:solidFill>
                  <a:schemeClr val="accent5">
                    <a:lumMod val="50000"/>
                  </a:schemeClr>
                </a:solidFill>
                <a:latin typeface="Comic Sans MS" panose="030F0702030302020204" pitchFamily="66" charset="0"/>
              </a:rPr>
              <a:t>Spread the news about the illegal hunting.</a:t>
            </a:r>
            <a:endParaRPr lang="zh-CN" altLang="en-US" sz="2800" b="1" dirty="0">
              <a:solidFill>
                <a:schemeClr val="accent5">
                  <a:lumMod val="50000"/>
                </a:schemeClr>
              </a:solidFill>
              <a:latin typeface="Comic Sans MS" panose="030F0702030302020204" pitchFamily="66" charset="0"/>
            </a:endParaRPr>
          </a:p>
        </p:txBody>
      </p:sp>
      <p:pic>
        <p:nvPicPr>
          <p:cNvPr id="2" name="图片 1" descr="1"/>
          <p:cNvPicPr>
            <a:picLocks noChangeAspect="1"/>
          </p:cNvPicPr>
          <p:nvPr/>
        </p:nvPicPr>
        <p:blipFill>
          <a:blip r:embed="rId3"/>
          <a:stretch>
            <a:fillRect/>
          </a:stretch>
        </p:blipFill>
        <p:spPr>
          <a:xfrm>
            <a:off x="6333490" y="0"/>
            <a:ext cx="5687695" cy="2939415"/>
          </a:xfrm>
          <a:prstGeom prst="rect">
            <a:avLst/>
          </a:prstGeom>
          <a:effectLst>
            <a:outerShdw blurRad="177800" dist="101600" dir="5400000" algn="ctr" rotWithShape="0">
              <a:srgbClr val="000000">
                <a:alpha val="8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grpId="1" nodeType="clickEffect">
                                  <p:stCondLst>
                                    <p:cond delay="0"/>
                                  </p:stCondLst>
                                  <p:childTnLst>
                                    <p:anim calcmode="lin" valueType="num">
                                      <p:cBhvr additive="base">
                                        <p:cTn id="49" dur="500"/>
                                        <p:tgtEl>
                                          <p:spTgt spid="9"/>
                                        </p:tgtEl>
                                        <p:attrNameLst>
                                          <p:attrName>ppt_x</p:attrName>
                                        </p:attrNameLst>
                                      </p:cBhvr>
                                      <p:tavLst>
                                        <p:tav tm="0">
                                          <p:val>
                                            <p:strVal val="ppt_x"/>
                                          </p:val>
                                        </p:tav>
                                        <p:tav tm="100000">
                                          <p:val>
                                            <p:strVal val="ppt_x"/>
                                          </p:val>
                                        </p:tav>
                                      </p:tavLst>
                                    </p:anim>
                                    <p:anim calcmode="lin" valueType="num">
                                      <p:cBhvr additive="base">
                                        <p:cTn id="50" dur="500"/>
                                        <p:tgtEl>
                                          <p:spTgt spid="9"/>
                                        </p:tgtEl>
                                        <p:attrNameLst>
                                          <p:attrName>ppt_y</p:attrName>
                                        </p:attrNameLst>
                                      </p:cBhvr>
                                      <p:tavLst>
                                        <p:tav tm="0">
                                          <p:val>
                                            <p:strVal val="ppt_y"/>
                                          </p:val>
                                        </p:tav>
                                        <p:tav tm="100000">
                                          <p:val>
                                            <p:strVal val="1+ppt_h/2"/>
                                          </p:val>
                                        </p:tav>
                                      </p:tavLst>
                                    </p:anim>
                                    <p:set>
                                      <p:cBhvr>
                                        <p:cTn id="51" dur="1" fill="hold">
                                          <p:stCondLst>
                                            <p:cond delay="499"/>
                                          </p:stCondLst>
                                        </p:cTn>
                                        <p:tgtEl>
                                          <p:spTgt spid="9"/>
                                        </p:tgtEl>
                                        <p:attrNameLst>
                                          <p:attrName>style.visibility</p:attrName>
                                        </p:attrNameLst>
                                      </p:cBhvr>
                                      <p:to>
                                        <p:strVal val="hidden"/>
                                      </p:to>
                                    </p:set>
                                  </p:childTnLst>
                                </p:cTn>
                              </p:par>
                              <p:par>
                                <p:cTn id="52" presetID="2" presetClass="exit" presetSubtype="4" fill="hold" grpId="1" nodeType="withEffect">
                                  <p:stCondLst>
                                    <p:cond delay="0"/>
                                  </p:stCondLst>
                                  <p:childTnLst>
                                    <p:anim calcmode="lin" valueType="num">
                                      <p:cBhvr additive="base">
                                        <p:cTn id="53" dur="500"/>
                                        <p:tgtEl>
                                          <p:spTgt spid="10"/>
                                        </p:tgtEl>
                                        <p:attrNameLst>
                                          <p:attrName>ppt_x</p:attrName>
                                        </p:attrNameLst>
                                      </p:cBhvr>
                                      <p:tavLst>
                                        <p:tav tm="0">
                                          <p:val>
                                            <p:strVal val="ppt_x"/>
                                          </p:val>
                                        </p:tav>
                                        <p:tav tm="100000">
                                          <p:val>
                                            <p:strVal val="ppt_x"/>
                                          </p:val>
                                        </p:tav>
                                      </p:tavLst>
                                    </p:anim>
                                    <p:anim calcmode="lin" valueType="num">
                                      <p:cBhvr additive="base">
                                        <p:cTn id="54" dur="500"/>
                                        <p:tgtEl>
                                          <p:spTgt spid="10"/>
                                        </p:tgtEl>
                                        <p:attrNameLst>
                                          <p:attrName>ppt_y</p:attrName>
                                        </p:attrNameLst>
                                      </p:cBhvr>
                                      <p:tavLst>
                                        <p:tav tm="0">
                                          <p:val>
                                            <p:strVal val="ppt_y"/>
                                          </p:val>
                                        </p:tav>
                                        <p:tav tm="100000">
                                          <p:val>
                                            <p:strVal val="1+ppt_h/2"/>
                                          </p:val>
                                        </p:tav>
                                      </p:tavLst>
                                    </p:anim>
                                    <p:set>
                                      <p:cBhvr>
                                        <p:cTn id="55" dur="1" fill="hold">
                                          <p:stCondLst>
                                            <p:cond delay="499"/>
                                          </p:stCondLst>
                                        </p:cTn>
                                        <p:tgtEl>
                                          <p:spTgt spid="10"/>
                                        </p:tgtEl>
                                        <p:attrNameLst>
                                          <p:attrName>style.visibility</p:attrName>
                                        </p:attrNameLst>
                                      </p:cBhvr>
                                      <p:to>
                                        <p:strVal val="hidden"/>
                                      </p:to>
                                    </p:set>
                                  </p:childTnLst>
                                </p:cTn>
                              </p:par>
                              <p:par>
                                <p:cTn id="56" presetID="2" presetClass="exit" presetSubtype="4" fill="hold" grpId="1" nodeType="withEffect">
                                  <p:stCondLst>
                                    <p:cond delay="0"/>
                                  </p:stCondLst>
                                  <p:childTnLst>
                                    <p:anim calcmode="lin" valueType="num">
                                      <p:cBhvr additive="base">
                                        <p:cTn id="57" dur="500"/>
                                        <p:tgtEl>
                                          <p:spTgt spid="11"/>
                                        </p:tgtEl>
                                        <p:attrNameLst>
                                          <p:attrName>ppt_x</p:attrName>
                                        </p:attrNameLst>
                                      </p:cBhvr>
                                      <p:tavLst>
                                        <p:tav tm="0">
                                          <p:val>
                                            <p:strVal val="ppt_x"/>
                                          </p:val>
                                        </p:tav>
                                        <p:tav tm="100000">
                                          <p:val>
                                            <p:strVal val="ppt_x"/>
                                          </p:val>
                                        </p:tav>
                                      </p:tavLst>
                                    </p:anim>
                                    <p:anim calcmode="lin" valueType="num">
                                      <p:cBhvr additive="base">
                                        <p:cTn id="58" dur="500"/>
                                        <p:tgtEl>
                                          <p:spTgt spid="11"/>
                                        </p:tgtEl>
                                        <p:attrNameLst>
                                          <p:attrName>ppt_y</p:attrName>
                                        </p:attrNameLst>
                                      </p:cBhvr>
                                      <p:tavLst>
                                        <p:tav tm="0">
                                          <p:val>
                                            <p:strVal val="ppt_y"/>
                                          </p:val>
                                        </p:tav>
                                        <p:tav tm="100000">
                                          <p:val>
                                            <p:strVal val="1+ppt_h/2"/>
                                          </p:val>
                                        </p:tav>
                                      </p:tavLst>
                                    </p:anim>
                                    <p:set>
                                      <p:cBhvr>
                                        <p:cTn id="59" dur="1" fill="hold">
                                          <p:stCondLst>
                                            <p:cond delay="499"/>
                                          </p:stCondLst>
                                        </p:cTn>
                                        <p:tgtEl>
                                          <p:spTgt spid="11"/>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additive="base">
                                        <p:cTn id="61" dur="500"/>
                                        <p:tgtEl>
                                          <p:spTgt spid="15"/>
                                        </p:tgtEl>
                                        <p:attrNameLst>
                                          <p:attrName>ppt_x</p:attrName>
                                        </p:attrNameLst>
                                      </p:cBhvr>
                                      <p:tavLst>
                                        <p:tav tm="0">
                                          <p:val>
                                            <p:strVal val="ppt_x"/>
                                          </p:val>
                                        </p:tav>
                                        <p:tav tm="100000">
                                          <p:val>
                                            <p:strVal val="ppt_x"/>
                                          </p:val>
                                        </p:tav>
                                      </p:tavLst>
                                    </p:anim>
                                    <p:anim calcmode="lin" valueType="num">
                                      <p:cBhvr additive="base">
                                        <p:cTn id="62" dur="500"/>
                                        <p:tgtEl>
                                          <p:spTgt spid="15"/>
                                        </p:tgtEl>
                                        <p:attrNameLst>
                                          <p:attrName>ppt_y</p:attrName>
                                        </p:attrNameLst>
                                      </p:cBhvr>
                                      <p:tavLst>
                                        <p:tav tm="0">
                                          <p:val>
                                            <p:strVal val="ppt_y"/>
                                          </p:val>
                                        </p:tav>
                                        <p:tav tm="100000">
                                          <p:val>
                                            <p:strVal val="1+ppt_h/2"/>
                                          </p:val>
                                        </p:tav>
                                      </p:tavLst>
                                    </p:anim>
                                    <p:set>
                                      <p:cBhvr>
                                        <p:cTn id="63" dur="1" fill="hold">
                                          <p:stCondLst>
                                            <p:cond delay="499"/>
                                          </p:stCondLst>
                                        </p:cTn>
                                        <p:tgtEl>
                                          <p:spTgt spid="15"/>
                                        </p:tgtEl>
                                        <p:attrNameLst>
                                          <p:attrName>style.visibility</p:attrName>
                                        </p:attrNameLst>
                                      </p:cBhvr>
                                      <p:to>
                                        <p:strVal val="hidden"/>
                                      </p:to>
                                    </p:set>
                                  </p:childTnLst>
                                </p:cTn>
                              </p:par>
                              <p:par>
                                <p:cTn id="64" presetID="2" presetClass="exit" presetSubtype="4" fill="hold" nodeType="withEffect">
                                  <p:stCondLst>
                                    <p:cond delay="0"/>
                                  </p:stCondLst>
                                  <p:childTnLst>
                                    <p:anim calcmode="lin" valueType="num">
                                      <p:cBhvr additive="base">
                                        <p:cTn id="65" dur="500"/>
                                        <p:tgtEl>
                                          <p:spTgt spid="16"/>
                                        </p:tgtEl>
                                        <p:attrNameLst>
                                          <p:attrName>ppt_x</p:attrName>
                                        </p:attrNameLst>
                                      </p:cBhvr>
                                      <p:tavLst>
                                        <p:tav tm="0">
                                          <p:val>
                                            <p:strVal val="ppt_x"/>
                                          </p:val>
                                        </p:tav>
                                        <p:tav tm="100000">
                                          <p:val>
                                            <p:strVal val="ppt_x"/>
                                          </p:val>
                                        </p:tav>
                                      </p:tavLst>
                                    </p:anim>
                                    <p:anim calcmode="lin" valueType="num">
                                      <p:cBhvr additive="base">
                                        <p:cTn id="66" dur="500"/>
                                        <p:tgtEl>
                                          <p:spTgt spid="16"/>
                                        </p:tgtEl>
                                        <p:attrNameLst>
                                          <p:attrName>ppt_y</p:attrName>
                                        </p:attrNameLst>
                                      </p:cBhvr>
                                      <p:tavLst>
                                        <p:tav tm="0">
                                          <p:val>
                                            <p:strVal val="ppt_y"/>
                                          </p:val>
                                        </p:tav>
                                        <p:tav tm="100000">
                                          <p:val>
                                            <p:strVal val="1+ppt_h/2"/>
                                          </p:val>
                                        </p:tav>
                                      </p:tavLst>
                                    </p:anim>
                                    <p:set>
                                      <p:cBhvr>
                                        <p:cTn id="67" dur="1" fill="hold">
                                          <p:stCondLst>
                                            <p:cond delay="499"/>
                                          </p:stCondLst>
                                        </p:cTn>
                                        <p:tgtEl>
                                          <p:spTgt spid="16"/>
                                        </p:tgtEl>
                                        <p:attrNameLst>
                                          <p:attrName>style.visibility</p:attrName>
                                        </p:attrNameLst>
                                      </p:cBhvr>
                                      <p:to>
                                        <p:strVal val="hidden"/>
                                      </p:to>
                                    </p:set>
                                  </p:childTnLst>
                                </p:cTn>
                              </p:par>
                              <p:par>
                                <p:cTn id="68" presetID="2" presetClass="exit" presetSubtype="4" fill="hold" grpId="1" nodeType="withEffect">
                                  <p:stCondLst>
                                    <p:cond delay="0"/>
                                  </p:stCondLst>
                                  <p:childTnLst>
                                    <p:anim calcmode="lin" valueType="num">
                                      <p:cBhvr additive="base">
                                        <p:cTn id="69" dur="500"/>
                                        <p:tgtEl>
                                          <p:spTgt spid="17"/>
                                        </p:tgtEl>
                                        <p:attrNameLst>
                                          <p:attrName>ppt_x</p:attrName>
                                        </p:attrNameLst>
                                      </p:cBhvr>
                                      <p:tavLst>
                                        <p:tav tm="0">
                                          <p:val>
                                            <p:strVal val="ppt_x"/>
                                          </p:val>
                                        </p:tav>
                                        <p:tav tm="100000">
                                          <p:val>
                                            <p:strVal val="ppt_x"/>
                                          </p:val>
                                        </p:tav>
                                      </p:tavLst>
                                    </p:anim>
                                    <p:anim calcmode="lin" valueType="num">
                                      <p:cBhvr additive="base">
                                        <p:cTn id="70" dur="500"/>
                                        <p:tgtEl>
                                          <p:spTgt spid="17"/>
                                        </p:tgtEl>
                                        <p:attrNameLst>
                                          <p:attrName>ppt_y</p:attrName>
                                        </p:attrNameLst>
                                      </p:cBhvr>
                                      <p:tavLst>
                                        <p:tav tm="0">
                                          <p:val>
                                            <p:strVal val="ppt_y"/>
                                          </p:val>
                                        </p:tav>
                                        <p:tav tm="100000">
                                          <p:val>
                                            <p:strVal val="1+ppt_h/2"/>
                                          </p:val>
                                        </p:tav>
                                      </p:tavLst>
                                    </p:anim>
                                    <p:set>
                                      <p:cBhvr>
                                        <p:cTn id="71" dur="1" fill="hold">
                                          <p:stCondLst>
                                            <p:cond delay="499"/>
                                          </p:stCondLst>
                                        </p:cTn>
                                        <p:tgtEl>
                                          <p:spTgt spid="17"/>
                                        </p:tgtEl>
                                        <p:attrNameLst>
                                          <p:attrName>style.visibility</p:attrName>
                                        </p:attrNameLst>
                                      </p:cBhvr>
                                      <p:to>
                                        <p:strVal val="hidden"/>
                                      </p:to>
                                    </p:set>
                                  </p:childTnLst>
                                </p:cTn>
                              </p:par>
                              <p:par>
                                <p:cTn id="72" presetID="2" presetClass="exit" presetSubtype="4" fill="hold" nodeType="withEffect">
                                  <p:stCondLst>
                                    <p:cond delay="0"/>
                                  </p:stCondLst>
                                  <p:childTnLst>
                                    <p:anim calcmode="lin" valueType="num">
                                      <p:cBhvr additive="base">
                                        <p:cTn id="73" dur="500"/>
                                        <p:tgtEl>
                                          <p:spTgt spid="12"/>
                                        </p:tgtEl>
                                        <p:attrNameLst>
                                          <p:attrName>ppt_x</p:attrName>
                                        </p:attrNameLst>
                                      </p:cBhvr>
                                      <p:tavLst>
                                        <p:tav tm="0">
                                          <p:val>
                                            <p:strVal val="ppt_x"/>
                                          </p:val>
                                        </p:tav>
                                        <p:tav tm="100000">
                                          <p:val>
                                            <p:strVal val="ppt_x"/>
                                          </p:val>
                                        </p:tav>
                                      </p:tavLst>
                                    </p:anim>
                                    <p:anim calcmode="lin" valueType="num">
                                      <p:cBhvr additive="base">
                                        <p:cTn id="74" dur="500"/>
                                        <p:tgtEl>
                                          <p:spTgt spid="12"/>
                                        </p:tgtEl>
                                        <p:attrNameLst>
                                          <p:attrName>ppt_y</p:attrName>
                                        </p:attrNameLst>
                                      </p:cBhvr>
                                      <p:tavLst>
                                        <p:tav tm="0">
                                          <p:val>
                                            <p:strVal val="ppt_y"/>
                                          </p:val>
                                        </p:tav>
                                        <p:tav tm="100000">
                                          <p:val>
                                            <p:strVal val="1+ppt_h/2"/>
                                          </p:val>
                                        </p:tav>
                                      </p:tavLst>
                                    </p:anim>
                                    <p:set>
                                      <p:cBhvr>
                                        <p:cTn id="75" dur="1" fill="hold">
                                          <p:stCondLst>
                                            <p:cond delay="499"/>
                                          </p:stCondLst>
                                        </p:cTn>
                                        <p:tgtEl>
                                          <p:spTgt spid="1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randombar(horizontal)">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up)">
                                      <p:cBhvr>
                                        <p:cTn id="85" dur="500"/>
                                        <p:tgtEl>
                                          <p:spTgt spid="20"/>
                                        </p:tgtEl>
                                      </p:cBhvr>
                                    </p:animEffect>
                                  </p:childTnLst>
                                </p:cTn>
                              </p:par>
                              <p:par>
                                <p:cTn id="86" presetID="31" presetClass="entr" presetSubtype="0" fill="hold"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fltVal val="0"/>
                                          </p:val>
                                        </p:tav>
                                        <p:tav tm="100000">
                                          <p:val>
                                            <p:strVal val="#ppt_h"/>
                                          </p:val>
                                        </p:tav>
                                      </p:tavLst>
                                    </p:anim>
                                    <p:anim calcmode="lin" valueType="num">
                                      <p:cBhvr>
                                        <p:cTn id="90" dur="500" fill="hold"/>
                                        <p:tgtEl>
                                          <p:spTgt spid="22"/>
                                        </p:tgtEl>
                                        <p:attrNameLst>
                                          <p:attrName>style.rotation</p:attrName>
                                        </p:attrNameLst>
                                      </p:cBhvr>
                                      <p:tavLst>
                                        <p:tav tm="0">
                                          <p:val>
                                            <p:fltVal val="90"/>
                                          </p:val>
                                        </p:tav>
                                        <p:tav tm="100000">
                                          <p:val>
                                            <p:fltVal val="0"/>
                                          </p:val>
                                        </p:tav>
                                      </p:tavLst>
                                    </p:anim>
                                    <p:animEffect transition="in" filter="fade">
                                      <p:cBhvr>
                                        <p:cTn id="91" dur="500"/>
                                        <p:tgtEl>
                                          <p:spTgt spid="22"/>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randombar(horizontal)">
                                      <p:cBhvr>
                                        <p:cTn id="9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9" grpId="1" bldLvl="0" animBg="1"/>
      <p:bldP spid="10" grpId="0" bldLvl="0" animBg="1"/>
      <p:bldP spid="10" grpId="1" bldLvl="0" animBg="1"/>
      <p:bldP spid="11" grpId="0" bldLvl="0" animBg="1"/>
      <p:bldP spid="11" grpId="1" bldLvl="0" animBg="1"/>
      <p:bldP spid="15" grpId="0" bldLvl="0" animBg="1"/>
      <p:bldP spid="15" grpId="1" bldLvl="0" animBg="1"/>
      <p:bldP spid="17" grpId="0" bldLvl="0" animBg="1"/>
      <p:bldP spid="17" grpId="1" bldLvl="0" animBg="1"/>
      <p:bldP spid="19" grpId="0" bldLvl="0" animBg="1"/>
      <p:bldP spid="2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1"/>
          <a:stretch>
            <a:fillRect/>
          </a:stretch>
        </p:blipFill>
        <p:spPr>
          <a:xfrm>
            <a:off x="281305" y="2206625"/>
            <a:ext cx="3902075" cy="4580890"/>
          </a:xfrm>
          <a:prstGeom prst="rect">
            <a:avLst/>
          </a:prstGeom>
        </p:spPr>
      </p:pic>
      <p:grpSp>
        <p:nvGrpSpPr>
          <p:cNvPr id="4" name="组合 3"/>
          <p:cNvGrpSpPr/>
          <p:nvPr/>
        </p:nvGrpSpPr>
        <p:grpSpPr>
          <a:xfrm>
            <a:off x="180974" y="0"/>
            <a:ext cx="3004551" cy="1178011"/>
            <a:chOff x="180974" y="0"/>
            <a:chExt cx="3004551" cy="1178011"/>
          </a:xfrm>
        </p:grpSpPr>
        <p:pic>
          <p:nvPicPr>
            <p:cNvPr id="5" name="图片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59231" y1="44802" x2="59231" y2="44802"/>
                          <a14:backgroundMark x1="12000" y1="15666" x2="12000" y2="15666"/>
                          <a14:backgroundMark x1="18615" y1="13324" x2="18615" y2="13324"/>
                          <a14:backgroundMark x1="59538" y1="66764" x2="59538" y2="66764"/>
                          <a14:backgroundMark x1="59385" y1="65593" x2="59385" y2="65593"/>
                          <a14:backgroundMark x1="59692" y1="64275" x2="59692" y2="64275"/>
                          <a14:backgroundMark x1="59846" y1="63690" x2="59846" y2="63690"/>
                          <a14:backgroundMark x1="49538" y1="38653" x2="49538" y2="38653"/>
                          <a14:backgroundMark x1="50615" y1="36457" x2="50615" y2="36457"/>
                          <a14:backgroundMark x1="50769" y1="38067" x2="50769" y2="38067"/>
                          <a14:backgroundMark x1="52923" y1="37042" x2="52923" y2="37042"/>
                          <a14:backgroundMark x1="50923" y1="35871" x2="50923" y2="35871"/>
                          <a14:backgroundMark x1="55538" y1="60615" x2="55538" y2="60615"/>
                        </a14:backgroundRemoval>
                      </a14:imgEffect>
                    </a14:imgLayer>
                  </a14:imgProps>
                </a:ext>
                <a:ext uri="{28A0092B-C50C-407E-A947-70E740481C1C}">
                  <a14:useLocalDpi xmlns:a14="http://schemas.microsoft.com/office/drawing/2010/main" val="0"/>
                </a:ext>
              </a:extLst>
            </a:blip>
            <a:srcRect l="30808" t="16493" r="27272" b="21024"/>
            <a:stretch>
              <a:fillRect/>
            </a:stretch>
          </p:blipFill>
          <p:spPr>
            <a:xfrm>
              <a:off x="180974" y="0"/>
              <a:ext cx="990601" cy="1178011"/>
            </a:xfrm>
            <a:prstGeom prst="rect">
              <a:avLst/>
            </a:prstGeom>
            <a:effectLst>
              <a:outerShdw blurRad="165100" dist="203200" dir="5400000" algn="ctr" rotWithShape="0">
                <a:srgbClr val="000000">
                  <a:alpha val="87000"/>
                </a:srgbClr>
              </a:outerShdw>
            </a:effectLst>
          </p:spPr>
        </p:pic>
        <p:sp>
          <p:nvSpPr>
            <p:cNvPr id="6" name="文本框 5"/>
            <p:cNvSpPr txBox="1"/>
            <p:nvPr/>
          </p:nvSpPr>
          <p:spPr>
            <a:xfrm>
              <a:off x="981075" y="235062"/>
              <a:ext cx="2204450" cy="830997"/>
            </a:xfrm>
            <a:prstGeom prst="rect">
              <a:avLst/>
            </a:prstGeom>
            <a:noFill/>
            <a:effectLst>
              <a:outerShdw blurRad="139700" dist="76200" dir="5400000" algn="ctr" rotWithShape="0">
                <a:srgbClr val="000000">
                  <a:alpha val="96000"/>
                </a:srgbClr>
              </a:outerShdw>
            </a:effectLst>
          </p:spPr>
          <p:txBody>
            <a:bodyPr wrap="none" rtlCol="0">
              <a:spAutoFit/>
            </a:bodyPr>
            <a:lstStyle/>
            <a:p>
              <a:r>
                <a:rPr lang="en-US" altLang="zh-CN" sz="4800" b="1" dirty="0">
                  <a:latin typeface="Monotype Corsiva" panose="03010101010201010101" pitchFamily="66" charset="0"/>
                </a:rPr>
                <a:t>Summary</a:t>
              </a:r>
              <a:endParaRPr lang="zh-CN" altLang="en-US" sz="4800" b="1" dirty="0">
                <a:latin typeface="Monotype Corsiva" panose="03010101010201010101" pitchFamily="66" charset="0"/>
              </a:endParaRPr>
            </a:p>
          </p:txBody>
        </p:sp>
      </p:grpSp>
      <p:sp>
        <p:nvSpPr>
          <p:cNvPr id="7" name="文本框 6"/>
          <p:cNvSpPr txBox="1"/>
          <p:nvPr/>
        </p:nvSpPr>
        <p:spPr>
          <a:xfrm>
            <a:off x="1106805" y="1803116"/>
            <a:ext cx="10543755" cy="922020"/>
          </a:xfrm>
          <a:prstGeom prst="rect">
            <a:avLst/>
          </a:prstGeom>
          <a:solidFill>
            <a:schemeClr val="bg1">
              <a:alpha val="47000"/>
            </a:schemeClr>
          </a:solidFill>
          <a:ln w="38100">
            <a:solidFill>
              <a:schemeClr val="tx1"/>
            </a:solidFill>
          </a:ln>
          <a:effectLst>
            <a:outerShdw sx="1000" sy="1000" algn="ctr" rotWithShape="0">
              <a:srgbClr val="000000"/>
            </a:outerShdw>
          </a:effectLst>
        </p:spPr>
        <p:txBody>
          <a:bodyPr wrap="square" rtlCol="0">
            <a:spAutoFit/>
          </a:bodyPr>
          <a:lstStyle/>
          <a:p>
            <a:r>
              <a:rPr lang="en-US" altLang="zh-CN" sz="5400" b="1" dirty="0">
                <a:ln w="19050">
                  <a:solidFill>
                    <a:schemeClr val="tx1"/>
                  </a:solidFill>
                </a:ln>
                <a:latin typeface="Comic Sans MS" panose="030F0702030302020204" pitchFamily="66" charset="0"/>
              </a:rPr>
              <a:t>A ______Day </a:t>
            </a:r>
            <a:r>
              <a:rPr lang="en-US" altLang="zh-CN" sz="5400" b="1" dirty="0">
                <a:ln w="19050">
                  <a:solidFill>
                    <a:schemeClr val="tx1"/>
                  </a:solidFill>
                </a:ln>
                <a:solidFill>
                  <a:schemeClr val="accent5">
                    <a:lumMod val="75000"/>
                  </a:schemeClr>
                </a:solidFill>
                <a:latin typeface="Comic Sans MS" panose="030F0702030302020204" pitchFamily="66" charset="0"/>
              </a:rPr>
              <a:t>In The Clouds</a:t>
            </a:r>
            <a:endParaRPr lang="en-US" altLang="zh-CN" sz="4800" b="1" dirty="0">
              <a:ln w="19050">
                <a:solidFill>
                  <a:schemeClr val="tx1"/>
                </a:solidFill>
              </a:ln>
              <a:solidFill>
                <a:schemeClr val="accent5">
                  <a:lumMod val="75000"/>
                </a:schemeClr>
              </a:solidFill>
              <a:latin typeface="Comic Sans MS" panose="030F0702030302020204" pitchFamily="66" charset="0"/>
            </a:endParaRPr>
          </a:p>
        </p:txBody>
      </p:sp>
      <p:sp>
        <p:nvSpPr>
          <p:cNvPr id="8" name="文本框 7"/>
          <p:cNvSpPr txBox="1"/>
          <p:nvPr/>
        </p:nvSpPr>
        <p:spPr>
          <a:xfrm>
            <a:off x="1997270" y="1942754"/>
            <a:ext cx="2690495" cy="645160"/>
          </a:xfrm>
          <a:prstGeom prst="rect">
            <a:avLst/>
          </a:prstGeom>
          <a:noFill/>
          <a:effectLst>
            <a:outerShdw sx="1000" sy="1000" algn="ctr" rotWithShape="0">
              <a:srgbClr val="000000"/>
            </a:outerShdw>
          </a:effectLst>
        </p:spPr>
        <p:txBody>
          <a:bodyPr wrap="none" rtlCol="0">
            <a:spAutoFit/>
          </a:bodyPr>
          <a:lstStyle/>
          <a:p>
            <a:r>
              <a:rPr lang="en-US" altLang="zh-CN" sz="3600" b="1" dirty="0">
                <a:solidFill>
                  <a:srgbClr val="C00000"/>
                </a:solidFill>
                <a:latin typeface="Comic Sans MS" panose="030F0702030302020204" pitchFamily="66" charset="0"/>
              </a:rPr>
              <a:t> meaningful</a:t>
            </a:r>
            <a:endParaRPr lang="zh-CN" altLang="en-US" sz="3600" b="1" dirty="0">
              <a:solidFill>
                <a:srgbClr val="C00000"/>
              </a:solidFill>
              <a:latin typeface="Comic Sans MS" panose="030F0702030302020204" pitchFamily="66" charset="0"/>
            </a:endParaRPr>
          </a:p>
        </p:txBody>
      </p:sp>
      <p:sp>
        <p:nvSpPr>
          <p:cNvPr id="12" name="文本框 11"/>
          <p:cNvSpPr txBox="1"/>
          <p:nvPr/>
        </p:nvSpPr>
        <p:spPr>
          <a:xfrm>
            <a:off x="5432496" y="3883344"/>
            <a:ext cx="1943161" cy="584775"/>
          </a:xfrm>
          <a:prstGeom prst="rect">
            <a:avLst/>
          </a:prstGeom>
          <a:noFill/>
          <a:effectLst>
            <a:outerShdw sx="1000" sy="1000" algn="ctr" rotWithShape="0">
              <a:srgbClr val="000000"/>
            </a:outerShdw>
          </a:effectLst>
        </p:spPr>
        <p:txBody>
          <a:bodyPr wrap="none" rtlCol="0">
            <a:spAutoFit/>
          </a:bodyPr>
          <a:lstStyle/>
          <a:p>
            <a:r>
              <a:rPr lang="en-US" altLang="zh-CN" sz="3200" b="1" dirty="0">
                <a:latin typeface="Impact" panose="020B0806030902050204" pitchFamily="34" charset="0"/>
              </a:rPr>
              <a:t>What I see</a:t>
            </a:r>
            <a:endParaRPr lang="zh-CN" altLang="en-US" sz="3200" b="1" dirty="0">
              <a:latin typeface="Impact" panose="020B0806030902050204" pitchFamily="34" charset="0"/>
            </a:endParaRPr>
          </a:p>
        </p:txBody>
      </p:sp>
      <p:sp>
        <p:nvSpPr>
          <p:cNvPr id="13" name="文本框 12"/>
          <p:cNvSpPr txBox="1"/>
          <p:nvPr/>
        </p:nvSpPr>
        <p:spPr>
          <a:xfrm>
            <a:off x="7251528" y="4637436"/>
            <a:ext cx="2108269" cy="584775"/>
          </a:xfrm>
          <a:prstGeom prst="rect">
            <a:avLst/>
          </a:prstGeom>
          <a:noFill/>
          <a:effectLst>
            <a:outerShdw sx="1000" sy="1000" algn="ctr" rotWithShape="0">
              <a:srgbClr val="000000"/>
            </a:outerShdw>
          </a:effectLst>
        </p:spPr>
        <p:txBody>
          <a:bodyPr wrap="none" rtlCol="0">
            <a:spAutoFit/>
          </a:bodyPr>
          <a:lstStyle/>
          <a:p>
            <a:r>
              <a:rPr lang="en-US" altLang="zh-CN" sz="3200" b="1" dirty="0">
                <a:latin typeface="Impact" panose="020B0806030902050204" pitchFamily="34" charset="0"/>
              </a:rPr>
              <a:t>What I hear</a:t>
            </a:r>
            <a:endParaRPr lang="zh-CN" altLang="en-US" sz="3200" b="1" dirty="0">
              <a:latin typeface="Impact" panose="020B0806030902050204" pitchFamily="34" charset="0"/>
            </a:endParaRPr>
          </a:p>
        </p:txBody>
      </p:sp>
      <p:sp>
        <p:nvSpPr>
          <p:cNvPr id="14" name="文本框 13"/>
          <p:cNvSpPr txBox="1"/>
          <p:nvPr/>
        </p:nvSpPr>
        <p:spPr>
          <a:xfrm>
            <a:off x="9024454" y="5391528"/>
            <a:ext cx="2456122" cy="584775"/>
          </a:xfrm>
          <a:prstGeom prst="rect">
            <a:avLst/>
          </a:prstGeom>
          <a:noFill/>
          <a:effectLst>
            <a:outerShdw sx="1000" sy="1000" algn="ctr" rotWithShape="0">
              <a:srgbClr val="000000"/>
            </a:outerShdw>
          </a:effectLst>
        </p:spPr>
        <p:txBody>
          <a:bodyPr wrap="none" rtlCol="0">
            <a:spAutoFit/>
          </a:bodyPr>
          <a:lstStyle/>
          <a:p>
            <a:r>
              <a:rPr lang="en-US" altLang="zh-CN" sz="3200" b="1" dirty="0">
                <a:latin typeface="Impact" panose="020B0806030902050204" pitchFamily="34" charset="0"/>
              </a:rPr>
              <a:t>What I reflect</a:t>
            </a:r>
            <a:endParaRPr lang="zh-CN" altLang="en-US" sz="3200" b="1" dirty="0">
              <a:latin typeface="Impact" panose="020B0806030902050204" pitchFamily="34" charset="0"/>
            </a:endParaRPr>
          </a:p>
        </p:txBody>
      </p:sp>
      <p:cxnSp>
        <p:nvCxnSpPr>
          <p:cNvPr id="15" name="直接箭头连接符 14"/>
          <p:cNvCxnSpPr/>
          <p:nvPr/>
        </p:nvCxnSpPr>
        <p:spPr>
          <a:xfrm>
            <a:off x="6410325" y="2759075"/>
            <a:ext cx="13970" cy="1295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8201531" y="2688346"/>
            <a:ext cx="0" cy="19350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9978698" y="2725506"/>
            <a:ext cx="0" cy="27412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169795" y="1219835"/>
            <a:ext cx="6403975" cy="583565"/>
          </a:xfrm>
          <a:prstGeom prst="rect">
            <a:avLst/>
          </a:prstGeom>
          <a:noFill/>
        </p:spPr>
        <p:txBody>
          <a:bodyPr wrap="square" rtlCol="0" anchor="t">
            <a:spAutoFit/>
          </a:bodyPr>
          <a:lstStyle/>
          <a:p>
            <a:r>
              <a:rPr lang="en-US" altLang="zh-CN" sz="3200" b="1" dirty="0">
                <a:solidFill>
                  <a:srgbClr val="C00000"/>
                </a:solidFill>
                <a:latin typeface="Comic Sans MS" panose="030F0702030302020204" pitchFamily="66" charset="0"/>
                <a:sym typeface="+mn-ea"/>
              </a:rPr>
              <a:t>significant/valuable/exciting…</a:t>
            </a:r>
            <a:endParaRPr lang="en-US" altLang="zh-CN" sz="3200" b="1" dirty="0">
              <a:solidFill>
                <a:srgbClr val="C00000"/>
              </a:solidFill>
              <a:latin typeface="Comic Sans MS" panose="030F0702030302020204" pitchFamily="6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22" presetClass="entr" presetSubtype="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par>
                                <p:cTn id="27" presetID="22" presetClass="entr" presetSubtype="1"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1500"/>
                            </p:stCondLst>
                            <p:childTnLst>
                              <p:par>
                                <p:cTn id="31" presetID="14" presetClass="entr" presetSubtype="1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2" grpId="0" bldLvl="0" animBg="1"/>
      <p:bldP spid="13" grpId="0" bldLvl="0" animBg="1"/>
      <p:bldP spid="14" grpId="0" bldLvl="0" animBg="1"/>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
          <p:cNvPicPr>
            <a:picLocks noChangeAspect="1"/>
          </p:cNvPicPr>
          <p:nvPr/>
        </p:nvPicPr>
        <p:blipFill>
          <a:blip r:embed="rId1"/>
          <a:stretch>
            <a:fillRect/>
          </a:stretch>
        </p:blipFill>
        <p:spPr>
          <a:xfrm>
            <a:off x="8428990" y="2216785"/>
            <a:ext cx="3902075" cy="4580890"/>
          </a:xfrm>
          <a:prstGeom prst="rect">
            <a:avLst/>
          </a:prstGeom>
        </p:spPr>
      </p:pic>
      <p:grpSp>
        <p:nvGrpSpPr>
          <p:cNvPr id="4" name="组合 3"/>
          <p:cNvGrpSpPr/>
          <p:nvPr/>
        </p:nvGrpSpPr>
        <p:grpSpPr>
          <a:xfrm>
            <a:off x="180974" y="69850"/>
            <a:ext cx="3800476" cy="1178011"/>
            <a:chOff x="180974" y="0"/>
            <a:chExt cx="3800476" cy="1178011"/>
          </a:xfrm>
        </p:grpSpPr>
        <p:pic>
          <p:nvPicPr>
            <p:cNvPr id="5" name="图片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59231" y1="44802" x2="59231" y2="44802"/>
                          <a14:backgroundMark x1="12000" y1="15666" x2="12000" y2="15666"/>
                          <a14:backgroundMark x1="18615" y1="13324" x2="18615" y2="13324"/>
                          <a14:backgroundMark x1="59538" y1="66764" x2="59538" y2="66764"/>
                          <a14:backgroundMark x1="59385" y1="65593" x2="59385" y2="65593"/>
                          <a14:backgroundMark x1="59692" y1="64275" x2="59692" y2="64275"/>
                          <a14:backgroundMark x1="59846" y1="63690" x2="59846" y2="63690"/>
                          <a14:backgroundMark x1="49538" y1="38653" x2="49538" y2="38653"/>
                          <a14:backgroundMark x1="50615" y1="36457" x2="50615" y2="36457"/>
                          <a14:backgroundMark x1="50769" y1="38067" x2="50769" y2="38067"/>
                          <a14:backgroundMark x1="52923" y1="37042" x2="52923" y2="37042"/>
                          <a14:backgroundMark x1="50923" y1="35871" x2="50923" y2="35871"/>
                          <a14:backgroundMark x1="55538" y1="60615" x2="55538" y2="60615"/>
                        </a14:backgroundRemoval>
                      </a14:imgEffect>
                    </a14:imgLayer>
                  </a14:imgProps>
                </a:ext>
                <a:ext uri="{28A0092B-C50C-407E-A947-70E740481C1C}">
                  <a14:useLocalDpi xmlns:a14="http://schemas.microsoft.com/office/drawing/2010/main" val="0"/>
                </a:ext>
              </a:extLst>
            </a:blip>
            <a:srcRect l="30808" t="16493" r="27272" b="21024"/>
            <a:stretch>
              <a:fillRect/>
            </a:stretch>
          </p:blipFill>
          <p:spPr>
            <a:xfrm>
              <a:off x="180974" y="0"/>
              <a:ext cx="990601" cy="1178011"/>
            </a:xfrm>
            <a:prstGeom prst="rect">
              <a:avLst/>
            </a:prstGeom>
            <a:effectLst>
              <a:outerShdw blurRad="165100" dist="203200" dir="5400000" algn="ctr" rotWithShape="0">
                <a:srgbClr val="000000">
                  <a:alpha val="87000"/>
                </a:srgbClr>
              </a:outerShdw>
            </a:effectLst>
          </p:spPr>
        </p:pic>
        <p:sp>
          <p:nvSpPr>
            <p:cNvPr id="6" name="文本框 5"/>
            <p:cNvSpPr txBox="1"/>
            <p:nvPr/>
          </p:nvSpPr>
          <p:spPr>
            <a:xfrm>
              <a:off x="981075" y="235062"/>
              <a:ext cx="3000375" cy="922020"/>
            </a:xfrm>
            <a:prstGeom prst="rect">
              <a:avLst/>
            </a:prstGeom>
            <a:noFill/>
            <a:effectLst>
              <a:outerShdw blurRad="139700" dist="76200" dir="5400000" algn="ctr" rotWithShape="0">
                <a:srgbClr val="000000">
                  <a:alpha val="96000"/>
                </a:srgbClr>
              </a:outerShdw>
            </a:effectLst>
          </p:spPr>
          <p:txBody>
            <a:bodyPr wrap="none" rtlCol="0">
              <a:spAutoFit/>
            </a:bodyPr>
            <a:lstStyle/>
            <a:p>
              <a:r>
                <a:rPr lang="en-US" sz="5400" b="1" dirty="0">
                  <a:latin typeface="Monotype Corsiva" panose="03010101010201010101" pitchFamily="66" charset="0"/>
                </a:rPr>
                <a:t>Assignment</a:t>
              </a:r>
              <a:endParaRPr lang="en-US" sz="5400" b="1" dirty="0">
                <a:latin typeface="Monotype Corsiva" panose="03010101010201010101" pitchFamily="66" charset="0"/>
              </a:endParaRPr>
            </a:p>
          </p:txBody>
        </p:sp>
      </p:grpSp>
      <p:sp>
        <p:nvSpPr>
          <p:cNvPr id="3" name="文本框 2"/>
          <p:cNvSpPr txBox="1"/>
          <p:nvPr>
            <p:custDataLst>
              <p:tags r:id="rId4"/>
            </p:custDataLst>
          </p:nvPr>
        </p:nvSpPr>
        <p:spPr>
          <a:xfrm>
            <a:off x="483235" y="1247775"/>
            <a:ext cx="10965815" cy="2553335"/>
          </a:xfrm>
          <a:prstGeom prst="rect">
            <a:avLst/>
          </a:prstGeom>
          <a:noFill/>
          <a:ln>
            <a:solidFill>
              <a:schemeClr val="tx1"/>
            </a:solidFill>
          </a:ln>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With all these efforts, suppose the author goes back to Tibet to observe the antelopes several years later, what will be the </a:t>
            </a:r>
            <a:r>
              <a:rPr lang="en-US" altLang="zh-CN" sz="3200" b="1" dirty="0" err="1">
                <a:latin typeface="Times New Roman" panose="02020603050405020304" pitchFamily="18" charset="0"/>
                <a:cs typeface="Times New Roman" panose="02020603050405020304" pitchFamily="18" charset="0"/>
              </a:rPr>
              <a:t>enviornment</a:t>
            </a:r>
            <a:r>
              <a:rPr lang="en-US" altLang="zh-CN" sz="3200" b="1" dirty="0">
                <a:latin typeface="Times New Roman" panose="02020603050405020304" pitchFamily="18" charset="0"/>
                <a:cs typeface="Times New Roman" panose="02020603050405020304" pitchFamily="18" charset="0"/>
              </a:rPr>
              <a:t> and the relationship between human beings and the Tibetan antelope? Please </a:t>
            </a:r>
            <a:r>
              <a:rPr lang="en-US" altLang="zh-CN" sz="3200" b="1" dirty="0" err="1">
                <a:latin typeface="Times New Roman" panose="02020603050405020304" pitchFamily="18" charset="0"/>
                <a:cs typeface="Times New Roman" panose="02020603050405020304" pitchFamily="18" charset="0"/>
              </a:rPr>
              <a:t>describle</a:t>
            </a:r>
            <a:r>
              <a:rPr lang="en-US" altLang="zh-CN" sz="3200" b="1" dirty="0">
                <a:latin typeface="Times New Roman" panose="02020603050405020304" pitchFamily="18" charset="0"/>
                <a:cs typeface="Times New Roman" panose="02020603050405020304" pitchFamily="18" charset="0"/>
              </a:rPr>
              <a:t> the situations with the useful expressions in the text.</a:t>
            </a:r>
            <a:endParaRPr lang="en-US" altLang="zh-CN" sz="3200" b="1" dirty="0">
              <a:latin typeface="Times New Roman" panose="02020603050405020304" pitchFamily="18" charset="0"/>
              <a:cs typeface="Times New Roman" panose="02020603050405020304" pitchFamily="18" charset="0"/>
            </a:endParaRPr>
          </a:p>
        </p:txBody>
      </p:sp>
      <p:sp>
        <p:nvSpPr>
          <p:cNvPr id="8" name="文本框 7"/>
          <p:cNvSpPr txBox="1"/>
          <p:nvPr>
            <p:custDataLst>
              <p:tags r:id="rId5"/>
            </p:custDataLst>
          </p:nvPr>
        </p:nvSpPr>
        <p:spPr>
          <a:xfrm>
            <a:off x="488950" y="4069080"/>
            <a:ext cx="10960100" cy="2245360"/>
          </a:xfrm>
          <a:prstGeom prst="rect">
            <a:avLst/>
          </a:prstGeom>
          <a:noFill/>
          <a:ln>
            <a:solidFill>
              <a:srgbClr val="C00000"/>
            </a:solidFill>
          </a:ln>
        </p:spPr>
        <p:txBody>
          <a:bodyPr wrap="square" rtlCol="0" anchor="t">
            <a:spAutoFit/>
          </a:bodyPr>
          <a:lstStyle/>
          <a:p>
            <a:pPr algn="l"/>
            <a:r>
              <a:rPr lang="en-US" altLang="zh-CN" sz="2800" b="1">
                <a:solidFill>
                  <a:srgbClr val="C00000"/>
                </a:solidFill>
                <a:latin typeface="Times New Roman" panose="02020603050405020304" pitchFamily="18" charset="0"/>
                <a:cs typeface="Times New Roman" panose="02020603050405020304" pitchFamily="18" charset="0"/>
                <a:sym typeface="+mn-ea"/>
              </a:rPr>
              <a:t>snow-covered mountains;                           a herd of graceful animals; </a:t>
            </a:r>
            <a:endParaRPr lang="en-US" altLang="zh-CN" sz="2800" b="1">
              <a:solidFill>
                <a:srgbClr val="C00000"/>
              </a:solidFill>
              <a:latin typeface="Times New Roman" panose="02020603050405020304" pitchFamily="18" charset="0"/>
              <a:cs typeface="Times New Roman" panose="02020603050405020304" pitchFamily="18" charset="0"/>
              <a:sym typeface="+mn-ea"/>
            </a:endParaRPr>
          </a:p>
          <a:p>
            <a:pPr algn="l"/>
            <a:r>
              <a:rPr lang="en-US" altLang="zh-CN" sz="2800" b="1">
                <a:solidFill>
                  <a:srgbClr val="C00000"/>
                </a:solidFill>
                <a:latin typeface="Times New Roman" panose="02020603050405020304" pitchFamily="18" charset="0"/>
                <a:cs typeface="Times New Roman" panose="02020603050405020304" pitchFamily="18" charset="0"/>
                <a:sym typeface="+mn-ea"/>
              </a:rPr>
              <a:t>move slowly across the green grass;          observe Tibetan antelopes;</a:t>
            </a:r>
            <a:endParaRPr lang="en-US" altLang="zh-CN" sz="2800" b="1">
              <a:solidFill>
                <a:srgbClr val="C00000"/>
              </a:solidFill>
              <a:latin typeface="Times New Roman" panose="02020603050405020304" pitchFamily="18" charset="0"/>
              <a:cs typeface="Times New Roman" panose="02020603050405020304" pitchFamily="18" charset="0"/>
              <a:sym typeface="+mn-ea"/>
            </a:endParaRPr>
          </a:p>
          <a:p>
            <a:pPr algn="l"/>
            <a:r>
              <a:rPr lang="en-US" sz="2800" b="1">
                <a:solidFill>
                  <a:srgbClr val="C00000"/>
                </a:solidFill>
                <a:latin typeface="Times New Roman" panose="02020603050405020304" pitchFamily="18" charset="0"/>
                <a:cs typeface="Times New Roman" panose="02020603050405020304" pitchFamily="18" charset="0"/>
                <a:sym typeface="+mn-ea"/>
              </a:rPr>
              <a:t>Watching..., I'm struck by their beauty;   can just make out a herd of ...</a:t>
            </a:r>
            <a:endParaRPr lang="en-US" sz="2800" b="1">
              <a:solidFill>
                <a:srgbClr val="C00000"/>
              </a:solidFill>
              <a:latin typeface="Times New Roman" panose="02020603050405020304" pitchFamily="18" charset="0"/>
              <a:cs typeface="Times New Roman" panose="02020603050405020304" pitchFamily="18" charset="0"/>
              <a:sym typeface="+mn-ea"/>
            </a:endParaRPr>
          </a:p>
          <a:p>
            <a:pPr algn="l"/>
            <a:r>
              <a:rPr lang="en-US" altLang="zh-CN" sz="2800" b="1">
                <a:solidFill>
                  <a:srgbClr val="C00000"/>
                </a:solidFill>
                <a:latin typeface="Times New Roman" panose="02020603050405020304" pitchFamily="18" charset="0"/>
                <a:cs typeface="Times New Roman" panose="02020603050405020304" pitchFamily="18" charset="0"/>
                <a:sym typeface="+mn-ea"/>
              </a:rPr>
              <a:t>exist in harmony with nature;                    The land is sacred.</a:t>
            </a:r>
            <a:endParaRPr lang="en-US" altLang="zh-CN" sz="2800" b="1">
              <a:solidFill>
                <a:srgbClr val="C00000"/>
              </a:solidFill>
              <a:latin typeface="Times New Roman" panose="02020603050405020304" pitchFamily="18" charset="0"/>
              <a:cs typeface="Times New Roman" panose="02020603050405020304" pitchFamily="18" charset="0"/>
              <a:sym typeface="+mn-ea"/>
            </a:endParaRPr>
          </a:p>
          <a:p>
            <a:pPr algn="l"/>
            <a:r>
              <a:rPr lang="en-US" sz="2800" b="1">
                <a:solidFill>
                  <a:srgbClr val="C00000"/>
                </a:solidFill>
                <a:latin typeface="Times New Roman" panose="02020603050405020304" pitchFamily="18" charset="0"/>
                <a:cs typeface="Times New Roman" panose="02020603050405020304" pitchFamily="18" charset="0"/>
                <a:sym typeface="+mn-ea"/>
              </a:rPr>
              <a:t>I drink a cup of tea and watch the stars... </a:t>
            </a:r>
            <a:r>
              <a:rPr lang="en-US" altLang="zh-CN" sz="2800" b="1">
                <a:solidFill>
                  <a:srgbClr val="C00000"/>
                </a:solidFill>
                <a:latin typeface="Times New Roman" panose="02020603050405020304" pitchFamily="18" charset="0"/>
                <a:cs typeface="Times New Roman" panose="02020603050405020304" pitchFamily="18" charset="0"/>
                <a:sym typeface="+mn-ea"/>
              </a:rPr>
              <a:t>the paradise for the wildlife</a:t>
            </a:r>
            <a:endParaRPr lang="en-US" altLang="zh-CN" sz="2800" b="1">
              <a:solidFill>
                <a:srgbClr val="C00000"/>
              </a:solidFill>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
          <p:cNvPicPr>
            <a:picLocks noChangeAspect="1"/>
          </p:cNvPicPr>
          <p:nvPr/>
        </p:nvPicPr>
        <p:blipFill>
          <a:blip r:embed="rId1"/>
          <a:stretch>
            <a:fillRect/>
          </a:stretch>
        </p:blipFill>
        <p:spPr>
          <a:xfrm>
            <a:off x="10484528" y="4629909"/>
            <a:ext cx="1846537" cy="2167765"/>
          </a:xfrm>
          <a:prstGeom prst="rect">
            <a:avLst/>
          </a:prstGeom>
        </p:spPr>
      </p:pic>
      <p:grpSp>
        <p:nvGrpSpPr>
          <p:cNvPr id="4" name="组合 3"/>
          <p:cNvGrpSpPr/>
          <p:nvPr/>
        </p:nvGrpSpPr>
        <p:grpSpPr>
          <a:xfrm>
            <a:off x="180974" y="69850"/>
            <a:ext cx="2732040" cy="1178011"/>
            <a:chOff x="180974" y="0"/>
            <a:chExt cx="2732040" cy="1178011"/>
          </a:xfrm>
        </p:grpSpPr>
        <p:pic>
          <p:nvPicPr>
            <p:cNvPr id="5" name="图片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59231" y1="44802" x2="59231" y2="44802"/>
                          <a14:backgroundMark x1="12000" y1="15666" x2="12000" y2="15666"/>
                          <a14:backgroundMark x1="18615" y1="13324" x2="18615" y2="13324"/>
                          <a14:backgroundMark x1="59538" y1="66764" x2="59538" y2="66764"/>
                          <a14:backgroundMark x1="59385" y1="65593" x2="59385" y2="65593"/>
                          <a14:backgroundMark x1="59692" y1="64275" x2="59692" y2="64275"/>
                          <a14:backgroundMark x1="59846" y1="63690" x2="59846" y2="63690"/>
                          <a14:backgroundMark x1="49538" y1="38653" x2="49538" y2="38653"/>
                          <a14:backgroundMark x1="50615" y1="36457" x2="50615" y2="36457"/>
                          <a14:backgroundMark x1="50769" y1="38067" x2="50769" y2="38067"/>
                          <a14:backgroundMark x1="52923" y1="37042" x2="52923" y2="37042"/>
                          <a14:backgroundMark x1="50923" y1="35871" x2="50923" y2="35871"/>
                          <a14:backgroundMark x1="55538" y1="60615" x2="55538" y2="60615"/>
                        </a14:backgroundRemoval>
                      </a14:imgEffect>
                    </a14:imgLayer>
                  </a14:imgProps>
                </a:ext>
                <a:ext uri="{28A0092B-C50C-407E-A947-70E740481C1C}">
                  <a14:useLocalDpi xmlns:a14="http://schemas.microsoft.com/office/drawing/2010/main" val="0"/>
                </a:ext>
              </a:extLst>
            </a:blip>
            <a:srcRect l="30808" t="16493" r="27272" b="21024"/>
            <a:stretch>
              <a:fillRect/>
            </a:stretch>
          </p:blipFill>
          <p:spPr>
            <a:xfrm>
              <a:off x="180974" y="0"/>
              <a:ext cx="990601" cy="1178011"/>
            </a:xfrm>
            <a:prstGeom prst="rect">
              <a:avLst/>
            </a:prstGeom>
            <a:effectLst>
              <a:outerShdw blurRad="165100" dist="203200" dir="5400000" algn="ctr" rotWithShape="0">
                <a:srgbClr val="000000">
                  <a:alpha val="87000"/>
                </a:srgbClr>
              </a:outerShdw>
            </a:effectLst>
          </p:spPr>
        </p:pic>
        <p:sp>
          <p:nvSpPr>
            <p:cNvPr id="6" name="文本框 5"/>
            <p:cNvSpPr txBox="1"/>
            <p:nvPr/>
          </p:nvSpPr>
          <p:spPr>
            <a:xfrm>
              <a:off x="981075" y="235062"/>
              <a:ext cx="1931939" cy="923330"/>
            </a:xfrm>
            <a:prstGeom prst="rect">
              <a:avLst/>
            </a:prstGeom>
            <a:noFill/>
            <a:effectLst>
              <a:outerShdw blurRad="139700" dist="76200" dir="5400000" algn="ctr" rotWithShape="0">
                <a:srgbClr val="000000">
                  <a:alpha val="96000"/>
                </a:srgbClr>
              </a:outerShdw>
            </a:effectLst>
          </p:spPr>
          <p:txBody>
            <a:bodyPr wrap="none" rtlCol="0">
              <a:spAutoFit/>
            </a:bodyPr>
            <a:lstStyle/>
            <a:p>
              <a:r>
                <a:rPr lang="en-US" altLang="zh-CN" sz="5400" b="1" dirty="0">
                  <a:latin typeface="Monotype Corsiva" panose="03010101010201010101" pitchFamily="66" charset="0"/>
                </a:rPr>
                <a:t>Sample</a:t>
              </a:r>
              <a:endParaRPr lang="en-US" sz="5400" b="1" dirty="0">
                <a:latin typeface="Monotype Corsiva" panose="03010101010201010101" pitchFamily="66" charset="0"/>
              </a:endParaRPr>
            </a:p>
          </p:txBody>
        </p:sp>
      </p:grpSp>
      <p:sp>
        <p:nvSpPr>
          <p:cNvPr id="3" name="文本框 2"/>
          <p:cNvSpPr txBox="1"/>
          <p:nvPr>
            <p:custDataLst>
              <p:tags r:id="rId4"/>
            </p:custDataLst>
          </p:nvPr>
        </p:nvSpPr>
        <p:spPr>
          <a:xfrm>
            <a:off x="483235" y="1247775"/>
            <a:ext cx="11708765" cy="4524315"/>
          </a:xfrm>
          <a:prstGeom prst="rect">
            <a:avLst/>
          </a:prstGeom>
          <a:noFill/>
          <a:ln>
            <a:solidFill>
              <a:schemeClr val="tx1"/>
            </a:solidFill>
          </a:ln>
        </p:spPr>
        <p:txBody>
          <a:bodyPr wrap="square" rtlCol="0">
            <a:spAutoFit/>
          </a:bodyPr>
          <a:lstStyle/>
          <a:p>
            <a:pPr marL="0" marR="0" indent="266700" algn="just">
              <a:spcBef>
                <a:spcPts val="0"/>
              </a:spcBef>
              <a:spcAft>
                <a:spcPts val="0"/>
              </a:spcAft>
            </a:pPr>
            <a:r>
              <a:rPr lang="en-US" altLang="zh-CN" sz="2400" b="1" dirty="0">
                <a:latin typeface="Times New Roman" panose="02020603050405020304" pitchFamily="18" charset="0"/>
                <a:cs typeface="Times New Roman" panose="02020603050405020304" pitchFamily="18" charset="0"/>
              </a:rPr>
              <a:t>To observe Tibetan antelopes, we came to Tibet. There we made out a herd of graceful animals and were struck by their beauty. I was reminded of the danger they are in. They are being hunted illegally for their valuable fur.</a:t>
            </a:r>
            <a:endParaRPr lang="en-US" altLang="zh-CN" sz="2400" b="1" dirty="0">
              <a:latin typeface="Times New Roman" panose="02020603050405020304" pitchFamily="18" charset="0"/>
              <a:cs typeface="Times New Roman" panose="02020603050405020304" pitchFamily="18" charset="0"/>
            </a:endParaRPr>
          </a:p>
          <a:p>
            <a:pPr marL="0" marR="0" algn="just">
              <a:spcBef>
                <a:spcPts val="0"/>
              </a:spcBef>
              <a:spcAft>
                <a:spcPts val="0"/>
              </a:spcAft>
            </a:pPr>
            <a:r>
              <a:rPr lang="en-US" altLang="zh-CN" sz="2400" b="1" dirty="0">
                <a:latin typeface="Times New Roman" panose="02020603050405020304" pitchFamily="18" charset="0"/>
                <a:cs typeface="Times New Roman" panose="02020603050405020304" pitchFamily="18" charset="0"/>
              </a:rPr>
              <a:t>    To protect them</a:t>
            </a:r>
            <a:r>
              <a:rPr lang="zh-CN" altLang="en-US" sz="2400" b="1" dirty="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the </a:t>
            </a:r>
            <a:r>
              <a:rPr lang="en-US" altLang="zh-CN" sz="2400" b="1" dirty="0" err="1">
                <a:latin typeface="Times New Roman" panose="02020603050405020304" pitchFamily="18" charset="0"/>
                <a:cs typeface="Times New Roman" panose="02020603050405020304" pitchFamily="18" charset="0"/>
              </a:rPr>
              <a:t>Changtang</a:t>
            </a:r>
            <a:r>
              <a:rPr lang="en-US" altLang="zh-CN" sz="2400" b="1" dirty="0">
                <a:latin typeface="Times New Roman" panose="02020603050405020304" pitchFamily="18" charset="0"/>
                <a:cs typeface="Times New Roman" panose="02020603050405020304" pitchFamily="18" charset="0"/>
              </a:rPr>
              <a:t> National Nature Reserve was set up, which is the paradise for the animals and plants of northwestern Tibet.</a:t>
            </a:r>
            <a:endParaRPr lang="en-US" altLang="zh-CN" sz="2400" b="1" dirty="0">
              <a:latin typeface="Times New Roman" panose="02020603050405020304" pitchFamily="18" charset="0"/>
              <a:cs typeface="Times New Roman" panose="02020603050405020304" pitchFamily="18" charset="0"/>
            </a:endParaRPr>
          </a:p>
          <a:p>
            <a:pPr marL="0" marR="0" algn="just">
              <a:spcBef>
                <a:spcPts val="0"/>
              </a:spcBef>
              <a:spcAft>
                <a:spcPts val="0"/>
              </a:spcAft>
            </a:pPr>
            <a:r>
              <a:rPr lang="en-US" altLang="zh-CN" sz="2400" b="1" dirty="0">
                <a:latin typeface="Times New Roman" panose="02020603050405020304" pitchFamily="18" charset="0"/>
                <a:cs typeface="Times New Roman" panose="02020603050405020304" pitchFamily="18" charset="0"/>
              </a:rPr>
              <a:t>    In the 1980s and 1990s</a:t>
            </a:r>
            <a:r>
              <a:rPr lang="zh-CN" altLang="en-US" sz="2400" b="1" dirty="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the population dropped badly because of being shot to make profits and the loss of their habitats. In order to prevent this species from extinction, the Chinese government took effective measures to place it under national protection. Its population has recovered and it was removed from the endangered species list. However, the government didn’t intend to give up the protection programs. To save wildlife, we should learn to exist in harmony with nature.</a:t>
            </a:r>
            <a:endParaRPr lang="en-US" altLang="zh-CN" sz="2400" b="1" dirty="0">
              <a:latin typeface="Times New Roman" panose="02020603050405020304" pitchFamily="18" charset="0"/>
              <a:cs typeface="Times New Roman" panose="02020603050405020304" pitchFamily="18" charset="0"/>
            </a:endParaRPr>
          </a:p>
          <a:p>
            <a:endParaRPr lang="en-US" altLang="zh-CN"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8"/>
          <p:cNvGraphicFramePr>
            <a:graphicFrameLocks noGrp="1"/>
          </p:cNvGraphicFramePr>
          <p:nvPr>
            <p:custDataLst>
              <p:tags r:id="rId1"/>
            </p:custDataLst>
          </p:nvPr>
        </p:nvGraphicFramePr>
        <p:xfrm>
          <a:off x="-1" y="0"/>
          <a:ext cx="12192000" cy="6858000"/>
        </p:xfrm>
        <a:graphic>
          <a:graphicData uri="http://schemas.openxmlformats.org/drawingml/2006/table">
            <a:tbl>
              <a:tblPr bandRow="1">
                <a:tableStyleId>{5C22544A-7EE6-4342-B048-85BDC9FD1C3A}</a:tableStyleId>
              </a:tblPr>
              <a:tblGrid>
                <a:gridCol w="4064000"/>
                <a:gridCol w="4064000"/>
                <a:gridCol w="4064000"/>
              </a:tblGrid>
              <a:tr h="1714500">
                <a:tc>
                  <a:txBody>
                    <a:bodyPr/>
                    <a:lstStyle/>
                    <a:p>
                      <a:endParaRPr lang="zh-CN" altLang="en-US" dirty="0"/>
                    </a:p>
                  </a:txBody>
                  <a:tcPr>
                    <a:blipFill dpi="0" rotWithShape="1">
                      <a:blip r:embed="rId2"/>
                      <a:srcRect/>
                      <a:tile tx="0" ty="0" sx="100000" sy="100000" flip="none" algn="tl"/>
                    </a:blipFill>
                  </a:tcPr>
                </a:tc>
                <a:tc>
                  <a:txBody>
                    <a:bodyPr/>
                    <a:lstStyle/>
                    <a:p>
                      <a:endParaRPr lang="zh-CN" altLang="en-US"/>
                    </a:p>
                  </a:txBody>
                  <a:tcPr>
                    <a:blipFill dpi="0" rotWithShape="1">
                      <a:blip r:embed="rId2"/>
                      <a:srcRect/>
                      <a:tile tx="0" ty="0" sx="100000" sy="100000" flip="none" algn="tl"/>
                    </a:blipFill>
                  </a:tcPr>
                </a:tc>
                <a:tc>
                  <a:txBody>
                    <a:bodyPr/>
                    <a:lstStyle/>
                    <a:p>
                      <a:endParaRPr lang="zh-CN" altLang="en-US"/>
                    </a:p>
                  </a:txBody>
                  <a:tcPr>
                    <a:blipFill dpi="0" rotWithShape="1">
                      <a:blip r:embed="rId2"/>
                      <a:srcRect/>
                      <a:tile tx="0" ty="0" sx="100000" sy="100000" flip="none" algn="tl"/>
                    </a:blipFill>
                  </a:tcPr>
                </a:tc>
              </a:tr>
              <a:tr h="1714500">
                <a:tc>
                  <a:txBody>
                    <a:bodyPr/>
                    <a:lstStyle/>
                    <a:p>
                      <a:endParaRPr lang="zh-CN" altLang="en-US" dirty="0"/>
                    </a:p>
                  </a:txBody>
                  <a:tcPr>
                    <a:blipFill dpi="0" rotWithShape="1">
                      <a:blip r:embed="rId2"/>
                      <a:srcRect/>
                      <a:tile tx="0" ty="0" sx="100000" sy="100000" flip="none" algn="tl"/>
                    </a:blipFill>
                  </a:tcPr>
                </a:tc>
                <a:tc>
                  <a:txBody>
                    <a:bodyPr/>
                    <a:lstStyle/>
                    <a:p>
                      <a:endParaRPr lang="zh-CN" altLang="en-US"/>
                    </a:p>
                  </a:txBody>
                  <a:tcPr>
                    <a:blipFill dpi="0" rotWithShape="1">
                      <a:blip r:embed="rId2"/>
                      <a:srcRect/>
                      <a:tile tx="0" ty="0" sx="100000" sy="100000" flip="none" algn="tl"/>
                    </a:blipFill>
                  </a:tcPr>
                </a:tc>
                <a:tc>
                  <a:txBody>
                    <a:bodyPr/>
                    <a:lstStyle/>
                    <a:p>
                      <a:endParaRPr lang="zh-CN" altLang="en-US"/>
                    </a:p>
                  </a:txBody>
                  <a:tcPr>
                    <a:blipFill dpi="0" rotWithShape="1">
                      <a:blip r:embed="rId2"/>
                      <a:srcRect/>
                      <a:tile tx="0" ty="0" sx="100000" sy="100000" flip="none" algn="tl"/>
                    </a:blipFill>
                  </a:tcPr>
                </a:tc>
              </a:tr>
              <a:tr h="1714500">
                <a:tc gridSpan="2">
                  <a:txBody>
                    <a:bodyPr/>
                    <a:lstStyle/>
                    <a:p>
                      <a:pPr algn="ctr"/>
                      <a:r>
                        <a:rPr lang="en-US" altLang="zh-CN" sz="4400" b="1" dirty="0">
                          <a:latin typeface="Algerian" panose="04020705040A02060702" pitchFamily="82" charset="0"/>
                        </a:rPr>
                        <a:t>M2U2 Wildlife Protection</a:t>
                      </a:r>
                      <a:endParaRPr lang="en-US" altLang="zh-CN" sz="4400" b="1" dirty="0">
                        <a:latin typeface="Algerian" panose="04020705040A02060702" pitchFamily="82" charset="0"/>
                      </a:endParaRPr>
                    </a:p>
                    <a:p>
                      <a:pPr algn="ctr"/>
                      <a:r>
                        <a:rPr lang="en-US" altLang="zh-CN" sz="4400" b="1" dirty="0">
                          <a:latin typeface="Algerian" panose="04020705040A02060702" pitchFamily="82" charset="0"/>
                        </a:rPr>
                        <a:t>A Day In The Clouds</a:t>
                      </a:r>
                      <a:endParaRPr lang="zh-CN" altLang="en-US" sz="4400" b="1" dirty="0">
                        <a:latin typeface="Algerian" panose="04020705040A02060702" pitchFamily="82" charset="0"/>
                      </a:endParaRPr>
                    </a:p>
                  </a:txBody>
                  <a:tcPr>
                    <a:blipFill dpi="0" rotWithShape="1">
                      <a:blip r:embed="rId2"/>
                      <a:srcRect/>
                      <a:tile tx="0" ty="0" sx="100000" sy="100000" flip="none" algn="tl"/>
                    </a:blipFill>
                  </a:tcPr>
                </a:tc>
                <a:tc hMerge="1">
                  <a:tcPr>
                    <a:blipFill dpi="0" rotWithShape="1">
                      <a:blip r:embed="rId2"/>
                      <a:srcRect/>
                      <a:tile tx="0" ty="0" sx="100000" sy="100000" flip="none" algn="tl"/>
                    </a:blipFill>
                  </a:tcPr>
                </a:tc>
                <a:tc>
                  <a:txBody>
                    <a:bodyPr/>
                    <a:lstStyle/>
                    <a:p>
                      <a:endParaRPr lang="zh-CN" altLang="en-US" dirty="0"/>
                    </a:p>
                  </a:txBody>
                  <a:tcPr>
                    <a:blipFill dpi="0" rotWithShape="1">
                      <a:blip r:embed="rId2"/>
                      <a:srcRect/>
                      <a:tile tx="0" ty="0" sx="100000" sy="100000" flip="none" algn="tl"/>
                    </a:blipFill>
                  </a:tcPr>
                </a:tc>
              </a:tr>
              <a:tr h="1714500">
                <a:tc>
                  <a:txBody>
                    <a:bodyPr/>
                    <a:lstStyle/>
                    <a:p>
                      <a:endParaRPr lang="zh-CN" altLang="en-US"/>
                    </a:p>
                  </a:txBody>
                  <a:tcPr>
                    <a:blipFill dpi="0" rotWithShape="1">
                      <a:blip r:embed="rId2"/>
                      <a:srcRect/>
                      <a:tile tx="0" ty="0" sx="100000" sy="100000" flip="none" algn="tl"/>
                    </a:blipFill>
                  </a:tcPr>
                </a:tc>
                <a:tc>
                  <a:txBody>
                    <a:bodyPr/>
                    <a:lstStyle/>
                    <a:p>
                      <a:endParaRPr lang="zh-CN" altLang="en-US"/>
                    </a:p>
                  </a:txBody>
                  <a:tcPr>
                    <a:blipFill dpi="0" rotWithShape="1">
                      <a:blip r:embed="rId2"/>
                      <a:srcRect/>
                      <a:tile tx="0" ty="0" sx="100000" sy="100000" flip="none" algn="tl"/>
                    </a:blipFill>
                  </a:tcPr>
                </a:tc>
                <a:tc>
                  <a:txBody>
                    <a:bodyPr/>
                    <a:lstStyle/>
                    <a:p>
                      <a:pPr algn="ctr"/>
                      <a:r>
                        <a:rPr lang="zh-CN" altLang="en-US" sz="3200" b="1" dirty="0">
                          <a:latin typeface="方正舒体" panose="02010601030101010101" pitchFamily="2" charset="-122"/>
                          <a:ea typeface="方正舒体" panose="02010601030101010101" pitchFamily="2" charset="-122"/>
                        </a:rPr>
                        <a:t>温溪高级中学</a:t>
                      </a:r>
                      <a:endParaRPr lang="en-US" altLang="zh-CN" sz="3200" b="1" dirty="0">
                        <a:latin typeface="方正舒体" panose="02010601030101010101" pitchFamily="2" charset="-122"/>
                        <a:ea typeface="方正舒体" panose="02010601030101010101" pitchFamily="2" charset="-122"/>
                      </a:endParaRPr>
                    </a:p>
                    <a:p>
                      <a:pPr algn="ctr"/>
                      <a:r>
                        <a:rPr lang="zh-CN" altLang="en-US" sz="3200" b="1" dirty="0">
                          <a:latin typeface="方正舒体" panose="02010601030101010101" pitchFamily="2" charset="-122"/>
                          <a:ea typeface="方正舒体" panose="02010601030101010101" pitchFamily="2" charset="-122"/>
                        </a:rPr>
                        <a:t>普高英语组</a:t>
                      </a:r>
                      <a:endParaRPr lang="en-US" altLang="zh-CN" sz="3200" b="1" dirty="0">
                        <a:latin typeface="方正舒体" panose="02010601030101010101" pitchFamily="2" charset="-122"/>
                        <a:ea typeface="方正舒体" panose="02010601030101010101" pitchFamily="2" charset="-122"/>
                      </a:endParaRPr>
                    </a:p>
                    <a:p>
                      <a:pPr algn="ctr"/>
                      <a:r>
                        <a:rPr lang="zh-CN" altLang="en-US" sz="3200" b="1" dirty="0">
                          <a:latin typeface="方正舒体" panose="02010601030101010101" pitchFamily="2" charset="-122"/>
                          <a:ea typeface="方正舒体" panose="02010601030101010101" pitchFamily="2" charset="-122"/>
                        </a:rPr>
                        <a:t>郑丹丹</a:t>
                      </a:r>
                      <a:endParaRPr lang="zh-CN" altLang="en-US" sz="3200" b="1" dirty="0">
                        <a:latin typeface="方正舒体" panose="02010601030101010101" pitchFamily="2" charset="-122"/>
                        <a:ea typeface="方正舒体" panose="02010601030101010101" pitchFamily="2" charset="-122"/>
                      </a:endParaRPr>
                    </a:p>
                  </a:txBody>
                  <a:tcPr>
                    <a:blipFill dpi="0" rotWithShape="1">
                      <a:blip r:embed="rId2"/>
                      <a:srcRect/>
                      <a:tile tx="0" ty="0" sx="100000" sy="100000" flip="none" algn="tl"/>
                    </a:blip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C:\Users\86188\Pictures\1.jpg1"/>
          <p:cNvPicPr>
            <a:picLocks noChangeAspect="1"/>
          </p:cNvPicPr>
          <p:nvPr/>
        </p:nvPicPr>
        <p:blipFill>
          <a:blip r:embed="rId1"/>
          <a:srcRect/>
          <a:stretch>
            <a:fillRect/>
          </a:stretch>
        </p:blipFill>
        <p:spPr>
          <a:xfrm>
            <a:off x="6883400" y="76835"/>
            <a:ext cx="5368290" cy="4248150"/>
          </a:xfrm>
          <a:prstGeom prst="ellipse">
            <a:avLst/>
          </a:prstGeom>
          <a:ln>
            <a:noFill/>
          </a:ln>
          <a:effectLst>
            <a:outerShdw blurRad="190500" dist="165100" dir="7200000" algn="ctr" rotWithShape="0">
              <a:srgbClr val="000000">
                <a:alpha val="87000"/>
              </a:srgbClr>
            </a:outerShdw>
            <a:softEdge rad="112500"/>
          </a:effectLst>
        </p:spPr>
      </p:pic>
      <p:grpSp>
        <p:nvGrpSpPr>
          <p:cNvPr id="5" name="组合 4"/>
          <p:cNvGrpSpPr/>
          <p:nvPr/>
        </p:nvGrpSpPr>
        <p:grpSpPr>
          <a:xfrm>
            <a:off x="180974" y="0"/>
            <a:ext cx="5138421" cy="1178011"/>
            <a:chOff x="180974" y="0"/>
            <a:chExt cx="5138421" cy="1178011"/>
          </a:xfrm>
        </p:grpSpPr>
        <p:pic>
          <p:nvPicPr>
            <p:cNvPr id="6" name="图片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59231" y1="44802" x2="59231" y2="44802"/>
                          <a14:backgroundMark x1="12000" y1="15666" x2="12000" y2="15666"/>
                          <a14:backgroundMark x1="18615" y1="13324" x2="18615" y2="13324"/>
                          <a14:backgroundMark x1="59538" y1="66764" x2="59538" y2="66764"/>
                          <a14:backgroundMark x1="59385" y1="65593" x2="59385" y2="65593"/>
                          <a14:backgroundMark x1="59692" y1="64275" x2="59692" y2="64275"/>
                          <a14:backgroundMark x1="59846" y1="63690" x2="59846" y2="63690"/>
                          <a14:backgroundMark x1="49538" y1="38653" x2="49538" y2="38653"/>
                          <a14:backgroundMark x1="50615" y1="36457" x2="50615" y2="36457"/>
                          <a14:backgroundMark x1="50769" y1="38067" x2="50769" y2="38067"/>
                          <a14:backgroundMark x1="52923" y1="37042" x2="52923" y2="37042"/>
                          <a14:backgroundMark x1="50923" y1="35871" x2="50923" y2="35871"/>
                          <a14:backgroundMark x1="55538" y1="60615" x2="55538" y2="60615"/>
                        </a14:backgroundRemoval>
                      </a14:imgEffect>
                    </a14:imgLayer>
                  </a14:imgProps>
                </a:ext>
                <a:ext uri="{28A0092B-C50C-407E-A947-70E740481C1C}">
                  <a14:useLocalDpi xmlns:a14="http://schemas.microsoft.com/office/drawing/2010/main" val="0"/>
                </a:ext>
              </a:extLst>
            </a:blip>
            <a:srcRect l="30808" t="16493" r="27272" b="21024"/>
            <a:stretch>
              <a:fillRect/>
            </a:stretch>
          </p:blipFill>
          <p:spPr>
            <a:xfrm>
              <a:off x="180974" y="0"/>
              <a:ext cx="990601" cy="1178011"/>
            </a:xfrm>
            <a:prstGeom prst="rect">
              <a:avLst/>
            </a:prstGeom>
            <a:effectLst>
              <a:outerShdw blurRad="165100" dist="203200" dir="5400000" algn="ctr" rotWithShape="0">
                <a:srgbClr val="000000">
                  <a:alpha val="87000"/>
                </a:srgbClr>
              </a:outerShdw>
            </a:effectLst>
          </p:spPr>
        </p:pic>
        <p:sp>
          <p:nvSpPr>
            <p:cNvPr id="7" name="文本框 6"/>
            <p:cNvSpPr txBox="1"/>
            <p:nvPr/>
          </p:nvSpPr>
          <p:spPr>
            <a:xfrm>
              <a:off x="981075" y="235062"/>
              <a:ext cx="4338320" cy="829945"/>
            </a:xfrm>
            <a:prstGeom prst="rect">
              <a:avLst/>
            </a:prstGeom>
            <a:noFill/>
            <a:effectLst>
              <a:outerShdw blurRad="139700" dist="76200" dir="5400000" algn="ctr" rotWithShape="0">
                <a:srgbClr val="000000">
                  <a:alpha val="96000"/>
                </a:srgbClr>
              </a:outerShdw>
            </a:effectLst>
          </p:spPr>
          <p:txBody>
            <a:bodyPr wrap="none" rtlCol="0">
              <a:spAutoFit/>
            </a:bodyPr>
            <a:lstStyle/>
            <a:p>
              <a:r>
                <a:rPr lang="en-US" sz="4800" b="1" dirty="0">
                  <a:latin typeface="Monotype Corsiva" panose="03010101010201010101" pitchFamily="66" charset="0"/>
                </a:rPr>
                <a:t>Learning objectives</a:t>
              </a:r>
              <a:endParaRPr lang="en-US" sz="4800" b="1" dirty="0">
                <a:latin typeface="Monotype Corsiva" panose="03010101010201010101" pitchFamily="66" charset="0"/>
              </a:endParaRPr>
            </a:p>
          </p:txBody>
        </p:sp>
      </p:grpSp>
      <p:sp>
        <p:nvSpPr>
          <p:cNvPr id="24" name="矩形: 圆角 23"/>
          <p:cNvSpPr/>
          <p:nvPr/>
        </p:nvSpPr>
        <p:spPr>
          <a:xfrm>
            <a:off x="267557" y="76646"/>
            <a:ext cx="817167" cy="117801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0" y="1682115"/>
            <a:ext cx="12068810" cy="4799965"/>
          </a:xfrm>
          <a:prstGeom prst="rect">
            <a:avLst/>
          </a:prstGeom>
          <a:noFill/>
          <a:effectLst>
            <a:outerShdw sx="1000" sy="1000" algn="ctr" rotWithShape="0">
              <a:srgbClr val="000000"/>
            </a:outerShdw>
          </a:effectLst>
        </p:spPr>
        <p:txBody>
          <a:bodyPr wrap="square" rtlCol="0">
            <a:spAutoFit/>
          </a:bodyPr>
          <a:lstStyle/>
          <a:p>
            <a:pPr>
              <a:lnSpc>
                <a:spcPct val="150000"/>
              </a:lnSpc>
            </a:pPr>
            <a:r>
              <a:rPr lang="en-US" sz="3600" b="1" dirty="0">
                <a:latin typeface="Comic Sans MS" panose="030F0702030302020204" pitchFamily="66" charset="0"/>
              </a:rPr>
              <a:t>At the end, you will be able to:</a:t>
            </a:r>
            <a:endParaRPr lang="en-US" sz="3600" b="1" dirty="0">
              <a:latin typeface="Comic Sans MS" panose="030F0702030302020204" pitchFamily="66" charset="0"/>
            </a:endParaRPr>
          </a:p>
          <a:p>
            <a:pPr>
              <a:lnSpc>
                <a:spcPct val="150000"/>
              </a:lnSpc>
            </a:pPr>
            <a:r>
              <a:rPr lang="en-US" sz="2800" b="1" dirty="0">
                <a:latin typeface="Comic Sans MS" panose="030F0702030302020204" pitchFamily="66" charset="0"/>
              </a:rPr>
              <a:t>1. master the following new words and p</a:t>
            </a:r>
            <a:r>
              <a:rPr lang="en-US" sz="2800" b="1" dirty="0">
                <a:solidFill>
                  <a:schemeClr val="bg1"/>
                </a:solidFill>
                <a:latin typeface="Comic Sans MS" panose="030F0702030302020204" pitchFamily="66" charset="0"/>
              </a:rPr>
              <a:t>hrases:</a:t>
            </a:r>
            <a:endParaRPr lang="en-US" sz="2800" b="1" dirty="0">
              <a:latin typeface="Comic Sans MS" panose="030F0702030302020204" pitchFamily="66" charset="0"/>
            </a:endParaRPr>
          </a:p>
          <a:p>
            <a:pPr>
              <a:lnSpc>
                <a:spcPct val="100000"/>
              </a:lnSpc>
            </a:pPr>
            <a:r>
              <a:rPr lang="en-US" sz="2800" b="1" dirty="0">
                <a:latin typeface="Comic Sans MS" panose="030F0702030302020204" pitchFamily="66" charset="0"/>
              </a:rPr>
              <a:t>  </a:t>
            </a:r>
            <a:r>
              <a:rPr lang="en-US" sz="2800" b="1" dirty="0">
                <a:solidFill>
                  <a:srgbClr val="C00000"/>
                </a:solidFill>
                <a:latin typeface="Comic Sans MS" panose="030F0702030302020204" pitchFamily="66" charset="0"/>
              </a:rPr>
              <a:t>plain,illegally,attack,threat,remind sb of,</a:t>
            </a:r>
            <a:endParaRPr lang="en-US" sz="2800" b="1" dirty="0">
              <a:solidFill>
                <a:srgbClr val="C00000"/>
              </a:solidFill>
              <a:latin typeface="Comic Sans MS" panose="030F0702030302020204" pitchFamily="66" charset="0"/>
            </a:endParaRPr>
          </a:p>
          <a:p>
            <a:pPr>
              <a:lnSpc>
                <a:spcPct val="100000"/>
              </a:lnSpc>
            </a:pPr>
            <a:r>
              <a:rPr lang="en-US" sz="2800" b="1" dirty="0">
                <a:solidFill>
                  <a:srgbClr val="C00000"/>
                </a:solidFill>
                <a:latin typeface="Comic Sans MS" panose="030F0702030302020204" pitchFamily="66" charset="0"/>
              </a:rPr>
              <a:t>  take measures to do, intend to do...</a:t>
            </a:r>
            <a:r>
              <a:rPr lang="en-US" sz="2800" b="1" dirty="0">
                <a:latin typeface="Comic Sans MS" panose="030F0702030302020204" pitchFamily="66" charset="0"/>
              </a:rPr>
              <a:t> </a:t>
            </a:r>
            <a:endParaRPr lang="en-US" sz="2800" b="1" dirty="0">
              <a:latin typeface="Comic Sans MS" panose="030F0702030302020204" pitchFamily="66" charset="0"/>
            </a:endParaRPr>
          </a:p>
          <a:p>
            <a:pPr>
              <a:lnSpc>
                <a:spcPct val="150000"/>
              </a:lnSpc>
            </a:pPr>
            <a:r>
              <a:rPr lang="en-US" sz="2800" b="1" dirty="0">
                <a:solidFill>
                  <a:schemeClr val="tx1"/>
                </a:solidFill>
                <a:latin typeface="Comic Sans MS" panose="030F0702030302020204" pitchFamily="66" charset="0"/>
              </a:rPr>
              <a:t>2.</a:t>
            </a:r>
            <a:r>
              <a:rPr lang="en-US" sz="2800" b="1" dirty="0">
                <a:solidFill>
                  <a:srgbClr val="C00000"/>
                </a:solidFill>
                <a:latin typeface="Comic Sans MS" panose="030F0702030302020204" pitchFamily="66" charset="0"/>
              </a:rPr>
              <a:t> </a:t>
            </a:r>
            <a:r>
              <a:rPr lang="en-US" sz="2800" b="1" dirty="0">
                <a:solidFill>
                  <a:schemeClr val="tx1"/>
                </a:solidFill>
                <a:latin typeface="Comic Sans MS" panose="030F0702030302020204" pitchFamily="66" charset="0"/>
              </a:rPr>
              <a:t>know</a:t>
            </a:r>
            <a:r>
              <a:rPr lang="en-US" sz="2800" b="1" dirty="0">
                <a:solidFill>
                  <a:srgbClr val="C00000"/>
                </a:solidFill>
                <a:latin typeface="Comic Sans MS" panose="030F0702030302020204" pitchFamily="66" charset="0"/>
              </a:rPr>
              <a:t> the past </a:t>
            </a:r>
            <a:r>
              <a:rPr lang="en-US" sz="2800" b="1" dirty="0">
                <a:latin typeface="Comic Sans MS" panose="030F0702030302020204" pitchFamily="66" charset="0"/>
              </a:rPr>
              <a:t>and </a:t>
            </a:r>
            <a:r>
              <a:rPr lang="en-US" sz="2800" b="1" dirty="0">
                <a:solidFill>
                  <a:srgbClr val="C00000"/>
                </a:solidFill>
                <a:latin typeface="Comic Sans MS" panose="030F0702030302020204" pitchFamily="66" charset="0"/>
              </a:rPr>
              <a:t>present situation</a:t>
            </a:r>
            <a:r>
              <a:rPr lang="en-US" sz="2800" b="1" dirty="0">
                <a:latin typeface="Comic Sans MS" panose="030F0702030302020204" pitchFamily="66" charset="0"/>
              </a:rPr>
              <a:t> of an animal, </a:t>
            </a:r>
            <a:endParaRPr lang="en-US" sz="2800" b="1" dirty="0">
              <a:latin typeface="Comic Sans MS" panose="030F0702030302020204" pitchFamily="66" charset="0"/>
            </a:endParaRPr>
          </a:p>
          <a:p>
            <a:pPr>
              <a:lnSpc>
                <a:spcPct val="100000"/>
              </a:lnSpc>
            </a:pPr>
            <a:r>
              <a:rPr lang="en-US" sz="2800" b="1" dirty="0">
                <a:latin typeface="Comic Sans MS" panose="030F0702030302020204" pitchFamily="66" charset="0"/>
              </a:rPr>
              <a:t>   and </a:t>
            </a:r>
            <a:r>
              <a:rPr lang="en-US" sz="2800" b="1" dirty="0">
                <a:solidFill>
                  <a:srgbClr val="C00000"/>
                </a:solidFill>
                <a:latin typeface="Comic Sans MS" panose="030F0702030302020204" pitchFamily="66" charset="0"/>
              </a:rPr>
              <a:t>what the government do</a:t>
            </a:r>
            <a:r>
              <a:rPr lang="en-US" sz="2800" b="1" dirty="0">
                <a:latin typeface="Comic Sans MS" panose="030F0702030302020204" pitchFamily="66" charset="0"/>
              </a:rPr>
              <a:t> for </a:t>
            </a:r>
            <a:r>
              <a:rPr lang="en-US" sz="2800" b="1" dirty="0">
                <a:solidFill>
                  <a:schemeClr val="tx1"/>
                </a:solidFill>
                <a:latin typeface="Comic Sans MS" panose="030F0702030302020204" pitchFamily="66" charset="0"/>
              </a:rPr>
              <a:t>it.</a:t>
            </a:r>
            <a:endParaRPr lang="en-US" sz="2800" b="1" dirty="0">
              <a:solidFill>
                <a:schemeClr val="tx1"/>
              </a:solidFill>
              <a:latin typeface="Comic Sans MS" panose="030F0702030302020204" pitchFamily="66" charset="0"/>
            </a:endParaRPr>
          </a:p>
          <a:p>
            <a:pPr>
              <a:lnSpc>
                <a:spcPct val="150000"/>
              </a:lnSpc>
            </a:pPr>
            <a:r>
              <a:rPr lang="en-US" sz="2800" b="1" dirty="0">
                <a:solidFill>
                  <a:schemeClr val="tx1"/>
                </a:solidFill>
                <a:latin typeface="Comic Sans MS" panose="030F0702030302020204" pitchFamily="66" charset="0"/>
              </a:rPr>
              <a:t>3. make clear writer's </a:t>
            </a:r>
            <a:r>
              <a:rPr lang="en-US" sz="2800" b="1" dirty="0">
                <a:solidFill>
                  <a:srgbClr val="C00000"/>
                </a:solidFill>
                <a:latin typeface="Comic Sans MS" panose="030F0702030302020204" pitchFamily="66" charset="0"/>
              </a:rPr>
              <a:t>attitude and opinion</a:t>
            </a:r>
            <a:r>
              <a:rPr lang="en-US" sz="2800" b="1" dirty="0">
                <a:solidFill>
                  <a:schemeClr val="tx1"/>
                </a:solidFill>
                <a:latin typeface="Comic Sans MS" panose="030F0702030302020204" pitchFamily="66" charset="0"/>
              </a:rPr>
              <a:t> to wildlife protection</a:t>
            </a:r>
            <a:endParaRPr lang="en-US" sz="2800" b="1" dirty="0">
              <a:solidFill>
                <a:schemeClr val="tx1"/>
              </a:solidFill>
              <a:latin typeface="Comic Sans MS" panose="030F0702030302020204" pitchFamily="66" charset="0"/>
            </a:endParaRPr>
          </a:p>
          <a:p>
            <a:pPr>
              <a:lnSpc>
                <a:spcPct val="150000"/>
              </a:lnSpc>
            </a:pPr>
            <a:r>
              <a:rPr lang="en-US" sz="2800" b="1" dirty="0">
                <a:solidFill>
                  <a:schemeClr val="tx1"/>
                </a:solidFill>
                <a:latin typeface="Comic Sans MS" panose="030F0702030302020204" pitchFamily="66" charset="0"/>
              </a:rPr>
              <a:t>4. express your idea to </a:t>
            </a:r>
            <a:r>
              <a:rPr lang="en-US" sz="2800" b="1" dirty="0">
                <a:solidFill>
                  <a:srgbClr val="C00000"/>
                </a:solidFill>
                <a:latin typeface="Comic Sans MS" panose="030F0702030302020204" pitchFamily="66" charset="0"/>
              </a:rPr>
              <a:t>protect wildlife</a:t>
            </a:r>
            <a:r>
              <a:rPr lang="en-US" sz="2800" b="1" dirty="0">
                <a:solidFill>
                  <a:schemeClr val="tx1"/>
                </a:solidFill>
                <a:latin typeface="Comic Sans MS" panose="030F0702030302020204" pitchFamily="66" charset="0"/>
              </a:rPr>
              <a:t>.</a:t>
            </a:r>
            <a:r>
              <a:rPr lang="en-US" sz="2800" b="1" dirty="0">
                <a:latin typeface="Comic Sans MS" panose="030F0702030302020204" pitchFamily="66" charset="0"/>
              </a:rPr>
              <a:t> </a:t>
            </a:r>
            <a:endParaRPr lang="en-US" sz="2800" b="1"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80974" y="0"/>
            <a:ext cx="3900630" cy="1178011"/>
            <a:chOff x="180974" y="0"/>
            <a:chExt cx="3900630" cy="1178011"/>
          </a:xfrm>
        </p:grpSpPr>
        <p:pic>
          <p:nvPicPr>
            <p:cNvPr id="5" name="图片 4"/>
            <p:cNvPicPr>
              <a:picLocks noChangeAspect="1"/>
            </p:cNvPicPr>
            <p:nvPr/>
          </p:nvPicPr>
          <p:blipFill rotWithShape="1">
            <a:blip r:embed="rId1" cstate="print">
              <a:extLst>
                <a:ext uri="{BEBA8EAE-BF5A-486C-A8C5-ECC9F3942E4B}">
                  <a14:imgProps xmlns:a14="http://schemas.microsoft.com/office/drawing/2010/main">
                    <a14:imgLayer r:embed="rId2">
                      <a14:imgEffect>
                        <a14:backgroundRemoval t="10000" b="90000" l="10000" r="90000">
                          <a14:foregroundMark x1="59231" y1="44802" x2="59231" y2="44802"/>
                          <a14:backgroundMark x1="12000" y1="15666" x2="12000" y2="15666"/>
                          <a14:backgroundMark x1="18615" y1="13324" x2="18615" y2="13324"/>
                          <a14:backgroundMark x1="59538" y1="66764" x2="59538" y2="66764"/>
                          <a14:backgroundMark x1="59385" y1="65593" x2="59385" y2="65593"/>
                          <a14:backgroundMark x1="59692" y1="64275" x2="59692" y2="64275"/>
                          <a14:backgroundMark x1="59846" y1="63690" x2="59846" y2="63690"/>
                          <a14:backgroundMark x1="49538" y1="38653" x2="49538" y2="38653"/>
                          <a14:backgroundMark x1="50615" y1="36457" x2="50615" y2="36457"/>
                          <a14:backgroundMark x1="50769" y1="38067" x2="50769" y2="38067"/>
                          <a14:backgroundMark x1="52923" y1="37042" x2="52923" y2="37042"/>
                          <a14:backgroundMark x1="50923" y1="35871" x2="50923" y2="35871"/>
                          <a14:backgroundMark x1="55538" y1="60615" x2="55538" y2="60615"/>
                        </a14:backgroundRemoval>
                      </a14:imgEffect>
                    </a14:imgLayer>
                  </a14:imgProps>
                </a:ext>
                <a:ext uri="{28A0092B-C50C-407E-A947-70E740481C1C}">
                  <a14:useLocalDpi xmlns:a14="http://schemas.microsoft.com/office/drawing/2010/main" val="0"/>
                </a:ext>
              </a:extLst>
            </a:blip>
            <a:srcRect l="30808" t="16493" r="27272" b="21024"/>
            <a:stretch>
              <a:fillRect/>
            </a:stretch>
          </p:blipFill>
          <p:spPr>
            <a:xfrm>
              <a:off x="180974" y="0"/>
              <a:ext cx="990601" cy="1178011"/>
            </a:xfrm>
            <a:prstGeom prst="rect">
              <a:avLst/>
            </a:prstGeom>
            <a:effectLst>
              <a:outerShdw blurRad="165100" dist="203200" dir="5400000" algn="ctr" rotWithShape="0">
                <a:srgbClr val="000000">
                  <a:alpha val="87000"/>
                </a:srgbClr>
              </a:outerShdw>
            </a:effectLst>
          </p:spPr>
        </p:pic>
        <p:sp>
          <p:nvSpPr>
            <p:cNvPr id="6" name="文本框 5"/>
            <p:cNvSpPr txBox="1"/>
            <p:nvPr/>
          </p:nvSpPr>
          <p:spPr>
            <a:xfrm>
              <a:off x="981075" y="235062"/>
              <a:ext cx="3100529" cy="769441"/>
            </a:xfrm>
            <a:prstGeom prst="rect">
              <a:avLst/>
            </a:prstGeom>
            <a:noFill/>
            <a:effectLst>
              <a:outerShdw blurRad="139700" dist="76200" dir="5400000" algn="ctr" rotWithShape="0">
                <a:srgbClr val="000000">
                  <a:alpha val="96000"/>
                </a:srgbClr>
              </a:outerShdw>
            </a:effectLst>
          </p:spPr>
          <p:txBody>
            <a:bodyPr wrap="none" rtlCol="0">
              <a:spAutoFit/>
            </a:bodyPr>
            <a:lstStyle/>
            <a:p>
              <a:r>
                <a:rPr lang="en-US" altLang="zh-CN" sz="4400" b="1" dirty="0">
                  <a:latin typeface="Monotype Corsiva" panose="03010101010201010101" pitchFamily="66" charset="0"/>
                </a:rPr>
                <a:t>Make A Guess</a:t>
              </a:r>
              <a:endParaRPr lang="zh-CN" altLang="en-US" sz="4400" b="1" dirty="0">
                <a:latin typeface="Monotype Corsiva" panose="03010101010201010101" pitchFamily="66" charset="0"/>
              </a:endParaRPr>
            </a:p>
          </p:txBody>
        </p:sp>
      </p:grpSp>
      <p:pic>
        <p:nvPicPr>
          <p:cNvPr id="8" name="图片 7"/>
          <p:cNvPicPr>
            <a:picLocks noChangeAspect="1"/>
          </p:cNvPicPr>
          <p:nvPr/>
        </p:nvPicPr>
        <p:blipFill rotWithShape="1">
          <a:blip r:embed="rId1">
            <a:extLst>
              <a:ext uri="{BEBA8EAE-BF5A-486C-A8C5-ECC9F3942E4B}">
                <a14:imgProps xmlns:a14="http://schemas.microsoft.com/office/drawing/2010/main">
                  <a14:imgLayer r:embed="rId2">
                    <a14:imgEffect>
                      <a14:backgroundRemoval t="10000" b="90000" l="10000" r="90000">
                        <a14:foregroundMark x1="59231" y1="44802" x2="59231" y2="44802"/>
                        <a14:backgroundMark x1="12000" y1="15666" x2="12000" y2="15666"/>
                        <a14:backgroundMark x1="18615" y1="13324" x2="18615" y2="13324"/>
                        <a14:backgroundMark x1="59538" y1="66764" x2="59538" y2="66764"/>
                        <a14:backgroundMark x1="59385" y1="65593" x2="59385" y2="65593"/>
                        <a14:backgroundMark x1="59692" y1="64275" x2="59692" y2="64275"/>
                        <a14:backgroundMark x1="59846" y1="63690" x2="59846" y2="63690"/>
                        <a14:backgroundMark x1="49538" y1="38653" x2="49538" y2="38653"/>
                        <a14:backgroundMark x1="50615" y1="36457" x2="50615" y2="36457"/>
                        <a14:backgroundMark x1="50769" y1="38067" x2="50769" y2="38067"/>
                        <a14:backgroundMark x1="52923" y1="37042" x2="52923" y2="37042"/>
                        <a14:backgroundMark x1="50923" y1="35871" x2="50923" y2="35871"/>
                        <a14:backgroundMark x1="55538" y1="60615" x2="55538" y2="60615"/>
                      </a14:backgroundRemoval>
                    </a14:imgEffect>
                  </a14:imgLayer>
                </a14:imgProps>
              </a:ext>
              <a:ext uri="{28A0092B-C50C-407E-A947-70E740481C1C}">
                <a14:useLocalDpi xmlns:a14="http://schemas.microsoft.com/office/drawing/2010/main" val="0"/>
              </a:ext>
            </a:extLst>
          </a:blip>
          <a:srcRect l="30808" t="16493" r="27272" b="21024"/>
          <a:stretch>
            <a:fillRect/>
          </a:stretch>
        </p:blipFill>
        <p:spPr>
          <a:xfrm>
            <a:off x="7743828" y="1178011"/>
            <a:ext cx="4600575" cy="5176447"/>
          </a:xfrm>
          <a:prstGeom prst="rect">
            <a:avLst/>
          </a:prstGeom>
          <a:effectLst>
            <a:outerShdw blurRad="165100" dist="203200" dir="5400000" algn="ctr" rotWithShape="0">
              <a:srgbClr val="000000">
                <a:alpha val="87000"/>
              </a:srgbClr>
            </a:outerShdw>
          </a:effectLst>
        </p:spPr>
      </p:pic>
      <p:sp>
        <p:nvSpPr>
          <p:cNvPr id="9" name="矩形: 圆角 8"/>
          <p:cNvSpPr/>
          <p:nvPr/>
        </p:nvSpPr>
        <p:spPr>
          <a:xfrm>
            <a:off x="7839076" y="2540599"/>
            <a:ext cx="4105275" cy="2905126"/>
          </a:xfrm>
          <a:prstGeom prst="roundRect">
            <a:avLst/>
          </a:prstGeom>
          <a:solidFill>
            <a:srgbClr val="89715E"/>
          </a:solidFill>
          <a:ln>
            <a:solidFill>
              <a:srgbClr val="8971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7824791" y="1449987"/>
            <a:ext cx="4105275" cy="1090612"/>
          </a:xfrm>
          <a:prstGeom prst="roundRect">
            <a:avLst/>
          </a:prstGeom>
          <a:solidFill>
            <a:srgbClr val="89715E"/>
          </a:solidFill>
          <a:ln>
            <a:solidFill>
              <a:srgbClr val="8971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圆角 10"/>
          <p:cNvSpPr/>
          <p:nvPr/>
        </p:nvSpPr>
        <p:spPr>
          <a:xfrm>
            <a:off x="7929078" y="5439293"/>
            <a:ext cx="4105275" cy="1090612"/>
          </a:xfrm>
          <a:prstGeom prst="roundRect">
            <a:avLst/>
          </a:prstGeom>
          <a:solidFill>
            <a:srgbClr val="89715E"/>
          </a:solidFill>
          <a:ln>
            <a:solidFill>
              <a:srgbClr val="8971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881705" y="160974"/>
            <a:ext cx="7228261" cy="830997"/>
          </a:xfrm>
          <a:prstGeom prst="rect">
            <a:avLst/>
          </a:prstGeom>
          <a:noFill/>
          <a:effectLst>
            <a:outerShdw sx="1000" sy="1000" algn="ctr" rotWithShape="0">
              <a:srgbClr val="000000"/>
            </a:outerShdw>
          </a:effectLst>
        </p:spPr>
        <p:txBody>
          <a:bodyPr wrap="none" rtlCol="0">
            <a:spAutoFit/>
          </a:bodyPr>
          <a:lstStyle/>
          <a:p>
            <a:r>
              <a:rPr lang="en-US" altLang="zh-CN" sz="3600" b="1" dirty="0">
                <a:latin typeface="Comic Sans MS" panose="030F0702030302020204" pitchFamily="66" charset="0"/>
              </a:rPr>
              <a:t>————</a:t>
            </a:r>
            <a:r>
              <a:rPr lang="en-US" altLang="zh-CN" sz="4800" b="1" dirty="0">
                <a:latin typeface="Comic Sans MS" panose="030F0702030302020204" pitchFamily="66" charset="0"/>
              </a:rPr>
              <a:t>Who am I? </a:t>
            </a:r>
            <a:r>
              <a:rPr lang="en-US" altLang="zh-CN" sz="3600" b="1" dirty="0">
                <a:latin typeface="Comic Sans MS" panose="030F0702030302020204" pitchFamily="66" charset="0"/>
              </a:rPr>
              <a:t>(Animal)</a:t>
            </a:r>
            <a:endParaRPr lang="zh-CN" altLang="en-US" sz="3600" b="1" dirty="0">
              <a:latin typeface="Comic Sans MS" panose="030F0702030302020204" pitchFamily="66" charset="0"/>
            </a:endParaRPr>
          </a:p>
        </p:txBody>
      </p:sp>
      <p:sp>
        <p:nvSpPr>
          <p:cNvPr id="18" name="文本框 17"/>
          <p:cNvSpPr txBox="1"/>
          <p:nvPr/>
        </p:nvSpPr>
        <p:spPr>
          <a:xfrm>
            <a:off x="224867" y="2509315"/>
            <a:ext cx="7689926" cy="584775"/>
          </a:xfrm>
          <a:prstGeom prst="rect">
            <a:avLst/>
          </a:prstGeom>
          <a:noFill/>
          <a:effectLst>
            <a:outerShdw sx="1000" sy="1000" algn="ctr" rotWithShape="0">
              <a:srgbClr val="000000"/>
            </a:outerShdw>
          </a:effectLst>
        </p:spPr>
        <p:txBody>
          <a:bodyPr wrap="none" rtlCol="0">
            <a:spAutoFit/>
          </a:bodyPr>
          <a:lstStyle/>
          <a:p>
            <a:r>
              <a:rPr lang="en-US" altLang="zh-CN" sz="3200" b="1" dirty="0">
                <a:latin typeface="Comic Sans MS" panose="030F0702030302020204" pitchFamily="66" charset="0"/>
              </a:rPr>
              <a:t>Clue1: </a:t>
            </a:r>
            <a:r>
              <a:rPr lang="en-US" altLang="zh-CN" sz="2800" b="1" dirty="0">
                <a:latin typeface="Comic Sans MS" panose="030F0702030302020204" pitchFamily="66" charset="0"/>
              </a:rPr>
              <a:t>It has two long but thin </a:t>
            </a:r>
            <a:r>
              <a:rPr lang="en-US" altLang="zh-CN" sz="2800" b="1" dirty="0">
                <a:solidFill>
                  <a:srgbClr val="C00000"/>
                </a:solidFill>
                <a:latin typeface="Comic Sans MS" panose="030F0702030302020204" pitchFamily="66" charset="0"/>
              </a:rPr>
              <a:t>horns</a:t>
            </a:r>
            <a:r>
              <a:rPr lang="en-US" altLang="zh-CN" sz="2800" b="1" dirty="0">
                <a:latin typeface="Comic Sans MS" panose="030F0702030302020204" pitchFamily="66" charset="0"/>
              </a:rPr>
              <a:t>(</a:t>
            </a:r>
            <a:r>
              <a:rPr lang="zh-CN" altLang="en-US" sz="2800" b="1" dirty="0">
                <a:latin typeface="Comic Sans MS" panose="030F0702030302020204" pitchFamily="66" charset="0"/>
              </a:rPr>
              <a:t>角</a:t>
            </a:r>
            <a:r>
              <a:rPr lang="en-US" altLang="zh-CN" sz="2800" b="1" dirty="0">
                <a:latin typeface="Comic Sans MS" panose="030F0702030302020204" pitchFamily="66" charset="0"/>
              </a:rPr>
              <a:t>).</a:t>
            </a:r>
            <a:endParaRPr lang="en-US" altLang="zh-CN" sz="2800" b="1" dirty="0">
              <a:latin typeface="Comic Sans MS" panose="030F0702030302020204" pitchFamily="66" charset="0"/>
            </a:endParaRPr>
          </a:p>
        </p:txBody>
      </p:sp>
      <p:sp>
        <p:nvSpPr>
          <p:cNvPr id="19" name="文本框 18"/>
          <p:cNvSpPr txBox="1"/>
          <p:nvPr/>
        </p:nvSpPr>
        <p:spPr>
          <a:xfrm>
            <a:off x="224867" y="3237577"/>
            <a:ext cx="4825360" cy="584775"/>
          </a:xfrm>
          <a:prstGeom prst="rect">
            <a:avLst/>
          </a:prstGeom>
          <a:noFill/>
          <a:effectLst>
            <a:outerShdw sx="1000" sy="1000" algn="ctr" rotWithShape="0">
              <a:srgbClr val="000000"/>
            </a:outerShdw>
          </a:effectLst>
        </p:spPr>
        <p:txBody>
          <a:bodyPr wrap="none" rtlCol="0">
            <a:spAutoFit/>
          </a:bodyPr>
          <a:lstStyle/>
          <a:p>
            <a:r>
              <a:rPr lang="en-US" altLang="zh-CN" sz="3200" b="1" dirty="0">
                <a:latin typeface="Comic Sans MS" panose="030F0702030302020204" pitchFamily="66" charset="0"/>
              </a:rPr>
              <a:t>Clue2: </a:t>
            </a:r>
            <a:r>
              <a:rPr lang="en-US" altLang="zh-CN" sz="2800" b="1" dirty="0">
                <a:latin typeface="Comic Sans MS" panose="030F0702030302020204" pitchFamily="66" charset="0"/>
              </a:rPr>
              <a:t>It has four feet.</a:t>
            </a:r>
            <a:endParaRPr lang="en-US" altLang="zh-CN" sz="2800" b="1" dirty="0">
              <a:latin typeface="Comic Sans MS" panose="030F0702030302020204" pitchFamily="66" charset="0"/>
            </a:endParaRPr>
          </a:p>
        </p:txBody>
      </p:sp>
      <p:sp>
        <p:nvSpPr>
          <p:cNvPr id="20" name="文本框 19"/>
          <p:cNvSpPr txBox="1"/>
          <p:nvPr/>
        </p:nvSpPr>
        <p:spPr>
          <a:xfrm>
            <a:off x="224867" y="3977520"/>
            <a:ext cx="7414212" cy="584775"/>
          </a:xfrm>
          <a:prstGeom prst="rect">
            <a:avLst/>
          </a:prstGeom>
          <a:noFill/>
          <a:effectLst>
            <a:outerShdw sx="1000" sy="1000" algn="ctr" rotWithShape="0">
              <a:srgbClr val="000000"/>
            </a:outerShdw>
          </a:effectLst>
        </p:spPr>
        <p:txBody>
          <a:bodyPr wrap="square" rtlCol="0">
            <a:spAutoFit/>
          </a:bodyPr>
          <a:lstStyle/>
          <a:p>
            <a:r>
              <a:rPr lang="en-US" altLang="zh-CN" sz="3200" b="1" dirty="0">
                <a:latin typeface="Comic Sans MS" panose="030F0702030302020204" pitchFamily="66" charset="0"/>
              </a:rPr>
              <a:t>Clue3: </a:t>
            </a:r>
            <a:r>
              <a:rPr lang="en-US" altLang="zh-CN" sz="2800" b="1" dirty="0">
                <a:latin typeface="Comic Sans MS" panose="030F0702030302020204" pitchFamily="66" charset="0"/>
              </a:rPr>
              <a:t>It is an </a:t>
            </a:r>
            <a:r>
              <a:rPr lang="en-US" altLang="zh-CN" sz="2800" b="1" dirty="0">
                <a:solidFill>
                  <a:srgbClr val="C00000"/>
                </a:solidFill>
                <a:latin typeface="Comic Sans MS" panose="030F0702030302020204" pitchFamily="66" charset="0"/>
              </a:rPr>
              <a:t>en</a:t>
            </a:r>
            <a:r>
              <a:rPr lang="en-US" altLang="zh-CN" sz="2800" b="1" dirty="0">
                <a:latin typeface="Comic Sans MS" panose="030F0702030302020204" pitchFamily="66" charset="0"/>
              </a:rPr>
              <a:t>danger</a:t>
            </a:r>
            <a:r>
              <a:rPr lang="en-US" altLang="zh-CN" sz="2800" b="1" dirty="0">
                <a:solidFill>
                  <a:srgbClr val="C00000"/>
                </a:solidFill>
                <a:latin typeface="Comic Sans MS" panose="030F0702030302020204" pitchFamily="66" charset="0"/>
              </a:rPr>
              <a:t>ed</a:t>
            </a:r>
            <a:r>
              <a:rPr lang="en-US" altLang="zh-CN" sz="2800" b="1" dirty="0">
                <a:latin typeface="Comic Sans MS" panose="030F0702030302020204" pitchFamily="66" charset="0"/>
              </a:rPr>
              <a:t> </a:t>
            </a:r>
            <a:r>
              <a:rPr lang="en-US" altLang="zh-CN" sz="2800" b="1" dirty="0">
                <a:solidFill>
                  <a:srgbClr val="C00000"/>
                </a:solidFill>
                <a:latin typeface="Comic Sans MS" panose="030F0702030302020204" pitchFamily="66" charset="0"/>
              </a:rPr>
              <a:t>species.</a:t>
            </a:r>
            <a:endParaRPr lang="en-US" altLang="zh-CN" sz="2800" b="1" dirty="0">
              <a:solidFill>
                <a:srgbClr val="C00000"/>
              </a:solidFill>
              <a:latin typeface="Comic Sans MS" panose="030F0702030302020204" pitchFamily="66" charset="0"/>
            </a:endParaRPr>
          </a:p>
        </p:txBody>
      </p:sp>
      <p:sp>
        <p:nvSpPr>
          <p:cNvPr id="21" name="文本框 20"/>
          <p:cNvSpPr txBox="1"/>
          <p:nvPr/>
        </p:nvSpPr>
        <p:spPr>
          <a:xfrm>
            <a:off x="180974" y="4717463"/>
            <a:ext cx="7414212" cy="1015663"/>
          </a:xfrm>
          <a:prstGeom prst="rect">
            <a:avLst/>
          </a:prstGeom>
          <a:noFill/>
          <a:effectLst>
            <a:outerShdw sx="1000" sy="1000" algn="ctr" rotWithShape="0">
              <a:srgbClr val="000000"/>
            </a:outerShdw>
          </a:effectLst>
        </p:spPr>
        <p:txBody>
          <a:bodyPr wrap="square" rtlCol="0">
            <a:spAutoFit/>
          </a:bodyPr>
          <a:lstStyle/>
          <a:p>
            <a:r>
              <a:rPr lang="en-US" altLang="zh-CN" sz="3200" b="1" dirty="0">
                <a:latin typeface="Comic Sans MS" panose="030F0702030302020204" pitchFamily="66" charset="0"/>
              </a:rPr>
              <a:t>Clue4: </a:t>
            </a:r>
            <a:r>
              <a:rPr lang="en-US" altLang="zh-CN" sz="2800" b="1" dirty="0">
                <a:latin typeface="Comic Sans MS" panose="030F0702030302020204" pitchFamily="66" charset="0"/>
              </a:rPr>
              <a:t>It can be seen on </a:t>
            </a:r>
            <a:r>
              <a:rPr lang="en-US" altLang="zh-CN" sz="2800" b="1" dirty="0">
                <a:solidFill>
                  <a:srgbClr val="C00000"/>
                </a:solidFill>
                <a:latin typeface="Comic Sans MS" panose="030F0702030302020204" pitchFamily="66" charset="0"/>
              </a:rPr>
              <a:t>plains</a:t>
            </a:r>
            <a:r>
              <a:rPr lang="en-US" altLang="zh-CN" sz="2800" b="1" dirty="0">
                <a:latin typeface="Comic Sans MS" panose="030F0702030302020204" pitchFamily="66" charset="0"/>
              </a:rPr>
              <a:t> with  	   high </a:t>
            </a:r>
            <a:r>
              <a:rPr lang="en-US" altLang="zh-CN" sz="2800" b="1" dirty="0">
                <a:solidFill>
                  <a:srgbClr val="C00000"/>
                </a:solidFill>
                <a:latin typeface="Comic Sans MS" panose="030F0702030302020204" pitchFamily="66" charset="0"/>
              </a:rPr>
              <a:t>altitude</a:t>
            </a:r>
            <a:r>
              <a:rPr lang="en-US" altLang="zh-CN" sz="2800" b="1" dirty="0">
                <a:latin typeface="Comic Sans MS" panose="030F0702030302020204" pitchFamily="66" charset="0"/>
              </a:rPr>
              <a:t>.</a:t>
            </a:r>
            <a:endParaRPr lang="en-US" altLang="zh-CN" sz="2800" b="1" dirty="0">
              <a:latin typeface="Comic Sans MS" panose="030F0702030302020204" pitchFamily="66" charset="0"/>
            </a:endParaRPr>
          </a:p>
        </p:txBody>
      </p:sp>
      <p:sp>
        <p:nvSpPr>
          <p:cNvPr id="22" name="文本框 21"/>
          <p:cNvSpPr txBox="1"/>
          <p:nvPr/>
        </p:nvSpPr>
        <p:spPr>
          <a:xfrm>
            <a:off x="1314450" y="1412275"/>
            <a:ext cx="4414991" cy="707886"/>
          </a:xfrm>
          <a:prstGeom prst="rect">
            <a:avLst/>
          </a:prstGeom>
          <a:solidFill>
            <a:schemeClr val="tx1"/>
          </a:solidFill>
          <a:effectLst>
            <a:outerShdw sx="1000" sy="1000" algn="ctr" rotWithShape="0">
              <a:srgbClr val="000000"/>
            </a:outerShdw>
          </a:effectLst>
        </p:spPr>
        <p:txBody>
          <a:bodyPr wrap="none" rtlCol="0">
            <a:spAutoFit/>
          </a:bodyPr>
          <a:lstStyle/>
          <a:p>
            <a:r>
              <a:rPr lang="en-US" altLang="zh-CN" sz="4000" b="1" dirty="0">
                <a:solidFill>
                  <a:schemeClr val="bg1"/>
                </a:solidFill>
                <a:latin typeface="Comic Sans MS" panose="030F0702030302020204" pitchFamily="66" charset="0"/>
              </a:rPr>
              <a:t>Is it ________?</a:t>
            </a:r>
            <a:endParaRPr lang="en-US" altLang="zh-CN" sz="3600" b="1" dirty="0">
              <a:solidFill>
                <a:schemeClr val="bg1"/>
              </a:solidFill>
              <a:latin typeface="Comic Sans MS" panose="030F0702030302020204" pitchFamily="66" charset="0"/>
            </a:endParaRPr>
          </a:p>
        </p:txBody>
      </p:sp>
      <p:sp>
        <p:nvSpPr>
          <p:cNvPr id="23" name="文本框 22"/>
          <p:cNvSpPr txBox="1"/>
          <p:nvPr/>
        </p:nvSpPr>
        <p:spPr>
          <a:xfrm>
            <a:off x="7839076" y="6151616"/>
            <a:ext cx="4781041" cy="769441"/>
          </a:xfrm>
          <a:prstGeom prst="rect">
            <a:avLst/>
          </a:prstGeom>
          <a:noFill/>
          <a:effectLst>
            <a:outerShdw sx="1000" sy="1000" algn="ctr" rotWithShape="0">
              <a:srgbClr val="000000"/>
            </a:outerShdw>
          </a:effectLst>
        </p:spPr>
        <p:txBody>
          <a:bodyPr wrap="square" rtlCol="0">
            <a:spAutoFit/>
          </a:bodyPr>
          <a:lstStyle/>
          <a:p>
            <a:r>
              <a:rPr lang="en-US" altLang="zh-CN" sz="4400" b="1" dirty="0">
                <a:latin typeface="Impact" panose="020B0806030902050204" pitchFamily="34" charset="0"/>
              </a:rPr>
              <a:t>Tibetan </a:t>
            </a:r>
            <a:r>
              <a:rPr lang="en-US" altLang="zh-CN" sz="4400" b="1" dirty="0">
                <a:solidFill>
                  <a:srgbClr val="C00000"/>
                </a:solidFill>
                <a:latin typeface="Impact" panose="020B0806030902050204" pitchFamily="34" charset="0"/>
              </a:rPr>
              <a:t>antelopes</a:t>
            </a:r>
            <a:endParaRPr lang="en-US" altLang="zh-CN" sz="4000" b="1" dirty="0">
              <a:solidFill>
                <a:srgbClr val="C00000"/>
              </a:solidFill>
              <a:latin typeface="Impact" panose="020B0806030902050204" pitchFamily="34" charset="0"/>
            </a:endParaRPr>
          </a:p>
        </p:txBody>
      </p:sp>
      <p:sp>
        <p:nvSpPr>
          <p:cNvPr id="24" name="矩形: 圆角 23"/>
          <p:cNvSpPr/>
          <p:nvPr/>
        </p:nvSpPr>
        <p:spPr>
          <a:xfrm>
            <a:off x="239617" y="76646"/>
            <a:ext cx="817167" cy="117801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775" y="2501302"/>
            <a:ext cx="5080000" cy="363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 name="文本框 27"/>
          <p:cNvSpPr txBox="1"/>
          <p:nvPr/>
        </p:nvSpPr>
        <p:spPr>
          <a:xfrm>
            <a:off x="7995756" y="2522485"/>
            <a:ext cx="4191413" cy="584775"/>
          </a:xfrm>
          <a:prstGeom prst="rect">
            <a:avLst/>
          </a:prstGeom>
          <a:solidFill>
            <a:schemeClr val="bg1"/>
          </a:solidFill>
          <a:effectLst>
            <a:outerShdw sx="1000" sy="1000" algn="ctr" rotWithShape="0">
              <a:srgbClr val="000000"/>
            </a:outerShdw>
          </a:effectLst>
        </p:spPr>
        <p:txBody>
          <a:bodyPr wrap="square" rtlCol="0">
            <a:spAutoFit/>
          </a:bodyPr>
          <a:lstStyle/>
          <a:p>
            <a:r>
              <a:rPr lang="en-US" altLang="zh-CN" sz="3200" b="1" dirty="0">
                <a:latin typeface="Comic Sans MS" panose="030F0702030302020204" pitchFamily="66" charset="0"/>
              </a:rPr>
              <a:t>One of the </a:t>
            </a:r>
            <a:r>
              <a:rPr lang="en-US" altLang="zh-CN" sz="3200" b="1" dirty="0">
                <a:solidFill>
                  <a:srgbClr val="C00000"/>
                </a:solidFill>
                <a:latin typeface="Comic Sans MS" panose="030F0702030302020204" pitchFamily="66" charset="0"/>
              </a:rPr>
              <a:t>habitats</a:t>
            </a:r>
            <a:endParaRPr lang="en-US" altLang="zh-CN" sz="2800" b="1" dirty="0">
              <a:solidFill>
                <a:srgbClr val="C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4" presetClass="exit" presetSubtype="10" fill="hold" grpId="0" nodeType="afterEffect">
                                  <p:stCondLst>
                                    <p:cond delay="0"/>
                                  </p:stCondLst>
                                  <p:childTnLst>
                                    <p:animEffect transition="out" filter="randombar(horizont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0-#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4" presetClass="exit" presetSubtype="10" fill="hold" grpId="0" nodeType="afterEffect">
                                  <p:stCondLst>
                                    <p:cond delay="0"/>
                                  </p:stCondLst>
                                  <p:childTnLst>
                                    <p:animEffect transition="out" filter="randombar(horizontal)">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0-#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par>
                                <p:cTn id="40" presetID="14" presetClass="entr" presetSubtype="1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randombar(horizontal)">
                                      <p:cBhvr>
                                        <p:cTn id="42" dur="500"/>
                                        <p:tgtEl>
                                          <p:spTgt spid="28"/>
                                        </p:tgtEl>
                                      </p:cBhvr>
                                    </p:animEffect>
                                  </p:childTnLst>
                                </p:cTn>
                              </p:par>
                              <p:par>
                                <p:cTn id="43" presetID="14" presetClass="entr" presetSubtype="1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randombar(horizont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xit" presetSubtype="10" fill="hold" grpId="0" nodeType="clickEffect">
                                  <p:stCondLst>
                                    <p:cond delay="0"/>
                                  </p:stCondLst>
                                  <p:childTnLst>
                                    <p:animEffect transition="out" filter="randombar(horizontal)">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4" presetClass="exit" presetSubtype="10" fill="hold" grpId="1" nodeType="withEffect">
                                  <p:stCondLst>
                                    <p:cond delay="0"/>
                                  </p:stCondLst>
                                  <p:childTnLst>
                                    <p:animEffect transition="out" filter="randombar(horizontal)">
                                      <p:cBhvr>
                                        <p:cTn id="52" dur="500"/>
                                        <p:tgtEl>
                                          <p:spTgt spid="28"/>
                                        </p:tgtEl>
                                      </p:cBhvr>
                                    </p:animEffect>
                                    <p:set>
                                      <p:cBhvr>
                                        <p:cTn id="53" dur="1" fill="hold">
                                          <p:stCondLst>
                                            <p:cond delay="499"/>
                                          </p:stCondLst>
                                        </p:cTn>
                                        <p:tgtEl>
                                          <p:spTgt spid="28"/>
                                        </p:tgtEl>
                                        <p:attrNameLst>
                                          <p:attrName>style.visibility</p:attrName>
                                        </p:attrNameLst>
                                      </p:cBhvr>
                                      <p:to>
                                        <p:strVal val="hidden"/>
                                      </p:to>
                                    </p:set>
                                  </p:childTnLst>
                                </p:cTn>
                              </p:par>
                              <p:par>
                                <p:cTn id="54" presetID="14" presetClass="exit" presetSubtype="10" fill="hold" nodeType="withEffect">
                                  <p:stCondLst>
                                    <p:cond delay="0"/>
                                  </p:stCondLst>
                                  <p:childTnLst>
                                    <p:animEffect transition="out" filter="randombar(horizontal)">
                                      <p:cBhvr>
                                        <p:cTn id="55" dur="500"/>
                                        <p:tgtEl>
                                          <p:spTgt spid="27"/>
                                        </p:tgtEl>
                                      </p:cBhvr>
                                    </p:animEffect>
                                    <p:set>
                                      <p:cBhvr>
                                        <p:cTn id="56" dur="1" fill="hold">
                                          <p:stCondLst>
                                            <p:cond delay="499"/>
                                          </p:stCondLst>
                                        </p:cTn>
                                        <p:tgtEl>
                                          <p:spTgt spid="27"/>
                                        </p:tgtEl>
                                        <p:attrNameLst>
                                          <p:attrName>style.visibility</p:attrName>
                                        </p:attrNameLst>
                                      </p:cBhvr>
                                      <p:to>
                                        <p:strVal val="hidden"/>
                                      </p:to>
                                    </p:set>
                                  </p:childTnLst>
                                </p:cTn>
                              </p:par>
                              <p:par>
                                <p:cTn id="57" presetID="14" presetClass="exit" presetSubtype="10" fill="hold" grpId="0" nodeType="withEffect">
                                  <p:stCondLst>
                                    <p:cond delay="0"/>
                                  </p:stCondLst>
                                  <p:childTnLst>
                                    <p:animEffect transition="out" filter="randombar(horizontal)">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par>
                                <p:cTn id="60" presetID="53" presetClass="entr" presetSubtype="16"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8" grpId="0"/>
      <p:bldP spid="19" grpId="0"/>
      <p:bldP spid="20" grpId="0"/>
      <p:bldP spid="21" grpId="0"/>
      <p:bldP spid="22" grpId="0" animBg="1"/>
      <p:bldP spid="23" grpId="0"/>
      <p:bldP spid="24" grpId="0" animBg="1"/>
      <p:bldP spid="28" grpId="0" animBg="1"/>
      <p:bldP spid="2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04055" y="4399220"/>
            <a:ext cx="3589332" cy="224153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图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66103" y="4494130"/>
            <a:ext cx="3114675" cy="2461772"/>
          </a:xfrm>
          <a:prstGeom prst="ellipse">
            <a:avLst/>
          </a:prstGeom>
          <a:ln>
            <a:noFill/>
          </a:ln>
          <a:effectLst>
            <a:outerShdw blurRad="190500" dist="165100" dir="7200000" algn="ctr" rotWithShape="0">
              <a:srgbClr val="000000">
                <a:alpha val="87000"/>
              </a:srgbClr>
            </a:outerShdw>
            <a:softEdge rad="112500"/>
          </a:effectLst>
        </p:spPr>
      </p:pic>
      <p:grpSp>
        <p:nvGrpSpPr>
          <p:cNvPr id="4" name="组合 3"/>
          <p:cNvGrpSpPr/>
          <p:nvPr/>
        </p:nvGrpSpPr>
        <p:grpSpPr>
          <a:xfrm>
            <a:off x="180974" y="0"/>
            <a:ext cx="2685554" cy="1178011"/>
            <a:chOff x="180974" y="0"/>
            <a:chExt cx="2685554" cy="1178011"/>
          </a:xfrm>
        </p:grpSpPr>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9231" y1="44802" x2="59231" y2="44802"/>
                          <a14:backgroundMark x1="12000" y1="15666" x2="12000" y2="15666"/>
                          <a14:backgroundMark x1="18615" y1="13324" x2="18615" y2="13324"/>
                          <a14:backgroundMark x1="59538" y1="66764" x2="59538" y2="66764"/>
                          <a14:backgroundMark x1="59385" y1="65593" x2="59385" y2="65593"/>
                          <a14:backgroundMark x1="59692" y1="64275" x2="59692" y2="64275"/>
                          <a14:backgroundMark x1="59846" y1="63690" x2="59846" y2="63690"/>
                          <a14:backgroundMark x1="49538" y1="38653" x2="49538" y2="38653"/>
                          <a14:backgroundMark x1="50615" y1="36457" x2="50615" y2="36457"/>
                          <a14:backgroundMark x1="50769" y1="38067" x2="50769" y2="38067"/>
                          <a14:backgroundMark x1="52923" y1="37042" x2="52923" y2="37042"/>
                          <a14:backgroundMark x1="50923" y1="35871" x2="50923" y2="35871"/>
                          <a14:backgroundMark x1="55538" y1="60615" x2="55538" y2="60615"/>
                        </a14:backgroundRemoval>
                      </a14:imgEffect>
                    </a14:imgLayer>
                  </a14:imgProps>
                </a:ext>
                <a:ext uri="{28A0092B-C50C-407E-A947-70E740481C1C}">
                  <a14:useLocalDpi xmlns:a14="http://schemas.microsoft.com/office/drawing/2010/main" val="0"/>
                </a:ext>
              </a:extLst>
            </a:blip>
            <a:srcRect l="30808" t="16493" r="27272" b="21024"/>
            <a:stretch>
              <a:fillRect/>
            </a:stretch>
          </p:blipFill>
          <p:spPr>
            <a:xfrm>
              <a:off x="180974" y="0"/>
              <a:ext cx="990601" cy="1178011"/>
            </a:xfrm>
            <a:prstGeom prst="rect">
              <a:avLst/>
            </a:prstGeom>
            <a:effectLst>
              <a:outerShdw blurRad="165100" dist="203200" dir="5400000" algn="ctr" rotWithShape="0">
                <a:srgbClr val="000000">
                  <a:alpha val="87000"/>
                </a:srgbClr>
              </a:outerShdw>
            </a:effectLst>
          </p:spPr>
        </p:pic>
        <p:sp>
          <p:nvSpPr>
            <p:cNvPr id="6" name="文本框 5"/>
            <p:cNvSpPr txBox="1"/>
            <p:nvPr/>
          </p:nvSpPr>
          <p:spPr>
            <a:xfrm>
              <a:off x="981075" y="235062"/>
              <a:ext cx="1885453" cy="830997"/>
            </a:xfrm>
            <a:prstGeom prst="rect">
              <a:avLst/>
            </a:prstGeom>
            <a:noFill/>
            <a:effectLst>
              <a:outerShdw blurRad="139700" dist="76200" dir="5400000" algn="ctr" rotWithShape="0">
                <a:srgbClr val="000000">
                  <a:alpha val="96000"/>
                </a:srgbClr>
              </a:outerShdw>
            </a:effectLst>
          </p:spPr>
          <p:txBody>
            <a:bodyPr wrap="none" rtlCol="0">
              <a:spAutoFit/>
            </a:bodyPr>
            <a:lstStyle/>
            <a:p>
              <a:r>
                <a:rPr lang="en-US" altLang="zh-CN" sz="4800" b="1" dirty="0">
                  <a:latin typeface="Monotype Corsiva" panose="03010101010201010101" pitchFamily="66" charset="0"/>
                </a:rPr>
                <a:t>Lead-in</a:t>
              </a:r>
              <a:endParaRPr lang="zh-CN" altLang="en-US" sz="4800" b="1" dirty="0">
                <a:latin typeface="Monotype Corsiva" panose="03010101010201010101" pitchFamily="66" charset="0"/>
              </a:endParaRPr>
            </a:p>
          </p:txBody>
        </p:sp>
      </p:grpSp>
      <p:sp>
        <p:nvSpPr>
          <p:cNvPr id="7" name="文本框 6"/>
          <p:cNvSpPr txBox="1"/>
          <p:nvPr/>
        </p:nvSpPr>
        <p:spPr>
          <a:xfrm>
            <a:off x="3184985" y="235062"/>
            <a:ext cx="8577989" cy="707886"/>
          </a:xfrm>
          <a:prstGeom prst="rect">
            <a:avLst/>
          </a:prstGeom>
          <a:noFill/>
          <a:effectLst>
            <a:outerShdw sx="1000" sy="1000" algn="ctr" rotWithShape="0">
              <a:srgbClr val="000000"/>
            </a:outerShdw>
          </a:effectLst>
        </p:spPr>
        <p:txBody>
          <a:bodyPr wrap="none" rtlCol="0">
            <a:spAutoFit/>
          </a:bodyPr>
          <a:lstStyle/>
          <a:p>
            <a:r>
              <a:rPr lang="en-US" altLang="zh-CN" sz="2800" b="1" dirty="0">
                <a:latin typeface="Comic Sans MS" panose="030F0702030302020204" pitchFamily="66" charset="0"/>
              </a:rPr>
              <a:t>———— </a:t>
            </a:r>
            <a:r>
              <a:rPr lang="en-US" altLang="zh-CN" sz="4000" b="1" dirty="0">
                <a:latin typeface="Comic Sans MS" panose="030F0702030302020204" pitchFamily="66" charset="0"/>
              </a:rPr>
              <a:t>Know more about antelopes.</a:t>
            </a:r>
            <a:endParaRPr lang="zh-CN" altLang="en-US" sz="2800" b="1" dirty="0">
              <a:latin typeface="Comic Sans MS" panose="030F0702030302020204" pitchFamily="66" charset="0"/>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646" y="1178010"/>
            <a:ext cx="3718357" cy="2708580"/>
          </a:xfrm>
          <a:prstGeom prst="ellipse">
            <a:avLst/>
          </a:prstGeom>
          <a:ln>
            <a:noFill/>
          </a:ln>
          <a:effectLst>
            <a:outerShdw blurRad="190500" dist="165100" dir="7200000" algn="ctr" rotWithShape="0">
              <a:srgbClr val="000000">
                <a:alpha val="87000"/>
              </a:srgbClr>
            </a:outerShdw>
            <a:softEdge rad="112500"/>
          </a:effectLst>
        </p:spPr>
      </p:pic>
      <p:sp>
        <p:nvSpPr>
          <p:cNvPr id="11" name="箭头: 右 10"/>
          <p:cNvSpPr/>
          <p:nvPr/>
        </p:nvSpPr>
        <p:spPr>
          <a:xfrm>
            <a:off x="3795395" y="2285725"/>
            <a:ext cx="595630" cy="3457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1025" y="1332696"/>
            <a:ext cx="3245754" cy="2277280"/>
          </a:xfrm>
          <a:prstGeom prst="rect">
            <a:avLst/>
          </a:prstGeom>
          <a:ln>
            <a:noFill/>
          </a:ln>
          <a:effectLst>
            <a:outerShdw blurRad="292100" dist="139700" dir="2700000" algn="tl" rotWithShape="0">
              <a:srgbClr val="333333">
                <a:alpha val="65000"/>
              </a:srgbClr>
            </a:outerShdw>
          </a:effectLst>
        </p:spPr>
      </p:pic>
      <p:sp>
        <p:nvSpPr>
          <p:cNvPr id="14" name="文本框 13"/>
          <p:cNvSpPr txBox="1"/>
          <p:nvPr/>
        </p:nvSpPr>
        <p:spPr>
          <a:xfrm>
            <a:off x="4391025" y="1349573"/>
            <a:ext cx="1666876" cy="584775"/>
          </a:xfrm>
          <a:prstGeom prst="rect">
            <a:avLst/>
          </a:prstGeom>
          <a:noFill/>
          <a:effectLst>
            <a:outerShdw sx="1000" sy="1000" algn="ctr" rotWithShape="0">
              <a:srgbClr val="000000"/>
            </a:outerShdw>
          </a:effectLst>
        </p:spPr>
        <p:txBody>
          <a:bodyPr wrap="square" rtlCol="0">
            <a:spAutoFit/>
          </a:bodyPr>
          <a:lstStyle/>
          <a:p>
            <a:r>
              <a:rPr lang="en-US" altLang="zh-CN" sz="3200" b="1" dirty="0">
                <a:latin typeface="Comic Sans MS" panose="030F0702030302020204" pitchFamily="66" charset="0"/>
              </a:rPr>
              <a:t>habitat</a:t>
            </a:r>
            <a:endParaRPr lang="en-US" altLang="zh-CN" sz="2800" b="1" dirty="0">
              <a:latin typeface="Comic Sans MS" panose="030F0702030302020204" pitchFamily="66" charset="0"/>
            </a:endParaRPr>
          </a:p>
        </p:txBody>
      </p:sp>
      <p:sp>
        <p:nvSpPr>
          <p:cNvPr id="15" name="文本框 14"/>
          <p:cNvSpPr txBox="1"/>
          <p:nvPr/>
        </p:nvSpPr>
        <p:spPr>
          <a:xfrm>
            <a:off x="4517121" y="3626853"/>
            <a:ext cx="3081559" cy="1384995"/>
          </a:xfrm>
          <a:prstGeom prst="rect">
            <a:avLst/>
          </a:prstGeom>
          <a:noFill/>
          <a:effectLst>
            <a:outerShdw sx="1000" sy="1000" algn="ctr" rotWithShape="0">
              <a:srgbClr val="000000"/>
            </a:outerShdw>
          </a:effectLst>
        </p:spPr>
        <p:txBody>
          <a:bodyPr wrap="square" rtlCol="0">
            <a:spAutoFit/>
          </a:bodyPr>
          <a:lstStyle/>
          <a:p>
            <a:r>
              <a:rPr lang="en-US" altLang="zh-CN" sz="2800" b="1" dirty="0">
                <a:latin typeface="Comic Sans MS" panose="030F0702030302020204" pitchFamily="66" charset="0"/>
              </a:rPr>
              <a:t>high </a:t>
            </a:r>
            <a:r>
              <a:rPr lang="en-US" altLang="zh-CN" sz="2800" b="1" dirty="0">
                <a:solidFill>
                  <a:srgbClr val="C00000"/>
                </a:solidFill>
                <a:latin typeface="Comic Sans MS" panose="030F0702030302020204" pitchFamily="66" charset="0"/>
              </a:rPr>
              <a:t>altitude</a:t>
            </a:r>
            <a:endParaRPr lang="en-US" altLang="zh-CN" sz="2800" b="1" dirty="0">
              <a:solidFill>
                <a:srgbClr val="C00000"/>
              </a:solidFill>
              <a:latin typeface="Comic Sans MS" panose="030F0702030302020204" pitchFamily="66" charset="0"/>
            </a:endParaRPr>
          </a:p>
          <a:p>
            <a:r>
              <a:rPr lang="en-US" altLang="zh-CN" sz="2800" b="1" dirty="0">
                <a:latin typeface="Comic Sans MS" panose="030F0702030302020204" pitchFamily="66" charset="0"/>
              </a:rPr>
              <a:t>low </a:t>
            </a:r>
            <a:r>
              <a:rPr lang="en-US" altLang="zh-CN" sz="2800" b="1" dirty="0">
                <a:solidFill>
                  <a:srgbClr val="C00000"/>
                </a:solidFill>
                <a:latin typeface="Comic Sans MS" panose="030F0702030302020204" pitchFamily="66" charset="0"/>
              </a:rPr>
              <a:t>temperature</a:t>
            </a:r>
            <a:endParaRPr lang="en-US" altLang="zh-CN" sz="2800" b="1" dirty="0">
              <a:solidFill>
                <a:srgbClr val="C00000"/>
              </a:solidFill>
              <a:latin typeface="Comic Sans MS" panose="030F0702030302020204" pitchFamily="66" charset="0"/>
            </a:endParaRPr>
          </a:p>
          <a:p>
            <a:r>
              <a:rPr lang="en-US" altLang="zh-CN" sz="2800" b="1" dirty="0">
                <a:latin typeface="Comic Sans MS" panose="030F0702030302020204" pitchFamily="66" charset="0"/>
              </a:rPr>
              <a:t>thin air</a:t>
            </a:r>
            <a:endParaRPr lang="en-US" altLang="zh-CN" sz="2800" b="1" dirty="0">
              <a:latin typeface="Comic Sans MS" panose="030F0702030302020204" pitchFamily="66" charset="0"/>
            </a:endParaRPr>
          </a:p>
        </p:txBody>
      </p:sp>
      <p:sp>
        <p:nvSpPr>
          <p:cNvPr id="17" name="箭头: 右 16"/>
          <p:cNvSpPr/>
          <p:nvPr/>
        </p:nvSpPr>
        <p:spPr>
          <a:xfrm>
            <a:off x="7662814" y="2298479"/>
            <a:ext cx="595630" cy="3457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72730" y="1256292"/>
            <a:ext cx="3138246" cy="2353684"/>
          </a:xfrm>
          <a:prstGeom prst="rect">
            <a:avLst/>
          </a:prstGeom>
          <a:solidFill>
            <a:srgbClr val="FFFFFF">
              <a:shade val="85000"/>
            </a:srgbClr>
          </a:solidFill>
          <a:ln w="190500" cap="sq">
            <a:solidFill>
              <a:srgbClr val="FFFFFF"/>
            </a:solidFill>
            <a:miter lim="800000"/>
            <a:headEnd/>
            <a:tailEnd/>
          </a:ln>
          <a:effectLst>
            <a:outerShdw blurRad="850900" dist="127000" dir="93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文本框 19"/>
          <p:cNvSpPr txBox="1"/>
          <p:nvPr/>
        </p:nvSpPr>
        <p:spPr>
          <a:xfrm>
            <a:off x="9328271" y="3661710"/>
            <a:ext cx="1739780" cy="523220"/>
          </a:xfrm>
          <a:prstGeom prst="rect">
            <a:avLst/>
          </a:prstGeom>
          <a:noFill/>
          <a:effectLst>
            <a:outerShdw sx="1000" sy="1000" algn="ctr" rotWithShape="0">
              <a:srgbClr val="000000"/>
            </a:outerShdw>
          </a:effectLst>
        </p:spPr>
        <p:txBody>
          <a:bodyPr wrap="square" rtlCol="0">
            <a:spAutoFit/>
          </a:bodyPr>
          <a:lstStyle/>
          <a:p>
            <a:r>
              <a:rPr lang="en-US" altLang="zh-CN" sz="2800" b="1" dirty="0">
                <a:solidFill>
                  <a:srgbClr val="C00000"/>
                </a:solidFill>
                <a:latin typeface="Comic Sans MS" panose="030F0702030302020204" pitchFamily="66" charset="0"/>
              </a:rPr>
              <a:t>thick</a:t>
            </a:r>
            <a:r>
              <a:rPr lang="en-US" altLang="zh-CN" sz="2800" b="1" dirty="0">
                <a:latin typeface="Comic Sans MS" panose="030F0702030302020204" pitchFamily="66" charset="0"/>
              </a:rPr>
              <a:t> fur</a:t>
            </a:r>
            <a:endParaRPr lang="en-US" altLang="zh-CN" sz="2800" b="1" dirty="0">
              <a:latin typeface="Comic Sans MS" panose="030F0702030302020204" pitchFamily="66" charset="0"/>
            </a:endParaRPr>
          </a:p>
        </p:txBody>
      </p:sp>
      <p:sp>
        <p:nvSpPr>
          <p:cNvPr id="26" name="文本框 25"/>
          <p:cNvSpPr txBox="1"/>
          <p:nvPr/>
        </p:nvSpPr>
        <p:spPr>
          <a:xfrm>
            <a:off x="5969903" y="6175809"/>
            <a:ext cx="1666876" cy="584775"/>
          </a:xfrm>
          <a:prstGeom prst="rect">
            <a:avLst/>
          </a:prstGeom>
          <a:noFill/>
          <a:effectLst>
            <a:outerShdw sx="1000" sy="1000" algn="ctr" rotWithShape="0">
              <a:srgbClr val="000000"/>
            </a:outerShdw>
          </a:effectLst>
        </p:spPr>
        <p:txBody>
          <a:bodyPr wrap="square" rtlCol="0">
            <a:spAutoFit/>
          </a:bodyPr>
          <a:lstStyle/>
          <a:p>
            <a:r>
              <a:rPr lang="en-US" altLang="zh-CN" sz="3200" b="1" dirty="0">
                <a:solidFill>
                  <a:schemeClr val="bg1"/>
                </a:solidFill>
                <a:latin typeface="Comic Sans MS" panose="030F0702030302020204" pitchFamily="66" charset="0"/>
              </a:rPr>
              <a:t>wraps</a:t>
            </a:r>
            <a:endParaRPr lang="en-US" altLang="zh-CN" sz="2800" b="1" dirty="0">
              <a:solidFill>
                <a:schemeClr val="bg1"/>
              </a:solidFill>
              <a:latin typeface="Comic Sans MS" panose="030F0702030302020204" pitchFamily="66" charset="0"/>
            </a:endParaRPr>
          </a:p>
        </p:txBody>
      </p:sp>
      <p:pic>
        <p:nvPicPr>
          <p:cNvPr id="32" name="图片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58444" y="4382448"/>
            <a:ext cx="3779043" cy="248006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8" name="图片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40542" y="4330716"/>
            <a:ext cx="3684748" cy="249412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3" name="箭头: 右 32"/>
          <p:cNvSpPr/>
          <p:nvPr/>
        </p:nvSpPr>
        <p:spPr>
          <a:xfrm rot="10800000">
            <a:off x="3795394" y="5507133"/>
            <a:ext cx="668420" cy="3457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9413996" y="4057740"/>
            <a:ext cx="2196980" cy="523220"/>
          </a:xfrm>
          <a:prstGeom prst="rect">
            <a:avLst/>
          </a:prstGeom>
          <a:noFill/>
          <a:effectLst>
            <a:outerShdw sx="1000" sy="1000" algn="ctr" rotWithShape="0">
              <a:srgbClr val="000000"/>
            </a:outerShdw>
          </a:effectLst>
        </p:spPr>
        <p:txBody>
          <a:bodyPr wrap="square" rtlCol="0">
            <a:spAutoFit/>
          </a:bodyPr>
          <a:lstStyle/>
          <a:p>
            <a:r>
              <a:rPr lang="en-US" altLang="zh-CN" sz="2800" b="1" dirty="0">
                <a:solidFill>
                  <a:srgbClr val="C00000"/>
                </a:solidFill>
                <a:latin typeface="Comic Sans MS" panose="030F0702030302020204" pitchFamily="66" charset="0"/>
              </a:rPr>
              <a:t>villus</a:t>
            </a:r>
            <a:r>
              <a:rPr lang="en-US" altLang="zh-CN" sz="2800" b="1" dirty="0">
                <a:latin typeface="Comic Sans MS" panose="030F0702030302020204" pitchFamily="66" charset="0"/>
              </a:rPr>
              <a:t>(</a:t>
            </a:r>
            <a:r>
              <a:rPr lang="zh-CN" altLang="en-US" sz="2800" b="1" dirty="0">
                <a:latin typeface="Comic Sans MS" panose="030F0702030302020204" pitchFamily="66" charset="0"/>
              </a:rPr>
              <a:t>绒毛</a:t>
            </a:r>
            <a:r>
              <a:rPr lang="en-US" altLang="zh-CN" sz="2800" b="1" dirty="0">
                <a:latin typeface="Comic Sans MS" panose="030F0702030302020204" pitchFamily="66" charset="0"/>
              </a:rPr>
              <a:t>)</a:t>
            </a:r>
            <a:endParaRPr lang="en-US" altLang="zh-CN" sz="2800" b="1" dirty="0">
              <a:latin typeface="Comic Sans MS" panose="030F0702030302020204" pitchFamily="66" charset="0"/>
            </a:endParaRPr>
          </a:p>
        </p:txBody>
      </p:sp>
      <p:sp>
        <p:nvSpPr>
          <p:cNvPr id="22" name="箭头: 右 21"/>
          <p:cNvSpPr/>
          <p:nvPr/>
        </p:nvSpPr>
        <p:spPr>
          <a:xfrm rot="5400000">
            <a:off x="11262233" y="3698730"/>
            <a:ext cx="523222" cy="3457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箭头: 右 33"/>
          <p:cNvSpPr/>
          <p:nvPr/>
        </p:nvSpPr>
        <p:spPr>
          <a:xfrm rot="10800000">
            <a:off x="7515224" y="5582745"/>
            <a:ext cx="684254" cy="3457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32949" y="4772049"/>
            <a:ext cx="3861613" cy="1814830"/>
          </a:xfrm>
          <a:prstGeom prst="rect">
            <a:avLst/>
          </a:prstGeom>
          <a:noFill/>
          <a:effectLst>
            <a:outerShdw sx="1000" sy="1000" algn="ctr" rotWithShape="0">
              <a:srgbClr val="000000"/>
            </a:outerShdw>
          </a:effectLst>
        </p:spPr>
        <p:txBody>
          <a:bodyPr wrap="square" rtlCol="0">
            <a:spAutoFit/>
          </a:bodyPr>
          <a:lstStyle/>
          <a:p>
            <a:r>
              <a:rPr lang="en-US" altLang="zh-CN" sz="2800" b="1" dirty="0">
                <a:latin typeface="Comic Sans MS" panose="030F0702030302020204" pitchFamily="66" charset="0"/>
              </a:rPr>
              <a:t>An </a:t>
            </a:r>
            <a:r>
              <a:rPr lang="en-US" altLang="zh-CN" sz="2800" b="1" dirty="0">
                <a:solidFill>
                  <a:srgbClr val="C00000"/>
                </a:solidFill>
                <a:latin typeface="Comic Sans MS" panose="030F0702030302020204" pitchFamily="66" charset="0"/>
              </a:rPr>
              <a:t>endangered species </a:t>
            </a:r>
            <a:r>
              <a:rPr lang="en-US" altLang="zh-CN" sz="2800" b="1" dirty="0">
                <a:latin typeface="Comic Sans MS" panose="030F0702030302020204" pitchFamily="66" charset="0"/>
              </a:rPr>
              <a:t>in 1996. Only 47 thousand antelopes were left.</a:t>
            </a:r>
            <a:endParaRPr lang="en-US" altLang="zh-CN" sz="2800" b="1"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randombar(horizont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par>
                                <p:cTn id="42" presetID="22" presetClass="entr" presetSubtype="1"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up)">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randombar(horizontal)">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randombar(horizontal)">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right)">
                                      <p:cBhvr>
                                        <p:cTn id="59" dur="500"/>
                                        <p:tgtEl>
                                          <p:spTgt spid="34"/>
                                        </p:tgtEl>
                                      </p:cBhvr>
                                    </p:animEffect>
                                  </p:childTnLst>
                                </p:cTn>
                              </p:par>
                              <p:par>
                                <p:cTn id="60" presetID="22" presetClass="entr" presetSubtype="2"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right)">
                                      <p:cBhvr>
                                        <p:cTn id="62" dur="500"/>
                                        <p:tgtEl>
                                          <p:spTgt spid="25"/>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right)">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right)">
                                      <p:cBhvr>
                                        <p:cTn id="70" dur="500"/>
                                        <p:tgtEl>
                                          <p:spTgt spid="35"/>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right)">
                                      <p:cBhvr>
                                        <p:cTn id="7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P spid="17" grpId="0" animBg="1"/>
      <p:bldP spid="20" grpId="0"/>
      <p:bldP spid="26" grpId="0"/>
      <p:bldP spid="33" grpId="0" animBg="1"/>
      <p:bldP spid="21" grpId="0"/>
      <p:bldP spid="22" grpId="0" animBg="1"/>
      <p:bldP spid="34" grpId="0" animBg="1"/>
      <p:bldP spid="3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形状 3767"/>
          <p:cNvSpPr/>
          <p:nvPr>
            <p:custDataLst>
              <p:tags r:id="rId1"/>
            </p:custDataLst>
          </p:nvPr>
        </p:nvSpPr>
        <p:spPr>
          <a:xfrm>
            <a:off x="-226094" y="2107332"/>
            <a:ext cx="5728151" cy="3346027"/>
          </a:xfrm>
          <a:custGeom>
            <a:avLst/>
            <a:gdLst>
              <a:gd name="connsiteX0" fmla="*/ 2850531 w 5969001"/>
              <a:gd name="connsiteY0" fmla="*/ 4473920 h 4481087"/>
              <a:gd name="connsiteX1" fmla="*/ 2781952 w 5969001"/>
              <a:gd name="connsiteY1" fmla="*/ 4478865 h 4481087"/>
              <a:gd name="connsiteX2" fmla="*/ 2850531 w 5969001"/>
              <a:gd name="connsiteY2" fmla="*/ 4473920 h 4481087"/>
              <a:gd name="connsiteX3" fmla="*/ 3383626 w 5969001"/>
              <a:gd name="connsiteY3" fmla="*/ 4442389 h 4481087"/>
              <a:gd name="connsiteX4" fmla="*/ 3379702 w 5969001"/>
              <a:gd name="connsiteY4" fmla="*/ 4446443 h 4481087"/>
              <a:gd name="connsiteX5" fmla="*/ 3316403 w 5969001"/>
              <a:gd name="connsiteY5" fmla="*/ 4453489 h 4481087"/>
              <a:gd name="connsiteX6" fmla="*/ 3358528 w 5969001"/>
              <a:gd name="connsiteY6" fmla="*/ 4444468 h 4481087"/>
              <a:gd name="connsiteX7" fmla="*/ 3384722 w 5969001"/>
              <a:gd name="connsiteY7" fmla="*/ 4441257 h 4481087"/>
              <a:gd name="connsiteX8" fmla="*/ 3384721 w 5969001"/>
              <a:gd name="connsiteY8" fmla="*/ 4442298 h 4481087"/>
              <a:gd name="connsiteX9" fmla="*/ 3383626 w 5969001"/>
              <a:gd name="connsiteY9" fmla="*/ 4442389 h 4481087"/>
              <a:gd name="connsiteX10" fmla="*/ 3183267 w 5969001"/>
              <a:gd name="connsiteY10" fmla="*/ 4439748 h 4481087"/>
              <a:gd name="connsiteX11" fmla="*/ 3206961 w 5969001"/>
              <a:gd name="connsiteY11" fmla="*/ 4454530 h 4481087"/>
              <a:gd name="connsiteX12" fmla="*/ 3206961 w 5969001"/>
              <a:gd name="connsiteY12" fmla="*/ 4454921 h 4481087"/>
              <a:gd name="connsiteX13" fmla="*/ 3138512 w 5969001"/>
              <a:gd name="connsiteY13" fmla="*/ 4452448 h 4481087"/>
              <a:gd name="connsiteX14" fmla="*/ 3165840 w 5969001"/>
              <a:gd name="connsiteY14" fmla="*/ 4440216 h 4481087"/>
              <a:gd name="connsiteX15" fmla="*/ 3183267 w 5969001"/>
              <a:gd name="connsiteY15" fmla="*/ 4439748 h 4481087"/>
              <a:gd name="connsiteX16" fmla="*/ 3042957 w 5969001"/>
              <a:gd name="connsiteY16" fmla="*/ 4429145 h 4481087"/>
              <a:gd name="connsiteX17" fmla="*/ 3031626 w 5969001"/>
              <a:gd name="connsiteY17" fmla="*/ 4431160 h 4481087"/>
              <a:gd name="connsiteX18" fmla="*/ 3042606 w 5969001"/>
              <a:gd name="connsiteY18" fmla="*/ 4429155 h 4481087"/>
              <a:gd name="connsiteX19" fmla="*/ 2741023 w 5969001"/>
              <a:gd name="connsiteY19" fmla="*/ 4425262 h 4481087"/>
              <a:gd name="connsiteX20" fmla="*/ 2718903 w 5969001"/>
              <a:gd name="connsiteY20" fmla="*/ 4430684 h 4481087"/>
              <a:gd name="connsiteX21" fmla="*/ 2673422 w 5969001"/>
              <a:gd name="connsiteY21" fmla="*/ 4432278 h 4481087"/>
              <a:gd name="connsiteX22" fmla="*/ 2693397 w 5969001"/>
              <a:gd name="connsiteY22" fmla="*/ 4426422 h 4481087"/>
              <a:gd name="connsiteX23" fmla="*/ 2742132 w 5969001"/>
              <a:gd name="connsiteY23" fmla="*/ 4424991 h 4481087"/>
              <a:gd name="connsiteX24" fmla="*/ 2741481 w 5969001"/>
              <a:gd name="connsiteY24" fmla="*/ 4425251 h 4481087"/>
              <a:gd name="connsiteX25" fmla="*/ 2741023 w 5969001"/>
              <a:gd name="connsiteY25" fmla="*/ 4425262 h 4481087"/>
              <a:gd name="connsiteX26" fmla="*/ 3220495 w 5969001"/>
              <a:gd name="connsiteY26" fmla="*/ 4420826 h 4481087"/>
              <a:gd name="connsiteX27" fmla="*/ 3261616 w 5969001"/>
              <a:gd name="connsiteY27" fmla="*/ 4430196 h 4481087"/>
              <a:gd name="connsiteX28" fmla="*/ 3261616 w 5969001"/>
              <a:gd name="connsiteY28" fmla="*/ 4430586 h 4481087"/>
              <a:gd name="connsiteX29" fmla="*/ 3220495 w 5969001"/>
              <a:gd name="connsiteY29" fmla="*/ 4420826 h 4481087"/>
              <a:gd name="connsiteX30" fmla="*/ 3077361 w 5969001"/>
              <a:gd name="connsiteY30" fmla="*/ 4419639 h 4481087"/>
              <a:gd name="connsiteX31" fmla="*/ 3165841 w 5969001"/>
              <a:gd name="connsiteY31" fmla="*/ 4431497 h 4481087"/>
              <a:gd name="connsiteX32" fmla="*/ 3104126 w 5969001"/>
              <a:gd name="connsiteY32" fmla="*/ 4427495 h 4481087"/>
              <a:gd name="connsiteX33" fmla="*/ 3042957 w 5969001"/>
              <a:gd name="connsiteY33" fmla="*/ 4429145 h 4481087"/>
              <a:gd name="connsiteX34" fmla="*/ 3044362 w 5969001"/>
              <a:gd name="connsiteY34" fmla="*/ 4428895 h 4481087"/>
              <a:gd name="connsiteX35" fmla="*/ 3042605 w 5969001"/>
              <a:gd name="connsiteY35" fmla="*/ 4422778 h 4481087"/>
              <a:gd name="connsiteX36" fmla="*/ 3042606 w 5969001"/>
              <a:gd name="connsiteY36" fmla="*/ 4421737 h 4481087"/>
              <a:gd name="connsiteX37" fmla="*/ 3077361 w 5969001"/>
              <a:gd name="connsiteY37" fmla="*/ 4419639 h 4481087"/>
              <a:gd name="connsiteX38" fmla="*/ 2426563 w 5969001"/>
              <a:gd name="connsiteY38" fmla="*/ 4417963 h 4481087"/>
              <a:gd name="connsiteX39" fmla="*/ 2427213 w 5969001"/>
              <a:gd name="connsiteY39" fmla="*/ 4417963 h 4481087"/>
              <a:gd name="connsiteX40" fmla="*/ 2331437 w 5969001"/>
              <a:gd name="connsiteY40" fmla="*/ 4425251 h 4481087"/>
              <a:gd name="connsiteX41" fmla="*/ 2358764 w 5969001"/>
              <a:gd name="connsiteY41" fmla="*/ 4430196 h 4481087"/>
              <a:gd name="connsiteX42" fmla="*/ 2276781 w 5969001"/>
              <a:gd name="connsiteY42" fmla="*/ 4435011 h 4481087"/>
              <a:gd name="connsiteX43" fmla="*/ 2289795 w 5969001"/>
              <a:gd name="connsiteY43" fmla="*/ 4430196 h 4481087"/>
              <a:gd name="connsiteX44" fmla="*/ 2248803 w 5969001"/>
              <a:gd name="connsiteY44" fmla="*/ 4430196 h 4481087"/>
              <a:gd name="connsiteX45" fmla="*/ 2426563 w 5969001"/>
              <a:gd name="connsiteY45" fmla="*/ 4417963 h 4481087"/>
              <a:gd name="connsiteX46" fmla="*/ 2892446 w 5969001"/>
              <a:gd name="connsiteY46" fmla="*/ 4415487 h 4481087"/>
              <a:gd name="connsiteX47" fmla="*/ 2891913 w 5969001"/>
              <a:gd name="connsiteY47" fmla="*/ 4415881 h 4481087"/>
              <a:gd name="connsiteX48" fmla="*/ 2891913 w 5969001"/>
              <a:gd name="connsiteY48" fmla="*/ 4415491 h 4481087"/>
              <a:gd name="connsiteX49" fmla="*/ 1947418 w 5969001"/>
              <a:gd name="connsiteY49" fmla="*/ 4413011 h 4481087"/>
              <a:gd name="connsiteX50" fmla="*/ 1948069 w 5969001"/>
              <a:gd name="connsiteY50" fmla="*/ 4413018 h 4481087"/>
              <a:gd name="connsiteX51" fmla="*/ 1947419 w 5969001"/>
              <a:gd name="connsiteY51" fmla="*/ 4413018 h 4481087"/>
              <a:gd name="connsiteX52" fmla="*/ 2933034 w 5969001"/>
              <a:gd name="connsiteY52" fmla="*/ 4406121 h 4481087"/>
              <a:gd name="connsiteX53" fmla="*/ 2924251 w 5969001"/>
              <a:gd name="connsiteY53" fmla="*/ 4415217 h 4481087"/>
              <a:gd name="connsiteX54" fmla="*/ 2892446 w 5969001"/>
              <a:gd name="connsiteY54" fmla="*/ 4415487 h 4481087"/>
              <a:gd name="connsiteX55" fmla="*/ 2901201 w 5969001"/>
              <a:gd name="connsiteY55" fmla="*/ 4409001 h 4481087"/>
              <a:gd name="connsiteX56" fmla="*/ 2933034 w 5969001"/>
              <a:gd name="connsiteY56" fmla="*/ 4406121 h 4481087"/>
              <a:gd name="connsiteX57" fmla="*/ 2357815 w 5969001"/>
              <a:gd name="connsiteY57" fmla="*/ 4405735 h 4481087"/>
              <a:gd name="connsiteX58" fmla="*/ 2351243 w 5969001"/>
              <a:gd name="connsiteY58" fmla="*/ 4409369 h 4481087"/>
              <a:gd name="connsiteX59" fmla="*/ 2276780 w 5969001"/>
              <a:gd name="connsiteY59" fmla="*/ 4412498 h 4481087"/>
              <a:gd name="connsiteX60" fmla="*/ 2301149 w 5969001"/>
              <a:gd name="connsiteY60" fmla="*/ 4406528 h 4481087"/>
              <a:gd name="connsiteX61" fmla="*/ 2358764 w 5969001"/>
              <a:gd name="connsiteY61" fmla="*/ 4405211 h 4481087"/>
              <a:gd name="connsiteX62" fmla="*/ 2358114 w 5969001"/>
              <a:gd name="connsiteY62" fmla="*/ 4405731 h 4481087"/>
              <a:gd name="connsiteX63" fmla="*/ 2357815 w 5969001"/>
              <a:gd name="connsiteY63" fmla="*/ 4405735 h 4481087"/>
              <a:gd name="connsiteX64" fmla="*/ 1923312 w 5969001"/>
              <a:gd name="connsiteY64" fmla="*/ 4403584 h 4481087"/>
              <a:gd name="connsiteX65" fmla="*/ 1946358 w 5969001"/>
              <a:gd name="connsiteY65" fmla="*/ 4406703 h 4481087"/>
              <a:gd name="connsiteX66" fmla="*/ 1947418 w 5969001"/>
              <a:gd name="connsiteY66" fmla="*/ 4413011 h 4481087"/>
              <a:gd name="connsiteX67" fmla="*/ 1925496 w 5969001"/>
              <a:gd name="connsiteY67" fmla="*/ 4412778 h 4481087"/>
              <a:gd name="connsiteX68" fmla="*/ 1879489 w 5969001"/>
              <a:gd name="connsiteY68" fmla="*/ 4408204 h 4481087"/>
              <a:gd name="connsiteX69" fmla="*/ 1923312 w 5969001"/>
              <a:gd name="connsiteY69" fmla="*/ 4403584 h 4481087"/>
              <a:gd name="connsiteX70" fmla="*/ 2372268 w 5969001"/>
              <a:gd name="connsiteY70" fmla="*/ 4402841 h 4481087"/>
              <a:gd name="connsiteX71" fmla="*/ 2372428 w 5969001"/>
              <a:gd name="connsiteY71" fmla="*/ 4402868 h 4481087"/>
              <a:gd name="connsiteX72" fmla="*/ 2371778 w 5969001"/>
              <a:gd name="connsiteY72" fmla="*/ 4403389 h 4481087"/>
              <a:gd name="connsiteX73" fmla="*/ 3442432 w 5969001"/>
              <a:gd name="connsiteY73" fmla="*/ 4396142 h 4481087"/>
              <a:gd name="connsiteX74" fmla="*/ 3494422 w 5969001"/>
              <a:gd name="connsiteY74" fmla="*/ 4403389 h 4481087"/>
              <a:gd name="connsiteX75" fmla="*/ 3494422 w 5969001"/>
              <a:gd name="connsiteY75" fmla="*/ 4403779 h 4481087"/>
              <a:gd name="connsiteX76" fmla="*/ 3412309 w 5969001"/>
              <a:gd name="connsiteY76" fmla="*/ 4411066 h 4481087"/>
              <a:gd name="connsiteX77" fmla="*/ 3439636 w 5969001"/>
              <a:gd name="connsiteY77" fmla="*/ 4406121 h 4481087"/>
              <a:gd name="connsiteX78" fmla="*/ 3425842 w 5969001"/>
              <a:gd name="connsiteY78" fmla="*/ 4398834 h 4481087"/>
              <a:gd name="connsiteX79" fmla="*/ 3442432 w 5969001"/>
              <a:gd name="connsiteY79" fmla="*/ 4396142 h 4481087"/>
              <a:gd name="connsiteX80" fmla="*/ 2751113 w 5969001"/>
              <a:gd name="connsiteY80" fmla="*/ 4393534 h 4481087"/>
              <a:gd name="connsiteX81" fmla="*/ 2781689 w 5969001"/>
              <a:gd name="connsiteY81" fmla="*/ 4393627 h 4481087"/>
              <a:gd name="connsiteX82" fmla="*/ 2765734 w 5969001"/>
              <a:gd name="connsiteY82" fmla="*/ 4398883 h 4481087"/>
              <a:gd name="connsiteX83" fmla="*/ 2755145 w 5969001"/>
              <a:gd name="connsiteY83" fmla="*/ 4405471 h 4481087"/>
              <a:gd name="connsiteX84" fmla="*/ 2672772 w 5969001"/>
              <a:gd name="connsiteY84" fmla="*/ 4395711 h 4481087"/>
              <a:gd name="connsiteX85" fmla="*/ 2751113 w 5969001"/>
              <a:gd name="connsiteY85" fmla="*/ 4393534 h 4481087"/>
              <a:gd name="connsiteX86" fmla="*/ 2782472 w 5969001"/>
              <a:gd name="connsiteY86" fmla="*/ 4393369 h 4481087"/>
              <a:gd name="connsiteX87" fmla="*/ 2782472 w 5969001"/>
              <a:gd name="connsiteY87" fmla="*/ 4393629 h 4481087"/>
              <a:gd name="connsiteX88" fmla="*/ 2781689 w 5969001"/>
              <a:gd name="connsiteY88" fmla="*/ 4393627 h 4481087"/>
              <a:gd name="connsiteX89" fmla="*/ 3672228 w 5969001"/>
              <a:gd name="connsiteY89" fmla="*/ 4386312 h 4481087"/>
              <a:gd name="connsiteX90" fmla="*/ 3672311 w 5969001"/>
              <a:gd name="connsiteY90" fmla="*/ 4386341 h 4481087"/>
              <a:gd name="connsiteX91" fmla="*/ 3672181 w 5969001"/>
              <a:gd name="connsiteY91" fmla="*/ 4386341 h 4481087"/>
              <a:gd name="connsiteX92" fmla="*/ 3154240 w 5969001"/>
              <a:gd name="connsiteY92" fmla="*/ 4385174 h 4481087"/>
              <a:gd name="connsiteX93" fmla="*/ 3247953 w 5969001"/>
              <a:gd name="connsiteY93" fmla="*/ 4395971 h 4481087"/>
              <a:gd name="connsiteX94" fmla="*/ 3247953 w 5969001"/>
              <a:gd name="connsiteY94" fmla="*/ 4396362 h 4481087"/>
              <a:gd name="connsiteX95" fmla="*/ 3124848 w 5969001"/>
              <a:gd name="connsiteY95" fmla="*/ 4389074 h 4481087"/>
              <a:gd name="connsiteX96" fmla="*/ 3154240 w 5969001"/>
              <a:gd name="connsiteY96" fmla="*/ 4385174 h 4481087"/>
              <a:gd name="connsiteX97" fmla="*/ 3083077 w 5969001"/>
              <a:gd name="connsiteY97" fmla="*/ 4378013 h 4481087"/>
              <a:gd name="connsiteX98" fmla="*/ 3070063 w 5969001"/>
              <a:gd name="connsiteY98" fmla="*/ 4398574 h 4481087"/>
              <a:gd name="connsiteX99" fmla="*/ 3070064 w 5969001"/>
              <a:gd name="connsiteY99" fmla="*/ 4397403 h 4481087"/>
              <a:gd name="connsiteX100" fmla="*/ 3083077 w 5969001"/>
              <a:gd name="connsiteY100" fmla="*/ 4382828 h 4481087"/>
              <a:gd name="connsiteX101" fmla="*/ 3041956 w 5969001"/>
              <a:gd name="connsiteY101" fmla="*/ 4385300 h 4481087"/>
              <a:gd name="connsiteX102" fmla="*/ 3083077 w 5969001"/>
              <a:gd name="connsiteY102" fmla="*/ 4378013 h 4481087"/>
              <a:gd name="connsiteX103" fmla="*/ 2872747 w 5969001"/>
              <a:gd name="connsiteY103" fmla="*/ 4376575 h 4481087"/>
              <a:gd name="connsiteX104" fmla="*/ 2891913 w 5969001"/>
              <a:gd name="connsiteY104" fmla="*/ 4376582 h 4481087"/>
              <a:gd name="connsiteX105" fmla="*/ 2891913 w 5969001"/>
              <a:gd name="connsiteY105" fmla="*/ 4376842 h 4481087"/>
              <a:gd name="connsiteX106" fmla="*/ 2878900 w 5969001"/>
              <a:gd name="connsiteY106" fmla="*/ 4386602 h 4481087"/>
              <a:gd name="connsiteX107" fmla="*/ 2823984 w 5969001"/>
              <a:gd name="connsiteY107" fmla="*/ 4386602 h 4481087"/>
              <a:gd name="connsiteX108" fmla="*/ 2872747 w 5969001"/>
              <a:gd name="connsiteY108" fmla="*/ 4376575 h 4481087"/>
              <a:gd name="connsiteX109" fmla="*/ 2345231 w 5969001"/>
              <a:gd name="connsiteY109" fmla="*/ 4376061 h 4481087"/>
              <a:gd name="connsiteX110" fmla="*/ 2376615 w 5969001"/>
              <a:gd name="connsiteY110" fmla="*/ 4397984 h 4481087"/>
              <a:gd name="connsiteX111" fmla="*/ 2372268 w 5969001"/>
              <a:gd name="connsiteY111" fmla="*/ 4402841 h 4481087"/>
              <a:gd name="connsiteX112" fmla="*/ 2341237 w 5969001"/>
              <a:gd name="connsiteY112" fmla="*/ 4397575 h 4481087"/>
              <a:gd name="connsiteX113" fmla="*/ 2166951 w 5969001"/>
              <a:gd name="connsiteY113" fmla="*/ 4397923 h 4481087"/>
              <a:gd name="connsiteX114" fmla="*/ 2290185 w 5969001"/>
              <a:gd name="connsiteY114" fmla="*/ 4393108 h 4481087"/>
              <a:gd name="connsiteX115" fmla="*/ 2345231 w 5969001"/>
              <a:gd name="connsiteY115" fmla="*/ 4376061 h 4481087"/>
              <a:gd name="connsiteX116" fmla="*/ 2276781 w 5969001"/>
              <a:gd name="connsiteY116" fmla="*/ 4374109 h 4481087"/>
              <a:gd name="connsiteX117" fmla="*/ 2303979 w 5969001"/>
              <a:gd name="connsiteY117" fmla="*/ 4386341 h 4481087"/>
              <a:gd name="connsiteX118" fmla="*/ 2290185 w 5969001"/>
              <a:gd name="connsiteY118" fmla="*/ 4383869 h 4481087"/>
              <a:gd name="connsiteX119" fmla="*/ 2153547 w 5969001"/>
              <a:gd name="connsiteY119" fmla="*/ 4379054 h 4481087"/>
              <a:gd name="connsiteX120" fmla="*/ 2276781 w 5969001"/>
              <a:gd name="connsiteY120" fmla="*/ 4374109 h 4481087"/>
              <a:gd name="connsiteX121" fmla="*/ 1755735 w 5969001"/>
              <a:gd name="connsiteY121" fmla="*/ 4374109 h 4481087"/>
              <a:gd name="connsiteX122" fmla="*/ 1756125 w 5969001"/>
              <a:gd name="connsiteY122" fmla="*/ 4374109 h 4481087"/>
              <a:gd name="connsiteX123" fmla="*/ 1715004 w 5969001"/>
              <a:gd name="connsiteY123" fmla="*/ 4386341 h 4481087"/>
              <a:gd name="connsiteX124" fmla="*/ 1755735 w 5969001"/>
              <a:gd name="connsiteY124" fmla="*/ 4374109 h 4481087"/>
              <a:gd name="connsiteX125" fmla="*/ 1487959 w 5969001"/>
              <a:gd name="connsiteY125" fmla="*/ 4369301 h 4481087"/>
              <a:gd name="connsiteX126" fmla="*/ 1523190 w 5969001"/>
              <a:gd name="connsiteY126" fmla="*/ 4371637 h 4481087"/>
              <a:gd name="connsiteX127" fmla="*/ 1550778 w 5969001"/>
              <a:gd name="connsiteY127" fmla="*/ 4391156 h 4481087"/>
              <a:gd name="connsiteX128" fmla="*/ 1728538 w 5969001"/>
              <a:gd name="connsiteY128" fmla="*/ 4403389 h 4481087"/>
              <a:gd name="connsiteX129" fmla="*/ 1673622 w 5969001"/>
              <a:gd name="connsiteY129" fmla="*/ 4405731 h 4481087"/>
              <a:gd name="connsiteX130" fmla="*/ 1701210 w 5969001"/>
              <a:gd name="connsiteY130" fmla="*/ 4400916 h 4481087"/>
              <a:gd name="connsiteX131" fmla="*/ 1440947 w 5969001"/>
              <a:gd name="connsiteY131" fmla="*/ 4379054 h 4481087"/>
              <a:gd name="connsiteX132" fmla="*/ 1487959 w 5969001"/>
              <a:gd name="connsiteY132" fmla="*/ 4369301 h 4481087"/>
              <a:gd name="connsiteX133" fmla="*/ 2468335 w 5969001"/>
              <a:gd name="connsiteY133" fmla="*/ 4366301 h 4481087"/>
              <a:gd name="connsiteX134" fmla="*/ 2427213 w 5969001"/>
              <a:gd name="connsiteY134" fmla="*/ 4380876 h 4481087"/>
              <a:gd name="connsiteX135" fmla="*/ 2385962 w 5969001"/>
              <a:gd name="connsiteY135" fmla="*/ 4373589 h 4481087"/>
              <a:gd name="connsiteX136" fmla="*/ 2467685 w 5969001"/>
              <a:gd name="connsiteY136" fmla="*/ 4366822 h 4481087"/>
              <a:gd name="connsiteX137" fmla="*/ 3672311 w 5969001"/>
              <a:gd name="connsiteY137" fmla="*/ 4361877 h 4481087"/>
              <a:gd name="connsiteX138" fmla="*/ 3681937 w 5969001"/>
              <a:gd name="connsiteY138" fmla="*/ 4380268 h 4481087"/>
              <a:gd name="connsiteX139" fmla="*/ 3672228 w 5969001"/>
              <a:gd name="connsiteY139" fmla="*/ 4386312 h 4481087"/>
              <a:gd name="connsiteX140" fmla="*/ 3658568 w 5969001"/>
              <a:gd name="connsiteY140" fmla="*/ 4381586 h 4481087"/>
              <a:gd name="connsiteX141" fmla="*/ 3672311 w 5969001"/>
              <a:gd name="connsiteY141" fmla="*/ 4361877 h 4481087"/>
              <a:gd name="connsiteX142" fmla="*/ 3980072 w 5969001"/>
              <a:gd name="connsiteY142" fmla="*/ 4355110 h 4481087"/>
              <a:gd name="connsiteX143" fmla="*/ 3980723 w 5969001"/>
              <a:gd name="connsiteY143" fmla="*/ 4355761 h 4481087"/>
              <a:gd name="connsiteX144" fmla="*/ 3912274 w 5969001"/>
              <a:gd name="connsiteY144" fmla="*/ 4359665 h 4481087"/>
              <a:gd name="connsiteX145" fmla="*/ 3980072 w 5969001"/>
              <a:gd name="connsiteY145" fmla="*/ 4355110 h 4481087"/>
              <a:gd name="connsiteX146" fmla="*/ 3206961 w 5969001"/>
              <a:gd name="connsiteY146" fmla="*/ 4354199 h 4481087"/>
              <a:gd name="connsiteX147" fmla="*/ 3193167 w 5969001"/>
              <a:gd name="connsiteY147" fmla="*/ 4373719 h 4481087"/>
              <a:gd name="connsiteX148" fmla="*/ 3247953 w 5969001"/>
              <a:gd name="connsiteY148" fmla="*/ 4378664 h 4481087"/>
              <a:gd name="connsiteX149" fmla="*/ 3261616 w 5969001"/>
              <a:gd name="connsiteY149" fmla="*/ 4373719 h 4481087"/>
              <a:gd name="connsiteX150" fmla="*/ 3289074 w 5969001"/>
              <a:gd name="connsiteY150" fmla="*/ 4376191 h 4481087"/>
              <a:gd name="connsiteX151" fmla="*/ 3261616 w 5969001"/>
              <a:gd name="connsiteY151" fmla="*/ 4366822 h 4481087"/>
              <a:gd name="connsiteX152" fmla="*/ 3261616 w 5969001"/>
              <a:gd name="connsiteY152" fmla="*/ 4366431 h 4481087"/>
              <a:gd name="connsiteX153" fmla="*/ 3206961 w 5969001"/>
              <a:gd name="connsiteY153" fmla="*/ 4354199 h 4481087"/>
              <a:gd name="connsiteX154" fmla="*/ 2442563 w 5969001"/>
              <a:gd name="connsiteY154" fmla="*/ 4344815 h 4481087"/>
              <a:gd name="connsiteX155" fmla="*/ 2412899 w 5969001"/>
              <a:gd name="connsiteY155" fmla="*/ 4352117 h 4481087"/>
              <a:gd name="connsiteX156" fmla="*/ 2413550 w 5969001"/>
              <a:gd name="connsiteY156" fmla="*/ 4352637 h 4481087"/>
              <a:gd name="connsiteX157" fmla="*/ 2468335 w 5969001"/>
              <a:gd name="connsiteY157" fmla="*/ 4352637 h 4481087"/>
              <a:gd name="connsiteX158" fmla="*/ 2468335 w 5969001"/>
              <a:gd name="connsiteY158" fmla="*/ 4345350 h 4481087"/>
              <a:gd name="connsiteX159" fmla="*/ 2442563 w 5969001"/>
              <a:gd name="connsiteY159" fmla="*/ 4344815 h 4481087"/>
              <a:gd name="connsiteX160" fmla="*/ 2175810 w 5969001"/>
              <a:gd name="connsiteY160" fmla="*/ 4343205 h 4481087"/>
              <a:gd name="connsiteX161" fmla="*/ 2138842 w 5969001"/>
              <a:gd name="connsiteY161" fmla="*/ 4347302 h 4481087"/>
              <a:gd name="connsiteX162" fmla="*/ 2180224 w 5969001"/>
              <a:gd name="connsiteY162" fmla="*/ 4359534 h 4481087"/>
              <a:gd name="connsiteX163" fmla="*/ 2316992 w 5969001"/>
              <a:gd name="connsiteY163" fmla="*/ 4349774 h 4481087"/>
              <a:gd name="connsiteX164" fmla="*/ 2175810 w 5969001"/>
              <a:gd name="connsiteY164" fmla="*/ 4343205 h 4481087"/>
              <a:gd name="connsiteX165" fmla="*/ 1852032 w 5969001"/>
              <a:gd name="connsiteY165" fmla="*/ 4340014 h 4481087"/>
              <a:gd name="connsiteX166" fmla="*/ 1851382 w 5969001"/>
              <a:gd name="connsiteY166" fmla="*/ 4340015 h 4481087"/>
              <a:gd name="connsiteX167" fmla="*/ 1852044 w 5969001"/>
              <a:gd name="connsiteY167" fmla="*/ 4340038 h 4481087"/>
              <a:gd name="connsiteX168" fmla="*/ 1854007 w 5969001"/>
              <a:gd name="connsiteY168" fmla="*/ 4344009 h 4481087"/>
              <a:gd name="connsiteX169" fmla="*/ 1839019 w 5969001"/>
              <a:gd name="connsiteY169" fmla="*/ 4352116 h 4481087"/>
              <a:gd name="connsiteX170" fmla="*/ 1907599 w 5969001"/>
              <a:gd name="connsiteY170" fmla="*/ 4359533 h 4481087"/>
              <a:gd name="connsiteX171" fmla="*/ 1893544 w 5969001"/>
              <a:gd name="connsiteY171" fmla="*/ 4349773 h 4481087"/>
              <a:gd name="connsiteX172" fmla="*/ 1921002 w 5969001"/>
              <a:gd name="connsiteY172" fmla="*/ 4342486 h 4481087"/>
              <a:gd name="connsiteX173" fmla="*/ 1852044 w 5969001"/>
              <a:gd name="connsiteY173" fmla="*/ 4340038 h 4481087"/>
              <a:gd name="connsiteX174" fmla="*/ 1673362 w 5969001"/>
              <a:gd name="connsiteY174" fmla="*/ 4337542 h 4481087"/>
              <a:gd name="connsiteX175" fmla="*/ 1577715 w 5969001"/>
              <a:gd name="connsiteY175" fmla="*/ 4340015 h 4481087"/>
              <a:gd name="connsiteX176" fmla="*/ 1673362 w 5969001"/>
              <a:gd name="connsiteY176" fmla="*/ 4354589 h 4481087"/>
              <a:gd name="connsiteX177" fmla="*/ 1714614 w 5969001"/>
              <a:gd name="connsiteY177" fmla="*/ 4340015 h 4481087"/>
              <a:gd name="connsiteX178" fmla="*/ 1673362 w 5969001"/>
              <a:gd name="connsiteY178" fmla="*/ 4337542 h 4481087"/>
              <a:gd name="connsiteX179" fmla="*/ 2359496 w 5969001"/>
              <a:gd name="connsiteY179" fmla="*/ 4335737 h 4481087"/>
              <a:gd name="connsiteX180" fmla="*/ 2331437 w 5969001"/>
              <a:gd name="connsiteY180" fmla="*/ 4340535 h 4481087"/>
              <a:gd name="connsiteX181" fmla="*/ 2413550 w 5969001"/>
              <a:gd name="connsiteY181" fmla="*/ 4345350 h 4481087"/>
              <a:gd name="connsiteX182" fmla="*/ 2389785 w 5969001"/>
              <a:gd name="connsiteY182" fmla="*/ 4342081 h 4481087"/>
              <a:gd name="connsiteX183" fmla="*/ 2398339 w 5969001"/>
              <a:gd name="connsiteY183" fmla="*/ 4337915 h 4481087"/>
              <a:gd name="connsiteX184" fmla="*/ 2399756 w 5969001"/>
              <a:gd name="connsiteY184" fmla="*/ 4338063 h 4481087"/>
              <a:gd name="connsiteX185" fmla="*/ 2399105 w 5969001"/>
              <a:gd name="connsiteY185" fmla="*/ 4337542 h 4481087"/>
              <a:gd name="connsiteX186" fmla="*/ 2398339 w 5969001"/>
              <a:gd name="connsiteY186" fmla="*/ 4337915 h 4481087"/>
              <a:gd name="connsiteX187" fmla="*/ 2381852 w 5969001"/>
              <a:gd name="connsiteY187" fmla="*/ 4336198 h 4481087"/>
              <a:gd name="connsiteX188" fmla="*/ 2359496 w 5969001"/>
              <a:gd name="connsiteY188" fmla="*/ 4335737 h 4481087"/>
              <a:gd name="connsiteX189" fmla="*/ 4513871 w 5969001"/>
              <a:gd name="connsiteY189" fmla="*/ 4329995 h 4481087"/>
              <a:gd name="connsiteX190" fmla="*/ 4513871 w 5969001"/>
              <a:gd name="connsiteY190" fmla="*/ 4330255 h 4481087"/>
              <a:gd name="connsiteX191" fmla="*/ 4445552 w 5969001"/>
              <a:gd name="connsiteY191" fmla="*/ 4339885 h 4481087"/>
              <a:gd name="connsiteX192" fmla="*/ 4513871 w 5969001"/>
              <a:gd name="connsiteY192" fmla="*/ 4329995 h 4481087"/>
              <a:gd name="connsiteX193" fmla="*/ 4312369 w 5969001"/>
              <a:gd name="connsiteY193" fmla="*/ 4327930 h 4481087"/>
              <a:gd name="connsiteX194" fmla="*/ 4336112 w 5969001"/>
              <a:gd name="connsiteY194" fmla="*/ 4339625 h 4481087"/>
              <a:gd name="connsiteX195" fmla="*/ 4336112 w 5969001"/>
              <a:gd name="connsiteY195" fmla="*/ 4339885 h 4481087"/>
              <a:gd name="connsiteX196" fmla="*/ 4267532 w 5969001"/>
              <a:gd name="connsiteY196" fmla="*/ 4337933 h 4481087"/>
              <a:gd name="connsiteX197" fmla="*/ 4294990 w 5969001"/>
              <a:gd name="connsiteY197" fmla="*/ 4328303 h 4481087"/>
              <a:gd name="connsiteX198" fmla="*/ 4312369 w 5969001"/>
              <a:gd name="connsiteY198" fmla="*/ 4327930 h 4481087"/>
              <a:gd name="connsiteX199" fmla="*/ 3870501 w 5969001"/>
              <a:gd name="connsiteY199" fmla="*/ 4316461 h 4481087"/>
              <a:gd name="connsiteX200" fmla="*/ 3871152 w 5969001"/>
              <a:gd name="connsiteY200" fmla="*/ 4317112 h 4481087"/>
              <a:gd name="connsiteX201" fmla="*/ 3802573 w 5969001"/>
              <a:gd name="connsiteY201" fmla="*/ 4322838 h 4481087"/>
              <a:gd name="connsiteX202" fmla="*/ 3870501 w 5969001"/>
              <a:gd name="connsiteY202" fmla="*/ 4316461 h 4481087"/>
              <a:gd name="connsiteX203" fmla="*/ 4171626 w 5969001"/>
              <a:gd name="connsiteY203" fmla="*/ 4314509 h 4481087"/>
              <a:gd name="connsiteX204" fmla="*/ 4173718 w 5969001"/>
              <a:gd name="connsiteY204" fmla="*/ 4314636 h 4481087"/>
              <a:gd name="connsiteX205" fmla="*/ 4170975 w 5969001"/>
              <a:gd name="connsiteY205" fmla="*/ 4314769 h 4481087"/>
              <a:gd name="connsiteX206" fmla="*/ 4205732 w 5969001"/>
              <a:gd name="connsiteY206" fmla="*/ 4313078 h 4481087"/>
              <a:gd name="connsiteX207" fmla="*/ 4294341 w 5969001"/>
              <a:gd name="connsiteY207" fmla="*/ 4322447 h 4481087"/>
              <a:gd name="connsiteX208" fmla="*/ 4170975 w 5969001"/>
              <a:gd name="connsiteY208" fmla="*/ 4320495 h 4481087"/>
              <a:gd name="connsiteX209" fmla="*/ 4183127 w 5969001"/>
              <a:gd name="connsiteY209" fmla="*/ 4315204 h 4481087"/>
              <a:gd name="connsiteX210" fmla="*/ 4173718 w 5969001"/>
              <a:gd name="connsiteY210" fmla="*/ 4314636 h 4481087"/>
              <a:gd name="connsiteX211" fmla="*/ 4349515 w 5969001"/>
              <a:gd name="connsiteY211" fmla="*/ 4312817 h 4481087"/>
              <a:gd name="connsiteX212" fmla="*/ 4390637 w 5969001"/>
              <a:gd name="connsiteY212" fmla="*/ 4320495 h 4481087"/>
              <a:gd name="connsiteX213" fmla="*/ 4349515 w 5969001"/>
              <a:gd name="connsiteY213" fmla="*/ 4312817 h 4481087"/>
              <a:gd name="connsiteX214" fmla="*/ 4062706 w 5969001"/>
              <a:gd name="connsiteY214" fmla="*/ 4300975 h 4481087"/>
              <a:gd name="connsiteX215" fmla="*/ 4021714 w 5969001"/>
              <a:gd name="connsiteY215" fmla="*/ 4308653 h 4481087"/>
              <a:gd name="connsiteX216" fmla="*/ 4062706 w 5969001"/>
              <a:gd name="connsiteY216" fmla="*/ 4300975 h 4481087"/>
              <a:gd name="connsiteX217" fmla="*/ 4199144 w 5969001"/>
              <a:gd name="connsiteY217" fmla="*/ 4295117 h 4481087"/>
              <a:gd name="connsiteX218" fmla="*/ 4198433 w 5969001"/>
              <a:gd name="connsiteY218" fmla="*/ 4295380 h 4481087"/>
              <a:gd name="connsiteX219" fmla="*/ 4199083 w 5969001"/>
              <a:gd name="connsiteY219" fmla="*/ 4295120 h 4481087"/>
              <a:gd name="connsiteX220" fmla="*/ 4571984 w 5969001"/>
              <a:gd name="connsiteY220" fmla="*/ 4293442 h 4481087"/>
              <a:gd name="connsiteX221" fmla="*/ 4623442 w 5969001"/>
              <a:gd name="connsiteY221" fmla="*/ 4299023 h 4481087"/>
              <a:gd name="connsiteX222" fmla="*/ 4624353 w 5969001"/>
              <a:gd name="connsiteY222" fmla="*/ 4299674 h 4481087"/>
              <a:gd name="connsiteX223" fmla="*/ 4542240 w 5969001"/>
              <a:gd name="connsiteY223" fmla="*/ 4305400 h 4481087"/>
              <a:gd name="connsiteX224" fmla="*/ 4569568 w 5969001"/>
              <a:gd name="connsiteY224" fmla="*/ 4301625 h 4481087"/>
              <a:gd name="connsiteX225" fmla="*/ 4555774 w 5969001"/>
              <a:gd name="connsiteY225" fmla="*/ 4295769 h 4481087"/>
              <a:gd name="connsiteX226" fmla="*/ 4571984 w 5969001"/>
              <a:gd name="connsiteY226" fmla="*/ 4293442 h 4481087"/>
              <a:gd name="connsiteX227" fmla="*/ 3880145 w 5969001"/>
              <a:gd name="connsiteY227" fmla="*/ 4291165 h 4481087"/>
              <a:gd name="connsiteX228" fmla="*/ 3911623 w 5969001"/>
              <a:gd name="connsiteY228" fmla="*/ 4291216 h 4481087"/>
              <a:gd name="connsiteX229" fmla="*/ 3912274 w 5969001"/>
              <a:gd name="connsiteY229" fmla="*/ 4291866 h 4481087"/>
              <a:gd name="connsiteX230" fmla="*/ 3884816 w 5969001"/>
              <a:gd name="connsiteY230" fmla="*/ 4301626 h 4481087"/>
              <a:gd name="connsiteX231" fmla="*/ 3802573 w 5969001"/>
              <a:gd name="connsiteY231" fmla="*/ 4293818 h 4481087"/>
              <a:gd name="connsiteX232" fmla="*/ 3880145 w 5969001"/>
              <a:gd name="connsiteY232" fmla="*/ 4291165 h 4481087"/>
              <a:gd name="connsiteX233" fmla="*/ 4283187 w 5969001"/>
              <a:gd name="connsiteY233" fmla="*/ 4284512 h 4481087"/>
              <a:gd name="connsiteX234" fmla="*/ 4376973 w 5969001"/>
              <a:gd name="connsiteY234" fmla="*/ 4293168 h 4481087"/>
              <a:gd name="connsiteX235" fmla="*/ 4376973 w 5969001"/>
              <a:gd name="connsiteY235" fmla="*/ 4293428 h 4481087"/>
              <a:gd name="connsiteX236" fmla="*/ 4253869 w 5969001"/>
              <a:gd name="connsiteY236" fmla="*/ 4287572 h 4481087"/>
              <a:gd name="connsiteX237" fmla="*/ 4283187 w 5969001"/>
              <a:gd name="connsiteY237" fmla="*/ 4284512 h 4481087"/>
              <a:gd name="connsiteX238" fmla="*/ 715204 w 5969001"/>
              <a:gd name="connsiteY238" fmla="*/ 4284058 h 4481087"/>
              <a:gd name="connsiteX239" fmla="*/ 674212 w 5969001"/>
              <a:gd name="connsiteY239" fmla="*/ 4298633 h 4481087"/>
              <a:gd name="connsiteX240" fmla="*/ 715204 w 5969001"/>
              <a:gd name="connsiteY240" fmla="*/ 4284058 h 4481087"/>
              <a:gd name="connsiteX241" fmla="*/ 3342751 w 5969001"/>
              <a:gd name="connsiteY241" fmla="*/ 4281402 h 4481087"/>
              <a:gd name="connsiteX242" fmla="*/ 3349813 w 5969001"/>
              <a:gd name="connsiteY242" fmla="*/ 4287181 h 4481087"/>
              <a:gd name="connsiteX243" fmla="*/ 3362765 w 5969001"/>
              <a:gd name="connsiteY243" fmla="*/ 4290376 h 4481087"/>
              <a:gd name="connsiteX244" fmla="*/ 3368516 w 5969001"/>
              <a:gd name="connsiteY244" fmla="*/ 4290462 h 4481087"/>
              <a:gd name="connsiteX245" fmla="*/ 3384330 w 5969001"/>
              <a:gd name="connsiteY245" fmla="*/ 4289003 h 4481087"/>
              <a:gd name="connsiteX246" fmla="*/ 3370957 w 5969001"/>
              <a:gd name="connsiteY246" fmla="*/ 4285882 h 4481087"/>
              <a:gd name="connsiteX247" fmla="*/ 3369898 w 5969001"/>
              <a:gd name="connsiteY247" fmla="*/ 4281540 h 4481087"/>
              <a:gd name="connsiteX248" fmla="*/ 3352546 w 5969001"/>
              <a:gd name="connsiteY248" fmla="*/ 4281439 h 4481087"/>
              <a:gd name="connsiteX249" fmla="*/ 4212096 w 5969001"/>
              <a:gd name="connsiteY249" fmla="*/ 4279894 h 4481087"/>
              <a:gd name="connsiteX250" fmla="*/ 4221222 w 5969001"/>
              <a:gd name="connsiteY250" fmla="*/ 4293980 h 4481087"/>
              <a:gd name="connsiteX251" fmla="*/ 4199144 w 5969001"/>
              <a:gd name="connsiteY251" fmla="*/ 4295117 h 4481087"/>
              <a:gd name="connsiteX252" fmla="*/ 4211706 w 5969001"/>
              <a:gd name="connsiteY252" fmla="*/ 4290467 h 4481087"/>
              <a:gd name="connsiteX253" fmla="*/ 4212096 w 5969001"/>
              <a:gd name="connsiteY253" fmla="*/ 4283798 h 4481087"/>
              <a:gd name="connsiteX254" fmla="*/ 4170975 w 5969001"/>
              <a:gd name="connsiteY254" fmla="*/ 4285750 h 4481087"/>
              <a:gd name="connsiteX255" fmla="*/ 4212096 w 5969001"/>
              <a:gd name="connsiteY255" fmla="*/ 4279894 h 4481087"/>
              <a:gd name="connsiteX256" fmla="*/ 4021714 w 5969001"/>
              <a:gd name="connsiteY256" fmla="*/ 4277682 h 4481087"/>
              <a:gd name="connsiteX257" fmla="*/ 4008701 w 5969001"/>
              <a:gd name="connsiteY257" fmla="*/ 4285490 h 4481087"/>
              <a:gd name="connsiteX258" fmla="*/ 3952744 w 5969001"/>
              <a:gd name="connsiteY258" fmla="*/ 4285490 h 4481087"/>
              <a:gd name="connsiteX259" fmla="*/ 4021714 w 5969001"/>
              <a:gd name="connsiteY259" fmla="*/ 4277682 h 4481087"/>
              <a:gd name="connsiteX260" fmla="*/ 3343599 w 5969001"/>
              <a:gd name="connsiteY260" fmla="*/ 4274298 h 4481087"/>
              <a:gd name="connsiteX261" fmla="*/ 3343209 w 5969001"/>
              <a:gd name="connsiteY261" fmla="*/ 4274428 h 4481087"/>
              <a:gd name="connsiteX262" fmla="*/ 3342849 w 5969001"/>
              <a:gd name="connsiteY262" fmla="*/ 4276359 h 4481087"/>
              <a:gd name="connsiteX263" fmla="*/ 3365752 w 5969001"/>
              <a:gd name="connsiteY263" fmla="*/ 4276129 h 4481087"/>
              <a:gd name="connsiteX264" fmla="*/ 3365537 w 5969001"/>
              <a:gd name="connsiteY264" fmla="*/ 4275882 h 4481087"/>
              <a:gd name="connsiteX265" fmla="*/ 3343599 w 5969001"/>
              <a:gd name="connsiteY265" fmla="*/ 4274298 h 4481087"/>
              <a:gd name="connsiteX266" fmla="*/ 4801722 w 5969001"/>
              <a:gd name="connsiteY266" fmla="*/ 4266751 h 4481087"/>
              <a:gd name="connsiteX267" fmla="*/ 4801202 w 5969001"/>
              <a:gd name="connsiteY267" fmla="*/ 4285490 h 4481087"/>
              <a:gd name="connsiteX268" fmla="*/ 4801722 w 5969001"/>
              <a:gd name="connsiteY268" fmla="*/ 4286140 h 4481087"/>
              <a:gd name="connsiteX269" fmla="*/ 4801722 w 5969001"/>
              <a:gd name="connsiteY269" fmla="*/ 4266751 h 4481087"/>
              <a:gd name="connsiteX270" fmla="*/ 3694898 w 5969001"/>
              <a:gd name="connsiteY270" fmla="*/ 4264225 h 4481087"/>
              <a:gd name="connsiteX271" fmla="*/ 3695367 w 5969001"/>
              <a:gd name="connsiteY271" fmla="*/ 4264612 h 4481087"/>
              <a:gd name="connsiteX272" fmla="*/ 3701033 w 5969001"/>
              <a:gd name="connsiteY272" fmla="*/ 4265230 h 4481087"/>
              <a:gd name="connsiteX273" fmla="*/ 3704551 w 5969001"/>
              <a:gd name="connsiteY273" fmla="*/ 4274234 h 4481087"/>
              <a:gd name="connsiteX274" fmla="*/ 3698938 w 5969001"/>
              <a:gd name="connsiteY274" fmla="*/ 4275303 h 4481087"/>
              <a:gd name="connsiteX275" fmla="*/ 3699249 w 5969001"/>
              <a:gd name="connsiteY275" fmla="*/ 4276250 h 4481087"/>
              <a:gd name="connsiteX276" fmla="*/ 3751757 w 5969001"/>
              <a:gd name="connsiteY276" fmla="*/ 4276657 h 4481087"/>
              <a:gd name="connsiteX277" fmla="*/ 3783910 w 5969001"/>
              <a:gd name="connsiteY277" fmla="*/ 4278197 h 4481087"/>
              <a:gd name="connsiteX278" fmla="*/ 3766201 w 5969001"/>
              <a:gd name="connsiteY278" fmla="*/ 4274868 h 4481087"/>
              <a:gd name="connsiteX279" fmla="*/ 3788909 w 5969001"/>
              <a:gd name="connsiteY279" fmla="*/ 4272477 h 4481087"/>
              <a:gd name="connsiteX280" fmla="*/ 4336112 w 5969001"/>
              <a:gd name="connsiteY280" fmla="*/ 4259984 h 4481087"/>
              <a:gd name="connsiteX281" fmla="*/ 4322188 w 5969001"/>
              <a:gd name="connsiteY281" fmla="*/ 4275470 h 4481087"/>
              <a:gd name="connsiteX282" fmla="*/ 4376972 w 5969001"/>
              <a:gd name="connsiteY282" fmla="*/ 4279374 h 4481087"/>
              <a:gd name="connsiteX283" fmla="*/ 4390636 w 5969001"/>
              <a:gd name="connsiteY283" fmla="*/ 4275470 h 4481087"/>
              <a:gd name="connsiteX284" fmla="*/ 4418094 w 5969001"/>
              <a:gd name="connsiteY284" fmla="*/ 4277422 h 4481087"/>
              <a:gd name="connsiteX285" fmla="*/ 4390637 w 5969001"/>
              <a:gd name="connsiteY285" fmla="*/ 4270004 h 4481087"/>
              <a:gd name="connsiteX286" fmla="*/ 4390637 w 5969001"/>
              <a:gd name="connsiteY286" fmla="*/ 4269744 h 4481087"/>
              <a:gd name="connsiteX287" fmla="*/ 4336112 w 5969001"/>
              <a:gd name="connsiteY287" fmla="*/ 4259984 h 4481087"/>
              <a:gd name="connsiteX288" fmla="*/ 1235470 w 5969001"/>
              <a:gd name="connsiteY288" fmla="*/ 4259463 h 4481087"/>
              <a:gd name="connsiteX289" fmla="*/ 1262797 w 5969001"/>
              <a:gd name="connsiteY289" fmla="*/ 4274168 h 4481087"/>
              <a:gd name="connsiteX290" fmla="*/ 1331246 w 5969001"/>
              <a:gd name="connsiteY290" fmla="*/ 4271696 h 4481087"/>
              <a:gd name="connsiteX291" fmla="*/ 1290255 w 5969001"/>
              <a:gd name="connsiteY291" fmla="*/ 4259593 h 4481087"/>
              <a:gd name="connsiteX292" fmla="*/ 1290255 w 5969001"/>
              <a:gd name="connsiteY292" fmla="*/ 4259463 h 4481087"/>
              <a:gd name="connsiteX293" fmla="*/ 1235470 w 5969001"/>
              <a:gd name="connsiteY293" fmla="*/ 4259463 h 4481087"/>
              <a:gd name="connsiteX294" fmla="*/ 544010 w 5969001"/>
              <a:gd name="connsiteY294" fmla="*/ 4253604 h 4481087"/>
              <a:gd name="connsiteX295" fmla="*/ 578306 w 5969001"/>
              <a:gd name="connsiteY295" fmla="*/ 4257251 h 4481087"/>
              <a:gd name="connsiteX296" fmla="*/ 578306 w 5969001"/>
              <a:gd name="connsiteY296" fmla="*/ 4257641 h 4481087"/>
              <a:gd name="connsiteX297" fmla="*/ 510117 w 5969001"/>
              <a:gd name="connsiteY297" fmla="*/ 4259984 h 4481087"/>
              <a:gd name="connsiteX298" fmla="*/ 544010 w 5969001"/>
              <a:gd name="connsiteY298" fmla="*/ 4253604 h 4481087"/>
              <a:gd name="connsiteX299" fmla="*/ 661069 w 5969001"/>
              <a:gd name="connsiteY299" fmla="*/ 4235389 h 4481087"/>
              <a:gd name="connsiteX300" fmla="*/ 701930 w 5969001"/>
              <a:gd name="connsiteY300" fmla="*/ 4259724 h 4481087"/>
              <a:gd name="connsiteX301" fmla="*/ 743182 w 5969001"/>
              <a:gd name="connsiteY301" fmla="*/ 4262196 h 4481087"/>
              <a:gd name="connsiteX302" fmla="*/ 729388 w 5969001"/>
              <a:gd name="connsiteY302" fmla="*/ 4240204 h 4481087"/>
              <a:gd name="connsiteX303" fmla="*/ 729388 w 5969001"/>
              <a:gd name="connsiteY303" fmla="*/ 4240334 h 4481087"/>
              <a:gd name="connsiteX304" fmla="*/ 661069 w 5969001"/>
              <a:gd name="connsiteY304" fmla="*/ 4235389 h 4481087"/>
              <a:gd name="connsiteX305" fmla="*/ 1139042 w 5969001"/>
              <a:gd name="connsiteY305" fmla="*/ 4234738 h 4481087"/>
              <a:gd name="connsiteX306" fmla="*/ 1234949 w 5969001"/>
              <a:gd name="connsiteY306" fmla="*/ 4290825 h 4481087"/>
              <a:gd name="connsiteX307" fmla="*/ 1193827 w 5969001"/>
              <a:gd name="connsiteY307" fmla="*/ 4285880 h 4481087"/>
              <a:gd name="connsiteX308" fmla="*/ 1262277 w 5969001"/>
              <a:gd name="connsiteY308" fmla="*/ 4298112 h 4481087"/>
              <a:gd name="connsiteX309" fmla="*/ 1084517 w 5969001"/>
              <a:gd name="connsiteY309" fmla="*/ 4293167 h 4481087"/>
              <a:gd name="connsiteX310" fmla="*/ 1043265 w 5969001"/>
              <a:gd name="connsiteY310" fmla="*/ 4281065 h 4481087"/>
              <a:gd name="connsiteX311" fmla="*/ 1125378 w 5969001"/>
              <a:gd name="connsiteY311" fmla="*/ 4307872 h 4481087"/>
              <a:gd name="connsiteX312" fmla="*/ 1152836 w 5969001"/>
              <a:gd name="connsiteY312" fmla="*/ 4302927 h 4481087"/>
              <a:gd name="connsiteX313" fmla="*/ 1139042 w 5969001"/>
              <a:gd name="connsiteY313" fmla="*/ 4310215 h 4481087"/>
              <a:gd name="connsiteX314" fmla="*/ 1344520 w 5969001"/>
              <a:gd name="connsiteY314" fmla="*/ 4319974 h 4481087"/>
              <a:gd name="connsiteX315" fmla="*/ 1357533 w 5969001"/>
              <a:gd name="connsiteY315" fmla="*/ 4310215 h 4481087"/>
              <a:gd name="connsiteX316" fmla="*/ 1302878 w 5969001"/>
              <a:gd name="connsiteY316" fmla="*/ 4302927 h 4481087"/>
              <a:gd name="connsiteX317" fmla="*/ 1357533 w 5969001"/>
              <a:gd name="connsiteY317" fmla="*/ 4302927 h 4481087"/>
              <a:gd name="connsiteX318" fmla="*/ 1289084 w 5969001"/>
              <a:gd name="connsiteY318" fmla="*/ 4293167 h 4481087"/>
              <a:gd name="connsiteX319" fmla="*/ 1372368 w 5969001"/>
              <a:gd name="connsiteY319" fmla="*/ 4300975 h 4481087"/>
              <a:gd name="connsiteX320" fmla="*/ 1372368 w 5969001"/>
              <a:gd name="connsiteY320" fmla="*/ 4300455 h 4481087"/>
              <a:gd name="connsiteX321" fmla="*/ 1385381 w 5969001"/>
              <a:gd name="connsiteY321" fmla="*/ 4285880 h 4481087"/>
              <a:gd name="connsiteX322" fmla="*/ 1330726 w 5969001"/>
              <a:gd name="connsiteY322" fmla="*/ 4290825 h 4481087"/>
              <a:gd name="connsiteX323" fmla="*/ 1303528 w 5969001"/>
              <a:gd name="connsiteY323" fmla="*/ 4276120 h 4481087"/>
              <a:gd name="connsiteX324" fmla="*/ 1289734 w 5969001"/>
              <a:gd name="connsiteY324" fmla="*/ 4288352 h 4481087"/>
              <a:gd name="connsiteX325" fmla="*/ 1248613 w 5969001"/>
              <a:gd name="connsiteY325" fmla="*/ 4285880 h 4481087"/>
              <a:gd name="connsiteX326" fmla="*/ 1139042 w 5969001"/>
              <a:gd name="connsiteY326" fmla="*/ 4234738 h 4481087"/>
              <a:gd name="connsiteX327" fmla="*/ 1407599 w 5969001"/>
              <a:gd name="connsiteY327" fmla="*/ 4218165 h 4481087"/>
              <a:gd name="connsiteX328" fmla="*/ 1385902 w 5969001"/>
              <a:gd name="connsiteY328" fmla="*/ 4218732 h 4481087"/>
              <a:gd name="connsiteX329" fmla="*/ 1372368 w 5969001"/>
              <a:gd name="connsiteY329" fmla="*/ 4240204 h 4481087"/>
              <a:gd name="connsiteX330" fmla="*/ 1372368 w 5969001"/>
              <a:gd name="connsiteY330" fmla="*/ 4240724 h 4481087"/>
              <a:gd name="connsiteX331" fmla="*/ 1399826 w 5969001"/>
              <a:gd name="connsiteY331" fmla="*/ 4250354 h 4481087"/>
              <a:gd name="connsiteX332" fmla="*/ 1454611 w 5969001"/>
              <a:gd name="connsiteY332" fmla="*/ 4245539 h 4481087"/>
              <a:gd name="connsiteX333" fmla="*/ 1407599 w 5969001"/>
              <a:gd name="connsiteY333" fmla="*/ 4218165 h 4481087"/>
              <a:gd name="connsiteX334" fmla="*/ 1222180 w 5969001"/>
              <a:gd name="connsiteY334" fmla="*/ 4197635 h 4481087"/>
              <a:gd name="connsiteX335" fmla="*/ 1208012 w 5969001"/>
              <a:gd name="connsiteY335" fmla="*/ 4198562 h 4481087"/>
              <a:gd name="connsiteX336" fmla="*/ 1194999 w 5969001"/>
              <a:gd name="connsiteY336" fmla="*/ 4201034 h 4481087"/>
              <a:gd name="connsiteX337" fmla="*/ 1263448 w 5969001"/>
              <a:gd name="connsiteY337" fmla="*/ 4257121 h 4481087"/>
              <a:gd name="connsiteX338" fmla="*/ 1318233 w 5969001"/>
              <a:gd name="connsiteY338" fmla="*/ 4247361 h 4481087"/>
              <a:gd name="connsiteX339" fmla="*/ 1249133 w 5969001"/>
              <a:gd name="connsiteY339" fmla="*/ 4198692 h 4481087"/>
              <a:gd name="connsiteX340" fmla="*/ 1249133 w 5969001"/>
              <a:gd name="connsiteY340" fmla="*/ 4198562 h 4481087"/>
              <a:gd name="connsiteX341" fmla="*/ 1222180 w 5969001"/>
              <a:gd name="connsiteY341" fmla="*/ 4197635 h 4481087"/>
              <a:gd name="connsiteX342" fmla="*/ 4472750 w 5969001"/>
              <a:gd name="connsiteY342" fmla="*/ 4196350 h 4481087"/>
              <a:gd name="connsiteX343" fmla="*/ 4472878 w 5969001"/>
              <a:gd name="connsiteY343" fmla="*/ 4196357 h 4481087"/>
              <a:gd name="connsiteX344" fmla="*/ 4471619 w 5969001"/>
              <a:gd name="connsiteY344" fmla="*/ 4201453 h 4481087"/>
              <a:gd name="connsiteX345" fmla="*/ 4514002 w 5969001"/>
              <a:gd name="connsiteY345" fmla="*/ 4207931 h 4481087"/>
              <a:gd name="connsiteX346" fmla="*/ 4494677 w 5969001"/>
              <a:gd name="connsiteY346" fmla="*/ 4197629 h 4481087"/>
              <a:gd name="connsiteX347" fmla="*/ 4472878 w 5969001"/>
              <a:gd name="connsiteY347" fmla="*/ 4196357 h 4481087"/>
              <a:gd name="connsiteX348" fmla="*/ 4472880 w 5969001"/>
              <a:gd name="connsiteY348" fmla="*/ 4196350 h 4481087"/>
              <a:gd name="connsiteX349" fmla="*/ 511337 w 5969001"/>
              <a:gd name="connsiteY349" fmla="*/ 4182507 h 4481087"/>
              <a:gd name="connsiteX350" fmla="*/ 510117 w 5969001"/>
              <a:gd name="connsiteY350" fmla="*/ 4194267 h 4481087"/>
              <a:gd name="connsiteX351" fmla="*/ 511337 w 5969001"/>
              <a:gd name="connsiteY351" fmla="*/ 4182507 h 4481087"/>
              <a:gd name="connsiteX352" fmla="*/ 1304049 w 5969001"/>
              <a:gd name="connsiteY352" fmla="*/ 4174227 h 4481087"/>
              <a:gd name="connsiteX353" fmla="*/ 1276591 w 5969001"/>
              <a:gd name="connsiteY353" fmla="*/ 4189062 h 4481087"/>
              <a:gd name="connsiteX354" fmla="*/ 1276591 w 5969001"/>
              <a:gd name="connsiteY354" fmla="*/ 4188932 h 4481087"/>
              <a:gd name="connsiteX355" fmla="*/ 1304049 w 5969001"/>
              <a:gd name="connsiteY355" fmla="*/ 4174227 h 4481087"/>
              <a:gd name="connsiteX356" fmla="*/ 920421 w 5969001"/>
              <a:gd name="connsiteY356" fmla="*/ 4166159 h 4481087"/>
              <a:gd name="connsiteX357" fmla="*/ 1002664 w 5969001"/>
              <a:gd name="connsiteY357" fmla="*/ 4217301 h 4481087"/>
              <a:gd name="connsiteX358" fmla="*/ 1002664 w 5969001"/>
              <a:gd name="connsiteY358" fmla="*/ 4220684 h 4481087"/>
              <a:gd name="connsiteX359" fmla="*/ 1002664 w 5969001"/>
              <a:gd name="connsiteY359" fmla="*/ 4219773 h 4481087"/>
              <a:gd name="connsiteX360" fmla="*/ 1029992 w 5969001"/>
              <a:gd name="connsiteY360" fmla="*/ 4207541 h 4481087"/>
              <a:gd name="connsiteX361" fmla="*/ 975207 w 5969001"/>
              <a:gd name="connsiteY361" fmla="*/ 4205198 h 4481087"/>
              <a:gd name="connsiteX362" fmla="*/ 1016328 w 5969001"/>
              <a:gd name="connsiteY362" fmla="*/ 4200253 h 4481087"/>
              <a:gd name="connsiteX363" fmla="*/ 989001 w 5969001"/>
              <a:gd name="connsiteY363" fmla="*/ 4175919 h 4481087"/>
              <a:gd name="connsiteX364" fmla="*/ 920421 w 5969001"/>
              <a:gd name="connsiteY364" fmla="*/ 4166159 h 4481087"/>
              <a:gd name="connsiteX365" fmla="*/ 946578 w 5969001"/>
              <a:gd name="connsiteY365" fmla="*/ 4154057 h 4481087"/>
              <a:gd name="connsiteX366" fmla="*/ 1016458 w 5969001"/>
              <a:gd name="connsiteY366" fmla="*/ 4174357 h 4481087"/>
              <a:gd name="connsiteX367" fmla="*/ 1015677 w 5969001"/>
              <a:gd name="connsiteY367" fmla="*/ 4173446 h 4481087"/>
              <a:gd name="connsiteX368" fmla="*/ 1028691 w 5969001"/>
              <a:gd name="connsiteY368" fmla="*/ 4161344 h 4481087"/>
              <a:gd name="connsiteX369" fmla="*/ 946578 w 5969001"/>
              <a:gd name="connsiteY369" fmla="*/ 4154057 h 4481087"/>
              <a:gd name="connsiteX370" fmla="*/ 975337 w 5969001"/>
              <a:gd name="connsiteY370" fmla="*/ 4135578 h 4481087"/>
              <a:gd name="connsiteX371" fmla="*/ 934215 w 5969001"/>
              <a:gd name="connsiteY371" fmla="*/ 4137920 h 4481087"/>
              <a:gd name="connsiteX372" fmla="*/ 921202 w 5969001"/>
              <a:gd name="connsiteY372" fmla="*/ 4145338 h 4481087"/>
              <a:gd name="connsiteX373" fmla="*/ 962323 w 5969001"/>
              <a:gd name="connsiteY373" fmla="*/ 4150153 h 4481087"/>
              <a:gd name="connsiteX374" fmla="*/ 961673 w 5969001"/>
              <a:gd name="connsiteY374" fmla="*/ 4152495 h 4481087"/>
              <a:gd name="connsiteX375" fmla="*/ 961673 w 5969001"/>
              <a:gd name="connsiteY375" fmla="*/ 4152625 h 4481087"/>
              <a:gd name="connsiteX376" fmla="*/ 989131 w 5969001"/>
              <a:gd name="connsiteY376" fmla="*/ 4152625 h 4481087"/>
              <a:gd name="connsiteX377" fmla="*/ 975337 w 5969001"/>
              <a:gd name="connsiteY377" fmla="*/ 4135578 h 4481087"/>
              <a:gd name="connsiteX378" fmla="*/ 4843234 w 5969001"/>
              <a:gd name="connsiteY378" fmla="*/ 4131154 h 4481087"/>
              <a:gd name="connsiteX379" fmla="*/ 4843234 w 5969001"/>
              <a:gd name="connsiteY379" fmla="*/ 4131154 h 4481087"/>
              <a:gd name="connsiteX380" fmla="*/ 975337 w 5969001"/>
              <a:gd name="connsiteY380" fmla="*/ 4123346 h 4481087"/>
              <a:gd name="connsiteX381" fmla="*/ 920551 w 5969001"/>
              <a:gd name="connsiteY381" fmla="*/ 4135448 h 4481087"/>
              <a:gd name="connsiteX382" fmla="*/ 920551 w 5969001"/>
              <a:gd name="connsiteY382" fmla="*/ 4135578 h 4481087"/>
              <a:gd name="connsiteX383" fmla="*/ 975337 w 5969001"/>
              <a:gd name="connsiteY383" fmla="*/ 4123346 h 4481087"/>
              <a:gd name="connsiteX384" fmla="*/ 1070983 w 5969001"/>
              <a:gd name="connsiteY384" fmla="*/ 4123215 h 4481087"/>
              <a:gd name="connsiteX385" fmla="*/ 1002664 w 5969001"/>
              <a:gd name="connsiteY385" fmla="*/ 4147550 h 4481087"/>
              <a:gd name="connsiteX386" fmla="*/ 1043656 w 5969001"/>
              <a:gd name="connsiteY386" fmla="*/ 4154968 h 4481087"/>
              <a:gd name="connsiteX387" fmla="*/ 1070983 w 5969001"/>
              <a:gd name="connsiteY387" fmla="*/ 4123215 h 4481087"/>
              <a:gd name="connsiteX388" fmla="*/ 5386278 w 5969001"/>
              <a:gd name="connsiteY388" fmla="*/ 4115442 h 4481087"/>
              <a:gd name="connsiteX389" fmla="*/ 5325453 w 5969001"/>
              <a:gd name="connsiteY389" fmla="*/ 4126892 h 4481087"/>
              <a:gd name="connsiteX390" fmla="*/ 5294270 w 5969001"/>
              <a:gd name="connsiteY390" fmla="*/ 4140003 h 4481087"/>
              <a:gd name="connsiteX391" fmla="*/ 5345985 w 5969001"/>
              <a:gd name="connsiteY391" fmla="*/ 4120147 h 4481087"/>
              <a:gd name="connsiteX392" fmla="*/ 5389917 w 5969001"/>
              <a:gd name="connsiteY392" fmla="*/ 4114757 h 4481087"/>
              <a:gd name="connsiteX393" fmla="*/ 5389917 w 5969001"/>
              <a:gd name="connsiteY393" fmla="*/ 4115017 h 4481087"/>
              <a:gd name="connsiteX394" fmla="*/ 5386278 w 5969001"/>
              <a:gd name="connsiteY394" fmla="*/ 4115442 h 4481087"/>
              <a:gd name="connsiteX395" fmla="*/ 893354 w 5969001"/>
              <a:gd name="connsiteY395" fmla="*/ 4113586 h 4481087"/>
              <a:gd name="connsiteX396" fmla="*/ 880341 w 5969001"/>
              <a:gd name="connsiteY396" fmla="*/ 4121003 h 4481087"/>
              <a:gd name="connsiteX397" fmla="*/ 947281 w 5969001"/>
              <a:gd name="connsiteY397" fmla="*/ 4125322 h 4481087"/>
              <a:gd name="connsiteX398" fmla="*/ 961198 w 5969001"/>
              <a:gd name="connsiteY398" fmla="*/ 4123285 h 4481087"/>
              <a:gd name="connsiteX399" fmla="*/ 961673 w 5969001"/>
              <a:gd name="connsiteY399" fmla="*/ 4123346 h 4481087"/>
              <a:gd name="connsiteX400" fmla="*/ 961673 w 5969001"/>
              <a:gd name="connsiteY400" fmla="*/ 4123215 h 4481087"/>
              <a:gd name="connsiteX401" fmla="*/ 961198 w 5969001"/>
              <a:gd name="connsiteY401" fmla="*/ 4123285 h 4481087"/>
              <a:gd name="connsiteX402" fmla="*/ 948660 w 5969001"/>
              <a:gd name="connsiteY402" fmla="*/ 4121674 h 4481087"/>
              <a:gd name="connsiteX403" fmla="*/ 920551 w 5969001"/>
              <a:gd name="connsiteY403" fmla="*/ 4113586 h 4481087"/>
              <a:gd name="connsiteX404" fmla="*/ 893354 w 5969001"/>
              <a:gd name="connsiteY404" fmla="*/ 4113586 h 4481087"/>
              <a:gd name="connsiteX405" fmla="*/ 386752 w 5969001"/>
              <a:gd name="connsiteY405" fmla="*/ 4110723 h 4481087"/>
              <a:gd name="connsiteX406" fmla="*/ 373088 w 5969001"/>
              <a:gd name="connsiteY406" fmla="*/ 4118010 h 4481087"/>
              <a:gd name="connsiteX407" fmla="*/ 386752 w 5969001"/>
              <a:gd name="connsiteY407" fmla="*/ 4111113 h 4481087"/>
              <a:gd name="connsiteX408" fmla="*/ 167611 w 5969001"/>
              <a:gd name="connsiteY408" fmla="*/ 4105778 h 4481087"/>
              <a:gd name="connsiteX409" fmla="*/ 167611 w 5969001"/>
              <a:gd name="connsiteY409" fmla="*/ 4105778 h 4481087"/>
              <a:gd name="connsiteX410" fmla="*/ 386752 w 5969001"/>
              <a:gd name="connsiteY410" fmla="*/ 4071683 h 4481087"/>
              <a:gd name="connsiteX411" fmla="*/ 413949 w 5969001"/>
              <a:gd name="connsiteY411" fmla="*/ 4086258 h 4481087"/>
              <a:gd name="connsiteX412" fmla="*/ 359294 w 5969001"/>
              <a:gd name="connsiteY412" fmla="*/ 4081443 h 4481087"/>
              <a:gd name="connsiteX413" fmla="*/ 386752 w 5969001"/>
              <a:gd name="connsiteY413" fmla="*/ 4071683 h 4481087"/>
              <a:gd name="connsiteX414" fmla="*/ 1002664 w 5969001"/>
              <a:gd name="connsiteY414" fmla="*/ 4052164 h 4481087"/>
              <a:gd name="connsiteX415" fmla="*/ 975207 w 5969001"/>
              <a:gd name="connsiteY415" fmla="*/ 4071683 h 4481087"/>
              <a:gd name="connsiteX416" fmla="*/ 893354 w 5969001"/>
              <a:gd name="connsiteY416" fmla="*/ 4077019 h 4481087"/>
              <a:gd name="connsiteX417" fmla="*/ 893224 w 5969001"/>
              <a:gd name="connsiteY417" fmla="*/ 4076628 h 4481087"/>
              <a:gd name="connsiteX418" fmla="*/ 975207 w 5969001"/>
              <a:gd name="connsiteY418" fmla="*/ 4098490 h 4481087"/>
              <a:gd name="connsiteX419" fmla="*/ 893224 w 5969001"/>
              <a:gd name="connsiteY419" fmla="*/ 4088731 h 4481087"/>
              <a:gd name="connsiteX420" fmla="*/ 893224 w 5969001"/>
              <a:gd name="connsiteY420" fmla="*/ 4110723 h 4481087"/>
              <a:gd name="connsiteX421" fmla="*/ 1057450 w 5969001"/>
              <a:gd name="connsiteY421" fmla="*/ 4086258 h 4481087"/>
              <a:gd name="connsiteX422" fmla="*/ 1029992 w 5969001"/>
              <a:gd name="connsiteY422" fmla="*/ 4071683 h 4481087"/>
              <a:gd name="connsiteX423" fmla="*/ 975207 w 5969001"/>
              <a:gd name="connsiteY423" fmla="*/ 4081443 h 4481087"/>
              <a:gd name="connsiteX424" fmla="*/ 1002664 w 5969001"/>
              <a:gd name="connsiteY424" fmla="*/ 4052164 h 4481087"/>
              <a:gd name="connsiteX425" fmla="*/ 647073 w 5969001"/>
              <a:gd name="connsiteY425" fmla="*/ 4040415 h 4481087"/>
              <a:gd name="connsiteX426" fmla="*/ 647275 w 5969001"/>
              <a:gd name="connsiteY426" fmla="*/ 4040582 h 4481087"/>
              <a:gd name="connsiteX427" fmla="*/ 646755 w 5969001"/>
              <a:gd name="connsiteY427" fmla="*/ 4040452 h 4481087"/>
              <a:gd name="connsiteX428" fmla="*/ 331837 w 5969001"/>
              <a:gd name="connsiteY428" fmla="*/ 4025487 h 4481087"/>
              <a:gd name="connsiteX429" fmla="*/ 331837 w 5969001"/>
              <a:gd name="connsiteY429" fmla="*/ 4025877 h 4481087"/>
              <a:gd name="connsiteX430" fmla="*/ 330350 w 5969001"/>
              <a:gd name="connsiteY430" fmla="*/ 4025750 h 4481087"/>
              <a:gd name="connsiteX431" fmla="*/ 960892 w 5969001"/>
              <a:gd name="connsiteY431" fmla="*/ 4018069 h 4481087"/>
              <a:gd name="connsiteX432" fmla="*/ 878909 w 5969001"/>
              <a:gd name="connsiteY432" fmla="*/ 4040061 h 4481087"/>
              <a:gd name="connsiteX433" fmla="*/ 933434 w 5969001"/>
              <a:gd name="connsiteY433" fmla="*/ 4052164 h 4481087"/>
              <a:gd name="connsiteX434" fmla="*/ 974556 w 5969001"/>
              <a:gd name="connsiteY434" fmla="*/ 4027829 h 4481087"/>
              <a:gd name="connsiteX435" fmla="*/ 1002014 w 5969001"/>
              <a:gd name="connsiteY435" fmla="*/ 4035116 h 4481087"/>
              <a:gd name="connsiteX436" fmla="*/ 988350 w 5969001"/>
              <a:gd name="connsiteY436" fmla="*/ 4047349 h 4481087"/>
              <a:gd name="connsiteX437" fmla="*/ 961673 w 5969001"/>
              <a:gd name="connsiteY437" fmla="*/ 4018460 h 4481087"/>
              <a:gd name="connsiteX438" fmla="*/ 5280606 w 5969001"/>
              <a:gd name="connsiteY438" fmla="*/ 4017939 h 4481087"/>
              <a:gd name="connsiteX439" fmla="*/ 5280606 w 5969001"/>
              <a:gd name="connsiteY439" fmla="*/ 4018200 h 4481087"/>
              <a:gd name="connsiteX440" fmla="*/ 5280439 w 5969001"/>
              <a:gd name="connsiteY440" fmla="*/ 4018197 h 4481087"/>
              <a:gd name="connsiteX441" fmla="*/ 5103107 w 5969001"/>
              <a:gd name="connsiteY441" fmla="*/ 4010392 h 4481087"/>
              <a:gd name="connsiteX442" fmla="*/ 5075779 w 5969001"/>
              <a:gd name="connsiteY442" fmla="*/ 4012344 h 4481087"/>
              <a:gd name="connsiteX443" fmla="*/ 5020864 w 5969001"/>
              <a:gd name="connsiteY443" fmla="*/ 4020152 h 4481087"/>
              <a:gd name="connsiteX444" fmla="*/ 5061985 w 5969001"/>
              <a:gd name="connsiteY444" fmla="*/ 4024055 h 4481087"/>
              <a:gd name="connsiteX445" fmla="*/ 5007460 w 5969001"/>
              <a:gd name="connsiteY445" fmla="*/ 4024055 h 4481087"/>
              <a:gd name="connsiteX446" fmla="*/ 5061985 w 5969001"/>
              <a:gd name="connsiteY446" fmla="*/ 4027829 h 4481087"/>
              <a:gd name="connsiteX447" fmla="*/ 5103107 w 5969001"/>
              <a:gd name="connsiteY447" fmla="*/ 4010392 h 4481087"/>
              <a:gd name="connsiteX448" fmla="*/ 592230 w 5969001"/>
              <a:gd name="connsiteY448" fmla="*/ 4008179 h 4481087"/>
              <a:gd name="connsiteX449" fmla="*/ 550978 w 5969001"/>
              <a:gd name="connsiteY449" fmla="*/ 4022884 h 4481087"/>
              <a:gd name="connsiteX450" fmla="*/ 605633 w 5969001"/>
              <a:gd name="connsiteY450" fmla="*/ 4022884 h 4481087"/>
              <a:gd name="connsiteX451" fmla="*/ 564642 w 5969001"/>
              <a:gd name="connsiteY451" fmla="*/ 4054506 h 4481087"/>
              <a:gd name="connsiteX452" fmla="*/ 605633 w 5969001"/>
              <a:gd name="connsiteY452" fmla="*/ 4054506 h 4481087"/>
              <a:gd name="connsiteX453" fmla="*/ 605633 w 5969001"/>
              <a:gd name="connsiteY453" fmla="*/ 4147030 h 4481087"/>
              <a:gd name="connsiteX454" fmla="*/ 633091 w 5969001"/>
              <a:gd name="connsiteY454" fmla="*/ 4059451 h 4481087"/>
              <a:gd name="connsiteX455" fmla="*/ 660549 w 5969001"/>
              <a:gd name="connsiteY455" fmla="*/ 4061793 h 4481087"/>
              <a:gd name="connsiteX456" fmla="*/ 633091 w 5969001"/>
              <a:gd name="connsiteY456" fmla="*/ 4049691 h 4481087"/>
              <a:gd name="connsiteX457" fmla="*/ 687746 w 5969001"/>
              <a:gd name="connsiteY457" fmla="*/ 4042404 h 4481087"/>
              <a:gd name="connsiteX458" fmla="*/ 715204 w 5969001"/>
              <a:gd name="connsiteY458" fmla="*/ 4047219 h 4481087"/>
              <a:gd name="connsiteX459" fmla="*/ 728868 w 5969001"/>
              <a:gd name="connsiteY459" fmla="*/ 4039931 h 4481087"/>
              <a:gd name="connsiteX460" fmla="*/ 685566 w 5969001"/>
              <a:gd name="connsiteY460" fmla="*/ 4035995 h 4481087"/>
              <a:gd name="connsiteX461" fmla="*/ 647073 w 5969001"/>
              <a:gd name="connsiteY461" fmla="*/ 4040415 h 4481087"/>
              <a:gd name="connsiteX462" fmla="*/ 622343 w 5969001"/>
              <a:gd name="connsiteY462" fmla="*/ 4019979 h 4481087"/>
              <a:gd name="connsiteX463" fmla="*/ 592230 w 5969001"/>
              <a:gd name="connsiteY463" fmla="*/ 4008179 h 4481087"/>
              <a:gd name="connsiteX464" fmla="*/ 318043 w 5969001"/>
              <a:gd name="connsiteY464" fmla="*/ 4005967 h 4481087"/>
              <a:gd name="connsiteX465" fmla="*/ 313235 w 5969001"/>
              <a:gd name="connsiteY465" fmla="*/ 4024280 h 4481087"/>
              <a:gd name="connsiteX466" fmla="*/ 330350 w 5969001"/>
              <a:gd name="connsiteY466" fmla="*/ 4025750 h 4481087"/>
              <a:gd name="connsiteX467" fmla="*/ 301014 w 5969001"/>
              <a:gd name="connsiteY467" fmla="*/ 4030936 h 4481087"/>
              <a:gd name="connsiteX468" fmla="*/ 222526 w 5969001"/>
              <a:gd name="connsiteY468" fmla="*/ 4049821 h 4481087"/>
              <a:gd name="connsiteX469" fmla="*/ 249724 w 5969001"/>
              <a:gd name="connsiteY469" fmla="*/ 4069341 h 4481087"/>
              <a:gd name="connsiteX470" fmla="*/ 318043 w 5969001"/>
              <a:gd name="connsiteY470" fmla="*/ 4005967 h 4481087"/>
              <a:gd name="connsiteX471" fmla="*/ 934215 w 5969001"/>
              <a:gd name="connsiteY471" fmla="*/ 3994125 h 4481087"/>
              <a:gd name="connsiteX472" fmla="*/ 975337 w 5969001"/>
              <a:gd name="connsiteY472" fmla="*/ 4016117 h 4481087"/>
              <a:gd name="connsiteX473" fmla="*/ 1002795 w 5969001"/>
              <a:gd name="connsiteY473" fmla="*/ 4016117 h 4481087"/>
              <a:gd name="connsiteX474" fmla="*/ 989651 w 5969001"/>
              <a:gd name="connsiteY474" fmla="*/ 3994125 h 4481087"/>
              <a:gd name="connsiteX475" fmla="*/ 5143578 w 5969001"/>
              <a:gd name="connsiteY475" fmla="*/ 3946497 h 4481087"/>
              <a:gd name="connsiteX476" fmla="*/ 5143578 w 5969001"/>
              <a:gd name="connsiteY476" fmla="*/ 3947018 h 4481087"/>
              <a:gd name="connsiteX477" fmla="*/ 5130565 w 5969001"/>
              <a:gd name="connsiteY477" fmla="*/ 3972263 h 4481087"/>
              <a:gd name="connsiteX478" fmla="*/ 5185220 w 5969001"/>
              <a:gd name="connsiteY478" fmla="*/ 3970311 h 4481087"/>
              <a:gd name="connsiteX479" fmla="*/ 5143578 w 5969001"/>
              <a:gd name="connsiteY479" fmla="*/ 3946497 h 4481087"/>
              <a:gd name="connsiteX480" fmla="*/ 961673 w 5969001"/>
              <a:gd name="connsiteY480" fmla="*/ 3943113 h 4481087"/>
              <a:gd name="connsiteX481" fmla="*/ 961673 w 5969001"/>
              <a:gd name="connsiteY481" fmla="*/ 3989440 h 4481087"/>
              <a:gd name="connsiteX482" fmla="*/ 948660 w 5969001"/>
              <a:gd name="connsiteY482" fmla="*/ 3979680 h 4481087"/>
              <a:gd name="connsiteX483" fmla="*/ 989651 w 5969001"/>
              <a:gd name="connsiteY483" fmla="*/ 3982153 h 4481087"/>
              <a:gd name="connsiteX484" fmla="*/ 948530 w 5969001"/>
              <a:gd name="connsiteY484" fmla="*/ 3972393 h 4481087"/>
              <a:gd name="connsiteX485" fmla="*/ 989651 w 5969001"/>
              <a:gd name="connsiteY485" fmla="*/ 3967448 h 4481087"/>
              <a:gd name="connsiteX486" fmla="*/ 961673 w 5969001"/>
              <a:gd name="connsiteY486" fmla="*/ 3943113 h 4481087"/>
              <a:gd name="connsiteX487" fmla="*/ 5239485 w 5969001"/>
              <a:gd name="connsiteY487" fmla="*/ 3931011 h 4481087"/>
              <a:gd name="connsiteX488" fmla="*/ 5240135 w 5969001"/>
              <a:gd name="connsiteY488" fmla="*/ 3931011 h 4481087"/>
              <a:gd name="connsiteX489" fmla="*/ 5185480 w 5969001"/>
              <a:gd name="connsiteY489" fmla="*/ 3942723 h 4481087"/>
              <a:gd name="connsiteX490" fmla="*/ 5239485 w 5969001"/>
              <a:gd name="connsiteY490" fmla="*/ 3931011 h 4481087"/>
              <a:gd name="connsiteX491" fmla="*/ 1276591 w 5969001"/>
              <a:gd name="connsiteY491" fmla="*/ 3916176 h 4481087"/>
              <a:gd name="connsiteX492" fmla="*/ 1276591 w 5969001"/>
              <a:gd name="connsiteY492" fmla="*/ 3925936 h 4481087"/>
              <a:gd name="connsiteX493" fmla="*/ 1331246 w 5969001"/>
              <a:gd name="connsiteY493" fmla="*/ 3928409 h 4481087"/>
              <a:gd name="connsiteX494" fmla="*/ 1318233 w 5969001"/>
              <a:gd name="connsiteY494" fmla="*/ 3916176 h 4481087"/>
              <a:gd name="connsiteX495" fmla="*/ 1317582 w 5969001"/>
              <a:gd name="connsiteY495" fmla="*/ 3921121 h 4481087"/>
              <a:gd name="connsiteX496" fmla="*/ 1276591 w 5969001"/>
              <a:gd name="connsiteY496" fmla="*/ 3916176 h 4481087"/>
              <a:gd name="connsiteX497" fmla="*/ 852102 w 5969001"/>
              <a:gd name="connsiteY497" fmla="*/ 3896787 h 4481087"/>
              <a:gd name="connsiteX498" fmla="*/ 865896 w 5969001"/>
              <a:gd name="connsiteY498" fmla="*/ 3918779 h 4481087"/>
              <a:gd name="connsiteX499" fmla="*/ 906888 w 5969001"/>
              <a:gd name="connsiteY499" fmla="*/ 3925936 h 4481087"/>
              <a:gd name="connsiteX500" fmla="*/ 906888 w 5969001"/>
              <a:gd name="connsiteY500" fmla="*/ 3926066 h 4481087"/>
              <a:gd name="connsiteX501" fmla="*/ 934215 w 5969001"/>
              <a:gd name="connsiteY501" fmla="*/ 3923594 h 4481087"/>
              <a:gd name="connsiteX502" fmla="*/ 906888 w 5969001"/>
              <a:gd name="connsiteY502" fmla="*/ 3899259 h 4481087"/>
              <a:gd name="connsiteX503" fmla="*/ 852102 w 5969001"/>
              <a:gd name="connsiteY503" fmla="*/ 3896787 h 4481087"/>
              <a:gd name="connsiteX504" fmla="*/ 770640 w 5969001"/>
              <a:gd name="connsiteY504" fmla="*/ 3853193 h 4481087"/>
              <a:gd name="connsiteX505" fmla="*/ 701930 w 5969001"/>
              <a:gd name="connsiteY505" fmla="*/ 3858138 h 4481087"/>
              <a:gd name="connsiteX506" fmla="*/ 729388 w 5969001"/>
              <a:gd name="connsiteY506" fmla="*/ 3867897 h 4481087"/>
              <a:gd name="connsiteX507" fmla="*/ 770640 w 5969001"/>
              <a:gd name="connsiteY507" fmla="*/ 3863083 h 4481087"/>
              <a:gd name="connsiteX508" fmla="*/ 811501 w 5969001"/>
              <a:gd name="connsiteY508" fmla="*/ 3894704 h 4481087"/>
              <a:gd name="connsiteX509" fmla="*/ 824514 w 5969001"/>
              <a:gd name="connsiteY509" fmla="*/ 3875185 h 4481087"/>
              <a:gd name="connsiteX510" fmla="*/ 865766 w 5969001"/>
              <a:gd name="connsiteY510" fmla="*/ 3880000 h 4481087"/>
              <a:gd name="connsiteX511" fmla="*/ 865766 w 5969001"/>
              <a:gd name="connsiteY511" fmla="*/ 3865425 h 4481087"/>
              <a:gd name="connsiteX512" fmla="*/ 879560 w 5969001"/>
              <a:gd name="connsiteY512" fmla="*/ 3865425 h 4481087"/>
              <a:gd name="connsiteX513" fmla="*/ 852102 w 5969001"/>
              <a:gd name="connsiteY513" fmla="*/ 3857747 h 4481087"/>
              <a:gd name="connsiteX514" fmla="*/ 852102 w 5969001"/>
              <a:gd name="connsiteY514" fmla="*/ 3858138 h 4481087"/>
              <a:gd name="connsiteX515" fmla="*/ 783653 w 5969001"/>
              <a:gd name="connsiteY515" fmla="*/ 3867897 h 4481087"/>
              <a:gd name="connsiteX516" fmla="*/ 770640 w 5969001"/>
              <a:gd name="connsiteY516" fmla="*/ 3853193 h 4481087"/>
              <a:gd name="connsiteX517" fmla="*/ 5034267 w 5969001"/>
              <a:gd name="connsiteY517" fmla="*/ 3845905 h 4481087"/>
              <a:gd name="connsiteX518" fmla="*/ 5034267 w 5969001"/>
              <a:gd name="connsiteY518" fmla="*/ 3846426 h 4481087"/>
              <a:gd name="connsiteX519" fmla="*/ 5034267 w 5969001"/>
              <a:gd name="connsiteY519" fmla="*/ 3856056 h 4481087"/>
              <a:gd name="connsiteX520" fmla="*/ 5102586 w 5969001"/>
              <a:gd name="connsiteY520" fmla="*/ 3858008 h 4481087"/>
              <a:gd name="connsiteX521" fmla="*/ 5116250 w 5969001"/>
              <a:gd name="connsiteY521" fmla="*/ 3848248 h 4481087"/>
              <a:gd name="connsiteX522" fmla="*/ 5034267 w 5969001"/>
              <a:gd name="connsiteY522" fmla="*/ 3845905 h 4481087"/>
              <a:gd name="connsiteX523" fmla="*/ 5321598 w 5969001"/>
              <a:gd name="connsiteY523" fmla="*/ 3841974 h 4481087"/>
              <a:gd name="connsiteX524" fmla="*/ 5321858 w 5969001"/>
              <a:gd name="connsiteY524" fmla="*/ 3842001 h 4481087"/>
              <a:gd name="connsiteX525" fmla="*/ 5321728 w 5969001"/>
              <a:gd name="connsiteY525" fmla="*/ 3842001 h 4481087"/>
              <a:gd name="connsiteX526" fmla="*/ 838438 w 5969001"/>
              <a:gd name="connsiteY526" fmla="*/ 3838227 h 4481087"/>
              <a:gd name="connsiteX527" fmla="*/ 835584 w 5969001"/>
              <a:gd name="connsiteY527" fmla="*/ 3839153 h 4481087"/>
              <a:gd name="connsiteX528" fmla="*/ 816281 w 5969001"/>
              <a:gd name="connsiteY528" fmla="*/ 3840131 h 4481087"/>
              <a:gd name="connsiteX529" fmla="*/ 783653 w 5969001"/>
              <a:gd name="connsiteY529" fmla="*/ 3848768 h 4481087"/>
              <a:gd name="connsiteX530" fmla="*/ 824645 w 5969001"/>
              <a:gd name="connsiteY530" fmla="*/ 3848768 h 4481087"/>
              <a:gd name="connsiteX531" fmla="*/ 838438 w 5969001"/>
              <a:gd name="connsiteY531" fmla="*/ 3853583 h 4481087"/>
              <a:gd name="connsiteX532" fmla="*/ 829234 w 5969001"/>
              <a:gd name="connsiteY532" fmla="*/ 3841212 h 4481087"/>
              <a:gd name="connsiteX533" fmla="*/ 835584 w 5969001"/>
              <a:gd name="connsiteY533" fmla="*/ 3839153 h 4481087"/>
              <a:gd name="connsiteX534" fmla="*/ 838438 w 5969001"/>
              <a:gd name="connsiteY534" fmla="*/ 3839008 h 4481087"/>
              <a:gd name="connsiteX535" fmla="*/ 5266942 w 5969001"/>
              <a:gd name="connsiteY535" fmla="*/ 3830420 h 4481087"/>
              <a:gd name="connsiteX536" fmla="*/ 5321598 w 5969001"/>
              <a:gd name="connsiteY536" fmla="*/ 3841974 h 4481087"/>
              <a:gd name="connsiteX537" fmla="*/ 5298985 w 5969001"/>
              <a:gd name="connsiteY537" fmla="*/ 3839588 h 4481087"/>
              <a:gd name="connsiteX538" fmla="*/ 5266942 w 5969001"/>
              <a:gd name="connsiteY538" fmla="*/ 3830420 h 4481087"/>
              <a:gd name="connsiteX539" fmla="*/ 1029992 w 5969001"/>
              <a:gd name="connsiteY539" fmla="*/ 3816365 h 4481087"/>
              <a:gd name="connsiteX540" fmla="*/ 989001 w 5969001"/>
              <a:gd name="connsiteY540" fmla="*/ 3828468 h 4481087"/>
              <a:gd name="connsiteX541" fmla="*/ 1057450 w 5969001"/>
              <a:gd name="connsiteY541" fmla="*/ 3828468 h 4481087"/>
              <a:gd name="connsiteX542" fmla="*/ 1030122 w 5969001"/>
              <a:gd name="connsiteY542" fmla="*/ 3816365 h 4481087"/>
              <a:gd name="connsiteX543" fmla="*/ 550978 w 5969001"/>
              <a:gd name="connsiteY543" fmla="*/ 3813893 h 4481087"/>
              <a:gd name="connsiteX544" fmla="*/ 550978 w 5969001"/>
              <a:gd name="connsiteY544" fmla="*/ 3814543 h 4481087"/>
              <a:gd name="connsiteX545" fmla="*/ 510117 w 5969001"/>
              <a:gd name="connsiteY545" fmla="*/ 3829118 h 4481087"/>
              <a:gd name="connsiteX546" fmla="*/ 564642 w 5969001"/>
              <a:gd name="connsiteY546" fmla="*/ 3819358 h 4481087"/>
              <a:gd name="connsiteX547" fmla="*/ 550978 w 5969001"/>
              <a:gd name="connsiteY547" fmla="*/ 3813893 h 4481087"/>
              <a:gd name="connsiteX548" fmla="*/ 633611 w 5969001"/>
              <a:gd name="connsiteY548" fmla="*/ 3799448 h 4481087"/>
              <a:gd name="connsiteX549" fmla="*/ 619427 w 5969001"/>
              <a:gd name="connsiteY549" fmla="*/ 3816365 h 4481087"/>
              <a:gd name="connsiteX550" fmla="*/ 619948 w 5969001"/>
              <a:gd name="connsiteY550" fmla="*/ 3816495 h 4481087"/>
              <a:gd name="connsiteX551" fmla="*/ 674733 w 5969001"/>
              <a:gd name="connsiteY551" fmla="*/ 3811550 h 4481087"/>
              <a:gd name="connsiteX552" fmla="*/ 633611 w 5969001"/>
              <a:gd name="connsiteY552" fmla="*/ 3799448 h 4481087"/>
              <a:gd name="connsiteX553" fmla="*/ 5225821 w 5969001"/>
              <a:gd name="connsiteY553" fmla="*/ 3795544 h 4481087"/>
              <a:gd name="connsiteX554" fmla="*/ 5253279 w 5969001"/>
              <a:gd name="connsiteY554" fmla="*/ 3805174 h 4481087"/>
              <a:gd name="connsiteX555" fmla="*/ 5225821 w 5969001"/>
              <a:gd name="connsiteY555" fmla="*/ 3799448 h 4481087"/>
              <a:gd name="connsiteX556" fmla="*/ 5211897 w 5969001"/>
              <a:gd name="connsiteY556" fmla="*/ 3803222 h 4481087"/>
              <a:gd name="connsiteX557" fmla="*/ 5225821 w 5969001"/>
              <a:gd name="connsiteY557" fmla="*/ 3795544 h 4481087"/>
              <a:gd name="connsiteX558" fmla="*/ 756456 w 5969001"/>
              <a:gd name="connsiteY558" fmla="*/ 3785524 h 4481087"/>
              <a:gd name="connsiteX559" fmla="*/ 674212 w 5969001"/>
              <a:gd name="connsiteY559" fmla="*/ 3792811 h 4481087"/>
              <a:gd name="connsiteX560" fmla="*/ 715204 w 5969001"/>
              <a:gd name="connsiteY560" fmla="*/ 3809859 h 4481087"/>
              <a:gd name="connsiteX561" fmla="*/ 810981 w 5969001"/>
              <a:gd name="connsiteY561" fmla="*/ 3809859 h 4481087"/>
              <a:gd name="connsiteX562" fmla="*/ 825419 w 5969001"/>
              <a:gd name="connsiteY562" fmla="*/ 3796628 h 4481087"/>
              <a:gd name="connsiteX563" fmla="*/ 836301 w 5969001"/>
              <a:gd name="connsiteY563" fmla="*/ 3792786 h 4481087"/>
              <a:gd name="connsiteX564" fmla="*/ 838438 w 5969001"/>
              <a:gd name="connsiteY564" fmla="*/ 3792811 h 4481087"/>
              <a:gd name="connsiteX565" fmla="*/ 838438 w 5969001"/>
              <a:gd name="connsiteY565" fmla="*/ 3792031 h 4481087"/>
              <a:gd name="connsiteX566" fmla="*/ 836301 w 5969001"/>
              <a:gd name="connsiteY566" fmla="*/ 3792786 h 4481087"/>
              <a:gd name="connsiteX567" fmla="*/ 812656 w 5969001"/>
              <a:gd name="connsiteY567" fmla="*/ 3792502 h 4481087"/>
              <a:gd name="connsiteX568" fmla="*/ 797317 w 5969001"/>
              <a:gd name="connsiteY568" fmla="*/ 3790339 h 4481087"/>
              <a:gd name="connsiteX569" fmla="*/ 810981 w 5969001"/>
              <a:gd name="connsiteY569" fmla="*/ 3787866 h 4481087"/>
              <a:gd name="connsiteX570" fmla="*/ 770119 w 5969001"/>
              <a:gd name="connsiteY570" fmla="*/ 3795154 h 4481087"/>
              <a:gd name="connsiteX571" fmla="*/ 797317 w 5969001"/>
              <a:gd name="connsiteY571" fmla="*/ 3802441 h 4481087"/>
              <a:gd name="connsiteX572" fmla="*/ 756456 w 5969001"/>
              <a:gd name="connsiteY572" fmla="*/ 3785524 h 4481087"/>
              <a:gd name="connsiteX573" fmla="*/ 510117 w 5969001"/>
              <a:gd name="connsiteY573" fmla="*/ 3782921 h 4481087"/>
              <a:gd name="connsiteX574" fmla="*/ 468865 w 5969001"/>
              <a:gd name="connsiteY574" fmla="*/ 3787736 h 4481087"/>
              <a:gd name="connsiteX575" fmla="*/ 510117 w 5969001"/>
              <a:gd name="connsiteY575" fmla="*/ 3814543 h 4481087"/>
              <a:gd name="connsiteX576" fmla="*/ 564642 w 5969001"/>
              <a:gd name="connsiteY576" fmla="*/ 3799969 h 4481087"/>
              <a:gd name="connsiteX577" fmla="*/ 510117 w 5969001"/>
              <a:gd name="connsiteY577" fmla="*/ 3782921 h 4481087"/>
              <a:gd name="connsiteX578" fmla="*/ 5431168 w 5969001"/>
              <a:gd name="connsiteY578" fmla="*/ 3782011 h 4481087"/>
              <a:gd name="connsiteX579" fmla="*/ 5431168 w 5969001"/>
              <a:gd name="connsiteY579" fmla="*/ 3787216 h 4481087"/>
              <a:gd name="connsiteX580" fmla="*/ 5266812 w 5969001"/>
              <a:gd name="connsiteY580" fmla="*/ 3787216 h 4481087"/>
              <a:gd name="connsiteX581" fmla="*/ 5431168 w 5969001"/>
              <a:gd name="connsiteY581" fmla="*/ 3782011 h 4481087"/>
              <a:gd name="connsiteX582" fmla="*/ 921072 w 5969001"/>
              <a:gd name="connsiteY582" fmla="*/ 3752991 h 4481087"/>
              <a:gd name="connsiteX583" fmla="*/ 989651 w 5969001"/>
              <a:gd name="connsiteY583" fmla="*/ 3767566 h 4481087"/>
              <a:gd name="connsiteX584" fmla="*/ 989651 w 5969001"/>
              <a:gd name="connsiteY584" fmla="*/ 3752991 h 4481087"/>
              <a:gd name="connsiteX585" fmla="*/ 948530 w 5969001"/>
              <a:gd name="connsiteY585" fmla="*/ 3757936 h 4481087"/>
              <a:gd name="connsiteX586" fmla="*/ 921072 w 5969001"/>
              <a:gd name="connsiteY586" fmla="*/ 3752991 h 4481087"/>
              <a:gd name="connsiteX587" fmla="*/ 345630 w 5969001"/>
              <a:gd name="connsiteY587" fmla="*/ 3745704 h 4481087"/>
              <a:gd name="connsiteX588" fmla="*/ 345630 w 5969001"/>
              <a:gd name="connsiteY588" fmla="*/ 3746094 h 4481087"/>
              <a:gd name="connsiteX589" fmla="*/ 427874 w 5969001"/>
              <a:gd name="connsiteY589" fmla="*/ 3753382 h 4481087"/>
              <a:gd name="connsiteX590" fmla="*/ 413949 w 5969001"/>
              <a:gd name="connsiteY590" fmla="*/ 3767956 h 4481087"/>
              <a:gd name="connsiteX591" fmla="*/ 400286 w 5969001"/>
              <a:gd name="connsiteY591" fmla="*/ 3755854 h 4481087"/>
              <a:gd name="connsiteX592" fmla="*/ 345630 w 5969001"/>
              <a:gd name="connsiteY592" fmla="*/ 3775374 h 4481087"/>
              <a:gd name="connsiteX593" fmla="*/ 331837 w 5969001"/>
              <a:gd name="connsiteY593" fmla="*/ 3758327 h 4481087"/>
              <a:gd name="connsiteX594" fmla="*/ 345630 w 5969001"/>
              <a:gd name="connsiteY594" fmla="*/ 3745704 h 4481087"/>
              <a:gd name="connsiteX595" fmla="*/ 5499618 w 5969001"/>
              <a:gd name="connsiteY595" fmla="*/ 3732951 h 4481087"/>
              <a:gd name="connsiteX596" fmla="*/ 5568067 w 5969001"/>
              <a:gd name="connsiteY596" fmla="*/ 3734903 h 4481087"/>
              <a:gd name="connsiteX597" fmla="*/ 5595263 w 5969001"/>
              <a:gd name="connsiteY597" fmla="*/ 3748437 h 4481087"/>
              <a:gd name="connsiteX598" fmla="*/ 5526944 w 5969001"/>
              <a:gd name="connsiteY598" fmla="*/ 3748437 h 4481087"/>
              <a:gd name="connsiteX599" fmla="*/ 5540738 w 5969001"/>
              <a:gd name="connsiteY599" fmla="*/ 3742711 h 4481087"/>
              <a:gd name="connsiteX600" fmla="*/ 5472160 w 5969001"/>
              <a:gd name="connsiteY600" fmla="*/ 3752341 h 4481087"/>
              <a:gd name="connsiteX601" fmla="*/ 5431168 w 5969001"/>
              <a:gd name="connsiteY601" fmla="*/ 3744663 h 4481087"/>
              <a:gd name="connsiteX602" fmla="*/ 5499618 w 5969001"/>
              <a:gd name="connsiteY602" fmla="*/ 3732951 h 4481087"/>
              <a:gd name="connsiteX603" fmla="*/ 439535 w 5969001"/>
              <a:gd name="connsiteY603" fmla="*/ 3729671 h 4481087"/>
              <a:gd name="connsiteX604" fmla="*/ 469125 w 5969001"/>
              <a:gd name="connsiteY604" fmla="*/ 3740889 h 4481087"/>
              <a:gd name="connsiteX605" fmla="*/ 441667 w 5969001"/>
              <a:gd name="connsiteY605" fmla="*/ 3743231 h 4481087"/>
              <a:gd name="connsiteX606" fmla="*/ 428654 w 5969001"/>
              <a:gd name="connsiteY606" fmla="*/ 3731129 h 4481087"/>
              <a:gd name="connsiteX607" fmla="*/ 439535 w 5969001"/>
              <a:gd name="connsiteY607" fmla="*/ 3729671 h 4481087"/>
              <a:gd name="connsiteX608" fmla="*/ 5266812 w 5969001"/>
              <a:gd name="connsiteY608" fmla="*/ 3723842 h 4481087"/>
              <a:gd name="connsiteX609" fmla="*/ 5266942 w 5969001"/>
              <a:gd name="connsiteY609" fmla="*/ 3723842 h 4481087"/>
              <a:gd name="connsiteX610" fmla="*/ 5253929 w 5969001"/>
              <a:gd name="connsiteY610" fmla="*/ 3735424 h 4481087"/>
              <a:gd name="connsiteX611" fmla="*/ 5266812 w 5969001"/>
              <a:gd name="connsiteY611" fmla="*/ 3723842 h 4481087"/>
              <a:gd name="connsiteX612" fmla="*/ 5130825 w 5969001"/>
              <a:gd name="connsiteY612" fmla="*/ 3721890 h 4481087"/>
              <a:gd name="connsiteX613" fmla="*/ 5198493 w 5969001"/>
              <a:gd name="connsiteY613" fmla="*/ 3741280 h 4481087"/>
              <a:gd name="connsiteX614" fmla="*/ 5199144 w 5969001"/>
              <a:gd name="connsiteY614" fmla="*/ 3741280 h 4481087"/>
              <a:gd name="connsiteX615" fmla="*/ 5158022 w 5969001"/>
              <a:gd name="connsiteY615" fmla="*/ 3747136 h 4481087"/>
              <a:gd name="connsiteX616" fmla="*/ 5130825 w 5969001"/>
              <a:gd name="connsiteY616" fmla="*/ 3721890 h 4481087"/>
              <a:gd name="connsiteX617" fmla="*/ 5075779 w 5969001"/>
              <a:gd name="connsiteY617" fmla="*/ 3710308 h 4481087"/>
              <a:gd name="connsiteX618" fmla="*/ 5034788 w 5969001"/>
              <a:gd name="connsiteY618" fmla="*/ 3719938 h 4481087"/>
              <a:gd name="connsiteX619" fmla="*/ 5075779 w 5969001"/>
              <a:gd name="connsiteY619" fmla="*/ 3710308 h 4481087"/>
              <a:gd name="connsiteX620" fmla="*/ 729388 w 5969001"/>
              <a:gd name="connsiteY620" fmla="*/ 3706794 h 4481087"/>
              <a:gd name="connsiteX621" fmla="*/ 715724 w 5969001"/>
              <a:gd name="connsiteY621" fmla="*/ 3718897 h 4481087"/>
              <a:gd name="connsiteX622" fmla="*/ 756976 w 5969001"/>
              <a:gd name="connsiteY622" fmla="*/ 3721369 h 4481087"/>
              <a:gd name="connsiteX623" fmla="*/ 729388 w 5969001"/>
              <a:gd name="connsiteY623" fmla="*/ 3706794 h 4481087"/>
              <a:gd name="connsiteX624" fmla="*/ 4870432 w 5969001"/>
              <a:gd name="connsiteY624" fmla="*/ 3702500 h 4481087"/>
              <a:gd name="connsiteX625" fmla="*/ 4993146 w 5969001"/>
              <a:gd name="connsiteY625" fmla="*/ 3706404 h 4481087"/>
              <a:gd name="connsiteX626" fmla="*/ 4993666 w 5969001"/>
              <a:gd name="connsiteY626" fmla="*/ 3706404 h 4481087"/>
              <a:gd name="connsiteX627" fmla="*/ 4979872 w 5969001"/>
              <a:gd name="connsiteY627" fmla="*/ 3714212 h 4481087"/>
              <a:gd name="connsiteX628" fmla="*/ 4815646 w 5969001"/>
              <a:gd name="connsiteY628" fmla="*/ 3714212 h 4481087"/>
              <a:gd name="connsiteX629" fmla="*/ 4870432 w 5969001"/>
              <a:gd name="connsiteY629" fmla="*/ 3702500 h 4481087"/>
              <a:gd name="connsiteX630" fmla="*/ 408858 w 5969001"/>
              <a:gd name="connsiteY630" fmla="*/ 3698466 h 4481087"/>
              <a:gd name="connsiteX631" fmla="*/ 441407 w 5969001"/>
              <a:gd name="connsiteY631" fmla="*/ 3699377 h 4481087"/>
              <a:gd name="connsiteX632" fmla="*/ 442188 w 5969001"/>
              <a:gd name="connsiteY632" fmla="*/ 3699377 h 4481087"/>
              <a:gd name="connsiteX633" fmla="*/ 401066 w 5969001"/>
              <a:gd name="connsiteY633" fmla="*/ 3716424 h 4481087"/>
              <a:gd name="connsiteX634" fmla="*/ 373869 w 5969001"/>
              <a:gd name="connsiteY634" fmla="*/ 3701849 h 4481087"/>
              <a:gd name="connsiteX635" fmla="*/ 408858 w 5969001"/>
              <a:gd name="connsiteY635" fmla="*/ 3698466 h 4481087"/>
              <a:gd name="connsiteX636" fmla="*/ 4856768 w 5969001"/>
              <a:gd name="connsiteY636" fmla="*/ 3679988 h 4481087"/>
              <a:gd name="connsiteX637" fmla="*/ 4883575 w 5969001"/>
              <a:gd name="connsiteY637" fmla="*/ 3690919 h 4481087"/>
              <a:gd name="connsiteX638" fmla="*/ 4884096 w 5969001"/>
              <a:gd name="connsiteY638" fmla="*/ 3691569 h 4481087"/>
              <a:gd name="connsiteX639" fmla="*/ 4856768 w 5969001"/>
              <a:gd name="connsiteY639" fmla="*/ 3679988 h 4481087"/>
              <a:gd name="connsiteX640" fmla="*/ 1030642 w 5969001"/>
              <a:gd name="connsiteY640" fmla="*/ 3679987 h 4481087"/>
              <a:gd name="connsiteX641" fmla="*/ 1058100 w 5969001"/>
              <a:gd name="connsiteY641" fmla="*/ 3697035 h 4481087"/>
              <a:gd name="connsiteX642" fmla="*/ 989651 w 5969001"/>
              <a:gd name="connsiteY642" fmla="*/ 3697035 h 4481087"/>
              <a:gd name="connsiteX643" fmla="*/ 1085558 w 5969001"/>
              <a:gd name="connsiteY643" fmla="*/ 3697035 h 4481087"/>
              <a:gd name="connsiteX644" fmla="*/ 1030642 w 5969001"/>
              <a:gd name="connsiteY644" fmla="*/ 3679987 h 4481087"/>
              <a:gd name="connsiteX645" fmla="*/ 852102 w 5969001"/>
              <a:gd name="connsiteY645" fmla="*/ 3670748 h 4481087"/>
              <a:gd name="connsiteX646" fmla="*/ 797317 w 5969001"/>
              <a:gd name="connsiteY646" fmla="*/ 3682850 h 4481087"/>
              <a:gd name="connsiteX647" fmla="*/ 852102 w 5969001"/>
              <a:gd name="connsiteY647" fmla="*/ 3670748 h 4481087"/>
              <a:gd name="connsiteX648" fmla="*/ 879690 w 5969001"/>
              <a:gd name="connsiteY648" fmla="*/ 3669967 h 4481087"/>
              <a:gd name="connsiteX649" fmla="*/ 852102 w 5969001"/>
              <a:gd name="connsiteY649" fmla="*/ 3677515 h 4481087"/>
              <a:gd name="connsiteX650" fmla="*/ 852102 w 5969001"/>
              <a:gd name="connsiteY650" fmla="*/ 3677255 h 4481087"/>
              <a:gd name="connsiteX651" fmla="*/ 838438 w 5969001"/>
              <a:gd name="connsiteY651" fmla="*/ 3689357 h 4481087"/>
              <a:gd name="connsiteX652" fmla="*/ 879690 w 5969001"/>
              <a:gd name="connsiteY652" fmla="*/ 3669967 h 4481087"/>
              <a:gd name="connsiteX653" fmla="*/ 4938360 w 5969001"/>
              <a:gd name="connsiteY653" fmla="*/ 3665803 h 4481087"/>
              <a:gd name="connsiteX654" fmla="*/ 5143578 w 5969001"/>
              <a:gd name="connsiteY654" fmla="*/ 3687015 h 4481087"/>
              <a:gd name="connsiteX655" fmla="*/ 4938360 w 5969001"/>
              <a:gd name="connsiteY655" fmla="*/ 3665803 h 4481087"/>
              <a:gd name="connsiteX656" fmla="*/ 5211636 w 5969001"/>
              <a:gd name="connsiteY656" fmla="*/ 3664892 h 4481087"/>
              <a:gd name="connsiteX657" fmla="*/ 5280606 w 5969001"/>
              <a:gd name="connsiteY657" fmla="*/ 3706404 h 4481087"/>
              <a:gd name="connsiteX658" fmla="*/ 5280346 w 5969001"/>
              <a:gd name="connsiteY658" fmla="*/ 3705884 h 4481087"/>
              <a:gd name="connsiteX659" fmla="*/ 5211636 w 5969001"/>
              <a:gd name="connsiteY659" fmla="*/ 3703932 h 4481087"/>
              <a:gd name="connsiteX660" fmla="*/ 5211636 w 5969001"/>
              <a:gd name="connsiteY660" fmla="*/ 3664892 h 4481087"/>
              <a:gd name="connsiteX661" fmla="*/ 729388 w 5969001"/>
              <a:gd name="connsiteY661" fmla="*/ 3662940 h 4481087"/>
              <a:gd name="connsiteX662" fmla="*/ 701930 w 5969001"/>
              <a:gd name="connsiteY662" fmla="*/ 3665283 h 4481087"/>
              <a:gd name="connsiteX663" fmla="*/ 701930 w 5969001"/>
              <a:gd name="connsiteY663" fmla="*/ 3682330 h 4481087"/>
              <a:gd name="connsiteX664" fmla="*/ 756976 w 5969001"/>
              <a:gd name="connsiteY664" fmla="*/ 3665283 h 4481087"/>
              <a:gd name="connsiteX665" fmla="*/ 729388 w 5969001"/>
              <a:gd name="connsiteY665" fmla="*/ 3662940 h 4481087"/>
              <a:gd name="connsiteX666" fmla="*/ 5253279 w 5969001"/>
              <a:gd name="connsiteY666" fmla="*/ 3661888 h 4481087"/>
              <a:gd name="connsiteX667" fmla="*/ 5253929 w 5969001"/>
              <a:gd name="connsiteY667" fmla="*/ 3661899 h 4481087"/>
              <a:gd name="connsiteX668" fmla="*/ 5253279 w 5969001"/>
              <a:gd name="connsiteY668" fmla="*/ 3661899 h 4481087"/>
              <a:gd name="connsiteX669" fmla="*/ 497234 w 5969001"/>
              <a:gd name="connsiteY669" fmla="*/ 3660468 h 4481087"/>
              <a:gd name="connsiteX670" fmla="*/ 605633 w 5969001"/>
              <a:gd name="connsiteY670" fmla="*/ 3672570 h 4481087"/>
              <a:gd name="connsiteX671" fmla="*/ 578306 w 5969001"/>
              <a:gd name="connsiteY671" fmla="*/ 3677515 h 4481087"/>
              <a:gd name="connsiteX672" fmla="*/ 565292 w 5969001"/>
              <a:gd name="connsiteY672" fmla="*/ 3672570 h 4481087"/>
              <a:gd name="connsiteX673" fmla="*/ 537835 w 5969001"/>
              <a:gd name="connsiteY673" fmla="*/ 3675042 h 4481087"/>
              <a:gd name="connsiteX674" fmla="*/ 537835 w 5969001"/>
              <a:gd name="connsiteY674" fmla="*/ 3692090 h 4481087"/>
              <a:gd name="connsiteX675" fmla="*/ 524821 w 5969001"/>
              <a:gd name="connsiteY675" fmla="*/ 3665283 h 4481087"/>
              <a:gd name="connsiteX676" fmla="*/ 511808 w 5969001"/>
              <a:gd name="connsiteY676" fmla="*/ 3670228 h 4481087"/>
              <a:gd name="connsiteX677" fmla="*/ 484220 w 5969001"/>
              <a:gd name="connsiteY677" fmla="*/ 3662940 h 4481087"/>
              <a:gd name="connsiteX678" fmla="*/ 497234 w 5969001"/>
              <a:gd name="connsiteY678" fmla="*/ 3660468 h 4481087"/>
              <a:gd name="connsiteX679" fmla="*/ 4911553 w 5969001"/>
              <a:gd name="connsiteY679" fmla="*/ 3654742 h 4481087"/>
              <a:gd name="connsiteX680" fmla="*/ 4911553 w 5969001"/>
              <a:gd name="connsiteY680" fmla="*/ 3666454 h 4481087"/>
              <a:gd name="connsiteX681" fmla="*/ 4904593 w 5969001"/>
              <a:gd name="connsiteY681" fmla="*/ 3668349 h 4481087"/>
              <a:gd name="connsiteX682" fmla="*/ 4885674 w 5969001"/>
              <a:gd name="connsiteY682" fmla="*/ 3668536 h 4481087"/>
              <a:gd name="connsiteX683" fmla="*/ 4882458 w 5969001"/>
              <a:gd name="connsiteY683" fmla="*/ 3672479 h 4481087"/>
              <a:gd name="connsiteX684" fmla="*/ 4819159 w 5969001"/>
              <a:gd name="connsiteY684" fmla="*/ 3680768 h 4481087"/>
              <a:gd name="connsiteX685" fmla="*/ 4861432 w 5969001"/>
              <a:gd name="connsiteY685" fmla="*/ 3668727 h 4481087"/>
              <a:gd name="connsiteX686" fmla="*/ 4866748 w 5969001"/>
              <a:gd name="connsiteY686" fmla="*/ 3668210 h 4481087"/>
              <a:gd name="connsiteX687" fmla="*/ 4862565 w 5969001"/>
              <a:gd name="connsiteY687" fmla="*/ 3668138 h 4481087"/>
              <a:gd name="connsiteX688" fmla="*/ 4843234 w 5969001"/>
              <a:gd name="connsiteY688" fmla="*/ 3668276 h 4481087"/>
              <a:gd name="connsiteX689" fmla="*/ 4843234 w 5969001"/>
              <a:gd name="connsiteY689" fmla="*/ 3655263 h 4481087"/>
              <a:gd name="connsiteX690" fmla="*/ 960892 w 5969001"/>
              <a:gd name="connsiteY690" fmla="*/ 3650317 h 4481087"/>
              <a:gd name="connsiteX691" fmla="*/ 947879 w 5969001"/>
              <a:gd name="connsiteY691" fmla="*/ 3657605 h 4481087"/>
              <a:gd name="connsiteX692" fmla="*/ 1016328 w 5969001"/>
              <a:gd name="connsiteY692" fmla="*/ 3660077 h 4481087"/>
              <a:gd name="connsiteX693" fmla="*/ 961673 w 5969001"/>
              <a:gd name="connsiteY693" fmla="*/ 3650708 h 4481087"/>
              <a:gd name="connsiteX694" fmla="*/ 5240135 w 5969001"/>
              <a:gd name="connsiteY694" fmla="*/ 3648886 h 4481087"/>
              <a:gd name="connsiteX695" fmla="*/ 5253392 w 5969001"/>
              <a:gd name="connsiteY695" fmla="*/ 3654222 h 4481087"/>
              <a:gd name="connsiteX696" fmla="*/ 5253279 w 5969001"/>
              <a:gd name="connsiteY696" fmla="*/ 3661888 h 4481087"/>
              <a:gd name="connsiteX697" fmla="*/ 5212668 w 5969001"/>
              <a:gd name="connsiteY697" fmla="*/ 3661184 h 4481087"/>
              <a:gd name="connsiteX698" fmla="*/ 5240135 w 5969001"/>
              <a:gd name="connsiteY698" fmla="*/ 3648886 h 4481087"/>
              <a:gd name="connsiteX699" fmla="*/ 5075910 w 5969001"/>
              <a:gd name="connsiteY699" fmla="*/ 3646414 h 4481087"/>
              <a:gd name="connsiteX700" fmla="*/ 5116250 w 5969001"/>
              <a:gd name="connsiteY700" fmla="*/ 3648366 h 4481087"/>
              <a:gd name="connsiteX701" fmla="*/ 5116901 w 5969001"/>
              <a:gd name="connsiteY701" fmla="*/ 3648366 h 4481087"/>
              <a:gd name="connsiteX702" fmla="*/ 5116901 w 5969001"/>
              <a:gd name="connsiteY702" fmla="*/ 3659947 h 4481087"/>
              <a:gd name="connsiteX703" fmla="*/ 5020994 w 5969001"/>
              <a:gd name="connsiteY703" fmla="*/ 3659947 h 4481087"/>
              <a:gd name="connsiteX704" fmla="*/ 5062116 w 5969001"/>
              <a:gd name="connsiteY704" fmla="*/ 3657995 h 4481087"/>
              <a:gd name="connsiteX705" fmla="*/ 5075910 w 5969001"/>
              <a:gd name="connsiteY705" fmla="*/ 3646414 h 4481087"/>
              <a:gd name="connsiteX706" fmla="*/ 441407 w 5969001"/>
              <a:gd name="connsiteY706" fmla="*/ 3646283 h 4481087"/>
              <a:gd name="connsiteX707" fmla="*/ 496193 w 5969001"/>
              <a:gd name="connsiteY707" fmla="*/ 3648235 h 4481087"/>
              <a:gd name="connsiteX708" fmla="*/ 496193 w 5969001"/>
              <a:gd name="connsiteY708" fmla="*/ 3648626 h 4481087"/>
              <a:gd name="connsiteX709" fmla="*/ 468865 w 5969001"/>
              <a:gd name="connsiteY709" fmla="*/ 3663331 h 4481087"/>
              <a:gd name="connsiteX710" fmla="*/ 441407 w 5969001"/>
              <a:gd name="connsiteY710" fmla="*/ 3646283 h 4481087"/>
              <a:gd name="connsiteX711" fmla="*/ 5212033 w 5969001"/>
              <a:gd name="connsiteY711" fmla="*/ 3644449 h 4481087"/>
              <a:gd name="connsiteX712" fmla="*/ 5212027 w 5969001"/>
              <a:gd name="connsiteY712" fmla="*/ 3644462 h 4481087"/>
              <a:gd name="connsiteX713" fmla="*/ 5211897 w 5969001"/>
              <a:gd name="connsiteY713" fmla="*/ 3644462 h 4481087"/>
              <a:gd name="connsiteX714" fmla="*/ 687746 w 5969001"/>
              <a:gd name="connsiteY714" fmla="*/ 3640818 h 4481087"/>
              <a:gd name="connsiteX715" fmla="*/ 687746 w 5969001"/>
              <a:gd name="connsiteY715" fmla="*/ 3640948 h 4481087"/>
              <a:gd name="connsiteX716" fmla="*/ 687710 w 5969001"/>
              <a:gd name="connsiteY716" fmla="*/ 3640949 h 4481087"/>
              <a:gd name="connsiteX717" fmla="*/ 633091 w 5969001"/>
              <a:gd name="connsiteY717" fmla="*/ 3640818 h 4481087"/>
              <a:gd name="connsiteX718" fmla="*/ 667330 w 5969001"/>
              <a:gd name="connsiteY718" fmla="*/ 3641404 h 4481087"/>
              <a:gd name="connsiteX719" fmla="*/ 687710 w 5969001"/>
              <a:gd name="connsiteY719" fmla="*/ 3640949 h 4481087"/>
              <a:gd name="connsiteX720" fmla="*/ 686581 w 5969001"/>
              <a:gd name="connsiteY720" fmla="*/ 3645049 h 4481087"/>
              <a:gd name="connsiteX721" fmla="*/ 633091 w 5969001"/>
              <a:gd name="connsiteY721" fmla="*/ 3645763 h 4481087"/>
              <a:gd name="connsiteX722" fmla="*/ 4814215 w 5969001"/>
              <a:gd name="connsiteY722" fmla="*/ 3624162 h 4481087"/>
              <a:gd name="connsiteX723" fmla="*/ 4718438 w 5969001"/>
              <a:gd name="connsiteY723" fmla="*/ 3625984 h 4481087"/>
              <a:gd name="connsiteX724" fmla="*/ 4717773 w 5969001"/>
              <a:gd name="connsiteY724" fmla="*/ 3636752 h 4481087"/>
              <a:gd name="connsiteX725" fmla="*/ 4714493 w 5969001"/>
              <a:gd name="connsiteY725" fmla="*/ 3644098 h 4481087"/>
              <a:gd name="connsiteX726" fmla="*/ 4723252 w 5969001"/>
              <a:gd name="connsiteY726" fmla="*/ 3640037 h 4481087"/>
              <a:gd name="connsiteX727" fmla="*/ 4741701 w 5969001"/>
              <a:gd name="connsiteY727" fmla="*/ 3641188 h 4481087"/>
              <a:gd name="connsiteX728" fmla="*/ 4747066 w 5969001"/>
              <a:gd name="connsiteY728" fmla="*/ 3644775 h 4481087"/>
              <a:gd name="connsiteX729" fmla="*/ 4751191 w 5969001"/>
              <a:gd name="connsiteY729" fmla="*/ 3644221 h 4481087"/>
              <a:gd name="connsiteX730" fmla="*/ 4814215 w 5969001"/>
              <a:gd name="connsiteY730" fmla="*/ 3637175 h 4481087"/>
              <a:gd name="connsiteX731" fmla="*/ 1687286 w 5969001"/>
              <a:gd name="connsiteY731" fmla="*/ 3623901 h 4481087"/>
              <a:gd name="connsiteX732" fmla="*/ 1632501 w 5969001"/>
              <a:gd name="connsiteY732" fmla="*/ 3628846 h 4481087"/>
              <a:gd name="connsiteX733" fmla="*/ 1673362 w 5969001"/>
              <a:gd name="connsiteY733" fmla="*/ 3638475 h 4481087"/>
              <a:gd name="connsiteX734" fmla="*/ 1687286 w 5969001"/>
              <a:gd name="connsiteY734" fmla="*/ 3623901 h 4481087"/>
              <a:gd name="connsiteX735" fmla="*/ 4883315 w 5969001"/>
              <a:gd name="connsiteY735" fmla="*/ 3623641 h 4481087"/>
              <a:gd name="connsiteX736" fmla="*/ 4828529 w 5969001"/>
              <a:gd name="connsiteY736" fmla="*/ 3636654 h 4481087"/>
              <a:gd name="connsiteX737" fmla="*/ 4883315 w 5969001"/>
              <a:gd name="connsiteY737" fmla="*/ 3623641 h 4481087"/>
              <a:gd name="connsiteX738" fmla="*/ 5225951 w 5969001"/>
              <a:gd name="connsiteY738" fmla="*/ 3617394 h 4481087"/>
              <a:gd name="connsiteX739" fmla="*/ 5247398 w 5969001"/>
              <a:gd name="connsiteY739" fmla="*/ 3641074 h 4481087"/>
              <a:gd name="connsiteX740" fmla="*/ 5212033 w 5969001"/>
              <a:gd name="connsiteY740" fmla="*/ 3644449 h 4481087"/>
              <a:gd name="connsiteX741" fmla="*/ 5218452 w 5969001"/>
              <a:gd name="connsiteY741" fmla="*/ 3630928 h 4481087"/>
              <a:gd name="connsiteX742" fmla="*/ 5225951 w 5969001"/>
              <a:gd name="connsiteY742" fmla="*/ 3617394 h 4481087"/>
              <a:gd name="connsiteX743" fmla="*/ 5116901 w 5969001"/>
              <a:gd name="connsiteY743" fmla="*/ 3617394 h 4481087"/>
              <a:gd name="connsiteX744" fmla="*/ 5103238 w 5969001"/>
              <a:gd name="connsiteY744" fmla="*/ 3623120 h 4481087"/>
              <a:gd name="connsiteX745" fmla="*/ 5048582 w 5969001"/>
              <a:gd name="connsiteY745" fmla="*/ 3619216 h 4481087"/>
              <a:gd name="connsiteX746" fmla="*/ 5116250 w 5969001"/>
              <a:gd name="connsiteY746" fmla="*/ 3617785 h 4481087"/>
              <a:gd name="connsiteX747" fmla="*/ 482138 w 5969001"/>
              <a:gd name="connsiteY747" fmla="*/ 3614531 h 4481087"/>
              <a:gd name="connsiteX748" fmla="*/ 509726 w 5969001"/>
              <a:gd name="connsiteY748" fmla="*/ 3636523 h 4481087"/>
              <a:gd name="connsiteX749" fmla="*/ 536794 w 5969001"/>
              <a:gd name="connsiteY749" fmla="*/ 3626764 h 4481087"/>
              <a:gd name="connsiteX750" fmla="*/ 578306 w 5969001"/>
              <a:gd name="connsiteY750" fmla="*/ 3640948 h 4481087"/>
              <a:gd name="connsiteX751" fmla="*/ 578306 w 5969001"/>
              <a:gd name="connsiteY751" fmla="*/ 3641338 h 4481087"/>
              <a:gd name="connsiteX752" fmla="*/ 482138 w 5969001"/>
              <a:gd name="connsiteY752" fmla="*/ 3643811 h 4481087"/>
              <a:gd name="connsiteX753" fmla="*/ 454681 w 5969001"/>
              <a:gd name="connsiteY753" fmla="*/ 3626764 h 4481087"/>
              <a:gd name="connsiteX754" fmla="*/ 482138 w 5969001"/>
              <a:gd name="connsiteY754" fmla="*/ 3614531 h 4481087"/>
              <a:gd name="connsiteX755" fmla="*/ 865896 w 5969001"/>
              <a:gd name="connsiteY755" fmla="*/ 3611798 h 4481087"/>
              <a:gd name="connsiteX756" fmla="*/ 865896 w 5969001"/>
              <a:gd name="connsiteY756" fmla="*/ 3612189 h 4481087"/>
              <a:gd name="connsiteX757" fmla="*/ 852102 w 5969001"/>
              <a:gd name="connsiteY757" fmla="*/ 3624291 h 4481087"/>
              <a:gd name="connsiteX758" fmla="*/ 865896 w 5969001"/>
              <a:gd name="connsiteY758" fmla="*/ 3611798 h 4481087"/>
              <a:gd name="connsiteX759" fmla="*/ 729388 w 5969001"/>
              <a:gd name="connsiteY759" fmla="*/ 3609326 h 4481087"/>
              <a:gd name="connsiteX760" fmla="*/ 647275 w 5969001"/>
              <a:gd name="connsiteY760" fmla="*/ 3619086 h 4481087"/>
              <a:gd name="connsiteX761" fmla="*/ 647275 w 5969001"/>
              <a:gd name="connsiteY761" fmla="*/ 3611798 h 4481087"/>
              <a:gd name="connsiteX762" fmla="*/ 688267 w 5969001"/>
              <a:gd name="connsiteY762" fmla="*/ 3614141 h 4481087"/>
              <a:gd name="connsiteX763" fmla="*/ 729388 w 5969001"/>
              <a:gd name="connsiteY763" fmla="*/ 3609326 h 4481087"/>
              <a:gd name="connsiteX764" fmla="*/ 4650900 w 5969001"/>
              <a:gd name="connsiteY764" fmla="*/ 3607635 h 4481087"/>
              <a:gd name="connsiteX765" fmla="*/ 4650860 w 5969001"/>
              <a:gd name="connsiteY765" fmla="*/ 3607683 h 4481087"/>
              <a:gd name="connsiteX766" fmla="*/ 4623885 w 5969001"/>
              <a:gd name="connsiteY766" fmla="*/ 3609560 h 4481087"/>
              <a:gd name="connsiteX767" fmla="*/ 4596765 w 5969001"/>
              <a:gd name="connsiteY767" fmla="*/ 3623120 h 4481087"/>
              <a:gd name="connsiteX768" fmla="*/ 4651551 w 5969001"/>
              <a:gd name="connsiteY768" fmla="*/ 3623120 h 4481087"/>
              <a:gd name="connsiteX769" fmla="*/ 4643320 w 5969001"/>
              <a:gd name="connsiteY769" fmla="*/ 3616744 h 4481087"/>
              <a:gd name="connsiteX770" fmla="*/ 4650860 w 5969001"/>
              <a:gd name="connsiteY770" fmla="*/ 3607683 h 4481087"/>
              <a:gd name="connsiteX771" fmla="*/ 4651551 w 5969001"/>
              <a:gd name="connsiteY771" fmla="*/ 3607635 h 4481087"/>
              <a:gd name="connsiteX772" fmla="*/ 4815516 w 5969001"/>
              <a:gd name="connsiteY772" fmla="*/ 3601909 h 4481087"/>
              <a:gd name="connsiteX773" fmla="*/ 4774395 w 5969001"/>
              <a:gd name="connsiteY773" fmla="*/ 3613490 h 4481087"/>
              <a:gd name="connsiteX774" fmla="*/ 4815516 w 5969001"/>
              <a:gd name="connsiteY774" fmla="*/ 3601909 h 4481087"/>
              <a:gd name="connsiteX775" fmla="*/ 5174945 w 5969001"/>
              <a:gd name="connsiteY775" fmla="*/ 3599301 h 4481087"/>
              <a:gd name="connsiteX776" fmla="*/ 5175589 w 5969001"/>
              <a:gd name="connsiteY776" fmla="*/ 3599566 h 4481087"/>
              <a:gd name="connsiteX777" fmla="*/ 5174939 w 5969001"/>
              <a:gd name="connsiteY777" fmla="*/ 3599306 h 4481087"/>
              <a:gd name="connsiteX778" fmla="*/ 4787798 w 5969001"/>
              <a:gd name="connsiteY778" fmla="*/ 3590197 h 4481087"/>
              <a:gd name="connsiteX779" fmla="*/ 4788214 w 5969001"/>
              <a:gd name="connsiteY779" fmla="*/ 3590241 h 4481087"/>
              <a:gd name="connsiteX780" fmla="*/ 4789986 w 5969001"/>
              <a:gd name="connsiteY780" fmla="*/ 3593369 h 4481087"/>
              <a:gd name="connsiteX781" fmla="*/ 4774395 w 5969001"/>
              <a:gd name="connsiteY781" fmla="*/ 3599957 h 4481087"/>
              <a:gd name="connsiteX782" fmla="*/ 4829180 w 5969001"/>
              <a:gd name="connsiteY782" fmla="*/ 3594101 h 4481087"/>
              <a:gd name="connsiteX783" fmla="*/ 4807660 w 5969001"/>
              <a:gd name="connsiteY783" fmla="*/ 3592295 h 4481087"/>
              <a:gd name="connsiteX784" fmla="*/ 4788214 w 5969001"/>
              <a:gd name="connsiteY784" fmla="*/ 3590241 h 4481087"/>
              <a:gd name="connsiteX785" fmla="*/ 4788189 w 5969001"/>
              <a:gd name="connsiteY785" fmla="*/ 3590197 h 4481087"/>
              <a:gd name="connsiteX786" fmla="*/ 537704 w 5969001"/>
              <a:gd name="connsiteY786" fmla="*/ 3589676 h 4481087"/>
              <a:gd name="connsiteX787" fmla="*/ 605633 w 5969001"/>
              <a:gd name="connsiteY787" fmla="*/ 3594751 h 4481087"/>
              <a:gd name="connsiteX788" fmla="*/ 606154 w 5969001"/>
              <a:gd name="connsiteY788" fmla="*/ 3594621 h 4481087"/>
              <a:gd name="connsiteX789" fmla="*/ 537704 w 5969001"/>
              <a:gd name="connsiteY789" fmla="*/ 3589676 h 4481087"/>
              <a:gd name="connsiteX790" fmla="*/ 5061595 w 5969001"/>
              <a:gd name="connsiteY790" fmla="*/ 3586293 h 4481087"/>
              <a:gd name="connsiteX791" fmla="*/ 5102586 w 5969001"/>
              <a:gd name="connsiteY791" fmla="*/ 3594101 h 4481087"/>
              <a:gd name="connsiteX792" fmla="*/ 5048582 w 5969001"/>
              <a:gd name="connsiteY792" fmla="*/ 3594101 h 4481087"/>
              <a:gd name="connsiteX793" fmla="*/ 5061595 w 5969001"/>
              <a:gd name="connsiteY793" fmla="*/ 3586293 h 4481087"/>
              <a:gd name="connsiteX794" fmla="*/ 1167150 w 5969001"/>
              <a:gd name="connsiteY794" fmla="*/ 3582519 h 4481087"/>
              <a:gd name="connsiteX795" fmla="*/ 1221806 w 5969001"/>
              <a:gd name="connsiteY795" fmla="*/ 3597094 h 4481087"/>
              <a:gd name="connsiteX796" fmla="*/ 1234819 w 5969001"/>
              <a:gd name="connsiteY796" fmla="*/ 3589806 h 4481087"/>
              <a:gd name="connsiteX797" fmla="*/ 1167150 w 5969001"/>
              <a:gd name="connsiteY797" fmla="*/ 3582519 h 4481087"/>
              <a:gd name="connsiteX798" fmla="*/ 771258 w 5969001"/>
              <a:gd name="connsiteY798" fmla="*/ 3580041 h 4481087"/>
              <a:gd name="connsiteX799" fmla="*/ 770119 w 5969001"/>
              <a:gd name="connsiteY799" fmla="*/ 3580437 h 4481087"/>
              <a:gd name="connsiteX800" fmla="*/ 770119 w 5969001"/>
              <a:gd name="connsiteY800" fmla="*/ 3580046 h 4481087"/>
              <a:gd name="connsiteX801" fmla="*/ 4819810 w 5969001"/>
              <a:gd name="connsiteY801" fmla="*/ 3578745 h 4481087"/>
              <a:gd name="connsiteX802" fmla="*/ 4813832 w 5969001"/>
              <a:gd name="connsiteY802" fmla="*/ 3581352 h 4481087"/>
              <a:gd name="connsiteX803" fmla="*/ 4825514 w 5969001"/>
              <a:gd name="connsiteY803" fmla="*/ 3580819 h 4481087"/>
              <a:gd name="connsiteX804" fmla="*/ 4828957 w 5969001"/>
              <a:gd name="connsiteY804" fmla="*/ 3579684 h 4481087"/>
              <a:gd name="connsiteX805" fmla="*/ 5294400 w 5969001"/>
              <a:gd name="connsiteY805" fmla="*/ 3570937 h 4481087"/>
              <a:gd name="connsiteX806" fmla="*/ 5349055 w 5969001"/>
              <a:gd name="connsiteY806" fmla="*/ 3572759 h 4481087"/>
              <a:gd name="connsiteX807" fmla="*/ 5321858 w 5969001"/>
              <a:gd name="connsiteY807" fmla="*/ 3592149 h 4481087"/>
              <a:gd name="connsiteX808" fmla="*/ 5294400 w 5969001"/>
              <a:gd name="connsiteY808" fmla="*/ 3570937 h 4481087"/>
              <a:gd name="connsiteX809" fmla="*/ 5075779 w 5969001"/>
              <a:gd name="connsiteY809" fmla="*/ 3570937 h 4481087"/>
              <a:gd name="connsiteX810" fmla="*/ 5075779 w 5969001"/>
              <a:gd name="connsiteY810" fmla="*/ 3578745 h 4481087"/>
              <a:gd name="connsiteX811" fmla="*/ 5034788 w 5969001"/>
              <a:gd name="connsiteY811" fmla="*/ 3571068 h 4481087"/>
              <a:gd name="connsiteX812" fmla="*/ 5175589 w 5969001"/>
              <a:gd name="connsiteY812" fmla="*/ 3570547 h 4481087"/>
              <a:gd name="connsiteX813" fmla="*/ 5184703 w 5969001"/>
              <a:gd name="connsiteY813" fmla="*/ 3592104 h 4481087"/>
              <a:gd name="connsiteX814" fmla="*/ 5174945 w 5969001"/>
              <a:gd name="connsiteY814" fmla="*/ 3599301 h 4481087"/>
              <a:gd name="connsiteX815" fmla="*/ 5161846 w 5969001"/>
              <a:gd name="connsiteY815" fmla="*/ 3593916 h 4481087"/>
              <a:gd name="connsiteX816" fmla="*/ 5175589 w 5969001"/>
              <a:gd name="connsiteY816" fmla="*/ 3570547 h 4481087"/>
              <a:gd name="connsiteX817" fmla="*/ 918474 w 5969001"/>
              <a:gd name="connsiteY817" fmla="*/ 3564002 h 4481087"/>
              <a:gd name="connsiteX818" fmla="*/ 903533 w 5969001"/>
              <a:gd name="connsiteY818" fmla="*/ 3564299 h 4481087"/>
              <a:gd name="connsiteX819" fmla="*/ 906888 w 5969001"/>
              <a:gd name="connsiteY819" fmla="*/ 3567944 h 4481087"/>
              <a:gd name="connsiteX820" fmla="*/ 919901 w 5969001"/>
              <a:gd name="connsiteY820" fmla="*/ 3565472 h 4481087"/>
              <a:gd name="connsiteX821" fmla="*/ 932914 w 5969001"/>
              <a:gd name="connsiteY821" fmla="*/ 3577704 h 4481087"/>
              <a:gd name="connsiteX822" fmla="*/ 892053 w 5969001"/>
              <a:gd name="connsiteY822" fmla="*/ 3582519 h 4481087"/>
              <a:gd name="connsiteX823" fmla="*/ 892053 w 5969001"/>
              <a:gd name="connsiteY823" fmla="*/ 3592279 h 4481087"/>
              <a:gd name="connsiteX824" fmla="*/ 919250 w 5969001"/>
              <a:gd name="connsiteY824" fmla="*/ 3606853 h 4481087"/>
              <a:gd name="connsiteX825" fmla="*/ 946708 w 5969001"/>
              <a:gd name="connsiteY825" fmla="*/ 3636133 h 4481087"/>
              <a:gd name="connsiteX826" fmla="*/ 1015157 w 5969001"/>
              <a:gd name="connsiteY826" fmla="*/ 3648235 h 4481087"/>
              <a:gd name="connsiteX827" fmla="*/ 1028170 w 5969001"/>
              <a:gd name="connsiteY827" fmla="*/ 3631188 h 4481087"/>
              <a:gd name="connsiteX828" fmla="*/ 1137611 w 5969001"/>
              <a:gd name="connsiteY828" fmla="*/ 3631188 h 4481087"/>
              <a:gd name="connsiteX829" fmla="*/ 1055628 w 5969001"/>
              <a:gd name="connsiteY829" fmla="*/ 3628846 h 4481087"/>
              <a:gd name="connsiteX830" fmla="*/ 1151405 w 5969001"/>
              <a:gd name="connsiteY830" fmla="*/ 3604381 h 4481087"/>
              <a:gd name="connsiteX831" fmla="*/ 1069161 w 5969001"/>
              <a:gd name="connsiteY831" fmla="*/ 3614141 h 4481087"/>
              <a:gd name="connsiteX832" fmla="*/ 1000843 w 5969001"/>
              <a:gd name="connsiteY832" fmla="*/ 3611798 h 4481087"/>
              <a:gd name="connsiteX833" fmla="*/ 1055628 w 5969001"/>
              <a:gd name="connsiteY833" fmla="*/ 3604381 h 4481087"/>
              <a:gd name="connsiteX834" fmla="*/ 948009 w 5969001"/>
              <a:gd name="connsiteY834" fmla="*/ 3591758 h 4481087"/>
              <a:gd name="connsiteX835" fmla="*/ 1043786 w 5969001"/>
              <a:gd name="connsiteY835" fmla="*/ 3579526 h 4481087"/>
              <a:gd name="connsiteX836" fmla="*/ 1098441 w 5969001"/>
              <a:gd name="connsiteY836" fmla="*/ 3591758 h 4481087"/>
              <a:gd name="connsiteX837" fmla="*/ 1139563 w 5969001"/>
              <a:gd name="connsiteY837" fmla="*/ 3584471 h 4481087"/>
              <a:gd name="connsiteX838" fmla="*/ 1126550 w 5969001"/>
              <a:gd name="connsiteY838" fmla="*/ 3572238 h 4481087"/>
              <a:gd name="connsiteX839" fmla="*/ 1044437 w 5969001"/>
              <a:gd name="connsiteY839" fmla="*/ 3567424 h 4481087"/>
              <a:gd name="connsiteX840" fmla="*/ 948660 w 5969001"/>
              <a:gd name="connsiteY840" fmla="*/ 3574711 h 4481087"/>
              <a:gd name="connsiteX841" fmla="*/ 918474 w 5969001"/>
              <a:gd name="connsiteY841" fmla="*/ 3564002 h 4481087"/>
              <a:gd name="connsiteX842" fmla="*/ 783132 w 5969001"/>
              <a:gd name="connsiteY842" fmla="*/ 3563390 h 4481087"/>
              <a:gd name="connsiteX843" fmla="*/ 770119 w 5969001"/>
              <a:gd name="connsiteY843" fmla="*/ 3602429 h 4481087"/>
              <a:gd name="connsiteX844" fmla="*/ 838438 w 5969001"/>
              <a:gd name="connsiteY844" fmla="*/ 3602429 h 4481087"/>
              <a:gd name="connsiteX845" fmla="*/ 824645 w 5969001"/>
              <a:gd name="connsiteY845" fmla="*/ 3585382 h 4481087"/>
              <a:gd name="connsiteX846" fmla="*/ 811631 w 5969001"/>
              <a:gd name="connsiteY846" fmla="*/ 3595142 h 4481087"/>
              <a:gd name="connsiteX847" fmla="*/ 866547 w 5969001"/>
              <a:gd name="connsiteY847" fmla="*/ 3573149 h 4481087"/>
              <a:gd name="connsiteX848" fmla="*/ 803211 w 5969001"/>
              <a:gd name="connsiteY848" fmla="*/ 3579884 h 4481087"/>
              <a:gd name="connsiteX849" fmla="*/ 771258 w 5969001"/>
              <a:gd name="connsiteY849" fmla="*/ 3580041 h 4481087"/>
              <a:gd name="connsiteX850" fmla="*/ 780717 w 5969001"/>
              <a:gd name="connsiteY850" fmla="*/ 3576749 h 4481087"/>
              <a:gd name="connsiteX851" fmla="*/ 783132 w 5969001"/>
              <a:gd name="connsiteY851" fmla="*/ 3563390 h 4481087"/>
              <a:gd name="connsiteX852" fmla="*/ 1551559 w 5969001"/>
              <a:gd name="connsiteY852" fmla="*/ 3558184 h 4481087"/>
              <a:gd name="connsiteX853" fmla="*/ 1606084 w 5969001"/>
              <a:gd name="connsiteY853" fmla="*/ 3570286 h 4481087"/>
              <a:gd name="connsiteX854" fmla="*/ 1564052 w 5969001"/>
              <a:gd name="connsiteY854" fmla="*/ 3580046 h 4481087"/>
              <a:gd name="connsiteX855" fmla="*/ 1440817 w 5969001"/>
              <a:gd name="connsiteY855" fmla="*/ 3572759 h 4481087"/>
              <a:gd name="connsiteX856" fmla="*/ 1385902 w 5969001"/>
              <a:gd name="connsiteY856" fmla="*/ 3570286 h 4481087"/>
              <a:gd name="connsiteX857" fmla="*/ 1399826 w 5969001"/>
              <a:gd name="connsiteY857" fmla="*/ 3562999 h 4481087"/>
              <a:gd name="connsiteX858" fmla="*/ 1358704 w 5969001"/>
              <a:gd name="connsiteY858" fmla="*/ 3560527 h 4481087"/>
              <a:gd name="connsiteX859" fmla="*/ 1413489 w 5969001"/>
              <a:gd name="connsiteY859" fmla="*/ 3589806 h 4481087"/>
              <a:gd name="connsiteX860" fmla="*/ 1427153 w 5969001"/>
              <a:gd name="connsiteY860" fmla="*/ 3575231 h 4481087"/>
              <a:gd name="connsiteX861" fmla="*/ 1468275 w 5969001"/>
              <a:gd name="connsiteY861" fmla="*/ 3582519 h 4481087"/>
              <a:gd name="connsiteX862" fmla="*/ 1495472 w 5969001"/>
              <a:gd name="connsiteY862" fmla="*/ 3604381 h 4481087"/>
              <a:gd name="connsiteX863" fmla="*/ 1482459 w 5969001"/>
              <a:gd name="connsiteY863" fmla="*/ 3597094 h 4481087"/>
              <a:gd name="connsiteX864" fmla="*/ 1550908 w 5969001"/>
              <a:gd name="connsiteY864" fmla="*/ 3594751 h 4481087"/>
              <a:gd name="connsiteX865" fmla="*/ 1591769 w 5969001"/>
              <a:gd name="connsiteY865" fmla="*/ 3599566 h 4481087"/>
              <a:gd name="connsiteX866" fmla="*/ 1578756 w 5969001"/>
              <a:gd name="connsiteY866" fmla="*/ 3589806 h 4481087"/>
              <a:gd name="connsiteX867" fmla="*/ 1619878 w 5969001"/>
              <a:gd name="connsiteY867" fmla="*/ 3582519 h 4481087"/>
              <a:gd name="connsiteX868" fmla="*/ 1688327 w 5969001"/>
              <a:gd name="connsiteY868" fmla="*/ 3594751 h 4481087"/>
              <a:gd name="connsiteX869" fmla="*/ 1647206 w 5969001"/>
              <a:gd name="connsiteY869" fmla="*/ 3602039 h 4481087"/>
              <a:gd name="connsiteX870" fmla="*/ 1688327 w 5969001"/>
              <a:gd name="connsiteY870" fmla="*/ 3619086 h 4481087"/>
              <a:gd name="connsiteX871" fmla="*/ 1715655 w 5969001"/>
              <a:gd name="connsiteY871" fmla="*/ 3584991 h 4481087"/>
              <a:gd name="connsiteX872" fmla="*/ 1606084 w 5969001"/>
              <a:gd name="connsiteY872" fmla="*/ 3575231 h 4481087"/>
              <a:gd name="connsiteX873" fmla="*/ 1633542 w 5969001"/>
              <a:gd name="connsiteY873" fmla="*/ 3562999 h 4481087"/>
              <a:gd name="connsiteX874" fmla="*/ 1551559 w 5969001"/>
              <a:gd name="connsiteY874" fmla="*/ 3558184 h 4481087"/>
              <a:gd name="connsiteX875" fmla="*/ 1659308 w 5969001"/>
              <a:gd name="connsiteY875" fmla="*/ 3548424 h 4481087"/>
              <a:gd name="connsiteX876" fmla="*/ 1645514 w 5969001"/>
              <a:gd name="connsiteY876" fmla="*/ 3553239 h 4481087"/>
              <a:gd name="connsiteX877" fmla="*/ 1632501 w 5969001"/>
              <a:gd name="connsiteY877" fmla="*/ 3550897 h 4481087"/>
              <a:gd name="connsiteX878" fmla="*/ 1714614 w 5969001"/>
              <a:gd name="connsiteY878" fmla="*/ 3560527 h 4481087"/>
              <a:gd name="connsiteX879" fmla="*/ 1727627 w 5969001"/>
              <a:gd name="connsiteY879" fmla="*/ 3550897 h 4481087"/>
              <a:gd name="connsiteX880" fmla="*/ 1659308 w 5969001"/>
              <a:gd name="connsiteY880" fmla="*/ 3548424 h 4481087"/>
              <a:gd name="connsiteX881" fmla="*/ 1221806 w 5969001"/>
              <a:gd name="connsiteY881" fmla="*/ 3543479 h 4481087"/>
              <a:gd name="connsiteX882" fmla="*/ 1112365 w 5969001"/>
              <a:gd name="connsiteY882" fmla="*/ 3553109 h 4481087"/>
              <a:gd name="connsiteX883" fmla="*/ 1221806 w 5969001"/>
              <a:gd name="connsiteY883" fmla="*/ 3572759 h 4481087"/>
              <a:gd name="connsiteX884" fmla="*/ 1221806 w 5969001"/>
              <a:gd name="connsiteY884" fmla="*/ 3572629 h 4481087"/>
              <a:gd name="connsiteX885" fmla="*/ 1234819 w 5969001"/>
              <a:gd name="connsiteY885" fmla="*/ 3577574 h 4481087"/>
              <a:gd name="connsiteX886" fmla="*/ 1221806 w 5969001"/>
              <a:gd name="connsiteY886" fmla="*/ 3543479 h 4481087"/>
              <a:gd name="connsiteX887" fmla="*/ 974248 w 5969001"/>
              <a:gd name="connsiteY887" fmla="*/ 3541821 h 4481087"/>
              <a:gd name="connsiteX888" fmla="*/ 977159 w 5969001"/>
              <a:gd name="connsiteY888" fmla="*/ 3543089 h 4481087"/>
              <a:gd name="connsiteX889" fmla="*/ 970746 w 5969001"/>
              <a:gd name="connsiteY889" fmla="*/ 3543037 h 4481087"/>
              <a:gd name="connsiteX890" fmla="*/ 971337 w 5969001"/>
              <a:gd name="connsiteY890" fmla="*/ 3542462 h 4481087"/>
              <a:gd name="connsiteX891" fmla="*/ 990952 w 5969001"/>
              <a:gd name="connsiteY891" fmla="*/ 3538144 h 4481087"/>
              <a:gd name="connsiteX892" fmla="*/ 974248 w 5969001"/>
              <a:gd name="connsiteY892" fmla="*/ 3541821 h 4481087"/>
              <a:gd name="connsiteX893" fmla="*/ 968684 w 5969001"/>
              <a:gd name="connsiteY893" fmla="*/ 3539397 h 4481087"/>
              <a:gd name="connsiteX894" fmla="*/ 990952 w 5969001"/>
              <a:gd name="connsiteY894" fmla="*/ 3538144 h 4481087"/>
              <a:gd name="connsiteX895" fmla="*/ 1455262 w 5969001"/>
              <a:gd name="connsiteY895" fmla="*/ 3536843 h 4481087"/>
              <a:gd name="connsiteX896" fmla="*/ 1454611 w 5969001"/>
              <a:gd name="connsiteY896" fmla="*/ 3548424 h 4481087"/>
              <a:gd name="connsiteX897" fmla="*/ 1455262 w 5969001"/>
              <a:gd name="connsiteY897" fmla="*/ 3549075 h 4481087"/>
              <a:gd name="connsiteX898" fmla="*/ 1373019 w 5969001"/>
              <a:gd name="connsiteY898" fmla="*/ 3544260 h 4481087"/>
              <a:gd name="connsiteX899" fmla="*/ 1455262 w 5969001"/>
              <a:gd name="connsiteY899" fmla="*/ 3536843 h 4481087"/>
              <a:gd name="connsiteX900" fmla="*/ 1191396 w 5969001"/>
              <a:gd name="connsiteY900" fmla="*/ 3514318 h 4481087"/>
              <a:gd name="connsiteX901" fmla="*/ 1208012 w 5969001"/>
              <a:gd name="connsiteY901" fmla="*/ 3524090 h 4481087"/>
              <a:gd name="connsiteX902" fmla="*/ 1208662 w 5969001"/>
              <a:gd name="connsiteY902" fmla="*/ 3524090 h 4481087"/>
              <a:gd name="connsiteX903" fmla="*/ 1167801 w 5969001"/>
              <a:gd name="connsiteY903" fmla="*/ 3526562 h 4481087"/>
              <a:gd name="connsiteX904" fmla="*/ 1167801 w 5969001"/>
              <a:gd name="connsiteY904" fmla="*/ 3514330 h 4481087"/>
              <a:gd name="connsiteX905" fmla="*/ 1191396 w 5969001"/>
              <a:gd name="connsiteY905" fmla="*/ 3514318 h 4481087"/>
              <a:gd name="connsiteX906" fmla="*/ 687746 w 5969001"/>
              <a:gd name="connsiteY906" fmla="*/ 3502098 h 4481087"/>
              <a:gd name="connsiteX907" fmla="*/ 742662 w 5969001"/>
              <a:gd name="connsiteY907" fmla="*/ 3504570 h 4481087"/>
              <a:gd name="connsiteX908" fmla="*/ 756456 w 5969001"/>
              <a:gd name="connsiteY908" fmla="*/ 3526692 h 4481087"/>
              <a:gd name="connsiteX909" fmla="*/ 756456 w 5969001"/>
              <a:gd name="connsiteY909" fmla="*/ 3526562 h 4481087"/>
              <a:gd name="connsiteX910" fmla="*/ 660549 w 5969001"/>
              <a:gd name="connsiteY910" fmla="*/ 3524090 h 4481087"/>
              <a:gd name="connsiteX911" fmla="*/ 687746 w 5969001"/>
              <a:gd name="connsiteY911" fmla="*/ 3502098 h 4481087"/>
              <a:gd name="connsiteX912" fmla="*/ 1318363 w 5969001"/>
              <a:gd name="connsiteY912" fmla="*/ 3485050 h 4481087"/>
              <a:gd name="connsiteX913" fmla="*/ 1427934 w 5969001"/>
              <a:gd name="connsiteY913" fmla="*/ 3499755 h 4481087"/>
              <a:gd name="connsiteX914" fmla="*/ 1509396 w 5969001"/>
              <a:gd name="connsiteY914" fmla="*/ 3492468 h 4481087"/>
              <a:gd name="connsiteX915" fmla="*/ 1510177 w 5969001"/>
              <a:gd name="connsiteY915" fmla="*/ 3492468 h 4481087"/>
              <a:gd name="connsiteX916" fmla="*/ 1510177 w 5969001"/>
              <a:gd name="connsiteY916" fmla="*/ 3502098 h 4481087"/>
              <a:gd name="connsiteX917" fmla="*/ 1359485 w 5969001"/>
              <a:gd name="connsiteY917" fmla="*/ 3511857 h 4481087"/>
              <a:gd name="connsiteX918" fmla="*/ 1318363 w 5969001"/>
              <a:gd name="connsiteY918" fmla="*/ 3485050 h 4481087"/>
              <a:gd name="connsiteX919" fmla="*/ 701410 w 5969001"/>
              <a:gd name="connsiteY919" fmla="*/ 3485050 h 4481087"/>
              <a:gd name="connsiteX920" fmla="*/ 756456 w 5969001"/>
              <a:gd name="connsiteY920" fmla="*/ 3497283 h 4481087"/>
              <a:gd name="connsiteX921" fmla="*/ 687746 w 5969001"/>
              <a:gd name="connsiteY921" fmla="*/ 3497283 h 4481087"/>
              <a:gd name="connsiteX922" fmla="*/ 701410 w 5969001"/>
              <a:gd name="connsiteY922" fmla="*/ 3485050 h 4481087"/>
              <a:gd name="connsiteX923" fmla="*/ 4846487 w 5969001"/>
              <a:gd name="connsiteY923" fmla="*/ 3465400 h 4481087"/>
              <a:gd name="connsiteX924" fmla="*/ 4846357 w 5969001"/>
              <a:gd name="connsiteY924" fmla="*/ 3465791 h 4481087"/>
              <a:gd name="connsiteX925" fmla="*/ 4846669 w 5969001"/>
              <a:gd name="connsiteY925" fmla="*/ 3465818 h 4481087"/>
              <a:gd name="connsiteX926" fmla="*/ 4853091 w 5969001"/>
              <a:gd name="connsiteY926" fmla="*/ 3480594 h 4481087"/>
              <a:gd name="connsiteX927" fmla="*/ 4887608 w 5969001"/>
              <a:gd name="connsiteY927" fmla="*/ 3482708 h 4481087"/>
              <a:gd name="connsiteX928" fmla="*/ 4868083 w 5969001"/>
              <a:gd name="connsiteY928" fmla="*/ 3467647 h 4481087"/>
              <a:gd name="connsiteX929" fmla="*/ 4846669 w 5969001"/>
              <a:gd name="connsiteY929" fmla="*/ 3465818 h 4481087"/>
              <a:gd name="connsiteX930" fmla="*/ 770119 w 5969001"/>
              <a:gd name="connsiteY930" fmla="*/ 3463188 h 4481087"/>
              <a:gd name="connsiteX931" fmla="*/ 810981 w 5969001"/>
              <a:gd name="connsiteY931" fmla="*/ 3465661 h 4481087"/>
              <a:gd name="connsiteX932" fmla="*/ 783653 w 5969001"/>
              <a:gd name="connsiteY932" fmla="*/ 3468003 h 4481087"/>
              <a:gd name="connsiteX933" fmla="*/ 756456 w 5969001"/>
              <a:gd name="connsiteY933" fmla="*/ 3477763 h 4481087"/>
              <a:gd name="connsiteX934" fmla="*/ 715204 w 5969001"/>
              <a:gd name="connsiteY934" fmla="*/ 3468003 h 4481087"/>
              <a:gd name="connsiteX935" fmla="*/ 770119 w 5969001"/>
              <a:gd name="connsiteY935" fmla="*/ 3463188 h 4481087"/>
              <a:gd name="connsiteX936" fmla="*/ 1382522 w 5969001"/>
              <a:gd name="connsiteY936" fmla="*/ 3455198 h 4481087"/>
              <a:gd name="connsiteX937" fmla="*/ 1385902 w 5969001"/>
              <a:gd name="connsiteY937" fmla="*/ 3455380 h 4481087"/>
              <a:gd name="connsiteX938" fmla="*/ 1385902 w 5969001"/>
              <a:gd name="connsiteY938" fmla="*/ 3455901 h 4481087"/>
              <a:gd name="connsiteX939" fmla="*/ 1306462 w 5969001"/>
              <a:gd name="connsiteY939" fmla="*/ 3448233 h 4481087"/>
              <a:gd name="connsiteX940" fmla="*/ 1368596 w 5969001"/>
              <a:gd name="connsiteY940" fmla="*/ 3452304 h 4481087"/>
              <a:gd name="connsiteX941" fmla="*/ 1382522 w 5969001"/>
              <a:gd name="connsiteY941" fmla="*/ 3455198 h 4481087"/>
              <a:gd name="connsiteX942" fmla="*/ 1346618 w 5969001"/>
              <a:gd name="connsiteY942" fmla="*/ 3453266 h 4481087"/>
              <a:gd name="connsiteX943" fmla="*/ 1290255 w 5969001"/>
              <a:gd name="connsiteY943" fmla="*/ 3452908 h 4481087"/>
              <a:gd name="connsiteX944" fmla="*/ 1306462 w 5969001"/>
              <a:gd name="connsiteY944" fmla="*/ 3448233 h 4481087"/>
              <a:gd name="connsiteX945" fmla="*/ 2054242 w 5969001"/>
              <a:gd name="connsiteY945" fmla="*/ 3438670 h 4481087"/>
              <a:gd name="connsiteX946" fmla="*/ 2053996 w 5969001"/>
              <a:gd name="connsiteY946" fmla="*/ 3439375 h 4481087"/>
              <a:gd name="connsiteX947" fmla="*/ 2053996 w 5969001"/>
              <a:gd name="connsiteY947" fmla="*/ 3438724 h 4481087"/>
              <a:gd name="connsiteX948" fmla="*/ 879690 w 5969001"/>
              <a:gd name="connsiteY948" fmla="*/ 3431566 h 4481087"/>
              <a:gd name="connsiteX949" fmla="*/ 880341 w 5969001"/>
              <a:gd name="connsiteY949" fmla="*/ 3431566 h 4481087"/>
              <a:gd name="connsiteX950" fmla="*/ 811631 w 5969001"/>
              <a:gd name="connsiteY950" fmla="*/ 3441196 h 4481087"/>
              <a:gd name="connsiteX951" fmla="*/ 879690 w 5969001"/>
              <a:gd name="connsiteY951" fmla="*/ 3431566 h 4481087"/>
              <a:gd name="connsiteX952" fmla="*/ 1413489 w 5969001"/>
              <a:gd name="connsiteY952" fmla="*/ 3419985 h 4481087"/>
              <a:gd name="connsiteX953" fmla="*/ 1427153 w 5969001"/>
              <a:gd name="connsiteY953" fmla="*/ 3429744 h 4481087"/>
              <a:gd name="connsiteX954" fmla="*/ 1468275 w 5969001"/>
              <a:gd name="connsiteY954" fmla="*/ 3429744 h 4481087"/>
              <a:gd name="connsiteX955" fmla="*/ 1345040 w 5969001"/>
              <a:gd name="connsiteY955" fmla="*/ 3437032 h 4481087"/>
              <a:gd name="connsiteX956" fmla="*/ 1413489 w 5969001"/>
              <a:gd name="connsiteY956" fmla="*/ 3419985 h 4481087"/>
              <a:gd name="connsiteX957" fmla="*/ 5184809 w 5969001"/>
              <a:gd name="connsiteY957" fmla="*/ 3419839 h 4481087"/>
              <a:gd name="connsiteX958" fmla="*/ 5185480 w 5969001"/>
              <a:gd name="connsiteY958" fmla="*/ 3419855 h 4481087"/>
              <a:gd name="connsiteX959" fmla="*/ 5184829 w 5969001"/>
              <a:gd name="connsiteY959" fmla="*/ 3419855 h 4481087"/>
              <a:gd name="connsiteX960" fmla="*/ 2052183 w 5969001"/>
              <a:gd name="connsiteY960" fmla="*/ 3416459 h 4481087"/>
              <a:gd name="connsiteX961" fmla="*/ 2030212 w 5969001"/>
              <a:gd name="connsiteY961" fmla="*/ 3428185 h 4481087"/>
              <a:gd name="connsiteX962" fmla="*/ 2029532 w 5969001"/>
              <a:gd name="connsiteY962" fmla="*/ 3463188 h 4481087"/>
              <a:gd name="connsiteX963" fmla="*/ 2030182 w 5969001"/>
              <a:gd name="connsiteY963" fmla="*/ 3463188 h 4481087"/>
              <a:gd name="connsiteX964" fmla="*/ 2045059 w 5969001"/>
              <a:gd name="connsiteY964" fmla="*/ 3451450 h 4481087"/>
              <a:gd name="connsiteX965" fmla="*/ 2022764 w 5969001"/>
              <a:gd name="connsiteY965" fmla="*/ 3450826 h 4481087"/>
              <a:gd name="connsiteX966" fmla="*/ 2047145 w 5969001"/>
              <a:gd name="connsiteY966" fmla="*/ 3449804 h 4481087"/>
              <a:gd name="connsiteX967" fmla="*/ 2048403 w 5969001"/>
              <a:gd name="connsiteY967" fmla="*/ 3448812 h 4481087"/>
              <a:gd name="connsiteX968" fmla="*/ 2039986 w 5969001"/>
              <a:gd name="connsiteY968" fmla="*/ 3448209 h 4481087"/>
              <a:gd name="connsiteX969" fmla="*/ 2013264 w 5969001"/>
              <a:gd name="connsiteY969" fmla="*/ 3447963 h 4481087"/>
              <a:gd name="connsiteX970" fmla="*/ 2042528 w 5969001"/>
              <a:gd name="connsiteY970" fmla="*/ 3441050 h 4481087"/>
              <a:gd name="connsiteX971" fmla="*/ 2056289 w 5969001"/>
              <a:gd name="connsiteY971" fmla="*/ 3442589 h 4481087"/>
              <a:gd name="connsiteX972" fmla="*/ 2061251 w 5969001"/>
              <a:gd name="connsiteY972" fmla="*/ 3438674 h 4481087"/>
              <a:gd name="connsiteX973" fmla="*/ 2062357 w 5969001"/>
              <a:gd name="connsiteY973" fmla="*/ 3436868 h 4481087"/>
              <a:gd name="connsiteX974" fmla="*/ 2054242 w 5969001"/>
              <a:gd name="connsiteY974" fmla="*/ 3438670 h 4481087"/>
              <a:gd name="connsiteX975" fmla="*/ 2057926 w 5969001"/>
              <a:gd name="connsiteY975" fmla="*/ 3428124 h 4481087"/>
              <a:gd name="connsiteX976" fmla="*/ 2063475 w 5969001"/>
              <a:gd name="connsiteY976" fmla="*/ 3425480 h 4481087"/>
              <a:gd name="connsiteX977" fmla="*/ 2057770 w 5969001"/>
              <a:gd name="connsiteY977" fmla="*/ 3419334 h 4481087"/>
              <a:gd name="connsiteX978" fmla="*/ 2075666 w 5969001"/>
              <a:gd name="connsiteY978" fmla="*/ 3419587 h 4481087"/>
              <a:gd name="connsiteX979" fmla="*/ 2075962 w 5969001"/>
              <a:gd name="connsiteY979" fmla="*/ 3419564 h 4481087"/>
              <a:gd name="connsiteX980" fmla="*/ 2078092 w 5969001"/>
              <a:gd name="connsiteY980" fmla="*/ 3418591 h 4481087"/>
              <a:gd name="connsiteX981" fmla="*/ 2064465 w 5969001"/>
              <a:gd name="connsiteY981" fmla="*/ 3416863 h 4481087"/>
              <a:gd name="connsiteX982" fmla="*/ 1973126 w 5969001"/>
              <a:gd name="connsiteY982" fmla="*/ 3415588 h 4481087"/>
              <a:gd name="connsiteX983" fmla="*/ 1974592 w 5969001"/>
              <a:gd name="connsiteY983" fmla="*/ 3416666 h 4481087"/>
              <a:gd name="connsiteX984" fmla="*/ 2003375 w 5969001"/>
              <a:gd name="connsiteY984" fmla="*/ 3424149 h 4481087"/>
              <a:gd name="connsiteX985" fmla="*/ 1962254 w 5969001"/>
              <a:gd name="connsiteY985" fmla="*/ 3433909 h 4481087"/>
              <a:gd name="connsiteX986" fmla="*/ 1921132 w 5969001"/>
              <a:gd name="connsiteY986" fmla="*/ 3431566 h 4481087"/>
              <a:gd name="connsiteX987" fmla="*/ 1975918 w 5969001"/>
              <a:gd name="connsiteY987" fmla="*/ 3463188 h 4481087"/>
              <a:gd name="connsiteX988" fmla="*/ 2003375 w 5969001"/>
              <a:gd name="connsiteY988" fmla="*/ 3450956 h 4481087"/>
              <a:gd name="connsiteX989" fmla="*/ 2015738 w 5969001"/>
              <a:gd name="connsiteY989" fmla="*/ 3433909 h 4481087"/>
              <a:gd name="connsiteX990" fmla="*/ 2016388 w 5969001"/>
              <a:gd name="connsiteY990" fmla="*/ 3433909 h 4481087"/>
              <a:gd name="connsiteX991" fmla="*/ 1961733 w 5969001"/>
              <a:gd name="connsiteY991" fmla="*/ 3426621 h 4481087"/>
              <a:gd name="connsiteX992" fmla="*/ 2016388 w 5969001"/>
              <a:gd name="connsiteY992" fmla="*/ 3426621 h 4481087"/>
              <a:gd name="connsiteX993" fmla="*/ 2009559 w 5969001"/>
              <a:gd name="connsiteY993" fmla="*/ 3420263 h 4481087"/>
              <a:gd name="connsiteX994" fmla="*/ 2000703 w 5969001"/>
              <a:gd name="connsiteY994" fmla="*/ 3416994 h 4481087"/>
              <a:gd name="connsiteX995" fmla="*/ 1167281 w 5969001"/>
              <a:gd name="connsiteY995" fmla="*/ 3414519 h 4481087"/>
              <a:gd name="connsiteX996" fmla="*/ 1249133 w 5969001"/>
              <a:gd name="connsiteY996" fmla="*/ 3416861 h 4481087"/>
              <a:gd name="connsiteX997" fmla="*/ 1249263 w 5969001"/>
              <a:gd name="connsiteY997" fmla="*/ 3416861 h 4481087"/>
              <a:gd name="connsiteX998" fmla="*/ 1276721 w 5969001"/>
              <a:gd name="connsiteY998" fmla="*/ 3429094 h 4481087"/>
              <a:gd name="connsiteX999" fmla="*/ 1167281 w 5969001"/>
              <a:gd name="connsiteY999" fmla="*/ 3414519 h 4481087"/>
              <a:gd name="connsiteX1000" fmla="*/ 2016354 w 5969001"/>
              <a:gd name="connsiteY1000" fmla="*/ 3410889 h 4481087"/>
              <a:gd name="connsiteX1001" fmla="*/ 2014956 w 5969001"/>
              <a:gd name="connsiteY1001" fmla="*/ 3411640 h 4481087"/>
              <a:gd name="connsiteX1002" fmla="*/ 2008466 w 5969001"/>
              <a:gd name="connsiteY1002" fmla="*/ 3413810 h 4481087"/>
              <a:gd name="connsiteX1003" fmla="*/ 2008454 w 5969001"/>
              <a:gd name="connsiteY1003" fmla="*/ 3414110 h 4481087"/>
              <a:gd name="connsiteX1004" fmla="*/ 2030182 w 5969001"/>
              <a:gd name="connsiteY1004" fmla="*/ 3412047 h 4481087"/>
              <a:gd name="connsiteX1005" fmla="*/ 2106203 w 5969001"/>
              <a:gd name="connsiteY1005" fmla="*/ 3410728 h 4481087"/>
              <a:gd name="connsiteX1006" fmla="*/ 2101780 w 5969001"/>
              <a:gd name="connsiteY1006" fmla="*/ 3415600 h 4481087"/>
              <a:gd name="connsiteX1007" fmla="*/ 2109251 w 5969001"/>
              <a:gd name="connsiteY1007" fmla="*/ 3418438 h 4481087"/>
              <a:gd name="connsiteX1008" fmla="*/ 2112211 w 5969001"/>
              <a:gd name="connsiteY1008" fmla="*/ 3418612 h 4481087"/>
              <a:gd name="connsiteX1009" fmla="*/ 2111494 w 5969001"/>
              <a:gd name="connsiteY1009" fmla="*/ 3412459 h 4481087"/>
              <a:gd name="connsiteX1010" fmla="*/ 1862673 w 5969001"/>
              <a:gd name="connsiteY1010" fmla="*/ 3409846 h 4481087"/>
              <a:gd name="connsiteX1011" fmla="*/ 1860147 w 5969001"/>
              <a:gd name="connsiteY1011" fmla="*/ 3413017 h 4481087"/>
              <a:gd name="connsiteX1012" fmla="*/ 1863408 w 5969001"/>
              <a:gd name="connsiteY1012" fmla="*/ 3409885 h 4481087"/>
              <a:gd name="connsiteX1013" fmla="*/ 2079252 w 5969001"/>
              <a:gd name="connsiteY1013" fmla="*/ 3406342 h 4481087"/>
              <a:gd name="connsiteX1014" fmla="*/ 2066005 w 5969001"/>
              <a:gd name="connsiteY1014" fmla="*/ 3410835 h 4481087"/>
              <a:gd name="connsiteX1015" fmla="*/ 2081811 w 5969001"/>
              <a:gd name="connsiteY1015" fmla="*/ 3408077 h 4481087"/>
              <a:gd name="connsiteX1016" fmla="*/ 2086232 w 5969001"/>
              <a:gd name="connsiteY1016" fmla="*/ 3407465 h 4481087"/>
              <a:gd name="connsiteX1017" fmla="*/ 852102 w 5969001"/>
              <a:gd name="connsiteY1017" fmla="*/ 3402287 h 4481087"/>
              <a:gd name="connsiteX1018" fmla="*/ 906888 w 5969001"/>
              <a:gd name="connsiteY1018" fmla="*/ 3404759 h 4481087"/>
              <a:gd name="connsiteX1019" fmla="*/ 906367 w 5969001"/>
              <a:gd name="connsiteY1019" fmla="*/ 3404759 h 4481087"/>
              <a:gd name="connsiteX1020" fmla="*/ 906367 w 5969001"/>
              <a:gd name="connsiteY1020" fmla="*/ 3421676 h 4481087"/>
              <a:gd name="connsiteX1021" fmla="*/ 852102 w 5969001"/>
              <a:gd name="connsiteY1021" fmla="*/ 3421676 h 4481087"/>
              <a:gd name="connsiteX1022" fmla="*/ 852102 w 5969001"/>
              <a:gd name="connsiteY1022" fmla="*/ 3402287 h 4481087"/>
              <a:gd name="connsiteX1023" fmla="*/ 1290906 w 5969001"/>
              <a:gd name="connsiteY1023" fmla="*/ 3400465 h 4481087"/>
              <a:gd name="connsiteX1024" fmla="*/ 1358704 w 5969001"/>
              <a:gd name="connsiteY1024" fmla="*/ 3414519 h 4481087"/>
              <a:gd name="connsiteX1025" fmla="*/ 1359355 w 5969001"/>
              <a:gd name="connsiteY1025" fmla="*/ 3415170 h 4481087"/>
              <a:gd name="connsiteX1026" fmla="*/ 1304700 w 5969001"/>
              <a:gd name="connsiteY1026" fmla="*/ 3417512 h 4481087"/>
              <a:gd name="connsiteX1027" fmla="*/ 1290906 w 5969001"/>
              <a:gd name="connsiteY1027" fmla="*/ 3400465 h 4481087"/>
              <a:gd name="connsiteX1028" fmla="*/ 2098501 w 5969001"/>
              <a:gd name="connsiteY1028" fmla="*/ 3399814 h 4481087"/>
              <a:gd name="connsiteX1029" fmla="*/ 2095388 w 5969001"/>
              <a:gd name="connsiteY1029" fmla="*/ 3400870 h 4481087"/>
              <a:gd name="connsiteX1030" fmla="*/ 2096800 w 5969001"/>
              <a:gd name="connsiteY1030" fmla="*/ 3400863 h 4481087"/>
              <a:gd name="connsiteX1031" fmla="*/ 1179462 w 5969001"/>
              <a:gd name="connsiteY1031" fmla="*/ 3397238 h 4481087"/>
              <a:gd name="connsiteX1032" fmla="*/ 1208012 w 5969001"/>
              <a:gd name="connsiteY1032" fmla="*/ 3397472 h 4481087"/>
              <a:gd name="connsiteX1033" fmla="*/ 1208662 w 5969001"/>
              <a:gd name="connsiteY1033" fmla="*/ 3397472 h 4481087"/>
              <a:gd name="connsiteX1034" fmla="*/ 1208662 w 5969001"/>
              <a:gd name="connsiteY1034" fmla="*/ 3407102 h 4481087"/>
              <a:gd name="connsiteX1035" fmla="*/ 1154007 w 5969001"/>
              <a:gd name="connsiteY1035" fmla="*/ 3407102 h 4481087"/>
              <a:gd name="connsiteX1036" fmla="*/ 1179462 w 5969001"/>
              <a:gd name="connsiteY1036" fmla="*/ 3397238 h 4481087"/>
              <a:gd name="connsiteX1037" fmla="*/ 1867860 w 5969001"/>
              <a:gd name="connsiteY1037" fmla="*/ 3395559 h 4481087"/>
              <a:gd name="connsiteX1038" fmla="*/ 1868087 w 5969001"/>
              <a:gd name="connsiteY1038" fmla="*/ 3403052 h 4481087"/>
              <a:gd name="connsiteX1039" fmla="*/ 1863090 w 5969001"/>
              <a:gd name="connsiteY1039" fmla="*/ 3409323 h 4481087"/>
              <a:gd name="connsiteX1040" fmla="*/ 1864038 w 5969001"/>
              <a:gd name="connsiteY1040" fmla="*/ 3409280 h 4481087"/>
              <a:gd name="connsiteX1041" fmla="*/ 1865954 w 5969001"/>
              <a:gd name="connsiteY1041" fmla="*/ 3407439 h 4481087"/>
              <a:gd name="connsiteX1042" fmla="*/ 1881549 w 5969001"/>
              <a:gd name="connsiteY1042" fmla="*/ 3405230 h 4481087"/>
              <a:gd name="connsiteX1043" fmla="*/ 1899023 w 5969001"/>
              <a:gd name="connsiteY1043" fmla="*/ 3404617 h 4481087"/>
              <a:gd name="connsiteX1044" fmla="*/ 1898914 w 5969001"/>
              <a:gd name="connsiteY1044" fmla="*/ 3402863 h 4481087"/>
              <a:gd name="connsiteX1045" fmla="*/ 1892665 w 5969001"/>
              <a:gd name="connsiteY1045" fmla="*/ 3399457 h 4481087"/>
              <a:gd name="connsiteX1046" fmla="*/ 1888629 w 5969001"/>
              <a:gd name="connsiteY1046" fmla="*/ 3397255 h 4481087"/>
              <a:gd name="connsiteX1047" fmla="*/ 2016388 w 5969001"/>
              <a:gd name="connsiteY1047" fmla="*/ 3394999 h 4481087"/>
              <a:gd name="connsiteX1048" fmla="*/ 1963230 w 5969001"/>
              <a:gd name="connsiteY1048" fmla="*/ 3408305 h 4481087"/>
              <a:gd name="connsiteX1049" fmla="*/ 1965131 w 5969001"/>
              <a:gd name="connsiteY1049" fmla="*/ 3409705 h 4481087"/>
              <a:gd name="connsiteX1050" fmla="*/ 1976161 w 5969001"/>
              <a:gd name="connsiteY1050" fmla="*/ 3409005 h 4481087"/>
              <a:gd name="connsiteX1051" fmla="*/ 1987585 w 5969001"/>
              <a:gd name="connsiteY1051" fmla="*/ 3408068 h 4481087"/>
              <a:gd name="connsiteX1052" fmla="*/ 1978449 w 5969001"/>
              <a:gd name="connsiteY1052" fmla="*/ 3406593 h 4481087"/>
              <a:gd name="connsiteX1053" fmla="*/ 1975397 w 5969001"/>
              <a:gd name="connsiteY1053" fmla="*/ 3402287 h 4481087"/>
              <a:gd name="connsiteX1054" fmla="*/ 2016388 w 5969001"/>
              <a:gd name="connsiteY1054" fmla="*/ 3394999 h 4481087"/>
              <a:gd name="connsiteX1055" fmla="*/ 1412839 w 5969001"/>
              <a:gd name="connsiteY1055" fmla="*/ 3393177 h 4481087"/>
              <a:gd name="connsiteX1056" fmla="*/ 1468275 w 5969001"/>
              <a:gd name="connsiteY1056" fmla="*/ 3394999 h 4481087"/>
              <a:gd name="connsiteX1057" fmla="*/ 1468275 w 5969001"/>
              <a:gd name="connsiteY1057" fmla="*/ 3395650 h 4481087"/>
              <a:gd name="connsiteX1058" fmla="*/ 1468275 w 5969001"/>
              <a:gd name="connsiteY1058" fmla="*/ 3402937 h 4481087"/>
              <a:gd name="connsiteX1059" fmla="*/ 1440817 w 5969001"/>
              <a:gd name="connsiteY1059" fmla="*/ 3405410 h 4481087"/>
              <a:gd name="connsiteX1060" fmla="*/ 1399826 w 5969001"/>
              <a:gd name="connsiteY1060" fmla="*/ 3400465 h 4481087"/>
              <a:gd name="connsiteX1061" fmla="*/ 1412839 w 5969001"/>
              <a:gd name="connsiteY1061" fmla="*/ 3393177 h 4481087"/>
              <a:gd name="connsiteX1062" fmla="*/ 1605043 w 5969001"/>
              <a:gd name="connsiteY1062" fmla="*/ 3387842 h 4481087"/>
              <a:gd name="connsiteX1063" fmla="*/ 1618837 w 5969001"/>
              <a:gd name="connsiteY1063" fmla="*/ 3424279 h 4481087"/>
              <a:gd name="connsiteX1064" fmla="*/ 1679267 w 5969001"/>
              <a:gd name="connsiteY1064" fmla="*/ 3423271 h 4481087"/>
              <a:gd name="connsiteX1065" fmla="*/ 1687792 w 5969001"/>
              <a:gd name="connsiteY1065" fmla="*/ 3421756 h 4481087"/>
              <a:gd name="connsiteX1066" fmla="*/ 1677651 w 5969001"/>
              <a:gd name="connsiteY1066" fmla="*/ 3420314 h 4481087"/>
              <a:gd name="connsiteX1067" fmla="*/ 1684422 w 5969001"/>
              <a:gd name="connsiteY1067" fmla="*/ 3400075 h 4481087"/>
              <a:gd name="connsiteX1068" fmla="*/ 1696848 w 5969001"/>
              <a:gd name="connsiteY1068" fmla="*/ 3416764 h 4481087"/>
              <a:gd name="connsiteX1069" fmla="*/ 1697537 w 5969001"/>
              <a:gd name="connsiteY1069" fmla="*/ 3420025 h 4481087"/>
              <a:gd name="connsiteX1070" fmla="*/ 1714614 w 5969001"/>
              <a:gd name="connsiteY1070" fmla="*/ 3416992 h 4481087"/>
              <a:gd name="connsiteX1071" fmla="*/ 1755735 w 5969001"/>
              <a:gd name="connsiteY1071" fmla="*/ 3426751 h 4481087"/>
              <a:gd name="connsiteX1072" fmla="*/ 1796857 w 5969001"/>
              <a:gd name="connsiteY1072" fmla="*/ 3409704 h 4481087"/>
              <a:gd name="connsiteX1073" fmla="*/ 1824314 w 5969001"/>
              <a:gd name="connsiteY1073" fmla="*/ 3424279 h 4481087"/>
              <a:gd name="connsiteX1074" fmla="*/ 1796857 w 5969001"/>
              <a:gd name="connsiteY1074" fmla="*/ 3431696 h 4481087"/>
              <a:gd name="connsiteX1075" fmla="*/ 1523581 w 5969001"/>
              <a:gd name="connsiteY1075" fmla="*/ 3426751 h 4481087"/>
              <a:gd name="connsiteX1076" fmla="*/ 1564702 w 5969001"/>
              <a:gd name="connsiteY1076" fmla="*/ 3421806 h 4481087"/>
              <a:gd name="connsiteX1077" fmla="*/ 1605693 w 5969001"/>
              <a:gd name="connsiteY1077" fmla="*/ 3414649 h 4481087"/>
              <a:gd name="connsiteX1078" fmla="*/ 1496123 w 5969001"/>
              <a:gd name="connsiteY1078" fmla="*/ 3412177 h 4481087"/>
              <a:gd name="connsiteX1079" fmla="*/ 1489779 w 5969001"/>
              <a:gd name="connsiteY1079" fmla="*/ 3409493 h 4481087"/>
              <a:gd name="connsiteX1080" fmla="*/ 1509225 w 5969001"/>
              <a:gd name="connsiteY1080" fmla="*/ 3407123 h 4481087"/>
              <a:gd name="connsiteX1081" fmla="*/ 1509396 w 5969001"/>
              <a:gd name="connsiteY1081" fmla="*/ 3407232 h 4481087"/>
              <a:gd name="connsiteX1082" fmla="*/ 1509396 w 5969001"/>
              <a:gd name="connsiteY1082" fmla="*/ 3407102 h 4481087"/>
              <a:gd name="connsiteX1083" fmla="*/ 1509225 w 5969001"/>
              <a:gd name="connsiteY1083" fmla="*/ 3407123 h 4481087"/>
              <a:gd name="connsiteX1084" fmla="*/ 1501995 w 5969001"/>
              <a:gd name="connsiteY1084" fmla="*/ 3402515 h 4481087"/>
              <a:gd name="connsiteX1085" fmla="*/ 1495472 w 5969001"/>
              <a:gd name="connsiteY1085" fmla="*/ 3397602 h 4481087"/>
              <a:gd name="connsiteX1086" fmla="*/ 1577715 w 5969001"/>
              <a:gd name="connsiteY1086" fmla="*/ 3399944 h 4481087"/>
              <a:gd name="connsiteX1087" fmla="*/ 1605043 w 5969001"/>
              <a:gd name="connsiteY1087" fmla="*/ 3387842 h 4481087"/>
              <a:gd name="connsiteX1088" fmla="*/ 1864527 w 5969001"/>
              <a:gd name="connsiteY1088" fmla="*/ 3387370 h 4481087"/>
              <a:gd name="connsiteX1089" fmla="*/ 1867722 w 5969001"/>
              <a:gd name="connsiteY1089" fmla="*/ 3391033 h 4481087"/>
              <a:gd name="connsiteX1090" fmla="*/ 1867794 w 5969001"/>
              <a:gd name="connsiteY1090" fmla="*/ 3393390 h 4481087"/>
              <a:gd name="connsiteX1091" fmla="*/ 1876760 w 5969001"/>
              <a:gd name="connsiteY1091" fmla="*/ 3393838 h 4481087"/>
              <a:gd name="connsiteX1092" fmla="*/ 1886010 w 5969001"/>
              <a:gd name="connsiteY1092" fmla="*/ 3394150 h 4481087"/>
              <a:gd name="connsiteX1093" fmla="*/ 1885789 w 5969001"/>
              <a:gd name="connsiteY1093" fmla="*/ 3392775 h 4481087"/>
              <a:gd name="connsiteX1094" fmla="*/ 1893540 w 5969001"/>
              <a:gd name="connsiteY1094" fmla="*/ 3390955 h 4481087"/>
              <a:gd name="connsiteX1095" fmla="*/ 1891592 w 5969001"/>
              <a:gd name="connsiteY1095" fmla="*/ 3387858 h 4481087"/>
              <a:gd name="connsiteX1096" fmla="*/ 838438 w 5969001"/>
              <a:gd name="connsiteY1096" fmla="*/ 3380425 h 4481087"/>
              <a:gd name="connsiteX1097" fmla="*/ 893354 w 5969001"/>
              <a:gd name="connsiteY1097" fmla="*/ 3382767 h 4481087"/>
              <a:gd name="connsiteX1098" fmla="*/ 838438 w 5969001"/>
              <a:gd name="connsiteY1098" fmla="*/ 3394999 h 4481087"/>
              <a:gd name="connsiteX1099" fmla="*/ 1756125 w 5969001"/>
              <a:gd name="connsiteY1099" fmla="*/ 3375480 h 4481087"/>
              <a:gd name="connsiteX1100" fmla="*/ 1783453 w 5969001"/>
              <a:gd name="connsiteY1100" fmla="*/ 3390054 h 4481087"/>
              <a:gd name="connsiteX1101" fmla="*/ 1687676 w 5969001"/>
              <a:gd name="connsiteY1101" fmla="*/ 3392527 h 4481087"/>
              <a:gd name="connsiteX1102" fmla="*/ 1756125 w 5969001"/>
              <a:gd name="connsiteY1102" fmla="*/ 3375480 h 4481087"/>
              <a:gd name="connsiteX1103" fmla="*/ 1085037 w 5969001"/>
              <a:gd name="connsiteY1103" fmla="*/ 3373397 h 4481087"/>
              <a:gd name="connsiteX1104" fmla="*/ 1153357 w 5969001"/>
              <a:gd name="connsiteY1104" fmla="*/ 3387712 h 4481087"/>
              <a:gd name="connsiteX1105" fmla="*/ 1153357 w 5969001"/>
              <a:gd name="connsiteY1105" fmla="*/ 3388102 h 4481087"/>
              <a:gd name="connsiteX1106" fmla="*/ 1085037 w 5969001"/>
              <a:gd name="connsiteY1106" fmla="*/ 3373397 h 4481087"/>
              <a:gd name="connsiteX1107" fmla="*/ 2030182 w 5969001"/>
              <a:gd name="connsiteY1107" fmla="*/ 3368191 h 4481087"/>
              <a:gd name="connsiteX1108" fmla="*/ 2029532 w 5969001"/>
              <a:gd name="connsiteY1108" fmla="*/ 3368192 h 4481087"/>
              <a:gd name="connsiteX1109" fmla="*/ 2029607 w 5969001"/>
              <a:gd name="connsiteY1109" fmla="*/ 3368219 h 4481087"/>
              <a:gd name="connsiteX1110" fmla="*/ 2014137 w 5969001"/>
              <a:gd name="connsiteY1110" fmla="*/ 3368959 h 4481087"/>
              <a:gd name="connsiteX1111" fmla="*/ 2013264 w 5969001"/>
              <a:gd name="connsiteY1111" fmla="*/ 3369363 h 4481087"/>
              <a:gd name="connsiteX1112" fmla="*/ 2012552 w 5969001"/>
              <a:gd name="connsiteY1112" fmla="*/ 3369035 h 4481087"/>
              <a:gd name="connsiteX1113" fmla="*/ 2002302 w 5969001"/>
              <a:gd name="connsiteY1113" fmla="*/ 3369525 h 4481087"/>
              <a:gd name="connsiteX1114" fmla="*/ 1975397 w 5969001"/>
              <a:gd name="connsiteY1114" fmla="*/ 3370664 h 4481087"/>
              <a:gd name="connsiteX1115" fmla="*/ 2002855 w 5969001"/>
              <a:gd name="connsiteY1115" fmla="*/ 3385238 h 4481087"/>
              <a:gd name="connsiteX1116" fmla="*/ 2043535 w 5969001"/>
              <a:gd name="connsiteY1116" fmla="*/ 3373125 h 4481087"/>
              <a:gd name="connsiteX1117" fmla="*/ 2029607 w 5969001"/>
              <a:gd name="connsiteY1117" fmla="*/ 3368219 h 4481087"/>
              <a:gd name="connsiteX1118" fmla="*/ 5216971 w 5969001"/>
              <a:gd name="connsiteY1118" fmla="*/ 3367281 h 4481087"/>
              <a:gd name="connsiteX1119" fmla="*/ 5216971 w 5969001"/>
              <a:gd name="connsiteY1119" fmla="*/ 3367281 h 4481087"/>
              <a:gd name="connsiteX1120" fmla="*/ 1304700 w 5969001"/>
              <a:gd name="connsiteY1120" fmla="*/ 3359083 h 4481087"/>
              <a:gd name="connsiteX1121" fmla="*/ 1331246 w 5969001"/>
              <a:gd name="connsiteY1121" fmla="*/ 3363247 h 4481087"/>
              <a:gd name="connsiteX1122" fmla="*/ 1331897 w 5969001"/>
              <a:gd name="connsiteY1122" fmla="*/ 3363898 h 4481087"/>
              <a:gd name="connsiteX1123" fmla="*/ 1249784 w 5969001"/>
              <a:gd name="connsiteY1123" fmla="*/ 3368843 h 4481087"/>
              <a:gd name="connsiteX1124" fmla="*/ 1304700 w 5969001"/>
              <a:gd name="connsiteY1124" fmla="*/ 3359083 h 4481087"/>
              <a:gd name="connsiteX1125" fmla="*/ 1178471 w 5969001"/>
              <a:gd name="connsiteY1125" fmla="*/ 3353618 h 4481087"/>
              <a:gd name="connsiteX1126" fmla="*/ 1233387 w 5969001"/>
              <a:gd name="connsiteY1126" fmla="*/ 3357392 h 4481087"/>
              <a:gd name="connsiteX1127" fmla="*/ 1233387 w 5969001"/>
              <a:gd name="connsiteY1127" fmla="*/ 3384589 h 4481087"/>
              <a:gd name="connsiteX1128" fmla="*/ 1164807 w 5969001"/>
              <a:gd name="connsiteY1128" fmla="*/ 3388363 h 4481087"/>
              <a:gd name="connsiteX1129" fmla="*/ 1150493 w 5969001"/>
              <a:gd name="connsiteY1129" fmla="*/ 3372877 h 4481087"/>
              <a:gd name="connsiteX1130" fmla="*/ 1151143 w 5969001"/>
              <a:gd name="connsiteY1130" fmla="*/ 3372877 h 4481087"/>
              <a:gd name="connsiteX1131" fmla="*/ 1178471 w 5969001"/>
              <a:gd name="connsiteY1131" fmla="*/ 3353618 h 4481087"/>
              <a:gd name="connsiteX1132" fmla="*/ 1059531 w 5969001"/>
              <a:gd name="connsiteY1132" fmla="*/ 3351127 h 4481087"/>
              <a:gd name="connsiteX1133" fmla="*/ 1057580 w 5969001"/>
              <a:gd name="connsiteY1133" fmla="*/ 3351535 h 4481087"/>
              <a:gd name="connsiteX1134" fmla="*/ 1057580 w 5969001"/>
              <a:gd name="connsiteY1134" fmla="*/ 3351145 h 4481087"/>
              <a:gd name="connsiteX1135" fmla="*/ 1592030 w 5969001"/>
              <a:gd name="connsiteY1135" fmla="*/ 3348672 h 4481087"/>
              <a:gd name="connsiteX1136" fmla="*/ 1673362 w 5969001"/>
              <a:gd name="connsiteY1136" fmla="*/ 3353617 h 4481087"/>
              <a:gd name="connsiteX1137" fmla="*/ 1674013 w 5969001"/>
              <a:gd name="connsiteY1137" fmla="*/ 3353617 h 4481087"/>
              <a:gd name="connsiteX1138" fmla="*/ 1674013 w 5969001"/>
              <a:gd name="connsiteY1138" fmla="*/ 3373007 h 4481087"/>
              <a:gd name="connsiteX1139" fmla="*/ 1633151 w 5969001"/>
              <a:gd name="connsiteY1139" fmla="*/ 3385239 h 4481087"/>
              <a:gd name="connsiteX1140" fmla="*/ 1592030 w 5969001"/>
              <a:gd name="connsiteY1140" fmla="*/ 3348672 h 4481087"/>
              <a:gd name="connsiteX1141" fmla="*/ 1854245 w 5969001"/>
              <a:gd name="connsiteY1141" fmla="*/ 3348152 h 4481087"/>
              <a:gd name="connsiteX1142" fmla="*/ 1857507 w 5969001"/>
              <a:gd name="connsiteY1142" fmla="*/ 3351465 h 4481087"/>
              <a:gd name="connsiteX1143" fmla="*/ 1835171 w 5969001"/>
              <a:gd name="connsiteY1143" fmla="*/ 3348930 h 4481087"/>
              <a:gd name="connsiteX1144" fmla="*/ 1026608 w 5969001"/>
              <a:gd name="connsiteY1144" fmla="*/ 3345810 h 4481087"/>
              <a:gd name="connsiteX1145" fmla="*/ 1051170 w 5969001"/>
              <a:gd name="connsiteY1145" fmla="*/ 3353163 h 4481087"/>
              <a:gd name="connsiteX1146" fmla="*/ 1048318 w 5969001"/>
              <a:gd name="connsiteY1146" fmla="*/ 3356350 h 4481087"/>
              <a:gd name="connsiteX1147" fmla="*/ 1071114 w 5969001"/>
              <a:gd name="connsiteY1147" fmla="*/ 3356350 h 4481087"/>
              <a:gd name="connsiteX1148" fmla="*/ 1060085 w 5969001"/>
              <a:gd name="connsiteY1148" fmla="*/ 3369038 h 4481087"/>
              <a:gd name="connsiteX1149" fmla="*/ 1058347 w 5969001"/>
              <a:gd name="connsiteY1149" fmla="*/ 3369504 h 4481087"/>
              <a:gd name="connsiteX1150" fmla="*/ 1058848 w 5969001"/>
              <a:gd name="connsiteY1150" fmla="*/ 3369624 h 4481087"/>
              <a:gd name="connsiteX1151" fmla="*/ 1067729 w 5969001"/>
              <a:gd name="connsiteY1151" fmla="*/ 3376781 h 4481087"/>
              <a:gd name="connsiteX1152" fmla="*/ 1033727 w 5969001"/>
              <a:gd name="connsiteY1152" fmla="*/ 3374329 h 4481087"/>
              <a:gd name="connsiteX1153" fmla="*/ 1016458 w 5969001"/>
              <a:gd name="connsiteY1153" fmla="*/ 3375870 h 4481087"/>
              <a:gd name="connsiteX1154" fmla="*/ 1016458 w 5969001"/>
              <a:gd name="connsiteY1154" fmla="*/ 3356350 h 4481087"/>
              <a:gd name="connsiteX1155" fmla="*/ 1026961 w 5969001"/>
              <a:gd name="connsiteY1155" fmla="*/ 3356350 h 4481087"/>
              <a:gd name="connsiteX1156" fmla="*/ 5760462 w 5969001"/>
              <a:gd name="connsiteY1156" fmla="*/ 3344281 h 4481087"/>
              <a:gd name="connsiteX1157" fmla="*/ 5699271 w 5969001"/>
              <a:gd name="connsiteY1157" fmla="*/ 3361669 h 4481087"/>
              <a:gd name="connsiteX1158" fmla="*/ 5668137 w 5969001"/>
              <a:gd name="connsiteY1158" fmla="*/ 3381075 h 4481087"/>
              <a:gd name="connsiteX1159" fmla="*/ 5719706 w 5969001"/>
              <a:gd name="connsiteY1159" fmla="*/ 3351356 h 4481087"/>
              <a:gd name="connsiteX1160" fmla="*/ 5763784 w 5969001"/>
              <a:gd name="connsiteY1160" fmla="*/ 3343337 h 4481087"/>
              <a:gd name="connsiteX1161" fmla="*/ 5763654 w 5969001"/>
              <a:gd name="connsiteY1161" fmla="*/ 3343727 h 4481087"/>
              <a:gd name="connsiteX1162" fmla="*/ 5760462 w 5969001"/>
              <a:gd name="connsiteY1162" fmla="*/ 3344281 h 4481087"/>
              <a:gd name="connsiteX1163" fmla="*/ 1112365 w 5969001"/>
              <a:gd name="connsiteY1163" fmla="*/ 3339303 h 4481087"/>
              <a:gd name="connsiteX1164" fmla="*/ 1092949 w 5969001"/>
              <a:gd name="connsiteY1164" fmla="*/ 3350814 h 4481087"/>
              <a:gd name="connsiteX1165" fmla="*/ 1059531 w 5969001"/>
              <a:gd name="connsiteY1165" fmla="*/ 3351127 h 4481087"/>
              <a:gd name="connsiteX1166" fmla="*/ 1071959 w 5969001"/>
              <a:gd name="connsiteY1166" fmla="*/ 3348526 h 4481087"/>
              <a:gd name="connsiteX1167" fmla="*/ 1112365 w 5969001"/>
              <a:gd name="connsiteY1167" fmla="*/ 3339303 h 4481087"/>
              <a:gd name="connsiteX1168" fmla="*/ 550978 w 5969001"/>
              <a:gd name="connsiteY1168" fmla="*/ 3338913 h 4481087"/>
              <a:gd name="connsiteX1169" fmla="*/ 605633 w 5969001"/>
              <a:gd name="connsiteY1169" fmla="*/ 3351145 h 4481087"/>
              <a:gd name="connsiteX1170" fmla="*/ 550978 w 5969001"/>
              <a:gd name="connsiteY1170" fmla="*/ 3338913 h 4481087"/>
              <a:gd name="connsiteX1171" fmla="*/ 1495472 w 5969001"/>
              <a:gd name="connsiteY1171" fmla="*/ 3337221 h 4481087"/>
              <a:gd name="connsiteX1172" fmla="*/ 1591379 w 5969001"/>
              <a:gd name="connsiteY1172" fmla="*/ 3344508 h 4481087"/>
              <a:gd name="connsiteX1173" fmla="*/ 1427153 w 5969001"/>
              <a:gd name="connsiteY1173" fmla="*/ 3354268 h 4481087"/>
              <a:gd name="connsiteX1174" fmla="*/ 1495472 w 5969001"/>
              <a:gd name="connsiteY1174" fmla="*/ 3337221 h 4481087"/>
              <a:gd name="connsiteX1175" fmla="*/ 925913 w 5969001"/>
              <a:gd name="connsiteY1175" fmla="*/ 3334923 h 4481087"/>
              <a:gd name="connsiteX1176" fmla="*/ 1057580 w 5969001"/>
              <a:gd name="connsiteY1176" fmla="*/ 3338913 h 4481087"/>
              <a:gd name="connsiteX1177" fmla="*/ 1057710 w 5969001"/>
              <a:gd name="connsiteY1177" fmla="*/ 3339043 h 4481087"/>
              <a:gd name="connsiteX1178" fmla="*/ 1016588 w 5969001"/>
              <a:gd name="connsiteY1178" fmla="*/ 3346330 h 4481087"/>
              <a:gd name="connsiteX1179" fmla="*/ 893484 w 5969001"/>
              <a:gd name="connsiteY1179" fmla="*/ 3336700 h 4481087"/>
              <a:gd name="connsiteX1180" fmla="*/ 925913 w 5969001"/>
              <a:gd name="connsiteY1180" fmla="*/ 3334923 h 4481087"/>
              <a:gd name="connsiteX1181" fmla="*/ 1673216 w 5969001"/>
              <a:gd name="connsiteY1181" fmla="*/ 3326689 h 4481087"/>
              <a:gd name="connsiteX1182" fmla="*/ 1664903 w 5969001"/>
              <a:gd name="connsiteY1182" fmla="*/ 3331263 h 4481087"/>
              <a:gd name="connsiteX1183" fmla="*/ 1687156 w 5969001"/>
              <a:gd name="connsiteY1183" fmla="*/ 3338913 h 4481087"/>
              <a:gd name="connsiteX1184" fmla="*/ 1646034 w 5969001"/>
              <a:gd name="connsiteY1184" fmla="*/ 3343858 h 4481087"/>
              <a:gd name="connsiteX1185" fmla="*/ 1637671 w 5969001"/>
              <a:gd name="connsiteY1185" fmla="*/ 3328779 h 4481087"/>
              <a:gd name="connsiteX1186" fmla="*/ 1673232 w 5969001"/>
              <a:gd name="connsiteY1186" fmla="*/ 3326680 h 4481087"/>
              <a:gd name="connsiteX1187" fmla="*/ 1673362 w 5969001"/>
              <a:gd name="connsiteY1187" fmla="*/ 3326680 h 4481087"/>
              <a:gd name="connsiteX1188" fmla="*/ 1673216 w 5969001"/>
              <a:gd name="connsiteY1188" fmla="*/ 3326689 h 4481087"/>
              <a:gd name="connsiteX1189" fmla="*/ 1134790 w 5969001"/>
              <a:gd name="connsiteY1189" fmla="*/ 3309562 h 4481087"/>
              <a:gd name="connsiteX1190" fmla="*/ 1180814 w 5969001"/>
              <a:gd name="connsiteY1190" fmla="*/ 3312105 h 4481087"/>
              <a:gd name="connsiteX1191" fmla="*/ 1180814 w 5969001"/>
              <a:gd name="connsiteY1191" fmla="*/ 3312496 h 4481087"/>
              <a:gd name="connsiteX1192" fmla="*/ 1158383 w 5969001"/>
              <a:gd name="connsiteY1192" fmla="*/ 3317083 h 4481087"/>
              <a:gd name="connsiteX1193" fmla="*/ 1145503 w 5969001"/>
              <a:gd name="connsiteY1193" fmla="*/ 3320623 h 4481087"/>
              <a:gd name="connsiteX1194" fmla="*/ 1154667 w 5969001"/>
              <a:gd name="connsiteY1194" fmla="*/ 3322580 h 4481087"/>
              <a:gd name="connsiteX1195" fmla="*/ 1191614 w 5969001"/>
              <a:gd name="connsiteY1195" fmla="*/ 3314839 h 4481087"/>
              <a:gd name="connsiteX1196" fmla="*/ 1259933 w 5969001"/>
              <a:gd name="connsiteY1196" fmla="*/ 3322517 h 4481087"/>
              <a:gd name="connsiteX1197" fmla="*/ 1232736 w 5969001"/>
              <a:gd name="connsiteY1197" fmla="*/ 3330324 h 4481087"/>
              <a:gd name="connsiteX1198" fmla="*/ 1150625 w 5969001"/>
              <a:gd name="connsiteY1198" fmla="*/ 3328586 h 4481087"/>
              <a:gd name="connsiteX1199" fmla="*/ 1141079 w 5969001"/>
              <a:gd name="connsiteY1199" fmla="*/ 3321839 h 4481087"/>
              <a:gd name="connsiteX1200" fmla="*/ 1139563 w 5969001"/>
              <a:gd name="connsiteY1200" fmla="*/ 3322256 h 4481087"/>
              <a:gd name="connsiteX1201" fmla="*/ 1112365 w 5969001"/>
              <a:gd name="connsiteY1201" fmla="*/ 3310153 h 4481087"/>
              <a:gd name="connsiteX1202" fmla="*/ 1134790 w 5969001"/>
              <a:gd name="connsiteY1202" fmla="*/ 3309562 h 4481087"/>
              <a:gd name="connsiteX1203" fmla="*/ 1271534 w 5969001"/>
              <a:gd name="connsiteY1203" fmla="*/ 3307695 h 4481087"/>
              <a:gd name="connsiteX1204" fmla="*/ 1331246 w 5969001"/>
              <a:gd name="connsiteY1204" fmla="*/ 3312105 h 4481087"/>
              <a:gd name="connsiteX1205" fmla="*/ 1331897 w 5969001"/>
              <a:gd name="connsiteY1205" fmla="*/ 3312756 h 4481087"/>
              <a:gd name="connsiteX1206" fmla="*/ 1249784 w 5969001"/>
              <a:gd name="connsiteY1206" fmla="*/ 3310414 h 4481087"/>
              <a:gd name="connsiteX1207" fmla="*/ 1271534 w 5969001"/>
              <a:gd name="connsiteY1207" fmla="*/ 3307695 h 4481087"/>
              <a:gd name="connsiteX1208" fmla="*/ 1562267 w 5969001"/>
              <a:gd name="connsiteY1208" fmla="*/ 3307457 h 4481087"/>
              <a:gd name="connsiteX1209" fmla="*/ 1618837 w 5969001"/>
              <a:gd name="connsiteY1209" fmla="*/ 3317050 h 4481087"/>
              <a:gd name="connsiteX1210" fmla="*/ 1619488 w 5969001"/>
              <a:gd name="connsiteY1210" fmla="*/ 3317311 h 4481087"/>
              <a:gd name="connsiteX1211" fmla="*/ 1537375 w 5969001"/>
              <a:gd name="connsiteY1211" fmla="*/ 3322126 h 4481087"/>
              <a:gd name="connsiteX1212" fmla="*/ 1537375 w 5969001"/>
              <a:gd name="connsiteY1212" fmla="*/ 3307551 h 4481087"/>
              <a:gd name="connsiteX1213" fmla="*/ 1562267 w 5969001"/>
              <a:gd name="connsiteY1213" fmla="*/ 3307457 h 4481087"/>
              <a:gd name="connsiteX1214" fmla="*/ 989131 w 5969001"/>
              <a:gd name="connsiteY1214" fmla="*/ 3275408 h 4481087"/>
              <a:gd name="connsiteX1215" fmla="*/ 1030122 w 5969001"/>
              <a:gd name="connsiteY1215" fmla="*/ 3297531 h 4481087"/>
              <a:gd name="connsiteX1216" fmla="*/ 1031293 w 5969001"/>
              <a:gd name="connsiteY1216" fmla="*/ 3297270 h 4481087"/>
              <a:gd name="connsiteX1217" fmla="*/ 1031293 w 5969001"/>
              <a:gd name="connsiteY1217" fmla="*/ 3307030 h 4481087"/>
              <a:gd name="connsiteX1218" fmla="*/ 961673 w 5969001"/>
              <a:gd name="connsiteY1218" fmla="*/ 3307030 h 4481087"/>
              <a:gd name="connsiteX1219" fmla="*/ 906888 w 5969001"/>
              <a:gd name="connsiteY1219" fmla="*/ 3292456 h 4481087"/>
              <a:gd name="connsiteX1220" fmla="*/ 989131 w 5969001"/>
              <a:gd name="connsiteY1220" fmla="*/ 3275408 h 4481087"/>
              <a:gd name="connsiteX1221" fmla="*/ 1824868 w 5969001"/>
              <a:gd name="connsiteY1221" fmla="*/ 3271130 h 4481087"/>
              <a:gd name="connsiteX1222" fmla="*/ 1800208 w 5969001"/>
              <a:gd name="connsiteY1222" fmla="*/ 3272393 h 4481087"/>
              <a:gd name="connsiteX1223" fmla="*/ 1798871 w 5969001"/>
              <a:gd name="connsiteY1223" fmla="*/ 3272654 h 4481087"/>
              <a:gd name="connsiteX1224" fmla="*/ 1839424 w 5969001"/>
              <a:gd name="connsiteY1224" fmla="*/ 3278200 h 4481087"/>
              <a:gd name="connsiteX1225" fmla="*/ 1850861 w 5969001"/>
              <a:gd name="connsiteY1225" fmla="*/ 3278011 h 4481087"/>
              <a:gd name="connsiteX1226" fmla="*/ 1824868 w 5969001"/>
              <a:gd name="connsiteY1226" fmla="*/ 3271130 h 4481087"/>
              <a:gd name="connsiteX1227" fmla="*/ 1273727 w 5969001"/>
              <a:gd name="connsiteY1227" fmla="*/ 3264088 h 4481087"/>
              <a:gd name="connsiteX1228" fmla="*/ 1218942 w 5969001"/>
              <a:gd name="connsiteY1228" fmla="*/ 3306641 h 4481087"/>
              <a:gd name="connsiteX1229" fmla="*/ 1246400 w 5969001"/>
              <a:gd name="connsiteY1229" fmla="*/ 3306641 h 4481087"/>
              <a:gd name="connsiteX1230" fmla="*/ 1191614 w 5969001"/>
              <a:gd name="connsiteY1230" fmla="*/ 3283867 h 4481087"/>
              <a:gd name="connsiteX1231" fmla="*/ 1191614 w 5969001"/>
              <a:gd name="connsiteY1231" fmla="*/ 3283477 h 4481087"/>
              <a:gd name="connsiteX1232" fmla="*/ 1273727 w 5969001"/>
              <a:gd name="connsiteY1232" fmla="*/ 3264088 h 4481087"/>
              <a:gd name="connsiteX1233" fmla="*/ 701410 w 5969001"/>
              <a:gd name="connsiteY1233" fmla="*/ 3263436 h 4481087"/>
              <a:gd name="connsiteX1234" fmla="*/ 633091 w 5969001"/>
              <a:gd name="connsiteY1234" fmla="*/ 3278011 h 4481087"/>
              <a:gd name="connsiteX1235" fmla="*/ 701410 w 5969001"/>
              <a:gd name="connsiteY1235" fmla="*/ 3263436 h 4481087"/>
              <a:gd name="connsiteX1236" fmla="*/ 797317 w 5969001"/>
              <a:gd name="connsiteY1236" fmla="*/ 3259272 h 4481087"/>
              <a:gd name="connsiteX1237" fmla="*/ 810981 w 5969001"/>
              <a:gd name="connsiteY1237" fmla="*/ 3285298 h 4481087"/>
              <a:gd name="connsiteX1238" fmla="*/ 879690 w 5969001"/>
              <a:gd name="connsiteY1238" fmla="*/ 3282956 h 4481087"/>
              <a:gd name="connsiteX1239" fmla="*/ 879690 w 5969001"/>
              <a:gd name="connsiteY1239" fmla="*/ 3295058 h 4481087"/>
              <a:gd name="connsiteX1240" fmla="*/ 728868 w 5969001"/>
              <a:gd name="connsiteY1240" fmla="*/ 3285298 h 4481087"/>
              <a:gd name="connsiteX1241" fmla="*/ 797317 w 5969001"/>
              <a:gd name="connsiteY1241" fmla="*/ 3259272 h 4481087"/>
              <a:gd name="connsiteX1242" fmla="*/ 1961704 w 5969001"/>
              <a:gd name="connsiteY1242" fmla="*/ 3250457 h 4481087"/>
              <a:gd name="connsiteX1243" fmla="*/ 1951272 w 5969001"/>
              <a:gd name="connsiteY1243" fmla="*/ 3253836 h 4481087"/>
              <a:gd name="connsiteX1244" fmla="*/ 1952206 w 5969001"/>
              <a:gd name="connsiteY1244" fmla="*/ 3256083 h 4481087"/>
              <a:gd name="connsiteX1245" fmla="*/ 1961002 w 5969001"/>
              <a:gd name="connsiteY1245" fmla="*/ 3258425 h 4481087"/>
              <a:gd name="connsiteX1246" fmla="*/ 1962824 w 5969001"/>
              <a:gd name="connsiteY1246" fmla="*/ 3257341 h 4481087"/>
              <a:gd name="connsiteX1247" fmla="*/ 1154007 w 5969001"/>
              <a:gd name="connsiteY1247" fmla="*/ 3246389 h 4481087"/>
              <a:gd name="connsiteX1248" fmla="*/ 1221806 w 5969001"/>
              <a:gd name="connsiteY1248" fmla="*/ 3251334 h 4481087"/>
              <a:gd name="connsiteX1249" fmla="*/ 1222456 w 5969001"/>
              <a:gd name="connsiteY1249" fmla="*/ 3251334 h 4481087"/>
              <a:gd name="connsiteX1250" fmla="*/ 1030773 w 5969001"/>
              <a:gd name="connsiteY1250" fmla="*/ 3282956 h 4481087"/>
              <a:gd name="connsiteX1251" fmla="*/ 975987 w 5969001"/>
              <a:gd name="connsiteY1251" fmla="*/ 3273196 h 4481087"/>
              <a:gd name="connsiteX1252" fmla="*/ 975987 w 5969001"/>
              <a:gd name="connsiteY1252" fmla="*/ 3260964 h 4481087"/>
              <a:gd name="connsiteX1253" fmla="*/ 1017109 w 5969001"/>
              <a:gd name="connsiteY1253" fmla="*/ 3270724 h 4481087"/>
              <a:gd name="connsiteX1254" fmla="*/ 1099092 w 5969001"/>
              <a:gd name="connsiteY1254" fmla="*/ 3268251 h 4481087"/>
              <a:gd name="connsiteX1255" fmla="*/ 1126550 w 5969001"/>
              <a:gd name="connsiteY1255" fmla="*/ 3260964 h 4481087"/>
              <a:gd name="connsiteX1256" fmla="*/ 1071764 w 5969001"/>
              <a:gd name="connsiteY1256" fmla="*/ 3251334 h 4481087"/>
              <a:gd name="connsiteX1257" fmla="*/ 1154007 w 5969001"/>
              <a:gd name="connsiteY1257" fmla="*/ 3246389 h 4481087"/>
              <a:gd name="connsiteX1258" fmla="*/ 1960626 w 5969001"/>
              <a:gd name="connsiteY1258" fmla="*/ 3243838 h 4481087"/>
              <a:gd name="connsiteX1259" fmla="*/ 1958704 w 5969001"/>
              <a:gd name="connsiteY1259" fmla="*/ 3243868 h 4481087"/>
              <a:gd name="connsiteX1260" fmla="*/ 1954770 w 5969001"/>
              <a:gd name="connsiteY1260" fmla="*/ 3245999 h 4481087"/>
              <a:gd name="connsiteX1261" fmla="*/ 1953956 w 5969001"/>
              <a:gd name="connsiteY1261" fmla="*/ 3246582 h 4481087"/>
              <a:gd name="connsiteX1262" fmla="*/ 1961111 w 5969001"/>
              <a:gd name="connsiteY1262" fmla="*/ 3246817 h 4481087"/>
              <a:gd name="connsiteX1263" fmla="*/ 1891332 w 5969001"/>
              <a:gd name="connsiteY1263" fmla="*/ 3241574 h 4481087"/>
              <a:gd name="connsiteX1264" fmla="*/ 1824314 w 5969001"/>
              <a:gd name="connsiteY1264" fmla="*/ 3243917 h 4481087"/>
              <a:gd name="connsiteX1265" fmla="*/ 1823794 w 5969001"/>
              <a:gd name="connsiteY1265" fmla="*/ 3243917 h 4481087"/>
              <a:gd name="connsiteX1266" fmla="*/ 1878319 w 5969001"/>
              <a:gd name="connsiteY1266" fmla="*/ 3256149 h 4481087"/>
              <a:gd name="connsiteX1267" fmla="*/ 1891332 w 5969001"/>
              <a:gd name="connsiteY1267" fmla="*/ 3241574 h 4481087"/>
              <a:gd name="connsiteX1268" fmla="*/ 1424290 w 5969001"/>
              <a:gd name="connsiteY1268" fmla="*/ 3233507 h 4481087"/>
              <a:gd name="connsiteX1269" fmla="*/ 1425038 w 5969001"/>
              <a:gd name="connsiteY1269" fmla="*/ 3233778 h 4481087"/>
              <a:gd name="connsiteX1270" fmla="*/ 1424290 w 5969001"/>
              <a:gd name="connsiteY1270" fmla="*/ 3233897 h 4481087"/>
              <a:gd name="connsiteX1271" fmla="*/ 1438116 w 5969001"/>
              <a:gd name="connsiteY1271" fmla="*/ 3231701 h 4481087"/>
              <a:gd name="connsiteX1272" fmla="*/ 1492869 w 5969001"/>
              <a:gd name="connsiteY1272" fmla="*/ 3245609 h 4481087"/>
              <a:gd name="connsiteX1273" fmla="*/ 1492869 w 5969001"/>
              <a:gd name="connsiteY1273" fmla="*/ 3272676 h 4481087"/>
              <a:gd name="connsiteX1274" fmla="*/ 1451617 w 5969001"/>
              <a:gd name="connsiteY1274" fmla="*/ 3284258 h 4481087"/>
              <a:gd name="connsiteX1275" fmla="*/ 1419491 w 5969001"/>
              <a:gd name="connsiteY1275" fmla="*/ 3279541 h 4481087"/>
              <a:gd name="connsiteX1276" fmla="*/ 1411682 w 5969001"/>
              <a:gd name="connsiteY1276" fmla="*/ 3277175 h 4481087"/>
              <a:gd name="connsiteX1277" fmla="*/ 1399185 w 5969001"/>
              <a:gd name="connsiteY1277" fmla="*/ 3281527 h 4481087"/>
              <a:gd name="connsiteX1278" fmla="*/ 1331897 w 5969001"/>
              <a:gd name="connsiteY1278" fmla="*/ 3293367 h 4481087"/>
              <a:gd name="connsiteX1279" fmla="*/ 1263448 w 5969001"/>
              <a:gd name="connsiteY1279" fmla="*/ 3290894 h 4481087"/>
              <a:gd name="connsiteX1280" fmla="*/ 1370801 w 5969001"/>
              <a:gd name="connsiteY1280" fmla="*/ 3273499 h 4481087"/>
              <a:gd name="connsiteX1281" fmla="*/ 1405343 w 5969001"/>
              <a:gd name="connsiteY1281" fmla="*/ 3275255 h 4481087"/>
              <a:gd name="connsiteX1282" fmla="*/ 1396832 w 5969001"/>
              <a:gd name="connsiteY1282" fmla="*/ 3272676 h 4481087"/>
              <a:gd name="connsiteX1283" fmla="*/ 1396832 w 5969001"/>
              <a:gd name="connsiteY1283" fmla="*/ 3249383 h 4481087"/>
              <a:gd name="connsiteX1284" fmla="*/ 1443533 w 5969001"/>
              <a:gd name="connsiteY1284" fmla="*/ 3240489 h 4481087"/>
              <a:gd name="connsiteX1285" fmla="*/ 1437880 w 5969001"/>
              <a:gd name="connsiteY1285" fmla="*/ 3238438 h 4481087"/>
              <a:gd name="connsiteX1286" fmla="*/ 1431692 w 5969001"/>
              <a:gd name="connsiteY1286" fmla="*/ 3240435 h 4481087"/>
              <a:gd name="connsiteX1287" fmla="*/ 1428455 w 5969001"/>
              <a:gd name="connsiteY1287" fmla="*/ 3244567 h 4481087"/>
              <a:gd name="connsiteX1288" fmla="*/ 1371048 w 5969001"/>
              <a:gd name="connsiteY1288" fmla="*/ 3239059 h 4481087"/>
              <a:gd name="connsiteX1289" fmla="*/ 1433589 w 5969001"/>
              <a:gd name="connsiteY1289" fmla="*/ 3236881 h 4481087"/>
              <a:gd name="connsiteX1290" fmla="*/ 1425038 w 5969001"/>
              <a:gd name="connsiteY1290" fmla="*/ 3233778 h 4481087"/>
              <a:gd name="connsiteX1291" fmla="*/ 1708774 w 5969001"/>
              <a:gd name="connsiteY1291" fmla="*/ 3231155 h 4481087"/>
              <a:gd name="connsiteX1292" fmla="*/ 1687286 w 5969001"/>
              <a:gd name="connsiteY1292" fmla="*/ 3233896 h 4481087"/>
              <a:gd name="connsiteX1293" fmla="*/ 1591379 w 5969001"/>
              <a:gd name="connsiteY1293" fmla="*/ 3243917 h 4481087"/>
              <a:gd name="connsiteX1294" fmla="*/ 1578366 w 5969001"/>
              <a:gd name="connsiteY1294" fmla="*/ 3268251 h 4481087"/>
              <a:gd name="connsiteX1295" fmla="*/ 1742071 w 5969001"/>
              <a:gd name="connsiteY1295" fmla="*/ 3253416 h 4481087"/>
              <a:gd name="connsiteX1296" fmla="*/ 1769529 w 5969001"/>
              <a:gd name="connsiteY1296" fmla="*/ 3238841 h 4481087"/>
              <a:gd name="connsiteX1297" fmla="*/ 1708774 w 5969001"/>
              <a:gd name="connsiteY1297" fmla="*/ 3231155 h 4481087"/>
              <a:gd name="connsiteX1298" fmla="*/ 1304049 w 5969001"/>
              <a:gd name="connsiteY1298" fmla="*/ 3227390 h 4481087"/>
              <a:gd name="connsiteX1299" fmla="*/ 1249133 w 5969001"/>
              <a:gd name="connsiteY1299" fmla="*/ 3242095 h 4481087"/>
              <a:gd name="connsiteX1300" fmla="*/ 1304049 w 5969001"/>
              <a:gd name="connsiteY1300" fmla="*/ 3227390 h 4481087"/>
              <a:gd name="connsiteX1301" fmla="*/ 1777046 w 5969001"/>
              <a:gd name="connsiteY1301" fmla="*/ 3215135 h 4481087"/>
              <a:gd name="connsiteX1302" fmla="*/ 1769529 w 5969001"/>
              <a:gd name="connsiteY1302" fmla="*/ 3217109 h 4481087"/>
              <a:gd name="connsiteX1303" fmla="*/ 1810390 w 5969001"/>
              <a:gd name="connsiteY1303" fmla="*/ 3234157 h 4481087"/>
              <a:gd name="connsiteX1304" fmla="*/ 1824314 w 5969001"/>
              <a:gd name="connsiteY1304" fmla="*/ 3219582 h 4481087"/>
              <a:gd name="connsiteX1305" fmla="*/ 1777046 w 5969001"/>
              <a:gd name="connsiteY1305" fmla="*/ 3215135 h 4481087"/>
              <a:gd name="connsiteX1306" fmla="*/ 5654473 w 5969001"/>
              <a:gd name="connsiteY1306" fmla="*/ 3198110 h 4481087"/>
              <a:gd name="connsiteX1307" fmla="*/ 5654343 w 5969001"/>
              <a:gd name="connsiteY1307" fmla="*/ 3198501 h 4481087"/>
              <a:gd name="connsiteX1308" fmla="*/ 5654304 w 5969001"/>
              <a:gd name="connsiteY1308" fmla="*/ 3198500 h 4481087"/>
              <a:gd name="connsiteX1309" fmla="*/ 1975397 w 5969001"/>
              <a:gd name="connsiteY1309" fmla="*/ 3197719 h 4481087"/>
              <a:gd name="connsiteX1310" fmla="*/ 1980026 w 5969001"/>
              <a:gd name="connsiteY1310" fmla="*/ 3201264 h 4481087"/>
              <a:gd name="connsiteX1311" fmla="*/ 1983448 w 5969001"/>
              <a:gd name="connsiteY1311" fmla="*/ 3197896 h 4481087"/>
              <a:gd name="connsiteX1312" fmla="*/ 2053664 w 5969001"/>
              <a:gd name="connsiteY1312" fmla="*/ 3192271 h 4481087"/>
              <a:gd name="connsiteX1313" fmla="*/ 2051935 w 5969001"/>
              <a:gd name="connsiteY1313" fmla="*/ 3194531 h 4481087"/>
              <a:gd name="connsiteX1314" fmla="*/ 2063459 w 5969001"/>
              <a:gd name="connsiteY1314" fmla="*/ 3202241 h 4481087"/>
              <a:gd name="connsiteX1315" fmla="*/ 2070653 w 5969001"/>
              <a:gd name="connsiteY1315" fmla="*/ 3202535 h 4481087"/>
              <a:gd name="connsiteX1316" fmla="*/ 2071304 w 5969001"/>
              <a:gd name="connsiteY1316" fmla="*/ 3202534 h 4481087"/>
              <a:gd name="connsiteX1317" fmla="*/ 2060958 w 5969001"/>
              <a:gd name="connsiteY1317" fmla="*/ 3195930 h 4481087"/>
              <a:gd name="connsiteX1318" fmla="*/ 2060384 w 5969001"/>
              <a:gd name="connsiteY1318" fmla="*/ 3194191 h 4481087"/>
              <a:gd name="connsiteX1319" fmla="*/ 1013594 w 5969001"/>
              <a:gd name="connsiteY1319" fmla="*/ 3191214 h 4481087"/>
              <a:gd name="connsiteX1320" fmla="*/ 1015003 w 5969001"/>
              <a:gd name="connsiteY1320" fmla="*/ 3194848 h 4481087"/>
              <a:gd name="connsiteX1321" fmla="*/ 1043786 w 5969001"/>
              <a:gd name="connsiteY1321" fmla="*/ 3192775 h 4481087"/>
              <a:gd name="connsiteX1322" fmla="*/ 1044306 w 5969001"/>
              <a:gd name="connsiteY1322" fmla="*/ 3193165 h 4481087"/>
              <a:gd name="connsiteX1323" fmla="*/ 1031293 w 5969001"/>
              <a:gd name="connsiteY1323" fmla="*/ 3210212 h 4481087"/>
              <a:gd name="connsiteX1324" fmla="*/ 1000021 w 5969001"/>
              <a:gd name="connsiteY1324" fmla="*/ 3209092 h 4481087"/>
              <a:gd name="connsiteX1325" fmla="*/ 978592 w 5969001"/>
              <a:gd name="connsiteY1325" fmla="*/ 3206554 h 4481087"/>
              <a:gd name="connsiteX1326" fmla="*/ 958939 w 5969001"/>
              <a:gd name="connsiteY1326" fmla="*/ 3214377 h 4481087"/>
              <a:gd name="connsiteX1327" fmla="*/ 948978 w 5969001"/>
              <a:gd name="connsiteY1327" fmla="*/ 3207940 h 4481087"/>
              <a:gd name="connsiteX1328" fmla="*/ 954214 w 5969001"/>
              <a:gd name="connsiteY1328" fmla="*/ 3203194 h 4481087"/>
              <a:gd name="connsiteX1329" fmla="*/ 935386 w 5969001"/>
              <a:gd name="connsiteY1329" fmla="*/ 3200583 h 4481087"/>
              <a:gd name="connsiteX1330" fmla="*/ 961119 w 5969001"/>
              <a:gd name="connsiteY1330" fmla="*/ 3198729 h 4481087"/>
              <a:gd name="connsiteX1331" fmla="*/ 981466 w 5969001"/>
              <a:gd name="connsiteY1331" fmla="*/ 3192820 h 4481087"/>
              <a:gd name="connsiteX1332" fmla="*/ 1013594 w 5969001"/>
              <a:gd name="connsiteY1332" fmla="*/ 3191214 h 4481087"/>
              <a:gd name="connsiteX1333" fmla="*/ 5476323 w 5969001"/>
              <a:gd name="connsiteY1333" fmla="*/ 3187440 h 4481087"/>
              <a:gd name="connsiteX1334" fmla="*/ 5448866 w 5969001"/>
              <a:gd name="connsiteY1334" fmla="*/ 3189782 h 4481087"/>
              <a:gd name="connsiteX1335" fmla="*/ 5448866 w 5969001"/>
              <a:gd name="connsiteY1335" fmla="*/ 3190302 h 4481087"/>
              <a:gd name="connsiteX1336" fmla="*/ 5393950 w 5969001"/>
              <a:gd name="connsiteY1336" fmla="*/ 3201884 h 4481087"/>
              <a:gd name="connsiteX1337" fmla="*/ 5435202 w 5969001"/>
              <a:gd name="connsiteY1337" fmla="*/ 3207740 h 4481087"/>
              <a:gd name="connsiteX1338" fmla="*/ 5380546 w 5969001"/>
              <a:gd name="connsiteY1338" fmla="*/ 3207740 h 4481087"/>
              <a:gd name="connsiteX1339" fmla="*/ 5435202 w 5969001"/>
              <a:gd name="connsiteY1339" fmla="*/ 3213466 h 4481087"/>
              <a:gd name="connsiteX1340" fmla="*/ 5476323 w 5969001"/>
              <a:gd name="connsiteY1340" fmla="*/ 3187440 h 4481087"/>
              <a:gd name="connsiteX1341" fmla="*/ 1809870 w 5969001"/>
              <a:gd name="connsiteY1341" fmla="*/ 3183015 h 4481087"/>
              <a:gd name="connsiteX1342" fmla="*/ 1785730 w 5969001"/>
              <a:gd name="connsiteY1342" fmla="*/ 3190921 h 4481087"/>
              <a:gd name="connsiteX1343" fmla="*/ 1775929 w 5969001"/>
              <a:gd name="connsiteY1343" fmla="*/ 3196355 h 4481087"/>
              <a:gd name="connsiteX1344" fmla="*/ 1781358 w 5969001"/>
              <a:gd name="connsiteY1344" fmla="*/ 3198103 h 4481087"/>
              <a:gd name="connsiteX1345" fmla="*/ 1785080 w 5969001"/>
              <a:gd name="connsiteY1345" fmla="*/ 3200624 h 4481087"/>
              <a:gd name="connsiteX1346" fmla="*/ 1792300 w 5969001"/>
              <a:gd name="connsiteY1346" fmla="*/ 3200819 h 4481087"/>
              <a:gd name="connsiteX1347" fmla="*/ 1823794 w 5969001"/>
              <a:gd name="connsiteY1347" fmla="*/ 3209822 h 4481087"/>
              <a:gd name="connsiteX1348" fmla="*/ 1850861 w 5969001"/>
              <a:gd name="connsiteY1348" fmla="*/ 3190302 h 4481087"/>
              <a:gd name="connsiteX1349" fmla="*/ 1810390 w 5969001"/>
              <a:gd name="connsiteY1349" fmla="*/ 3183015 h 4481087"/>
              <a:gd name="connsiteX1350" fmla="*/ 1644973 w 5969001"/>
              <a:gd name="connsiteY1350" fmla="*/ 3181037 h 4481087"/>
              <a:gd name="connsiteX1351" fmla="*/ 1637542 w 5969001"/>
              <a:gd name="connsiteY1351" fmla="*/ 3187489 h 4481087"/>
              <a:gd name="connsiteX1352" fmla="*/ 1634856 w 5969001"/>
              <a:gd name="connsiteY1352" fmla="*/ 3188712 h 4481087"/>
              <a:gd name="connsiteX1353" fmla="*/ 1646165 w 5969001"/>
              <a:gd name="connsiteY1353" fmla="*/ 3192775 h 4481087"/>
              <a:gd name="connsiteX1354" fmla="*/ 1612965 w 5969001"/>
              <a:gd name="connsiteY1354" fmla="*/ 3200322 h 4481087"/>
              <a:gd name="connsiteX1355" fmla="*/ 1611881 w 5969001"/>
              <a:gd name="connsiteY1355" fmla="*/ 3200467 h 4481087"/>
              <a:gd name="connsiteX1356" fmla="*/ 1615322 w 5969001"/>
              <a:gd name="connsiteY1356" fmla="*/ 3206309 h 4481087"/>
              <a:gd name="connsiteX1357" fmla="*/ 1646570 w 5969001"/>
              <a:gd name="connsiteY1357" fmla="*/ 3203625 h 4481087"/>
              <a:gd name="connsiteX1358" fmla="*/ 1667631 w 5969001"/>
              <a:gd name="connsiteY1358" fmla="*/ 3205145 h 4481087"/>
              <a:gd name="connsiteX1359" fmla="*/ 1669637 w 5969001"/>
              <a:gd name="connsiteY1359" fmla="*/ 3204926 h 4481087"/>
              <a:gd name="connsiteX1360" fmla="*/ 1673844 w 5969001"/>
              <a:gd name="connsiteY1360" fmla="*/ 3203513 h 4481087"/>
              <a:gd name="connsiteX1361" fmla="*/ 1642650 w 5969001"/>
              <a:gd name="connsiteY1361" fmla="*/ 3194727 h 4481087"/>
              <a:gd name="connsiteX1362" fmla="*/ 1676121 w 5969001"/>
              <a:gd name="connsiteY1362" fmla="*/ 3184170 h 4481087"/>
              <a:gd name="connsiteX1363" fmla="*/ 1700599 w 5969001"/>
              <a:gd name="connsiteY1363" fmla="*/ 3186185 h 4481087"/>
              <a:gd name="connsiteX1364" fmla="*/ 1700950 w 5969001"/>
              <a:gd name="connsiteY1364" fmla="*/ 3185487 h 4481087"/>
              <a:gd name="connsiteX1365" fmla="*/ 1669495 w 5969001"/>
              <a:gd name="connsiteY1365" fmla="*/ 3181968 h 4481087"/>
              <a:gd name="connsiteX1366" fmla="*/ 1224910 w 5969001"/>
              <a:gd name="connsiteY1366" fmla="*/ 3178148 h 4481087"/>
              <a:gd name="connsiteX1367" fmla="*/ 1180294 w 5969001"/>
              <a:gd name="connsiteY1367" fmla="*/ 3185227 h 4481087"/>
              <a:gd name="connsiteX1368" fmla="*/ 1209581 w 5969001"/>
              <a:gd name="connsiteY1368" fmla="*/ 3185148 h 4481087"/>
              <a:gd name="connsiteX1369" fmla="*/ 1232736 w 5969001"/>
              <a:gd name="connsiteY1369" fmla="*/ 3179242 h 4481087"/>
              <a:gd name="connsiteX1370" fmla="*/ 1098441 w 5969001"/>
              <a:gd name="connsiteY1370" fmla="*/ 3165968 h 4481087"/>
              <a:gd name="connsiteX1371" fmla="*/ 1098441 w 5969001"/>
              <a:gd name="connsiteY1371" fmla="*/ 3185487 h 4481087"/>
              <a:gd name="connsiteX1372" fmla="*/ 1139563 w 5969001"/>
              <a:gd name="connsiteY1372" fmla="*/ 3183015 h 4481087"/>
              <a:gd name="connsiteX1373" fmla="*/ 1167150 w 5969001"/>
              <a:gd name="connsiteY1373" fmla="*/ 3170913 h 4481087"/>
              <a:gd name="connsiteX1374" fmla="*/ 1098441 w 5969001"/>
              <a:gd name="connsiteY1374" fmla="*/ 3165968 h 4481087"/>
              <a:gd name="connsiteX1375" fmla="*/ 1559037 w 5969001"/>
              <a:gd name="connsiteY1375" fmla="*/ 3163259 h 4481087"/>
              <a:gd name="connsiteX1376" fmla="*/ 1536724 w 5969001"/>
              <a:gd name="connsiteY1376" fmla="*/ 3163625 h 4481087"/>
              <a:gd name="connsiteX1377" fmla="*/ 1538704 w 5969001"/>
              <a:gd name="connsiteY1377" fmla="*/ 3168227 h 4481087"/>
              <a:gd name="connsiteX1378" fmla="*/ 1534672 w 5969001"/>
              <a:gd name="connsiteY1378" fmla="*/ 3170769 h 4481087"/>
              <a:gd name="connsiteX1379" fmla="*/ 1530866 w 5969001"/>
              <a:gd name="connsiteY1379" fmla="*/ 3176993 h 4481087"/>
              <a:gd name="connsiteX1380" fmla="*/ 1527012 w 5969001"/>
              <a:gd name="connsiteY1380" fmla="*/ 3178462 h 4481087"/>
              <a:gd name="connsiteX1381" fmla="*/ 1549548 w 5969001"/>
              <a:gd name="connsiteY1381" fmla="*/ 3179909 h 4481087"/>
              <a:gd name="connsiteX1382" fmla="*/ 1628856 w 5969001"/>
              <a:gd name="connsiteY1382" fmla="*/ 3183146 h 4481087"/>
              <a:gd name="connsiteX1383" fmla="*/ 1612852 w 5969001"/>
              <a:gd name="connsiteY1383" fmla="*/ 3179613 h 4481087"/>
              <a:gd name="connsiteX1384" fmla="*/ 1587601 w 5969001"/>
              <a:gd name="connsiteY1384" fmla="*/ 3178296 h 4481087"/>
              <a:gd name="connsiteX1385" fmla="*/ 1564052 w 5969001"/>
              <a:gd name="connsiteY1385" fmla="*/ 3173385 h 4481087"/>
              <a:gd name="connsiteX1386" fmla="*/ 1605043 w 5969001"/>
              <a:gd name="connsiteY1386" fmla="*/ 3165968 h 4481087"/>
              <a:gd name="connsiteX1387" fmla="*/ 1559037 w 5969001"/>
              <a:gd name="connsiteY1387" fmla="*/ 3163259 h 4481087"/>
              <a:gd name="connsiteX1388" fmla="*/ 1508876 w 5969001"/>
              <a:gd name="connsiteY1388" fmla="*/ 3160893 h 4481087"/>
              <a:gd name="connsiteX1389" fmla="*/ 1491397 w 5969001"/>
              <a:gd name="connsiteY1389" fmla="*/ 3161339 h 4481087"/>
              <a:gd name="connsiteX1390" fmla="*/ 1496992 w 5969001"/>
              <a:gd name="connsiteY1390" fmla="*/ 3164528 h 4481087"/>
              <a:gd name="connsiteX1391" fmla="*/ 2073283 w 5969001"/>
              <a:gd name="connsiteY1391" fmla="*/ 3158295 h 4481087"/>
              <a:gd name="connsiteX1392" fmla="*/ 2067773 w 5969001"/>
              <a:gd name="connsiteY1392" fmla="*/ 3161446 h 4481087"/>
              <a:gd name="connsiteX1393" fmla="*/ 2061539 w 5969001"/>
              <a:gd name="connsiteY1393" fmla="*/ 3164910 h 4481087"/>
              <a:gd name="connsiteX1394" fmla="*/ 2064086 w 5969001"/>
              <a:gd name="connsiteY1394" fmla="*/ 3165433 h 4481087"/>
              <a:gd name="connsiteX1395" fmla="*/ 2074216 w 5969001"/>
              <a:gd name="connsiteY1395" fmla="*/ 3165692 h 4481087"/>
              <a:gd name="connsiteX1396" fmla="*/ 2083687 w 5969001"/>
              <a:gd name="connsiteY1396" fmla="*/ 3165084 h 4481087"/>
              <a:gd name="connsiteX1397" fmla="*/ 2081782 w 5969001"/>
              <a:gd name="connsiteY1397" fmla="*/ 3163769 h 4481087"/>
              <a:gd name="connsiteX1398" fmla="*/ 2081583 w 5969001"/>
              <a:gd name="connsiteY1398" fmla="*/ 3163756 h 4481087"/>
              <a:gd name="connsiteX1399" fmla="*/ 2081764 w 5969001"/>
              <a:gd name="connsiteY1399" fmla="*/ 3163756 h 4481087"/>
              <a:gd name="connsiteX1400" fmla="*/ 2075379 w 5969001"/>
              <a:gd name="connsiteY1400" fmla="*/ 3159349 h 4481087"/>
              <a:gd name="connsiteX1401" fmla="*/ 1917035 w 5969001"/>
              <a:gd name="connsiteY1401" fmla="*/ 3156681 h 4481087"/>
              <a:gd name="connsiteX1402" fmla="*/ 1893154 w 5969001"/>
              <a:gd name="connsiteY1402" fmla="*/ 3158679 h 4481087"/>
              <a:gd name="connsiteX1403" fmla="*/ 1920612 w 5969001"/>
              <a:gd name="connsiteY1403" fmla="*/ 3170912 h 4481087"/>
              <a:gd name="connsiteX1404" fmla="*/ 1852032 w 5969001"/>
              <a:gd name="connsiteY1404" fmla="*/ 3163624 h 4481087"/>
              <a:gd name="connsiteX1405" fmla="*/ 1841583 w 5969001"/>
              <a:gd name="connsiteY1405" fmla="*/ 3167771 h 4481087"/>
              <a:gd name="connsiteX1406" fmla="*/ 1832632 w 5969001"/>
              <a:gd name="connsiteY1406" fmla="*/ 3169294 h 4481087"/>
              <a:gd name="connsiteX1407" fmla="*/ 1834593 w 5969001"/>
              <a:gd name="connsiteY1407" fmla="*/ 3169481 h 4481087"/>
              <a:gd name="connsiteX1408" fmla="*/ 1834724 w 5969001"/>
              <a:gd name="connsiteY1408" fmla="*/ 3169481 h 4481087"/>
              <a:gd name="connsiteX1409" fmla="*/ 1810454 w 5969001"/>
              <a:gd name="connsiteY1409" fmla="*/ 3174579 h 4481087"/>
              <a:gd name="connsiteX1410" fmla="*/ 1811041 w 5969001"/>
              <a:gd name="connsiteY1410" fmla="*/ 3180672 h 4481087"/>
              <a:gd name="connsiteX1411" fmla="*/ 1865826 w 5969001"/>
              <a:gd name="connsiteY1411" fmla="*/ 3175727 h 4481087"/>
              <a:gd name="connsiteX1412" fmla="*/ 1879490 w 5969001"/>
              <a:gd name="connsiteY1412" fmla="*/ 3187959 h 4481087"/>
              <a:gd name="connsiteX1413" fmla="*/ 1970604 w 5969001"/>
              <a:gd name="connsiteY1413" fmla="*/ 3167957 h 4481087"/>
              <a:gd name="connsiteX1414" fmla="*/ 1972039 w 5969001"/>
              <a:gd name="connsiteY1414" fmla="*/ 3168050 h 4481087"/>
              <a:gd name="connsiteX1415" fmla="*/ 1972939 w 5969001"/>
              <a:gd name="connsiteY1415" fmla="*/ 3158171 h 4481087"/>
              <a:gd name="connsiteX1416" fmla="*/ 1936947 w 5969001"/>
              <a:gd name="connsiteY1416" fmla="*/ 3159819 h 4481087"/>
              <a:gd name="connsiteX1417" fmla="*/ 1428267 w 5969001"/>
              <a:gd name="connsiteY1417" fmla="*/ 3152326 h 4481087"/>
              <a:gd name="connsiteX1418" fmla="*/ 1419161 w 5969001"/>
              <a:gd name="connsiteY1418" fmla="*/ 3153100 h 4481087"/>
              <a:gd name="connsiteX1419" fmla="*/ 1424903 w 5969001"/>
              <a:gd name="connsiteY1419" fmla="*/ 3162989 h 4481087"/>
              <a:gd name="connsiteX1420" fmla="*/ 1431178 w 5969001"/>
              <a:gd name="connsiteY1420" fmla="*/ 3161313 h 4481087"/>
              <a:gd name="connsiteX1421" fmla="*/ 1428267 w 5969001"/>
              <a:gd name="connsiteY1421" fmla="*/ 3152326 h 4481087"/>
              <a:gd name="connsiteX1422" fmla="*/ 1330726 w 5969001"/>
              <a:gd name="connsiteY1422" fmla="*/ 3148660 h 4481087"/>
              <a:gd name="connsiteX1423" fmla="*/ 1274297 w 5969001"/>
              <a:gd name="connsiteY1423" fmla="*/ 3170311 h 4481087"/>
              <a:gd name="connsiteX1424" fmla="*/ 1245572 w 5969001"/>
              <a:gd name="connsiteY1424" fmla="*/ 3174869 h 4481087"/>
              <a:gd name="connsiteX1425" fmla="*/ 1248913 w 5969001"/>
              <a:gd name="connsiteY1425" fmla="*/ 3176847 h 4481087"/>
              <a:gd name="connsiteX1426" fmla="*/ 1249230 w 5969001"/>
              <a:gd name="connsiteY1426" fmla="*/ 3184838 h 4481087"/>
              <a:gd name="connsiteX1427" fmla="*/ 1248519 w 5969001"/>
              <a:gd name="connsiteY1427" fmla="*/ 3185763 h 4481087"/>
              <a:gd name="connsiteX1428" fmla="*/ 1276168 w 5969001"/>
              <a:gd name="connsiteY1428" fmla="*/ 3187586 h 4481087"/>
              <a:gd name="connsiteX1429" fmla="*/ 1303528 w 5969001"/>
              <a:gd name="connsiteY1429" fmla="*/ 3197460 h 4481087"/>
              <a:gd name="connsiteX1430" fmla="*/ 1359176 w 5969001"/>
              <a:gd name="connsiteY1430" fmla="*/ 3194141 h 4481087"/>
              <a:gd name="connsiteX1431" fmla="*/ 1391256 w 5969001"/>
              <a:gd name="connsiteY1431" fmla="*/ 3191697 h 4481087"/>
              <a:gd name="connsiteX1432" fmla="*/ 1384209 w 5969001"/>
              <a:gd name="connsiteY1432" fmla="*/ 3185879 h 4481087"/>
              <a:gd name="connsiteX1433" fmla="*/ 1394847 w 5969001"/>
              <a:gd name="connsiteY1433" fmla="*/ 3188596 h 4481087"/>
              <a:gd name="connsiteX1434" fmla="*/ 1396495 w 5969001"/>
              <a:gd name="connsiteY1434" fmla="*/ 3191298 h 4481087"/>
              <a:gd name="connsiteX1435" fmla="*/ 1412969 w 5969001"/>
              <a:gd name="connsiteY1435" fmla="*/ 3190042 h 4481087"/>
              <a:gd name="connsiteX1436" fmla="*/ 1423727 w 5969001"/>
              <a:gd name="connsiteY1436" fmla="*/ 3180400 h 4481087"/>
              <a:gd name="connsiteX1437" fmla="*/ 1434353 w 5969001"/>
              <a:gd name="connsiteY1437" fmla="*/ 3177975 h 4481087"/>
              <a:gd name="connsiteX1438" fmla="*/ 1439125 w 5969001"/>
              <a:gd name="connsiteY1438" fmla="*/ 3174298 h 4481087"/>
              <a:gd name="connsiteX1439" fmla="*/ 1444975 w 5969001"/>
              <a:gd name="connsiteY1439" fmla="*/ 3175552 h 4481087"/>
              <a:gd name="connsiteX1440" fmla="*/ 1452187 w 5969001"/>
              <a:gd name="connsiteY1440" fmla="*/ 3173906 h 4481087"/>
              <a:gd name="connsiteX1441" fmla="*/ 1481946 w 5969001"/>
              <a:gd name="connsiteY1441" fmla="*/ 3168726 h 4481087"/>
              <a:gd name="connsiteX1442" fmla="*/ 1480116 w 5969001"/>
              <a:gd name="connsiteY1442" fmla="*/ 3166490 h 4481087"/>
              <a:gd name="connsiteX1443" fmla="*/ 1438752 w 5969001"/>
              <a:gd name="connsiteY1443" fmla="*/ 3166490 h 4481087"/>
              <a:gd name="connsiteX1444" fmla="*/ 1425787 w 5969001"/>
              <a:gd name="connsiteY1444" fmla="*/ 3168977 h 4481087"/>
              <a:gd name="connsiteX1445" fmla="*/ 1345040 w 5969001"/>
              <a:gd name="connsiteY1445" fmla="*/ 3183015 h 4481087"/>
              <a:gd name="connsiteX1446" fmla="*/ 1344520 w 5969001"/>
              <a:gd name="connsiteY1446" fmla="*/ 3182755 h 4481087"/>
              <a:gd name="connsiteX1447" fmla="*/ 1317062 w 5969001"/>
              <a:gd name="connsiteY1447" fmla="*/ 3170652 h 4481087"/>
              <a:gd name="connsiteX1448" fmla="*/ 1399305 w 5969001"/>
              <a:gd name="connsiteY1448" fmla="*/ 3148660 h 4481087"/>
              <a:gd name="connsiteX1449" fmla="*/ 1060703 w 5969001"/>
              <a:gd name="connsiteY1449" fmla="*/ 3143585 h 4481087"/>
              <a:gd name="connsiteX1450" fmla="*/ 1046322 w 5969001"/>
              <a:gd name="connsiteY1450" fmla="*/ 3144350 h 4481087"/>
              <a:gd name="connsiteX1451" fmla="*/ 1041941 w 5969001"/>
              <a:gd name="connsiteY1451" fmla="*/ 3147993 h 4481087"/>
              <a:gd name="connsiteX1452" fmla="*/ 1030977 w 5969001"/>
              <a:gd name="connsiteY1452" fmla="*/ 3156584 h 4481087"/>
              <a:gd name="connsiteX1453" fmla="*/ 1073716 w 5969001"/>
              <a:gd name="connsiteY1453" fmla="*/ 3153345 h 4481087"/>
              <a:gd name="connsiteX1454" fmla="*/ 1060703 w 5969001"/>
              <a:gd name="connsiteY1454" fmla="*/ 3143585 h 4481087"/>
              <a:gd name="connsiteX1455" fmla="*/ 1125899 w 5969001"/>
              <a:gd name="connsiteY1455" fmla="*/ 3141633 h 4481087"/>
              <a:gd name="connsiteX1456" fmla="*/ 1085037 w 5969001"/>
              <a:gd name="connsiteY1456" fmla="*/ 3151393 h 4481087"/>
              <a:gd name="connsiteX1457" fmla="*/ 1125899 w 5969001"/>
              <a:gd name="connsiteY1457" fmla="*/ 3141633 h 4481087"/>
              <a:gd name="connsiteX1458" fmla="*/ 1660398 w 5969001"/>
              <a:gd name="connsiteY1458" fmla="*/ 3139048 h 4481087"/>
              <a:gd name="connsiteX1459" fmla="*/ 1660999 w 5969001"/>
              <a:gd name="connsiteY1459" fmla="*/ 3139161 h 4481087"/>
              <a:gd name="connsiteX1460" fmla="*/ 1659958 w 5969001"/>
              <a:gd name="connsiteY1460" fmla="*/ 3139161 h 4481087"/>
              <a:gd name="connsiteX1461" fmla="*/ 1882460 w 5969001"/>
              <a:gd name="connsiteY1461" fmla="*/ 3135400 h 4481087"/>
              <a:gd name="connsiteX1462" fmla="*/ 1872046 w 5969001"/>
              <a:gd name="connsiteY1462" fmla="*/ 3135893 h 4481087"/>
              <a:gd name="connsiteX1463" fmla="*/ 1869486 w 5969001"/>
              <a:gd name="connsiteY1463" fmla="*/ 3138806 h 4481087"/>
              <a:gd name="connsiteX1464" fmla="*/ 1871415 w 5969001"/>
              <a:gd name="connsiteY1464" fmla="*/ 3139351 h 4481087"/>
              <a:gd name="connsiteX1465" fmla="*/ 1871415 w 5969001"/>
              <a:gd name="connsiteY1465" fmla="*/ 3139351 h 4481087"/>
              <a:gd name="connsiteX1466" fmla="*/ 1896259 w 5969001"/>
              <a:gd name="connsiteY1466" fmla="*/ 3134747 h 4481087"/>
              <a:gd name="connsiteX1467" fmla="*/ 1893543 w 5969001"/>
              <a:gd name="connsiteY1467" fmla="*/ 3134876 h 4481087"/>
              <a:gd name="connsiteX1468" fmla="*/ 1894732 w 5969001"/>
              <a:gd name="connsiteY1468" fmla="*/ 3135412 h 4481087"/>
              <a:gd name="connsiteX1469" fmla="*/ 1896225 w 5969001"/>
              <a:gd name="connsiteY1469" fmla="*/ 3134803 h 4481087"/>
              <a:gd name="connsiteX1470" fmla="*/ 1610369 w 5969001"/>
              <a:gd name="connsiteY1470" fmla="*/ 3132018 h 4481087"/>
              <a:gd name="connsiteX1471" fmla="*/ 1565450 w 5969001"/>
              <a:gd name="connsiteY1471" fmla="*/ 3132979 h 4481087"/>
              <a:gd name="connsiteX1472" fmla="*/ 1554312 w 5969001"/>
              <a:gd name="connsiteY1472" fmla="*/ 3133720 h 4481087"/>
              <a:gd name="connsiteX1473" fmla="*/ 1552856 w 5969001"/>
              <a:gd name="connsiteY1473" fmla="*/ 3135519 h 4481087"/>
              <a:gd name="connsiteX1474" fmla="*/ 1562229 w 5969001"/>
              <a:gd name="connsiteY1474" fmla="*/ 3147100 h 4481087"/>
              <a:gd name="connsiteX1475" fmla="*/ 1528443 w 5969001"/>
              <a:gd name="connsiteY1475" fmla="*/ 3156372 h 4481087"/>
              <a:gd name="connsiteX1476" fmla="*/ 1513826 w 5969001"/>
              <a:gd name="connsiteY1476" fmla="*/ 3155929 h 4481087"/>
              <a:gd name="connsiteX1477" fmla="*/ 1529615 w 5969001"/>
              <a:gd name="connsiteY1477" fmla="*/ 3157363 h 4481087"/>
              <a:gd name="connsiteX1478" fmla="*/ 1574826 w 5969001"/>
              <a:gd name="connsiteY1478" fmla="*/ 3159077 h 4481087"/>
              <a:gd name="connsiteX1479" fmla="*/ 1616687 w 5969001"/>
              <a:gd name="connsiteY1479" fmla="*/ 3158695 h 4481087"/>
              <a:gd name="connsiteX1480" fmla="*/ 1614168 w 5969001"/>
              <a:gd name="connsiteY1480" fmla="*/ 3153038 h 4481087"/>
              <a:gd name="connsiteX1481" fmla="*/ 1644342 w 5969001"/>
              <a:gd name="connsiteY1481" fmla="*/ 3147100 h 4481087"/>
              <a:gd name="connsiteX1482" fmla="*/ 1614070 w 5969001"/>
              <a:gd name="connsiteY1482" fmla="*/ 3132639 h 4481087"/>
              <a:gd name="connsiteX1483" fmla="*/ 1446396 w 5969001"/>
              <a:gd name="connsiteY1483" fmla="*/ 3131929 h 4481087"/>
              <a:gd name="connsiteX1484" fmla="*/ 1434571 w 5969001"/>
              <a:gd name="connsiteY1484" fmla="*/ 3136477 h 4481087"/>
              <a:gd name="connsiteX1485" fmla="*/ 1424648 w 5969001"/>
              <a:gd name="connsiteY1485" fmla="*/ 3146406 h 4481087"/>
              <a:gd name="connsiteX1486" fmla="*/ 1438799 w 5969001"/>
              <a:gd name="connsiteY1486" fmla="*/ 3141277 h 4481087"/>
              <a:gd name="connsiteX1487" fmla="*/ 1447758 w 5969001"/>
              <a:gd name="connsiteY1487" fmla="*/ 3133425 h 4481087"/>
              <a:gd name="connsiteX1488" fmla="*/ 1514544 w 5969001"/>
              <a:gd name="connsiteY1488" fmla="*/ 3129883 h 4481087"/>
              <a:gd name="connsiteX1489" fmla="*/ 1513874 w 5969001"/>
              <a:gd name="connsiteY1489" fmla="*/ 3131176 h 4481087"/>
              <a:gd name="connsiteX1490" fmla="*/ 1517952 w 5969001"/>
              <a:gd name="connsiteY1490" fmla="*/ 3131607 h 4481087"/>
              <a:gd name="connsiteX1491" fmla="*/ 1520977 w 5969001"/>
              <a:gd name="connsiteY1491" fmla="*/ 3131615 h 4481087"/>
              <a:gd name="connsiteX1492" fmla="*/ 1881415 w 5969001"/>
              <a:gd name="connsiteY1492" fmla="*/ 3128115 h 4481087"/>
              <a:gd name="connsiteX1493" fmla="*/ 1874068 w 5969001"/>
              <a:gd name="connsiteY1493" fmla="*/ 3130823 h 4481087"/>
              <a:gd name="connsiteX1494" fmla="*/ 1874789 w 5969001"/>
              <a:gd name="connsiteY1494" fmla="*/ 3131152 h 4481087"/>
              <a:gd name="connsiteX1495" fmla="*/ 1898765 w 5969001"/>
              <a:gd name="connsiteY1495" fmla="*/ 3130214 h 4481087"/>
              <a:gd name="connsiteX1496" fmla="*/ 1899058 w 5969001"/>
              <a:gd name="connsiteY1496" fmla="*/ 3130206 h 4481087"/>
              <a:gd name="connsiteX1497" fmla="*/ 1899616 w 5969001"/>
              <a:gd name="connsiteY1497" fmla="*/ 3129299 h 4481087"/>
              <a:gd name="connsiteX1498" fmla="*/ 2036748 w 5969001"/>
              <a:gd name="connsiteY1498" fmla="*/ 3128010 h 4481087"/>
              <a:gd name="connsiteX1499" fmla="*/ 2028428 w 5969001"/>
              <a:gd name="connsiteY1499" fmla="*/ 3129271 h 4481087"/>
              <a:gd name="connsiteX1500" fmla="*/ 2028989 w 5969001"/>
              <a:gd name="connsiteY1500" fmla="*/ 3131853 h 4481087"/>
              <a:gd name="connsiteX1501" fmla="*/ 2034752 w 5969001"/>
              <a:gd name="connsiteY1501" fmla="*/ 3129474 h 4481087"/>
              <a:gd name="connsiteX1502" fmla="*/ 1751149 w 5969001"/>
              <a:gd name="connsiteY1502" fmla="*/ 3124562 h 4481087"/>
              <a:gd name="connsiteX1503" fmla="*/ 1718404 w 5969001"/>
              <a:gd name="connsiteY1503" fmla="*/ 3129366 h 4481087"/>
              <a:gd name="connsiteX1504" fmla="*/ 1714182 w 5969001"/>
              <a:gd name="connsiteY1504" fmla="*/ 3134260 h 4481087"/>
              <a:gd name="connsiteX1505" fmla="*/ 1713442 w 5969001"/>
              <a:gd name="connsiteY1505" fmla="*/ 3134346 h 4481087"/>
              <a:gd name="connsiteX1506" fmla="*/ 1713998 w 5969001"/>
              <a:gd name="connsiteY1506" fmla="*/ 3134473 h 4481087"/>
              <a:gd name="connsiteX1507" fmla="*/ 1712131 w 5969001"/>
              <a:gd name="connsiteY1507" fmla="*/ 3136638 h 4481087"/>
              <a:gd name="connsiteX1508" fmla="*/ 1719706 w 5969001"/>
              <a:gd name="connsiteY1508" fmla="*/ 3137129 h 4481087"/>
              <a:gd name="connsiteX1509" fmla="*/ 1727841 w 5969001"/>
              <a:gd name="connsiteY1509" fmla="*/ 3137053 h 4481087"/>
              <a:gd name="connsiteX1510" fmla="*/ 1723967 w 5969001"/>
              <a:gd name="connsiteY1510" fmla="*/ 3136749 h 4481087"/>
              <a:gd name="connsiteX1511" fmla="*/ 1713998 w 5969001"/>
              <a:gd name="connsiteY1511" fmla="*/ 3134473 h 4481087"/>
              <a:gd name="connsiteX1512" fmla="*/ 1714182 w 5969001"/>
              <a:gd name="connsiteY1512" fmla="*/ 3134260 h 4481087"/>
              <a:gd name="connsiteX1513" fmla="*/ 1757303 w 5969001"/>
              <a:gd name="connsiteY1513" fmla="*/ 3129265 h 4481087"/>
              <a:gd name="connsiteX1514" fmla="*/ 1774562 w 5969001"/>
              <a:gd name="connsiteY1514" fmla="*/ 3125072 h 4481087"/>
              <a:gd name="connsiteX1515" fmla="*/ 1562224 w 5969001"/>
              <a:gd name="connsiteY1515" fmla="*/ 3123943 h 4481087"/>
              <a:gd name="connsiteX1516" fmla="*/ 1559564 w 5969001"/>
              <a:gd name="connsiteY1516" fmla="*/ 3127230 h 4481087"/>
              <a:gd name="connsiteX1517" fmla="*/ 1563531 w 5969001"/>
              <a:gd name="connsiteY1517" fmla="*/ 3127058 h 4481087"/>
              <a:gd name="connsiteX1518" fmla="*/ 1476472 w 5969001"/>
              <a:gd name="connsiteY1518" fmla="*/ 3120893 h 4481087"/>
              <a:gd name="connsiteX1519" fmla="*/ 1473846 w 5969001"/>
              <a:gd name="connsiteY1519" fmla="*/ 3121371 h 4481087"/>
              <a:gd name="connsiteX1520" fmla="*/ 1459242 w 5969001"/>
              <a:gd name="connsiteY1520" fmla="*/ 3126988 h 4481087"/>
              <a:gd name="connsiteX1521" fmla="*/ 1474732 w 5969001"/>
              <a:gd name="connsiteY1521" fmla="*/ 3129337 h 4481087"/>
              <a:gd name="connsiteX1522" fmla="*/ 1494152 w 5969001"/>
              <a:gd name="connsiteY1522" fmla="*/ 3131550 h 4481087"/>
              <a:gd name="connsiteX1523" fmla="*/ 1496602 w 5969001"/>
              <a:gd name="connsiteY1523" fmla="*/ 3131556 h 4481087"/>
              <a:gd name="connsiteX1524" fmla="*/ 1493780 w 5969001"/>
              <a:gd name="connsiteY1524" fmla="*/ 3129401 h 4481087"/>
              <a:gd name="connsiteX1525" fmla="*/ 1507543 w 5969001"/>
              <a:gd name="connsiteY1525" fmla="*/ 3127999 h 4481087"/>
              <a:gd name="connsiteX1526" fmla="*/ 1484892 w 5969001"/>
              <a:gd name="connsiteY1526" fmla="*/ 3121902 h 4481087"/>
              <a:gd name="connsiteX1527" fmla="*/ 1791197 w 5969001"/>
              <a:gd name="connsiteY1527" fmla="*/ 3112523 h 4481087"/>
              <a:gd name="connsiteX1528" fmla="*/ 1780329 w 5969001"/>
              <a:gd name="connsiteY1528" fmla="*/ 3113395 h 4481087"/>
              <a:gd name="connsiteX1529" fmla="*/ 1780329 w 5969001"/>
              <a:gd name="connsiteY1529" fmla="*/ 3113786 h 4481087"/>
              <a:gd name="connsiteX1530" fmla="*/ 1790154 w 5969001"/>
              <a:gd name="connsiteY1530" fmla="*/ 3118812 h 4481087"/>
              <a:gd name="connsiteX1531" fmla="*/ 1791572 w 5969001"/>
              <a:gd name="connsiteY1531" fmla="*/ 3121201 h 4481087"/>
              <a:gd name="connsiteX1532" fmla="*/ 1805984 w 5969001"/>
              <a:gd name="connsiteY1532" fmla="*/ 3118077 h 4481087"/>
              <a:gd name="connsiteX1533" fmla="*/ 1811057 w 5969001"/>
              <a:gd name="connsiteY1533" fmla="*/ 3117704 h 4481087"/>
              <a:gd name="connsiteX1534" fmla="*/ 1795528 w 5969001"/>
              <a:gd name="connsiteY1534" fmla="*/ 3112919 h 4481087"/>
              <a:gd name="connsiteX1535" fmla="*/ 1376161 w 5969001"/>
              <a:gd name="connsiteY1535" fmla="*/ 3111641 h 4481087"/>
              <a:gd name="connsiteX1536" fmla="*/ 1380712 w 5969001"/>
              <a:gd name="connsiteY1536" fmla="*/ 3113769 h 4481087"/>
              <a:gd name="connsiteX1537" fmla="*/ 1399826 w 5969001"/>
              <a:gd name="connsiteY1537" fmla="*/ 3124065 h 4481087"/>
              <a:gd name="connsiteX1538" fmla="*/ 1364484 w 5969001"/>
              <a:gd name="connsiteY1538" fmla="*/ 3124065 h 4481087"/>
              <a:gd name="connsiteX1539" fmla="*/ 1370805 w 5969001"/>
              <a:gd name="connsiteY1539" fmla="*/ 3127711 h 4481087"/>
              <a:gd name="connsiteX1540" fmla="*/ 1361515 w 5969001"/>
              <a:gd name="connsiteY1540" fmla="*/ 3128429 h 4481087"/>
              <a:gd name="connsiteX1541" fmla="*/ 1363212 w 5969001"/>
              <a:gd name="connsiteY1541" fmla="*/ 3131064 h 4481087"/>
              <a:gd name="connsiteX1542" fmla="*/ 1367516 w 5969001"/>
              <a:gd name="connsiteY1542" fmla="*/ 3137726 h 4481087"/>
              <a:gd name="connsiteX1543" fmla="*/ 1345212 w 5969001"/>
              <a:gd name="connsiteY1543" fmla="*/ 3136309 h 4481087"/>
              <a:gd name="connsiteX1544" fmla="*/ 1345040 w 5969001"/>
              <a:gd name="connsiteY1544" fmla="*/ 3136320 h 4481087"/>
              <a:gd name="connsiteX1545" fmla="*/ 1345040 w 5969001"/>
              <a:gd name="connsiteY1545" fmla="*/ 3146058 h 4481087"/>
              <a:gd name="connsiteX1546" fmla="*/ 1427115 w 5969001"/>
              <a:gd name="connsiteY1546" fmla="*/ 3123860 h 4481087"/>
              <a:gd name="connsiteX1547" fmla="*/ 1437526 w 5969001"/>
              <a:gd name="connsiteY1547" fmla="*/ 3116601 h 4481087"/>
              <a:gd name="connsiteX1548" fmla="*/ 1399009 w 5969001"/>
              <a:gd name="connsiteY1548" fmla="*/ 3113846 h 4481087"/>
              <a:gd name="connsiteX1549" fmla="*/ 1754275 w 5969001"/>
              <a:gd name="connsiteY1549" fmla="*/ 3110550 h 4481087"/>
              <a:gd name="connsiteX1550" fmla="*/ 1754043 w 5969001"/>
              <a:gd name="connsiteY1550" fmla="*/ 3112354 h 4481087"/>
              <a:gd name="connsiteX1551" fmla="*/ 1735567 w 5969001"/>
              <a:gd name="connsiteY1551" fmla="*/ 3112354 h 4481087"/>
              <a:gd name="connsiteX1552" fmla="*/ 1735792 w 5969001"/>
              <a:gd name="connsiteY1552" fmla="*/ 3115412 h 4481087"/>
              <a:gd name="connsiteX1553" fmla="*/ 1732673 w 5969001"/>
              <a:gd name="connsiteY1553" fmla="*/ 3118198 h 4481087"/>
              <a:gd name="connsiteX1554" fmla="*/ 1722933 w 5969001"/>
              <a:gd name="connsiteY1554" fmla="*/ 3118150 h 4481087"/>
              <a:gd name="connsiteX1555" fmla="*/ 1728448 w 5969001"/>
              <a:gd name="connsiteY1555" fmla="*/ 3119145 h 4481087"/>
              <a:gd name="connsiteX1556" fmla="*/ 1755868 w 5969001"/>
              <a:gd name="connsiteY1556" fmla="*/ 3116968 h 4481087"/>
              <a:gd name="connsiteX1557" fmla="*/ 1779518 w 5969001"/>
              <a:gd name="connsiteY1557" fmla="*/ 3111455 h 4481087"/>
              <a:gd name="connsiteX1558" fmla="*/ 1777811 w 5969001"/>
              <a:gd name="connsiteY1558" fmla="*/ 3111299 h 4481087"/>
              <a:gd name="connsiteX1559" fmla="*/ 1822491 w 5969001"/>
              <a:gd name="connsiteY1559" fmla="*/ 3110012 h 4481087"/>
              <a:gd name="connsiteX1560" fmla="*/ 1810008 w 5969001"/>
              <a:gd name="connsiteY1560" fmla="*/ 3111014 h 4481087"/>
              <a:gd name="connsiteX1561" fmla="*/ 1822877 w 5969001"/>
              <a:gd name="connsiteY1561" fmla="*/ 3112469 h 4481087"/>
              <a:gd name="connsiteX1562" fmla="*/ 918941 w 5969001"/>
              <a:gd name="connsiteY1562" fmla="*/ 3110011 h 4481087"/>
              <a:gd name="connsiteX1563" fmla="*/ 906888 w 5969001"/>
              <a:gd name="connsiteY1563" fmla="*/ 3119771 h 4481087"/>
              <a:gd name="connsiteX1564" fmla="*/ 918941 w 5969001"/>
              <a:gd name="connsiteY1564" fmla="*/ 3110011 h 4481087"/>
              <a:gd name="connsiteX1565" fmla="*/ 1105929 w 5969001"/>
              <a:gd name="connsiteY1565" fmla="*/ 3097191 h 4481087"/>
              <a:gd name="connsiteX1566" fmla="*/ 1099660 w 5969001"/>
              <a:gd name="connsiteY1566" fmla="*/ 3097984 h 4481087"/>
              <a:gd name="connsiteX1567" fmla="*/ 1103027 w 5969001"/>
              <a:gd name="connsiteY1567" fmla="*/ 3097973 h 4481087"/>
              <a:gd name="connsiteX1568" fmla="*/ 1178861 w 5969001"/>
              <a:gd name="connsiteY1568" fmla="*/ 3096869 h 4481087"/>
              <a:gd name="connsiteX1569" fmla="*/ 1124336 w 5969001"/>
              <a:gd name="connsiteY1569" fmla="*/ 3104547 h 4481087"/>
              <a:gd name="connsiteX1570" fmla="*/ 1124336 w 5969001"/>
              <a:gd name="connsiteY1570" fmla="*/ 3120033 h 4481087"/>
              <a:gd name="connsiteX1571" fmla="*/ 1110542 w 5969001"/>
              <a:gd name="connsiteY1571" fmla="*/ 3100643 h 4481087"/>
              <a:gd name="connsiteX1572" fmla="*/ 1069421 w 5969001"/>
              <a:gd name="connsiteY1572" fmla="*/ 3120033 h 4481087"/>
              <a:gd name="connsiteX1573" fmla="*/ 1096749 w 5969001"/>
              <a:gd name="connsiteY1573" fmla="*/ 3131615 h 4481087"/>
              <a:gd name="connsiteX1574" fmla="*/ 1086319 w 5969001"/>
              <a:gd name="connsiteY1574" fmla="*/ 3132828 h 4481087"/>
              <a:gd name="connsiteX1575" fmla="*/ 1098083 w 5969001"/>
              <a:gd name="connsiteY1575" fmla="*/ 3135517 h 4481087"/>
              <a:gd name="connsiteX1576" fmla="*/ 1142035 w 5969001"/>
              <a:gd name="connsiteY1576" fmla="*/ 3138640 h 4481087"/>
              <a:gd name="connsiteX1577" fmla="*/ 1157266 w 5969001"/>
              <a:gd name="connsiteY1577" fmla="*/ 3137042 h 4481087"/>
              <a:gd name="connsiteX1578" fmla="*/ 1166857 w 5969001"/>
              <a:gd name="connsiteY1578" fmla="*/ 3126865 h 4481087"/>
              <a:gd name="connsiteX1579" fmla="*/ 1178861 w 5969001"/>
              <a:gd name="connsiteY1579" fmla="*/ 3096869 h 4481087"/>
              <a:gd name="connsiteX1580" fmla="*/ 1674976 w 5969001"/>
              <a:gd name="connsiteY1580" fmla="*/ 3096594 h 4481087"/>
              <a:gd name="connsiteX1581" fmla="*/ 1665244 w 5969001"/>
              <a:gd name="connsiteY1581" fmla="*/ 3100400 h 4481087"/>
              <a:gd name="connsiteX1582" fmla="*/ 1647414 w 5969001"/>
              <a:gd name="connsiteY1582" fmla="*/ 3106782 h 4481087"/>
              <a:gd name="connsiteX1583" fmla="*/ 1658267 w 5969001"/>
              <a:gd name="connsiteY1583" fmla="*/ 3110011 h 4481087"/>
              <a:gd name="connsiteX1584" fmla="*/ 1647546 w 5969001"/>
              <a:gd name="connsiteY1584" fmla="*/ 3110862 h 4481087"/>
              <a:gd name="connsiteX1585" fmla="*/ 1658266 w 5969001"/>
              <a:gd name="connsiteY1585" fmla="*/ 3112225 h 4481087"/>
              <a:gd name="connsiteX1586" fmla="*/ 1632256 w 5969001"/>
              <a:gd name="connsiteY1586" fmla="*/ 3114665 h 4481087"/>
              <a:gd name="connsiteX1587" fmla="*/ 1623334 w 5969001"/>
              <a:gd name="connsiteY1587" fmla="*/ 3113314 h 4481087"/>
              <a:gd name="connsiteX1588" fmla="*/ 1614087 w 5969001"/>
              <a:gd name="connsiteY1588" fmla="*/ 3117673 h 4481087"/>
              <a:gd name="connsiteX1589" fmla="*/ 1615299 w 5969001"/>
              <a:gd name="connsiteY1589" fmla="*/ 3124303 h 4481087"/>
              <a:gd name="connsiteX1590" fmla="*/ 1615912 w 5969001"/>
              <a:gd name="connsiteY1590" fmla="*/ 3126818 h 4481087"/>
              <a:gd name="connsiteX1591" fmla="*/ 1625180 w 5969001"/>
              <a:gd name="connsiteY1591" fmla="*/ 3126165 h 4481087"/>
              <a:gd name="connsiteX1592" fmla="*/ 1630548 w 5969001"/>
              <a:gd name="connsiteY1592" fmla="*/ 3120033 h 4481087"/>
              <a:gd name="connsiteX1593" fmla="*/ 1650074 w 5969001"/>
              <a:gd name="connsiteY1593" fmla="*/ 3127725 h 4481087"/>
              <a:gd name="connsiteX1594" fmla="*/ 1650349 w 5969001"/>
              <a:gd name="connsiteY1594" fmla="*/ 3128437 h 4481087"/>
              <a:gd name="connsiteX1595" fmla="*/ 1674403 w 5969001"/>
              <a:gd name="connsiteY1595" fmla="*/ 3127058 h 4481087"/>
              <a:gd name="connsiteX1596" fmla="*/ 1682504 w 5969001"/>
              <a:gd name="connsiteY1596" fmla="*/ 3133402 h 4481087"/>
              <a:gd name="connsiteX1597" fmla="*/ 1660398 w 5969001"/>
              <a:gd name="connsiteY1597" fmla="*/ 3139048 h 4481087"/>
              <a:gd name="connsiteX1598" fmla="*/ 1653998 w 5969001"/>
              <a:gd name="connsiteY1598" fmla="*/ 3137853 h 4481087"/>
              <a:gd name="connsiteX1599" fmla="*/ 1654411 w 5969001"/>
              <a:gd name="connsiteY1599" fmla="*/ 3138919 h 4481087"/>
              <a:gd name="connsiteX1600" fmla="*/ 1630548 w 5969001"/>
              <a:gd name="connsiteY1600" fmla="*/ 3162586 h 4481087"/>
              <a:gd name="connsiteX1601" fmla="*/ 1622721 w 5969001"/>
              <a:gd name="connsiteY1601" fmla="*/ 3160984 h 4481087"/>
              <a:gd name="connsiteX1602" fmla="*/ 1632371 w 5969001"/>
              <a:gd name="connsiteY1602" fmla="*/ 3166033 h 4481087"/>
              <a:gd name="connsiteX1603" fmla="*/ 1622579 w 5969001"/>
              <a:gd name="connsiteY1603" fmla="*/ 3171155 h 4481087"/>
              <a:gd name="connsiteX1604" fmla="*/ 1640156 w 5969001"/>
              <a:gd name="connsiteY1604" fmla="*/ 3173385 h 4481087"/>
              <a:gd name="connsiteX1605" fmla="*/ 1674430 w 5969001"/>
              <a:gd name="connsiteY1605" fmla="*/ 3173385 h 4481087"/>
              <a:gd name="connsiteX1606" fmla="*/ 1682576 w 5969001"/>
              <a:gd name="connsiteY1606" fmla="*/ 3169338 h 4481087"/>
              <a:gd name="connsiteX1607" fmla="*/ 1700721 w 5969001"/>
              <a:gd name="connsiteY1607" fmla="*/ 3168880 h 4481087"/>
              <a:gd name="connsiteX1608" fmla="*/ 1717992 w 5969001"/>
              <a:gd name="connsiteY1608" fmla="*/ 3171898 h 4481087"/>
              <a:gd name="connsiteX1609" fmla="*/ 1717330 w 5969001"/>
              <a:gd name="connsiteY1609" fmla="*/ 3169197 h 4481087"/>
              <a:gd name="connsiteX1610" fmla="*/ 1728831 w 5969001"/>
              <a:gd name="connsiteY1610" fmla="*/ 3161316 h 4481087"/>
              <a:gd name="connsiteX1611" fmla="*/ 1730322 w 5969001"/>
              <a:gd name="connsiteY1611" fmla="*/ 3160538 h 4481087"/>
              <a:gd name="connsiteX1612" fmla="*/ 1705211 w 5969001"/>
              <a:gd name="connsiteY1612" fmla="*/ 3162780 h 4481087"/>
              <a:gd name="connsiteX1613" fmla="*/ 1657225 w 5969001"/>
              <a:gd name="connsiteY1613" fmla="*/ 3159852 h 4481087"/>
              <a:gd name="connsiteX1614" fmla="*/ 1733059 w 5969001"/>
              <a:gd name="connsiteY1614" fmla="*/ 3151086 h 4481087"/>
              <a:gd name="connsiteX1615" fmla="*/ 1742211 w 5969001"/>
              <a:gd name="connsiteY1615" fmla="*/ 3151384 h 4481087"/>
              <a:gd name="connsiteX1616" fmla="*/ 1740900 w 5969001"/>
              <a:gd name="connsiteY1616" fmla="*/ 3146578 h 4481087"/>
              <a:gd name="connsiteX1617" fmla="*/ 1715966 w 5969001"/>
              <a:gd name="connsiteY1617" fmla="*/ 3146566 h 4481087"/>
              <a:gd name="connsiteX1618" fmla="*/ 1713783 w 5969001"/>
              <a:gd name="connsiteY1618" fmla="*/ 3146920 h 4481087"/>
              <a:gd name="connsiteX1619" fmla="*/ 1708497 w 5969001"/>
              <a:gd name="connsiteY1619" fmla="*/ 3152955 h 4481087"/>
              <a:gd name="connsiteX1620" fmla="*/ 1687708 w 5969001"/>
              <a:gd name="connsiteY1620" fmla="*/ 3144382 h 4481087"/>
              <a:gd name="connsiteX1621" fmla="*/ 1687777 w 5969001"/>
              <a:gd name="connsiteY1621" fmla="*/ 3144297 h 4481087"/>
              <a:gd name="connsiteX1622" fmla="*/ 1686115 w 5969001"/>
              <a:gd name="connsiteY1622" fmla="*/ 3144106 h 4481087"/>
              <a:gd name="connsiteX1623" fmla="*/ 1686115 w 5969001"/>
              <a:gd name="connsiteY1623" fmla="*/ 3139161 h 4481087"/>
              <a:gd name="connsiteX1624" fmla="*/ 1691951 w 5969001"/>
              <a:gd name="connsiteY1624" fmla="*/ 3139103 h 4481087"/>
              <a:gd name="connsiteX1625" fmla="*/ 1694030 w 5969001"/>
              <a:gd name="connsiteY1625" fmla="*/ 3136516 h 4481087"/>
              <a:gd name="connsiteX1626" fmla="*/ 1686329 w 5969001"/>
              <a:gd name="connsiteY1626" fmla="*/ 3135068 h 4481087"/>
              <a:gd name="connsiteX1627" fmla="*/ 1698737 w 5969001"/>
              <a:gd name="connsiteY1627" fmla="*/ 3113786 h 4481087"/>
              <a:gd name="connsiteX1628" fmla="*/ 1706971 w 5969001"/>
              <a:gd name="connsiteY1628" fmla="*/ 3115271 h 4481087"/>
              <a:gd name="connsiteX1629" fmla="*/ 1706520 w 5969001"/>
              <a:gd name="connsiteY1629" fmla="*/ 3114440 h 4481087"/>
              <a:gd name="connsiteX1630" fmla="*/ 1710706 w 5969001"/>
              <a:gd name="connsiteY1630" fmla="*/ 3112354 h 4481087"/>
              <a:gd name="connsiteX1631" fmla="*/ 1699258 w 5969001"/>
              <a:gd name="connsiteY1631" fmla="*/ 3112354 h 4481087"/>
              <a:gd name="connsiteX1632" fmla="*/ 1678258 w 5969001"/>
              <a:gd name="connsiteY1632" fmla="*/ 3097828 h 4481087"/>
              <a:gd name="connsiteX1633" fmla="*/ 1086693 w 5969001"/>
              <a:gd name="connsiteY1633" fmla="*/ 3096413 h 4481087"/>
              <a:gd name="connsiteX1634" fmla="*/ 1082825 w 5969001"/>
              <a:gd name="connsiteY1634" fmla="*/ 3098040 h 4481087"/>
              <a:gd name="connsiteX1635" fmla="*/ 1098816 w 5969001"/>
              <a:gd name="connsiteY1635" fmla="*/ 3097987 h 4481087"/>
              <a:gd name="connsiteX1636" fmla="*/ 1804613 w 5969001"/>
              <a:gd name="connsiteY1636" fmla="*/ 3096306 h 4481087"/>
              <a:gd name="connsiteX1637" fmla="*/ 1808221 w 5969001"/>
              <a:gd name="connsiteY1637" fmla="*/ 3098011 h 4481087"/>
              <a:gd name="connsiteX1638" fmla="*/ 1808699 w 5969001"/>
              <a:gd name="connsiteY1638" fmla="*/ 3102724 h 4481087"/>
              <a:gd name="connsiteX1639" fmla="*/ 1767837 w 5969001"/>
              <a:gd name="connsiteY1639" fmla="*/ 3105066 h 4481087"/>
              <a:gd name="connsiteX1640" fmla="*/ 1772343 w 5969001"/>
              <a:gd name="connsiteY1640" fmla="*/ 3100560 h 4481087"/>
              <a:gd name="connsiteX1641" fmla="*/ 1771412 w 5969001"/>
              <a:gd name="connsiteY1641" fmla="*/ 3100538 h 4481087"/>
              <a:gd name="connsiteX1642" fmla="*/ 1767576 w 5969001"/>
              <a:gd name="connsiteY1642" fmla="*/ 3104547 h 4481087"/>
              <a:gd name="connsiteX1643" fmla="*/ 1754106 w 5969001"/>
              <a:gd name="connsiteY1643" fmla="*/ 3100131 h 4481087"/>
              <a:gd name="connsiteX1644" fmla="*/ 1753070 w 5969001"/>
              <a:gd name="connsiteY1644" fmla="*/ 3100107 h 4481087"/>
              <a:gd name="connsiteX1645" fmla="*/ 1727415 w 5969001"/>
              <a:gd name="connsiteY1645" fmla="*/ 3100247 h 4481087"/>
              <a:gd name="connsiteX1646" fmla="*/ 1726706 w 5969001"/>
              <a:gd name="connsiteY1646" fmla="*/ 3100585 h 4481087"/>
              <a:gd name="connsiteX1647" fmla="*/ 1728040 w 5969001"/>
              <a:gd name="connsiteY1647" fmla="*/ 3104283 h 4481087"/>
              <a:gd name="connsiteX1648" fmla="*/ 1746144 w 5969001"/>
              <a:gd name="connsiteY1648" fmla="*/ 3107092 h 4481087"/>
              <a:gd name="connsiteX1649" fmla="*/ 1783692 w 5969001"/>
              <a:gd name="connsiteY1649" fmla="*/ 3108037 h 4481087"/>
              <a:gd name="connsiteX1650" fmla="*/ 1790755 w 5969001"/>
              <a:gd name="connsiteY1650" fmla="*/ 3108836 h 4481087"/>
              <a:gd name="connsiteX1651" fmla="*/ 1813878 w 5969001"/>
              <a:gd name="connsiteY1651" fmla="*/ 3103446 h 4481087"/>
              <a:gd name="connsiteX1652" fmla="*/ 1834764 w 5969001"/>
              <a:gd name="connsiteY1652" fmla="*/ 3101312 h 4481087"/>
              <a:gd name="connsiteX1653" fmla="*/ 1834836 w 5969001"/>
              <a:gd name="connsiteY1653" fmla="*/ 3101204 h 4481087"/>
              <a:gd name="connsiteX1654" fmla="*/ 1829243 w 5969001"/>
              <a:gd name="connsiteY1654" fmla="*/ 3099908 h 4481087"/>
              <a:gd name="connsiteX1655" fmla="*/ 1274768 w 5969001"/>
              <a:gd name="connsiteY1655" fmla="*/ 3092966 h 4481087"/>
              <a:gd name="connsiteX1656" fmla="*/ 1199878 w 5969001"/>
              <a:gd name="connsiteY1656" fmla="*/ 3118227 h 4481087"/>
              <a:gd name="connsiteX1657" fmla="*/ 1192775 w 5969001"/>
              <a:gd name="connsiteY1657" fmla="*/ 3127085 h 4481087"/>
              <a:gd name="connsiteX1658" fmla="*/ 1210484 w 5969001"/>
              <a:gd name="connsiteY1658" fmla="*/ 3126538 h 4481087"/>
              <a:gd name="connsiteX1659" fmla="*/ 1263123 w 5969001"/>
              <a:gd name="connsiteY1659" fmla="*/ 3128750 h 4481087"/>
              <a:gd name="connsiteX1660" fmla="*/ 1292806 w 5969001"/>
              <a:gd name="connsiteY1660" fmla="*/ 3126109 h 4481087"/>
              <a:gd name="connsiteX1661" fmla="*/ 1287798 w 5969001"/>
              <a:gd name="connsiteY1661" fmla="*/ 3120163 h 4481087"/>
              <a:gd name="connsiteX1662" fmla="*/ 1247441 w 5969001"/>
              <a:gd name="connsiteY1662" fmla="*/ 3116129 h 4481087"/>
              <a:gd name="connsiteX1663" fmla="*/ 1267653 w 5969001"/>
              <a:gd name="connsiteY1663" fmla="*/ 3111506 h 4481087"/>
              <a:gd name="connsiteX1664" fmla="*/ 1260483 w 5969001"/>
              <a:gd name="connsiteY1664" fmla="*/ 3110320 h 4481087"/>
              <a:gd name="connsiteX1665" fmla="*/ 1251606 w 5969001"/>
              <a:gd name="connsiteY1665" fmla="*/ 3104546 h 4481087"/>
              <a:gd name="connsiteX1666" fmla="*/ 1267049 w 5969001"/>
              <a:gd name="connsiteY1666" fmla="*/ 3103421 h 4481087"/>
              <a:gd name="connsiteX1667" fmla="*/ 1265063 w 5969001"/>
              <a:gd name="connsiteY1667" fmla="*/ 3099549 h 4481087"/>
              <a:gd name="connsiteX1668" fmla="*/ 1274768 w 5969001"/>
              <a:gd name="connsiteY1668" fmla="*/ 3092966 h 4481087"/>
              <a:gd name="connsiteX1669" fmla="*/ 1587192 w 5969001"/>
              <a:gd name="connsiteY1669" fmla="*/ 3092726 h 4481087"/>
              <a:gd name="connsiteX1670" fmla="*/ 1586275 w 5969001"/>
              <a:gd name="connsiteY1670" fmla="*/ 3092886 h 4481087"/>
              <a:gd name="connsiteX1671" fmla="*/ 1584247 w 5969001"/>
              <a:gd name="connsiteY1671" fmla="*/ 3094319 h 4481087"/>
              <a:gd name="connsiteX1672" fmla="*/ 1165053 w 5969001"/>
              <a:gd name="connsiteY1672" fmla="*/ 3092266 h 4481087"/>
              <a:gd name="connsiteX1673" fmla="*/ 1142916 w 5969001"/>
              <a:gd name="connsiteY1673" fmla="*/ 3093489 h 4481087"/>
              <a:gd name="connsiteX1674" fmla="*/ 1144442 w 5969001"/>
              <a:gd name="connsiteY1674" fmla="*/ 3094288 h 4481087"/>
              <a:gd name="connsiteX1675" fmla="*/ 1159504 w 5969001"/>
              <a:gd name="connsiteY1675" fmla="*/ 3093599 h 4481087"/>
              <a:gd name="connsiteX1676" fmla="*/ 5517315 w 5969001"/>
              <a:gd name="connsiteY1676" fmla="*/ 3091012 h 4481087"/>
              <a:gd name="connsiteX1677" fmla="*/ 5517315 w 5969001"/>
              <a:gd name="connsiteY1677" fmla="*/ 3091533 h 4481087"/>
              <a:gd name="connsiteX1678" fmla="*/ 5504302 w 5969001"/>
              <a:gd name="connsiteY1678" fmla="*/ 3129271 h 4481087"/>
              <a:gd name="connsiteX1679" fmla="*/ 5558957 w 5969001"/>
              <a:gd name="connsiteY1679" fmla="*/ 3126408 h 4481087"/>
              <a:gd name="connsiteX1680" fmla="*/ 5517315 w 5969001"/>
              <a:gd name="connsiteY1680" fmla="*/ 3091012 h 4481087"/>
              <a:gd name="connsiteX1681" fmla="*/ 1835909 w 5969001"/>
              <a:gd name="connsiteY1681" fmla="*/ 3089070 h 4481087"/>
              <a:gd name="connsiteX1682" fmla="*/ 1818156 w 5969001"/>
              <a:gd name="connsiteY1682" fmla="*/ 3090399 h 4481087"/>
              <a:gd name="connsiteX1683" fmla="*/ 1822898 w 5969001"/>
              <a:gd name="connsiteY1683" fmla="*/ 3090669 h 4481087"/>
              <a:gd name="connsiteX1684" fmla="*/ 1865342 w 5969001"/>
              <a:gd name="connsiteY1684" fmla="*/ 3094274 h 4481087"/>
              <a:gd name="connsiteX1685" fmla="*/ 1861607 w 5969001"/>
              <a:gd name="connsiteY1685" fmla="*/ 3092723 h 4481087"/>
              <a:gd name="connsiteX1686" fmla="*/ 1860401 w 5969001"/>
              <a:gd name="connsiteY1686" fmla="*/ 3092572 h 4481087"/>
              <a:gd name="connsiteX1687" fmla="*/ 1856636 w 5969001"/>
              <a:gd name="connsiteY1687" fmla="*/ 3091578 h 4481087"/>
              <a:gd name="connsiteX1688" fmla="*/ 1311580 w 5969001"/>
              <a:gd name="connsiteY1688" fmla="*/ 3084134 h 4481087"/>
              <a:gd name="connsiteX1689" fmla="*/ 1314580 w 5969001"/>
              <a:gd name="connsiteY1689" fmla="*/ 3085468 h 4481087"/>
              <a:gd name="connsiteX1690" fmla="*/ 1319340 w 5969001"/>
              <a:gd name="connsiteY1690" fmla="*/ 3085667 h 4481087"/>
              <a:gd name="connsiteX1691" fmla="*/ 1320055 w 5969001"/>
              <a:gd name="connsiteY1691" fmla="*/ 3085156 h 4481087"/>
              <a:gd name="connsiteX1692" fmla="*/ 876566 w 5969001"/>
              <a:gd name="connsiteY1692" fmla="*/ 3081513 h 4481087"/>
              <a:gd name="connsiteX1693" fmla="*/ 904154 w 5969001"/>
              <a:gd name="connsiteY1693" fmla="*/ 3089321 h 4481087"/>
              <a:gd name="connsiteX1694" fmla="*/ 904154 w 5969001"/>
              <a:gd name="connsiteY1694" fmla="*/ 3098276 h 4481087"/>
              <a:gd name="connsiteX1695" fmla="*/ 905359 w 5969001"/>
              <a:gd name="connsiteY1695" fmla="*/ 3097519 h 4481087"/>
              <a:gd name="connsiteX1696" fmla="*/ 948009 w 5969001"/>
              <a:gd name="connsiteY1696" fmla="*/ 3095436 h 4481087"/>
              <a:gd name="connsiteX1697" fmla="*/ 933028 w 5969001"/>
              <a:gd name="connsiteY1697" fmla="*/ 3102447 h 4481087"/>
              <a:gd name="connsiteX1698" fmla="*/ 904154 w 5969001"/>
              <a:gd name="connsiteY1698" fmla="*/ 3104353 h 4481087"/>
              <a:gd name="connsiteX1699" fmla="*/ 904154 w 5969001"/>
              <a:gd name="connsiteY1699" fmla="*/ 3104806 h 4481087"/>
              <a:gd name="connsiteX1700" fmla="*/ 851508 w 5969001"/>
              <a:gd name="connsiteY1700" fmla="*/ 3109119 h 4481087"/>
              <a:gd name="connsiteX1701" fmla="*/ 846945 w 5969001"/>
              <a:gd name="connsiteY1701" fmla="*/ 3111232 h 4481087"/>
              <a:gd name="connsiteX1702" fmla="*/ 852102 w 5969001"/>
              <a:gd name="connsiteY1702" fmla="*/ 3110011 h 4481087"/>
              <a:gd name="connsiteX1703" fmla="*/ 838780 w 5969001"/>
              <a:gd name="connsiteY1703" fmla="*/ 3123297 h 4481087"/>
              <a:gd name="connsiteX1704" fmla="*/ 820072 w 5969001"/>
              <a:gd name="connsiteY1704" fmla="*/ 3124164 h 4481087"/>
              <a:gd name="connsiteX1705" fmla="*/ 816459 w 5969001"/>
              <a:gd name="connsiteY1705" fmla="*/ 3128752 h 4481087"/>
              <a:gd name="connsiteX1706" fmla="*/ 823994 w 5969001"/>
              <a:gd name="connsiteY1706" fmla="*/ 3131873 h 4481087"/>
              <a:gd name="connsiteX1707" fmla="*/ 865245 w 5969001"/>
              <a:gd name="connsiteY1707" fmla="*/ 3127058 h 4481087"/>
              <a:gd name="connsiteX1708" fmla="*/ 906237 w 5969001"/>
              <a:gd name="connsiteY1708" fmla="*/ 3146578 h 4481087"/>
              <a:gd name="connsiteX1709" fmla="*/ 947359 w 5969001"/>
              <a:gd name="connsiteY1709" fmla="*/ 3163625 h 4481087"/>
              <a:gd name="connsiteX1710" fmla="*/ 919901 w 5969001"/>
              <a:gd name="connsiteY1710" fmla="*/ 3148921 h 4481087"/>
              <a:gd name="connsiteX1711" fmla="*/ 824645 w 5969001"/>
              <a:gd name="connsiteY1711" fmla="*/ 3158680 h 4481087"/>
              <a:gd name="connsiteX1712" fmla="*/ 865896 w 5969001"/>
              <a:gd name="connsiteY1712" fmla="*/ 3158680 h 4481087"/>
              <a:gd name="connsiteX1713" fmla="*/ 879690 w 5969001"/>
              <a:gd name="connsiteY1713" fmla="*/ 3168440 h 4481087"/>
              <a:gd name="connsiteX1714" fmla="*/ 756456 w 5969001"/>
              <a:gd name="connsiteY1714" fmla="*/ 3175728 h 4481087"/>
              <a:gd name="connsiteX1715" fmla="*/ 742662 w 5969001"/>
              <a:gd name="connsiteY1715" fmla="*/ 3141633 h 4481087"/>
              <a:gd name="connsiteX1716" fmla="*/ 770166 w 5969001"/>
              <a:gd name="connsiteY1716" fmla="*/ 3137595 h 4481087"/>
              <a:gd name="connsiteX1717" fmla="*/ 780624 w 5969001"/>
              <a:gd name="connsiteY1717" fmla="*/ 3134336 h 4481087"/>
              <a:gd name="connsiteX1718" fmla="*/ 777861 w 5969001"/>
              <a:gd name="connsiteY1718" fmla="*/ 3125514 h 4481087"/>
              <a:gd name="connsiteX1719" fmla="*/ 784248 w 5969001"/>
              <a:gd name="connsiteY1719" fmla="*/ 3119877 h 4481087"/>
              <a:gd name="connsiteX1720" fmla="*/ 783653 w 5969001"/>
              <a:gd name="connsiteY1720" fmla="*/ 3119771 h 4481087"/>
              <a:gd name="connsiteX1721" fmla="*/ 785244 w 5969001"/>
              <a:gd name="connsiteY1721" fmla="*/ 3118998 h 4481087"/>
              <a:gd name="connsiteX1722" fmla="*/ 794778 w 5969001"/>
              <a:gd name="connsiteY1722" fmla="*/ 3110583 h 4481087"/>
              <a:gd name="connsiteX1723" fmla="*/ 835705 w 5969001"/>
              <a:gd name="connsiteY1723" fmla="*/ 3105717 h 4481087"/>
              <a:gd name="connsiteX1724" fmla="*/ 835705 w 5969001"/>
              <a:gd name="connsiteY1724" fmla="*/ 3104806 h 4481087"/>
              <a:gd name="connsiteX1725" fmla="*/ 808247 w 5969001"/>
              <a:gd name="connsiteY1725" fmla="*/ 3089321 h 4481087"/>
              <a:gd name="connsiteX1726" fmla="*/ 876566 w 5969001"/>
              <a:gd name="connsiteY1726" fmla="*/ 3081513 h 4481087"/>
              <a:gd name="connsiteX1727" fmla="*/ 1604522 w 5969001"/>
              <a:gd name="connsiteY1727" fmla="*/ 3080732 h 4481087"/>
              <a:gd name="connsiteX1728" fmla="*/ 1558261 w 5969001"/>
              <a:gd name="connsiteY1728" fmla="*/ 3082261 h 4481087"/>
              <a:gd name="connsiteX1729" fmla="*/ 1539189 w 5969001"/>
              <a:gd name="connsiteY1729" fmla="*/ 3083390 h 4481087"/>
              <a:gd name="connsiteX1730" fmla="*/ 1577401 w 5969001"/>
              <a:gd name="connsiteY1730" fmla="*/ 3085307 h 4481087"/>
              <a:gd name="connsiteX1731" fmla="*/ 1601749 w 5969001"/>
              <a:gd name="connsiteY1731" fmla="*/ 3082767 h 4481087"/>
              <a:gd name="connsiteX1732" fmla="*/ 711129 w 5969001"/>
              <a:gd name="connsiteY1732" fmla="*/ 3078836 h 4481087"/>
              <a:gd name="connsiteX1733" fmla="*/ 700366 w 5969001"/>
              <a:gd name="connsiteY1733" fmla="*/ 3086273 h 4481087"/>
              <a:gd name="connsiteX1734" fmla="*/ 685012 w 5969001"/>
              <a:gd name="connsiteY1734" fmla="*/ 3105067 h 4481087"/>
              <a:gd name="connsiteX1735" fmla="*/ 688508 w 5969001"/>
              <a:gd name="connsiteY1735" fmla="*/ 3082302 h 4481087"/>
              <a:gd name="connsiteX1736" fmla="*/ 712340 w 5969001"/>
              <a:gd name="connsiteY1736" fmla="*/ 3077999 h 4481087"/>
              <a:gd name="connsiteX1737" fmla="*/ 712340 w 5969001"/>
              <a:gd name="connsiteY1737" fmla="*/ 3078650 h 4481087"/>
              <a:gd name="connsiteX1738" fmla="*/ 711129 w 5969001"/>
              <a:gd name="connsiteY1738" fmla="*/ 3078836 h 4481087"/>
              <a:gd name="connsiteX1739" fmla="*/ 1123946 w 5969001"/>
              <a:gd name="connsiteY1739" fmla="*/ 3070842 h 4481087"/>
              <a:gd name="connsiteX1740" fmla="*/ 1132600 w 5969001"/>
              <a:gd name="connsiteY1740" fmla="*/ 3079722 h 4481087"/>
              <a:gd name="connsiteX1741" fmla="*/ 1122999 w 5969001"/>
              <a:gd name="connsiteY1741" fmla="*/ 3084381 h 4481087"/>
              <a:gd name="connsiteX1742" fmla="*/ 1151787 w 5969001"/>
              <a:gd name="connsiteY1742" fmla="*/ 3083515 h 4481087"/>
              <a:gd name="connsiteX1743" fmla="*/ 1150916 w 5969001"/>
              <a:gd name="connsiteY1743" fmla="*/ 3082879 h 4481087"/>
              <a:gd name="connsiteX1744" fmla="*/ 1151837 w 5969001"/>
              <a:gd name="connsiteY1744" fmla="*/ 3082171 h 4481087"/>
              <a:gd name="connsiteX1745" fmla="*/ 1144624 w 5969001"/>
              <a:gd name="connsiteY1745" fmla="*/ 3076519 h 4481087"/>
              <a:gd name="connsiteX1746" fmla="*/ 1156703 w 5969001"/>
              <a:gd name="connsiteY1746" fmla="*/ 3073972 h 4481087"/>
              <a:gd name="connsiteX1747" fmla="*/ 1604522 w 5969001"/>
              <a:gd name="connsiteY1747" fmla="*/ 3068629 h 4481087"/>
              <a:gd name="connsiteX1748" fmla="*/ 1601188 w 5969001"/>
              <a:gd name="connsiteY1748" fmla="*/ 3068715 h 4481087"/>
              <a:gd name="connsiteX1749" fmla="*/ 1600034 w 5969001"/>
              <a:gd name="connsiteY1749" fmla="*/ 3075177 h 4481087"/>
              <a:gd name="connsiteX1750" fmla="*/ 1577698 w 5969001"/>
              <a:gd name="connsiteY1750" fmla="*/ 3077284 h 4481087"/>
              <a:gd name="connsiteX1751" fmla="*/ 1564914 w 5969001"/>
              <a:gd name="connsiteY1751" fmla="*/ 3077226 h 4481087"/>
              <a:gd name="connsiteX1752" fmla="*/ 1563531 w 5969001"/>
              <a:gd name="connsiteY1752" fmla="*/ 3078259 h 4481087"/>
              <a:gd name="connsiteX1753" fmla="*/ 1605043 w 5969001"/>
              <a:gd name="connsiteY1753" fmla="*/ 3068629 h 4481087"/>
              <a:gd name="connsiteX1754" fmla="*/ 5613482 w 5969001"/>
              <a:gd name="connsiteY1754" fmla="*/ 3067068 h 4481087"/>
              <a:gd name="connsiteX1755" fmla="*/ 5558697 w 5969001"/>
              <a:gd name="connsiteY1755" fmla="*/ 3084375 h 4481087"/>
              <a:gd name="connsiteX1756" fmla="*/ 5613222 w 5969001"/>
              <a:gd name="connsiteY1756" fmla="*/ 3067849 h 4481087"/>
              <a:gd name="connsiteX1757" fmla="*/ 1306523 w 5969001"/>
              <a:gd name="connsiteY1757" fmla="*/ 3065645 h 4481087"/>
              <a:gd name="connsiteX1758" fmla="*/ 1302551 w 5969001"/>
              <a:gd name="connsiteY1758" fmla="*/ 3065897 h 4481087"/>
              <a:gd name="connsiteX1759" fmla="*/ 1273077 w 5969001"/>
              <a:gd name="connsiteY1759" fmla="*/ 3071102 h 4481087"/>
              <a:gd name="connsiteX1760" fmla="*/ 1292377 w 5969001"/>
              <a:gd name="connsiteY1760" fmla="*/ 3074101 h 4481087"/>
              <a:gd name="connsiteX1761" fmla="*/ 1295720 w 5969001"/>
              <a:gd name="connsiteY1761" fmla="*/ 3073461 h 4481087"/>
              <a:gd name="connsiteX1762" fmla="*/ 1307392 w 5969001"/>
              <a:gd name="connsiteY1762" fmla="*/ 3070677 h 4481087"/>
              <a:gd name="connsiteX1763" fmla="*/ 1774481 w 5969001"/>
              <a:gd name="connsiteY1763" fmla="*/ 3061012 h 4481087"/>
              <a:gd name="connsiteX1764" fmla="*/ 1755839 w 5969001"/>
              <a:gd name="connsiteY1764" fmla="*/ 3062105 h 4481087"/>
              <a:gd name="connsiteX1765" fmla="*/ 1755730 w 5969001"/>
              <a:gd name="connsiteY1765" fmla="*/ 3062122 h 4481087"/>
              <a:gd name="connsiteX1766" fmla="*/ 1755706 w 5969001"/>
              <a:gd name="connsiteY1766" fmla="*/ 3062113 h 4481087"/>
              <a:gd name="connsiteX1767" fmla="*/ 1729487 w 5969001"/>
              <a:gd name="connsiteY1767" fmla="*/ 3063651 h 4481087"/>
              <a:gd name="connsiteX1768" fmla="*/ 1735954 w 5969001"/>
              <a:gd name="connsiteY1768" fmla="*/ 3063685 h 4481087"/>
              <a:gd name="connsiteX1769" fmla="*/ 1727160 w 5969001"/>
              <a:gd name="connsiteY1769" fmla="*/ 3065239 h 4481087"/>
              <a:gd name="connsiteX1770" fmla="*/ 1725310 w 5969001"/>
              <a:gd name="connsiteY1770" fmla="*/ 3066867 h 4481087"/>
              <a:gd name="connsiteX1771" fmla="*/ 1726585 w 5969001"/>
              <a:gd name="connsiteY1771" fmla="*/ 3069672 h 4481087"/>
              <a:gd name="connsiteX1772" fmla="*/ 1721830 w 5969001"/>
              <a:gd name="connsiteY1772" fmla="*/ 3069929 h 4481087"/>
              <a:gd name="connsiteX1773" fmla="*/ 1714581 w 5969001"/>
              <a:gd name="connsiteY1773" fmla="*/ 3076306 h 4481087"/>
              <a:gd name="connsiteX1774" fmla="*/ 1714478 w 5969001"/>
              <a:gd name="connsiteY1774" fmla="*/ 3081220 h 4481087"/>
              <a:gd name="connsiteX1775" fmla="*/ 1731998 w 5969001"/>
              <a:gd name="connsiteY1775" fmla="*/ 3080865 h 4481087"/>
              <a:gd name="connsiteX1776" fmla="*/ 1736530 w 5969001"/>
              <a:gd name="connsiteY1776" fmla="*/ 3080201 h 4481087"/>
              <a:gd name="connsiteX1777" fmla="*/ 1736264 w 5969001"/>
              <a:gd name="connsiteY1777" fmla="*/ 3079651 h 4481087"/>
              <a:gd name="connsiteX1778" fmla="*/ 1751049 w 5969001"/>
              <a:gd name="connsiteY1778" fmla="*/ 3073703 h 4481087"/>
              <a:gd name="connsiteX1779" fmla="*/ 1778372 w 5969001"/>
              <a:gd name="connsiteY1779" fmla="*/ 3074416 h 4481087"/>
              <a:gd name="connsiteX1780" fmla="*/ 1771025 w 5969001"/>
              <a:gd name="connsiteY1780" fmla="*/ 3066907 h 4481087"/>
              <a:gd name="connsiteX1781" fmla="*/ 1770170 w 5969001"/>
              <a:gd name="connsiteY1781" fmla="*/ 3062840 h 4481087"/>
              <a:gd name="connsiteX1782" fmla="*/ 1812855 w 5969001"/>
              <a:gd name="connsiteY1782" fmla="*/ 3044207 h 4481087"/>
              <a:gd name="connsiteX1783" fmla="*/ 1811041 w 5969001"/>
              <a:gd name="connsiteY1783" fmla="*/ 3044294 h 4481087"/>
              <a:gd name="connsiteX1784" fmla="*/ 1813545 w 5969001"/>
              <a:gd name="connsiteY1784" fmla="*/ 3047386 h 4481087"/>
              <a:gd name="connsiteX1785" fmla="*/ 1816266 w 5969001"/>
              <a:gd name="connsiteY1785" fmla="*/ 3046811 h 4481087"/>
              <a:gd name="connsiteX1786" fmla="*/ 1835505 w 5969001"/>
              <a:gd name="connsiteY1786" fmla="*/ 3051453 h 4481087"/>
              <a:gd name="connsiteX1787" fmla="*/ 1821613 w 5969001"/>
              <a:gd name="connsiteY1787" fmla="*/ 3057211 h 4481087"/>
              <a:gd name="connsiteX1788" fmla="*/ 1812573 w 5969001"/>
              <a:gd name="connsiteY1788" fmla="*/ 3057898 h 4481087"/>
              <a:gd name="connsiteX1789" fmla="*/ 1811041 w 5969001"/>
              <a:gd name="connsiteY1789" fmla="*/ 3058868 h 4481087"/>
              <a:gd name="connsiteX1790" fmla="*/ 1795090 w 5969001"/>
              <a:gd name="connsiteY1790" fmla="*/ 3059804 h 4481087"/>
              <a:gd name="connsiteX1791" fmla="*/ 1803440 w 5969001"/>
              <a:gd name="connsiteY1791" fmla="*/ 3069962 h 4481087"/>
              <a:gd name="connsiteX1792" fmla="*/ 1814521 w 5969001"/>
              <a:gd name="connsiteY1792" fmla="*/ 3068815 h 4481087"/>
              <a:gd name="connsiteX1793" fmla="*/ 1839552 w 5969001"/>
              <a:gd name="connsiteY1793" fmla="*/ 3068690 h 4481087"/>
              <a:gd name="connsiteX1794" fmla="*/ 1842236 w 5969001"/>
              <a:gd name="connsiteY1794" fmla="*/ 3064674 h 4481087"/>
              <a:gd name="connsiteX1795" fmla="*/ 1836101 w 5969001"/>
              <a:gd name="connsiteY1795" fmla="*/ 3062197 h 4481087"/>
              <a:gd name="connsiteX1796" fmla="*/ 1836433 w 5969001"/>
              <a:gd name="connsiteY1796" fmla="*/ 3059145 h 4481087"/>
              <a:gd name="connsiteX1797" fmla="*/ 1838627 w 5969001"/>
              <a:gd name="connsiteY1797" fmla="*/ 3058945 h 4481087"/>
              <a:gd name="connsiteX1798" fmla="*/ 1833162 w 5969001"/>
              <a:gd name="connsiteY1798" fmla="*/ 3058737 h 4481087"/>
              <a:gd name="connsiteX1799" fmla="*/ 1825750 w 5969001"/>
              <a:gd name="connsiteY1799" fmla="*/ 3045963 h 4481087"/>
              <a:gd name="connsiteX1800" fmla="*/ 1893154 w 5969001"/>
              <a:gd name="connsiteY1800" fmla="*/ 3034404 h 4481087"/>
              <a:gd name="connsiteX1801" fmla="*/ 1892503 w 5969001"/>
              <a:gd name="connsiteY1801" fmla="*/ 3034405 h 4481087"/>
              <a:gd name="connsiteX1802" fmla="*/ 1892610 w 5969001"/>
              <a:gd name="connsiteY1802" fmla="*/ 3034434 h 4481087"/>
              <a:gd name="connsiteX1803" fmla="*/ 1865904 w 5969001"/>
              <a:gd name="connsiteY1803" fmla="*/ 3035931 h 4481087"/>
              <a:gd name="connsiteX1804" fmla="*/ 1864534 w 5969001"/>
              <a:gd name="connsiteY1804" fmla="*/ 3036252 h 4481087"/>
              <a:gd name="connsiteX1805" fmla="*/ 1870757 w 5969001"/>
              <a:gd name="connsiteY1805" fmla="*/ 3041698 h 4481087"/>
              <a:gd name="connsiteX1806" fmla="*/ 1871866 w 5969001"/>
              <a:gd name="connsiteY1806" fmla="*/ 3041148 h 4481087"/>
              <a:gd name="connsiteX1807" fmla="*/ 1894066 w 5969001"/>
              <a:gd name="connsiteY1807" fmla="*/ 3034837 h 4481087"/>
              <a:gd name="connsiteX1808" fmla="*/ 1892610 w 5969001"/>
              <a:gd name="connsiteY1808" fmla="*/ 3034434 h 4481087"/>
              <a:gd name="connsiteX1809" fmla="*/ 878859 w 5969001"/>
              <a:gd name="connsiteY1809" fmla="*/ 3030420 h 4481087"/>
              <a:gd name="connsiteX1810" fmla="*/ 884846 w 5969001"/>
              <a:gd name="connsiteY1810" fmla="*/ 3030803 h 4481087"/>
              <a:gd name="connsiteX1811" fmla="*/ 884301 w 5969001"/>
              <a:gd name="connsiteY1811" fmla="*/ 3030509 h 4481087"/>
              <a:gd name="connsiteX1812" fmla="*/ 1369437 w 5969001"/>
              <a:gd name="connsiteY1812" fmla="*/ 3024428 h 4481087"/>
              <a:gd name="connsiteX1813" fmla="*/ 1363031 w 5969001"/>
              <a:gd name="connsiteY1813" fmla="*/ 3024726 h 4481087"/>
              <a:gd name="connsiteX1814" fmla="*/ 1343020 w 5969001"/>
              <a:gd name="connsiteY1814" fmla="*/ 3025043 h 4481087"/>
              <a:gd name="connsiteX1815" fmla="*/ 1353186 w 5969001"/>
              <a:gd name="connsiteY1815" fmla="*/ 3031913 h 4481087"/>
              <a:gd name="connsiteX1816" fmla="*/ 1232736 w 5969001"/>
              <a:gd name="connsiteY1816" fmla="*/ 3063425 h 4481087"/>
              <a:gd name="connsiteX1817" fmla="*/ 1328382 w 5969001"/>
              <a:gd name="connsiteY1817" fmla="*/ 3055617 h 4481087"/>
              <a:gd name="connsiteX1818" fmla="*/ 1341396 w 5969001"/>
              <a:gd name="connsiteY1818" fmla="*/ 3063425 h 4481087"/>
              <a:gd name="connsiteX1819" fmla="*/ 1306552 w 5969001"/>
              <a:gd name="connsiteY1819" fmla="*/ 3065643 h 4481087"/>
              <a:gd name="connsiteX1820" fmla="*/ 1322188 w 5969001"/>
              <a:gd name="connsiteY1820" fmla="*/ 3068975 h 4481087"/>
              <a:gd name="connsiteX1821" fmla="*/ 1319534 w 5969001"/>
              <a:gd name="connsiteY1821" fmla="*/ 3080211 h 4481087"/>
              <a:gd name="connsiteX1822" fmla="*/ 1350273 w 5969001"/>
              <a:gd name="connsiteY1822" fmla="*/ 3076332 h 4481087"/>
              <a:gd name="connsiteX1823" fmla="*/ 1352815 w 5969001"/>
              <a:gd name="connsiteY1823" fmla="*/ 3073396 h 4481087"/>
              <a:gd name="connsiteX1824" fmla="*/ 1368150 w 5969001"/>
              <a:gd name="connsiteY1824" fmla="*/ 3072809 h 4481087"/>
              <a:gd name="connsiteX1825" fmla="*/ 1371993 w 5969001"/>
              <a:gd name="connsiteY1825" fmla="*/ 3073591 h 4481087"/>
              <a:gd name="connsiteX1826" fmla="*/ 1409567 w 5969001"/>
              <a:gd name="connsiteY1826" fmla="*/ 3068850 h 4481087"/>
              <a:gd name="connsiteX1827" fmla="*/ 1410116 w 5969001"/>
              <a:gd name="connsiteY1827" fmla="*/ 3067532 h 4481087"/>
              <a:gd name="connsiteX1828" fmla="*/ 1395136 w 5969001"/>
              <a:gd name="connsiteY1828" fmla="*/ 3065908 h 4481087"/>
              <a:gd name="connsiteX1829" fmla="*/ 1398686 w 5969001"/>
              <a:gd name="connsiteY1829" fmla="*/ 3068404 h 4481087"/>
              <a:gd name="connsiteX1830" fmla="*/ 1383168 w 5969001"/>
              <a:gd name="connsiteY1830" fmla="*/ 3070842 h 4481087"/>
              <a:gd name="connsiteX1831" fmla="*/ 1364381 w 5969001"/>
              <a:gd name="connsiteY1831" fmla="*/ 3066393 h 4481087"/>
              <a:gd name="connsiteX1832" fmla="*/ 1359226 w 5969001"/>
              <a:gd name="connsiteY1832" fmla="*/ 3062017 h 4481087"/>
              <a:gd name="connsiteX1833" fmla="*/ 1346992 w 5969001"/>
              <a:gd name="connsiteY1833" fmla="*/ 3060691 h 4481087"/>
              <a:gd name="connsiteX1834" fmla="*/ 1319534 w 5969001"/>
              <a:gd name="connsiteY1834" fmla="*/ 3051062 h 4481087"/>
              <a:gd name="connsiteX1835" fmla="*/ 1360656 w 5969001"/>
              <a:gd name="connsiteY1835" fmla="*/ 3041302 h 4481087"/>
              <a:gd name="connsiteX1836" fmla="*/ 1347643 w 5969001"/>
              <a:gd name="connsiteY1836" fmla="*/ 3038829 h 4481087"/>
              <a:gd name="connsiteX1837" fmla="*/ 1369673 w 5969001"/>
              <a:gd name="connsiteY1837" fmla="*/ 3037774 h 4481087"/>
              <a:gd name="connsiteX1838" fmla="*/ 1375459 w 5969001"/>
              <a:gd name="connsiteY1838" fmla="*/ 3031078 h 4481087"/>
              <a:gd name="connsiteX1839" fmla="*/ 1375350 w 5969001"/>
              <a:gd name="connsiteY1839" fmla="*/ 3026185 h 4481087"/>
              <a:gd name="connsiteX1840" fmla="*/ 1163312 w 5969001"/>
              <a:gd name="connsiteY1840" fmla="*/ 3023621 h 4481087"/>
              <a:gd name="connsiteX1841" fmla="*/ 1163299 w 5969001"/>
              <a:gd name="connsiteY1841" fmla="*/ 3026266 h 4481087"/>
              <a:gd name="connsiteX1842" fmla="*/ 1177820 w 5969001"/>
              <a:gd name="connsiteY1842" fmla="*/ 3032063 h 4481087"/>
              <a:gd name="connsiteX1843" fmla="*/ 1192255 w 5969001"/>
              <a:gd name="connsiteY1843" fmla="*/ 3024680 h 4481087"/>
              <a:gd name="connsiteX1844" fmla="*/ 1183027 w 5969001"/>
              <a:gd name="connsiteY1844" fmla="*/ 3024319 h 4481087"/>
              <a:gd name="connsiteX1845" fmla="*/ 1165117 w 5969001"/>
              <a:gd name="connsiteY1845" fmla="*/ 3023860 h 4481087"/>
              <a:gd name="connsiteX1846" fmla="*/ 1596413 w 5969001"/>
              <a:gd name="connsiteY1846" fmla="*/ 3018672 h 4481087"/>
              <a:gd name="connsiteX1847" fmla="*/ 1575132 w 5969001"/>
              <a:gd name="connsiteY1847" fmla="*/ 3021902 h 4481087"/>
              <a:gd name="connsiteX1848" fmla="*/ 1575161 w 5969001"/>
              <a:gd name="connsiteY1848" fmla="*/ 3024434 h 4481087"/>
              <a:gd name="connsiteX1849" fmla="*/ 1561188 w 5969001"/>
              <a:gd name="connsiteY1849" fmla="*/ 3035967 h 4481087"/>
              <a:gd name="connsiteX1850" fmla="*/ 1576298 w 5969001"/>
              <a:gd name="connsiteY1850" fmla="*/ 3035130 h 4481087"/>
              <a:gd name="connsiteX1851" fmla="*/ 1606669 w 5969001"/>
              <a:gd name="connsiteY1851" fmla="*/ 3025446 h 4481087"/>
              <a:gd name="connsiteX1852" fmla="*/ 1598454 w 5969001"/>
              <a:gd name="connsiteY1852" fmla="*/ 3019603 h 4481087"/>
              <a:gd name="connsiteX1853" fmla="*/ 1426565 w 5969001"/>
              <a:gd name="connsiteY1853" fmla="*/ 3009428 h 4481087"/>
              <a:gd name="connsiteX1854" fmla="*/ 1437145 w 5969001"/>
              <a:gd name="connsiteY1854" fmla="*/ 3010884 h 4481087"/>
              <a:gd name="connsiteX1855" fmla="*/ 1435514 w 5969001"/>
              <a:gd name="connsiteY1855" fmla="*/ 3009830 h 4481087"/>
              <a:gd name="connsiteX1856" fmla="*/ 1205278 w 5969001"/>
              <a:gd name="connsiteY1856" fmla="*/ 3008900 h 4481087"/>
              <a:gd name="connsiteX1857" fmla="*/ 1163343 w 5969001"/>
              <a:gd name="connsiteY1857" fmla="*/ 3017309 h 4481087"/>
              <a:gd name="connsiteX1858" fmla="*/ 1163339 w 5969001"/>
              <a:gd name="connsiteY1858" fmla="*/ 3018232 h 4481087"/>
              <a:gd name="connsiteX1859" fmla="*/ 1187534 w 5969001"/>
              <a:gd name="connsiteY1859" fmla="*/ 3015666 h 4481087"/>
              <a:gd name="connsiteX1860" fmla="*/ 1206710 w 5969001"/>
              <a:gd name="connsiteY1860" fmla="*/ 3012535 h 4481087"/>
              <a:gd name="connsiteX1861" fmla="*/ 1312142 w 5969001"/>
              <a:gd name="connsiteY1861" fmla="*/ 3007913 h 4481087"/>
              <a:gd name="connsiteX1862" fmla="*/ 1310513 w 5969001"/>
              <a:gd name="connsiteY1862" fmla="*/ 3008462 h 4481087"/>
              <a:gd name="connsiteX1863" fmla="*/ 1293310 w 5969001"/>
              <a:gd name="connsiteY1863" fmla="*/ 3009612 h 4481087"/>
              <a:gd name="connsiteX1864" fmla="*/ 1287056 w 5969001"/>
              <a:gd name="connsiteY1864" fmla="*/ 3009598 h 4481087"/>
              <a:gd name="connsiteX1865" fmla="*/ 1283910 w 5969001"/>
              <a:gd name="connsiteY1865" fmla="*/ 3011925 h 4481087"/>
              <a:gd name="connsiteX1866" fmla="*/ 1259933 w 5969001"/>
              <a:gd name="connsiteY1866" fmla="*/ 3028289 h 4481087"/>
              <a:gd name="connsiteX1867" fmla="*/ 1310213 w 5969001"/>
              <a:gd name="connsiteY1867" fmla="*/ 3013731 h 4481087"/>
              <a:gd name="connsiteX1868" fmla="*/ 1414956 w 5969001"/>
              <a:gd name="connsiteY1868" fmla="*/ 3002976 h 4481087"/>
              <a:gd name="connsiteX1869" fmla="*/ 1419254 w 5969001"/>
              <a:gd name="connsiteY1869" fmla="*/ 3006585 h 4481087"/>
              <a:gd name="connsiteX1870" fmla="*/ 1429756 w 5969001"/>
              <a:gd name="connsiteY1870" fmla="*/ 3004735 h 4481087"/>
              <a:gd name="connsiteX1871" fmla="*/ 1289744 w 5969001"/>
              <a:gd name="connsiteY1871" fmla="*/ 3000708 h 4481087"/>
              <a:gd name="connsiteX1872" fmla="*/ 1290636 w 5969001"/>
              <a:gd name="connsiteY1872" fmla="*/ 3001992 h 4481087"/>
              <a:gd name="connsiteX1873" fmla="*/ 1291440 w 5969001"/>
              <a:gd name="connsiteY1873" fmla="*/ 3000857 h 4481087"/>
              <a:gd name="connsiteX1874" fmla="*/ 1523345 w 5969001"/>
              <a:gd name="connsiteY1874" fmla="*/ 2998158 h 4481087"/>
              <a:gd name="connsiteX1875" fmla="*/ 1520701 w 5969001"/>
              <a:gd name="connsiteY1875" fmla="*/ 2999351 h 4481087"/>
              <a:gd name="connsiteX1876" fmla="*/ 1506272 w 5969001"/>
              <a:gd name="connsiteY1876" fmla="*/ 3004996 h 4481087"/>
              <a:gd name="connsiteX1877" fmla="*/ 1539558 w 5969001"/>
              <a:gd name="connsiteY1877" fmla="*/ 3007362 h 4481087"/>
              <a:gd name="connsiteX1878" fmla="*/ 1539326 w 5969001"/>
              <a:gd name="connsiteY1878" fmla="*/ 3007207 h 4481087"/>
              <a:gd name="connsiteX1879" fmla="*/ 1560541 w 5969001"/>
              <a:gd name="connsiteY1879" fmla="*/ 3008077 h 4481087"/>
              <a:gd name="connsiteX1880" fmla="*/ 1555967 w 5969001"/>
              <a:gd name="connsiteY1880" fmla="*/ 3002267 h 4481087"/>
              <a:gd name="connsiteX1881" fmla="*/ 1426435 w 5969001"/>
              <a:gd name="connsiteY1881" fmla="*/ 2984869 h 4481087"/>
              <a:gd name="connsiteX1882" fmla="*/ 1416092 w 5969001"/>
              <a:gd name="connsiteY1882" fmla="*/ 2987687 h 4481087"/>
              <a:gd name="connsiteX1883" fmla="*/ 1423335 w 5969001"/>
              <a:gd name="connsiteY1883" fmla="*/ 2987293 h 4481087"/>
              <a:gd name="connsiteX1884" fmla="*/ 1423134 w 5969001"/>
              <a:gd name="connsiteY1884" fmla="*/ 2986836 h 4481087"/>
              <a:gd name="connsiteX1885" fmla="*/ 1324383 w 5969001"/>
              <a:gd name="connsiteY1885" fmla="*/ 2976060 h 4481087"/>
              <a:gd name="connsiteX1886" fmla="*/ 1314768 w 5969001"/>
              <a:gd name="connsiteY1886" fmla="*/ 2976220 h 4481087"/>
              <a:gd name="connsiteX1887" fmla="*/ 1311105 w 5969001"/>
              <a:gd name="connsiteY1887" fmla="*/ 2976304 h 4481087"/>
              <a:gd name="connsiteX1888" fmla="*/ 1314068 w 5969001"/>
              <a:gd name="connsiteY1888" fmla="*/ 2977928 h 4481087"/>
              <a:gd name="connsiteX1889" fmla="*/ 1273077 w 5969001"/>
              <a:gd name="connsiteY1889" fmla="*/ 2981702 h 4481087"/>
              <a:gd name="connsiteX1890" fmla="*/ 1314068 w 5969001"/>
              <a:gd name="connsiteY1890" fmla="*/ 2985606 h 4481087"/>
              <a:gd name="connsiteX1891" fmla="*/ 1316637 w 5969001"/>
              <a:gd name="connsiteY1891" fmla="*/ 2983228 h 4481087"/>
              <a:gd name="connsiteX1892" fmla="*/ 1306651 w 5969001"/>
              <a:gd name="connsiteY1892" fmla="*/ 2982742 h 4481087"/>
              <a:gd name="connsiteX1893" fmla="*/ 1317582 w 5969001"/>
              <a:gd name="connsiteY1893" fmla="*/ 2980199 h 4481087"/>
              <a:gd name="connsiteX1894" fmla="*/ 1319916 w 5969001"/>
              <a:gd name="connsiteY1894" fmla="*/ 2980194 h 4481087"/>
              <a:gd name="connsiteX1895" fmla="*/ 1301055 w 5969001"/>
              <a:gd name="connsiteY1895" fmla="*/ 2966347 h 4481087"/>
              <a:gd name="connsiteX1896" fmla="*/ 1302036 w 5969001"/>
              <a:gd name="connsiteY1896" fmla="*/ 2968012 h 4481087"/>
              <a:gd name="connsiteX1897" fmla="*/ 1328383 w 5969001"/>
              <a:gd name="connsiteY1897" fmla="*/ 2967907 h 4481087"/>
              <a:gd name="connsiteX1898" fmla="*/ 1337781 w 5969001"/>
              <a:gd name="connsiteY1898" fmla="*/ 2968592 h 4481087"/>
              <a:gd name="connsiteX1899" fmla="*/ 1342046 w 5969001"/>
              <a:gd name="connsiteY1899" fmla="*/ 2966347 h 4481087"/>
              <a:gd name="connsiteX1900" fmla="*/ 1381055 w 5969001"/>
              <a:gd name="connsiteY1900" fmla="*/ 2959775 h 4481087"/>
              <a:gd name="connsiteX1901" fmla="*/ 1372957 w 5969001"/>
              <a:gd name="connsiteY1901" fmla="*/ 2961176 h 4481087"/>
              <a:gd name="connsiteX1902" fmla="*/ 1377619 w 5969001"/>
              <a:gd name="connsiteY1902" fmla="*/ 2961784 h 4481087"/>
              <a:gd name="connsiteX1903" fmla="*/ 1109501 w 5969001"/>
              <a:gd name="connsiteY1903" fmla="*/ 2958539 h 4481087"/>
              <a:gd name="connsiteX1904" fmla="*/ 1123295 w 5969001"/>
              <a:gd name="connsiteY1904" fmla="*/ 2974024 h 4481087"/>
              <a:gd name="connsiteX1905" fmla="*/ 1123295 w 5969001"/>
              <a:gd name="connsiteY1905" fmla="*/ 2977928 h 4481087"/>
              <a:gd name="connsiteX1906" fmla="*/ 1164157 w 5969001"/>
              <a:gd name="connsiteY1906" fmla="*/ 2989510 h 4481087"/>
              <a:gd name="connsiteX1907" fmla="*/ 1164547 w 5969001"/>
              <a:gd name="connsiteY1907" fmla="*/ 2989510 h 4481087"/>
              <a:gd name="connsiteX1908" fmla="*/ 1151534 w 5969001"/>
              <a:gd name="connsiteY1908" fmla="*/ 2958539 h 4481087"/>
              <a:gd name="connsiteX1909" fmla="*/ 805678 w 5969001"/>
              <a:gd name="connsiteY1909" fmla="*/ 2953837 h 4481087"/>
              <a:gd name="connsiteX1910" fmla="*/ 824645 w 5969001"/>
              <a:gd name="connsiteY1910" fmla="*/ 2958928 h 4481087"/>
              <a:gd name="connsiteX1911" fmla="*/ 756456 w 5969001"/>
              <a:gd name="connsiteY1911" fmla="*/ 2954114 h 4481087"/>
              <a:gd name="connsiteX1912" fmla="*/ 805678 w 5969001"/>
              <a:gd name="connsiteY1912" fmla="*/ 2953837 h 4481087"/>
              <a:gd name="connsiteX1913" fmla="*/ 1334765 w 5969001"/>
              <a:gd name="connsiteY1913" fmla="*/ 2951943 h 4481087"/>
              <a:gd name="connsiteX1914" fmla="*/ 1323926 w 5969001"/>
              <a:gd name="connsiteY1914" fmla="*/ 2956164 h 4481087"/>
              <a:gd name="connsiteX1915" fmla="*/ 1329033 w 5969001"/>
              <a:gd name="connsiteY1915" fmla="*/ 2962443 h 4481087"/>
              <a:gd name="connsiteX1916" fmla="*/ 1339633 w 5969001"/>
              <a:gd name="connsiteY1916" fmla="*/ 2957587 h 4481087"/>
              <a:gd name="connsiteX1917" fmla="*/ 1355236 w 5969001"/>
              <a:gd name="connsiteY1917" fmla="*/ 2959027 h 4481087"/>
              <a:gd name="connsiteX1918" fmla="*/ 1355125 w 5969001"/>
              <a:gd name="connsiteY1918" fmla="*/ 2956700 h 4481087"/>
              <a:gd name="connsiteX1919" fmla="*/ 1233001 w 5969001"/>
              <a:gd name="connsiteY1919" fmla="*/ 2948957 h 4481087"/>
              <a:gd name="connsiteX1920" fmla="*/ 1221881 w 5969001"/>
              <a:gd name="connsiteY1920" fmla="*/ 2956214 h 4481087"/>
              <a:gd name="connsiteX1921" fmla="*/ 1230068 w 5969001"/>
              <a:gd name="connsiteY1921" fmla="*/ 2954066 h 4481087"/>
              <a:gd name="connsiteX1922" fmla="*/ 1233256 w 5969001"/>
              <a:gd name="connsiteY1922" fmla="*/ 2949040 h 4481087"/>
              <a:gd name="connsiteX1923" fmla="*/ 5408004 w 5969001"/>
              <a:gd name="connsiteY1923" fmla="*/ 2939929 h 4481087"/>
              <a:gd name="connsiteX1924" fmla="*/ 5408004 w 5969001"/>
              <a:gd name="connsiteY1924" fmla="*/ 2940450 h 4481087"/>
              <a:gd name="connsiteX1925" fmla="*/ 5408004 w 5969001"/>
              <a:gd name="connsiteY1925" fmla="*/ 2955025 h 4481087"/>
              <a:gd name="connsiteX1926" fmla="*/ 5476323 w 5969001"/>
              <a:gd name="connsiteY1926" fmla="*/ 2957888 h 4481087"/>
              <a:gd name="connsiteX1927" fmla="*/ 5489987 w 5969001"/>
              <a:gd name="connsiteY1927" fmla="*/ 2943443 h 4481087"/>
              <a:gd name="connsiteX1928" fmla="*/ 5408004 w 5969001"/>
              <a:gd name="connsiteY1928" fmla="*/ 2939929 h 4481087"/>
              <a:gd name="connsiteX1929" fmla="*/ 1164677 w 5969001"/>
              <a:gd name="connsiteY1929" fmla="*/ 2937458 h 4481087"/>
              <a:gd name="connsiteX1930" fmla="*/ 1096228 w 5969001"/>
              <a:gd name="connsiteY1930" fmla="*/ 2945266 h 4481087"/>
              <a:gd name="connsiteX1931" fmla="*/ 1094634 w 5969001"/>
              <a:gd name="connsiteY1931" fmla="*/ 2941999 h 4481087"/>
              <a:gd name="connsiteX1932" fmla="*/ 1087638 w 5969001"/>
              <a:gd name="connsiteY1932" fmla="*/ 2944239 h 4481087"/>
              <a:gd name="connsiteX1933" fmla="*/ 1072887 w 5969001"/>
              <a:gd name="connsiteY1933" fmla="*/ 2953105 h 4481087"/>
              <a:gd name="connsiteX1934" fmla="*/ 1064060 w 5969001"/>
              <a:gd name="connsiteY1934" fmla="*/ 2958612 h 4481087"/>
              <a:gd name="connsiteX1935" fmla="*/ 1078904 w 5969001"/>
              <a:gd name="connsiteY1935" fmla="*/ 2959776 h 4481087"/>
              <a:gd name="connsiteX1936" fmla="*/ 1096228 w 5969001"/>
              <a:gd name="connsiteY1936" fmla="*/ 2949040 h 4481087"/>
              <a:gd name="connsiteX1937" fmla="*/ 1195120 w 5969001"/>
              <a:gd name="connsiteY1937" fmla="*/ 2950230 h 4481087"/>
              <a:gd name="connsiteX1938" fmla="*/ 1206304 w 5969001"/>
              <a:gd name="connsiteY1938" fmla="*/ 2953270 h 4481087"/>
              <a:gd name="connsiteX1939" fmla="*/ 1230101 w 5969001"/>
              <a:gd name="connsiteY1939" fmla="*/ 2948012 h 4481087"/>
              <a:gd name="connsiteX1940" fmla="*/ 1220565 w 5969001"/>
              <a:gd name="connsiteY1940" fmla="*/ 2944906 h 4481087"/>
              <a:gd name="connsiteX1941" fmla="*/ 1164677 w 5969001"/>
              <a:gd name="connsiteY1941" fmla="*/ 2937458 h 4481087"/>
              <a:gd name="connsiteX1942" fmla="*/ 5694604 w 5969001"/>
              <a:gd name="connsiteY1942" fmla="*/ 2933717 h 4481087"/>
              <a:gd name="connsiteX1943" fmla="*/ 5695204 w 5969001"/>
              <a:gd name="connsiteY1943" fmla="*/ 2933813 h 4481087"/>
              <a:gd name="connsiteX1944" fmla="*/ 5695465 w 5969001"/>
              <a:gd name="connsiteY1944" fmla="*/ 2934204 h 4481087"/>
              <a:gd name="connsiteX1945" fmla="*/ 1002300 w 5969001"/>
              <a:gd name="connsiteY1945" fmla="*/ 2923870 h 4481087"/>
              <a:gd name="connsiteX1946" fmla="*/ 998613 w 5969001"/>
              <a:gd name="connsiteY1946" fmla="*/ 2926656 h 4481087"/>
              <a:gd name="connsiteX1947" fmla="*/ 958939 w 5969001"/>
              <a:gd name="connsiteY1947" fmla="*/ 2930951 h 4481087"/>
              <a:gd name="connsiteX1948" fmla="*/ 967778 w 5969001"/>
              <a:gd name="connsiteY1948" fmla="*/ 2947172 h 4481087"/>
              <a:gd name="connsiteX1949" fmla="*/ 951601 w 5969001"/>
              <a:gd name="connsiteY1949" fmla="*/ 2961224 h 4481087"/>
              <a:gd name="connsiteX1950" fmla="*/ 952283 w 5969001"/>
              <a:gd name="connsiteY1950" fmla="*/ 2962574 h 4481087"/>
              <a:gd name="connsiteX1951" fmla="*/ 940208 w 5969001"/>
              <a:gd name="connsiteY1951" fmla="*/ 2971265 h 4481087"/>
              <a:gd name="connsiteX1952" fmla="*/ 937014 w 5969001"/>
              <a:gd name="connsiteY1952" fmla="*/ 2974105 h 4481087"/>
              <a:gd name="connsiteX1953" fmla="*/ 958939 w 5969001"/>
              <a:gd name="connsiteY1953" fmla="*/ 3000571 h 4481087"/>
              <a:gd name="connsiteX1954" fmla="*/ 924861 w 5969001"/>
              <a:gd name="connsiteY1954" fmla="*/ 2997513 h 4481087"/>
              <a:gd name="connsiteX1955" fmla="*/ 925979 w 5969001"/>
              <a:gd name="connsiteY1955" fmla="*/ 3004145 h 4481087"/>
              <a:gd name="connsiteX1956" fmla="*/ 934736 w 5969001"/>
              <a:gd name="connsiteY1956" fmla="*/ 3000831 h 4481087"/>
              <a:gd name="connsiteX1957" fmla="*/ 1030642 w 5969001"/>
              <a:gd name="connsiteY1957" fmla="*/ 3005646 h 4481087"/>
              <a:gd name="connsiteX1958" fmla="*/ 1028784 w 5969001"/>
              <a:gd name="connsiteY1958" fmla="*/ 3008871 h 4481087"/>
              <a:gd name="connsiteX1959" fmla="*/ 1036970 w 5969001"/>
              <a:gd name="connsiteY1959" fmla="*/ 3009698 h 4481087"/>
              <a:gd name="connsiteX1960" fmla="*/ 1083215 w 5969001"/>
              <a:gd name="connsiteY1960" fmla="*/ 3011113 h 4481087"/>
              <a:gd name="connsiteX1961" fmla="*/ 1096228 w 5969001"/>
              <a:gd name="connsiteY1961" fmla="*/ 2987819 h 4481087"/>
              <a:gd name="connsiteX1962" fmla="*/ 1056017 w 5969001"/>
              <a:gd name="connsiteY1962" fmla="*/ 2975945 h 4481087"/>
              <a:gd name="connsiteX1963" fmla="*/ 1049689 w 5969001"/>
              <a:gd name="connsiteY1963" fmla="*/ 2967578 h 4481087"/>
              <a:gd name="connsiteX1964" fmla="*/ 1042381 w 5969001"/>
              <a:gd name="connsiteY1964" fmla="*/ 2972137 h 4481087"/>
              <a:gd name="connsiteX1965" fmla="*/ 974946 w 5969001"/>
              <a:gd name="connsiteY1965" fmla="*/ 2985215 h 4481087"/>
              <a:gd name="connsiteX1966" fmla="*/ 1016068 w 5969001"/>
              <a:gd name="connsiteY1966" fmla="*/ 2943833 h 4481087"/>
              <a:gd name="connsiteX1967" fmla="*/ 1052993 w 5969001"/>
              <a:gd name="connsiteY1967" fmla="*/ 2935797 h 4481087"/>
              <a:gd name="connsiteX1968" fmla="*/ 1065963 w 5969001"/>
              <a:gd name="connsiteY1968" fmla="*/ 2932105 h 4481087"/>
              <a:gd name="connsiteX1969" fmla="*/ 1053828 w 5969001"/>
              <a:gd name="connsiteY1969" fmla="*/ 2931779 h 4481087"/>
              <a:gd name="connsiteX1970" fmla="*/ 1041573 w 5969001"/>
              <a:gd name="connsiteY1970" fmla="*/ 2937458 h 4481087"/>
              <a:gd name="connsiteX1971" fmla="*/ 1033313 w 5969001"/>
              <a:gd name="connsiteY1971" fmla="*/ 2930294 h 4481087"/>
              <a:gd name="connsiteX1972" fmla="*/ 1026509 w 5969001"/>
              <a:gd name="connsiteY1972" fmla="*/ 2931031 h 4481087"/>
              <a:gd name="connsiteX1973" fmla="*/ 1002404 w 5969001"/>
              <a:gd name="connsiteY1973" fmla="*/ 2931601 h 4481087"/>
              <a:gd name="connsiteX1974" fmla="*/ 1003691 w 5969001"/>
              <a:gd name="connsiteY1974" fmla="*/ 2924326 h 4481087"/>
              <a:gd name="connsiteX1975" fmla="*/ 5640159 w 5969001"/>
              <a:gd name="connsiteY1975" fmla="*/ 2916376 h 4481087"/>
              <a:gd name="connsiteX1976" fmla="*/ 5676840 w 5969001"/>
              <a:gd name="connsiteY1976" fmla="*/ 2923679 h 4481087"/>
              <a:gd name="connsiteX1977" fmla="*/ 5694604 w 5969001"/>
              <a:gd name="connsiteY1977" fmla="*/ 2933717 h 4481087"/>
              <a:gd name="connsiteX1978" fmla="*/ 5672275 w 5969001"/>
              <a:gd name="connsiteY1978" fmla="*/ 2930155 h 4481087"/>
              <a:gd name="connsiteX1979" fmla="*/ 5640159 w 5969001"/>
              <a:gd name="connsiteY1979" fmla="*/ 2916376 h 4481087"/>
              <a:gd name="connsiteX1980" fmla="*/ 592880 w 5969001"/>
              <a:gd name="connsiteY1980" fmla="*/ 2902972 h 4481087"/>
              <a:gd name="connsiteX1981" fmla="*/ 757106 w 5969001"/>
              <a:gd name="connsiteY1981" fmla="*/ 2920019 h 4481087"/>
              <a:gd name="connsiteX1982" fmla="*/ 743312 w 5969001"/>
              <a:gd name="connsiteY1982" fmla="*/ 2934594 h 4481087"/>
              <a:gd name="connsiteX1983" fmla="*/ 797317 w 5969001"/>
              <a:gd name="connsiteY1983" fmla="*/ 2932121 h 4481087"/>
              <a:gd name="connsiteX1984" fmla="*/ 674212 w 5969001"/>
              <a:gd name="connsiteY1984" fmla="*/ 2954114 h 4481087"/>
              <a:gd name="connsiteX1985" fmla="*/ 605633 w 5969001"/>
              <a:gd name="connsiteY1985" fmla="*/ 2949169 h 4481087"/>
              <a:gd name="connsiteX1986" fmla="*/ 578306 w 5969001"/>
              <a:gd name="connsiteY1986" fmla="*/ 2961401 h 4481087"/>
              <a:gd name="connsiteX1987" fmla="*/ 565292 w 5969001"/>
              <a:gd name="connsiteY1987" fmla="*/ 2939539 h 4481087"/>
              <a:gd name="connsiteX1988" fmla="*/ 715855 w 5969001"/>
              <a:gd name="connsiteY1988" fmla="*/ 2932121 h 4481087"/>
              <a:gd name="connsiteX1989" fmla="*/ 620078 w 5969001"/>
              <a:gd name="connsiteY1989" fmla="*/ 2907787 h 4481087"/>
              <a:gd name="connsiteX1990" fmla="*/ 578956 w 5969001"/>
              <a:gd name="connsiteY1990" fmla="*/ 2917547 h 4481087"/>
              <a:gd name="connsiteX1991" fmla="*/ 592880 w 5969001"/>
              <a:gd name="connsiteY1991" fmla="*/ 2902972 h 4481087"/>
              <a:gd name="connsiteX1992" fmla="*/ 1520021 w 5969001"/>
              <a:gd name="connsiteY1992" fmla="*/ 2897547 h 4481087"/>
              <a:gd name="connsiteX1993" fmla="*/ 1533860 w 5969001"/>
              <a:gd name="connsiteY1993" fmla="*/ 2900370 h 4481087"/>
              <a:gd name="connsiteX1994" fmla="*/ 1537765 w 5969001"/>
              <a:gd name="connsiteY1994" fmla="*/ 2897639 h 4481087"/>
              <a:gd name="connsiteX1995" fmla="*/ 919770 w 5969001"/>
              <a:gd name="connsiteY1995" fmla="*/ 2882541 h 4481087"/>
              <a:gd name="connsiteX1996" fmla="*/ 936525 w 5969001"/>
              <a:gd name="connsiteY1996" fmla="*/ 2889340 h 4481087"/>
              <a:gd name="connsiteX1997" fmla="*/ 942854 w 5969001"/>
              <a:gd name="connsiteY1997" fmla="*/ 2890852 h 4481087"/>
              <a:gd name="connsiteX1998" fmla="*/ 945015 w 5969001"/>
              <a:gd name="connsiteY1998" fmla="*/ 2888268 h 4481087"/>
              <a:gd name="connsiteX1999" fmla="*/ 963032 w 5969001"/>
              <a:gd name="connsiteY1999" fmla="*/ 2892460 h 4481087"/>
              <a:gd name="connsiteX2000" fmla="*/ 967990 w 5969001"/>
              <a:gd name="connsiteY2000" fmla="*/ 2896859 h 4481087"/>
              <a:gd name="connsiteX2001" fmla="*/ 991847 w 5969001"/>
              <a:gd name="connsiteY2001" fmla="*/ 2896563 h 4481087"/>
              <a:gd name="connsiteX2002" fmla="*/ 1007563 w 5969001"/>
              <a:gd name="connsiteY2002" fmla="*/ 2896530 h 4481087"/>
              <a:gd name="connsiteX2003" fmla="*/ 1010991 w 5969001"/>
              <a:gd name="connsiteY2003" fmla="*/ 2894744 h 4481087"/>
              <a:gd name="connsiteX2004" fmla="*/ 1000972 w 5969001"/>
              <a:gd name="connsiteY2004" fmla="*/ 2894905 h 4481087"/>
              <a:gd name="connsiteX2005" fmla="*/ 1001890 w 5969001"/>
              <a:gd name="connsiteY2005" fmla="*/ 2892139 h 4481087"/>
              <a:gd name="connsiteX2006" fmla="*/ 983704 w 5969001"/>
              <a:gd name="connsiteY2006" fmla="*/ 2891925 h 4481087"/>
              <a:gd name="connsiteX2007" fmla="*/ 920551 w 5969001"/>
              <a:gd name="connsiteY2007" fmla="*/ 2883452 h 4481087"/>
              <a:gd name="connsiteX2008" fmla="*/ 1111975 w 5969001"/>
              <a:gd name="connsiteY2008" fmla="*/ 2880459 h 4481087"/>
              <a:gd name="connsiteX2009" fmla="*/ 1092845 w 5969001"/>
              <a:gd name="connsiteY2009" fmla="*/ 2887344 h 4481087"/>
              <a:gd name="connsiteX2010" fmla="*/ 1097256 w 5969001"/>
              <a:gd name="connsiteY2010" fmla="*/ 2895706 h 4481087"/>
              <a:gd name="connsiteX2011" fmla="*/ 1118285 w 5969001"/>
              <a:gd name="connsiteY2011" fmla="*/ 2891262 h 4481087"/>
              <a:gd name="connsiteX2012" fmla="*/ 1144460 w 5969001"/>
              <a:gd name="connsiteY2012" fmla="*/ 2882800 h 4481087"/>
              <a:gd name="connsiteX2013" fmla="*/ 1138857 w 5969001"/>
              <a:gd name="connsiteY2013" fmla="*/ 2882549 h 4481087"/>
              <a:gd name="connsiteX2014" fmla="*/ 1111975 w 5969001"/>
              <a:gd name="connsiteY2014" fmla="*/ 2880459 h 4481087"/>
              <a:gd name="connsiteX2015" fmla="*/ 1015868 w 5969001"/>
              <a:gd name="connsiteY2015" fmla="*/ 2871078 h 4481087"/>
              <a:gd name="connsiteX2016" fmla="*/ 1014868 w 5969001"/>
              <a:gd name="connsiteY2016" fmla="*/ 2871562 h 4481087"/>
              <a:gd name="connsiteX2017" fmla="*/ 1016979 w 5969001"/>
              <a:gd name="connsiteY2017" fmla="*/ 2871220 h 4481087"/>
              <a:gd name="connsiteX2018" fmla="*/ 959408 w 5969001"/>
              <a:gd name="connsiteY2018" fmla="*/ 2867373 h 4481087"/>
              <a:gd name="connsiteX2019" fmla="*/ 959460 w 5969001"/>
              <a:gd name="connsiteY2019" fmla="*/ 2867448 h 4481087"/>
              <a:gd name="connsiteX2020" fmla="*/ 959696 w 5969001"/>
              <a:gd name="connsiteY2020" fmla="*/ 2867391 h 4481087"/>
              <a:gd name="connsiteX2021" fmla="*/ 5599428 w 5969001"/>
              <a:gd name="connsiteY2021" fmla="*/ 2864453 h 4481087"/>
              <a:gd name="connsiteX2022" fmla="*/ 5626885 w 5969001"/>
              <a:gd name="connsiteY2022" fmla="*/ 2879028 h 4481087"/>
              <a:gd name="connsiteX2023" fmla="*/ 5599428 w 5969001"/>
              <a:gd name="connsiteY2023" fmla="*/ 2870309 h 4481087"/>
              <a:gd name="connsiteX2024" fmla="*/ 5585634 w 5969001"/>
              <a:gd name="connsiteY2024" fmla="*/ 2876035 h 4481087"/>
              <a:gd name="connsiteX2025" fmla="*/ 5599428 w 5969001"/>
              <a:gd name="connsiteY2025" fmla="*/ 2864453 h 4481087"/>
              <a:gd name="connsiteX2026" fmla="*/ 1178341 w 5969001"/>
              <a:gd name="connsiteY2026" fmla="*/ 2863934 h 4481087"/>
              <a:gd name="connsiteX2027" fmla="*/ 1171688 w 5969001"/>
              <a:gd name="connsiteY2027" fmla="*/ 2863983 h 4481087"/>
              <a:gd name="connsiteX2028" fmla="*/ 1177663 w 5969001"/>
              <a:gd name="connsiteY2028" fmla="*/ 2864381 h 4481087"/>
              <a:gd name="connsiteX2029" fmla="*/ 1132845 w 5969001"/>
              <a:gd name="connsiteY2029" fmla="*/ 2855986 h 4481087"/>
              <a:gd name="connsiteX2030" fmla="*/ 1098441 w 5969001"/>
              <a:gd name="connsiteY2030" fmla="*/ 2859117 h 4481087"/>
              <a:gd name="connsiteX2031" fmla="*/ 1127776 w 5969001"/>
              <a:gd name="connsiteY2031" fmla="*/ 2861063 h 4481087"/>
              <a:gd name="connsiteX2032" fmla="*/ 1128940 w 5969001"/>
              <a:gd name="connsiteY2032" fmla="*/ 2860957 h 4481087"/>
              <a:gd name="connsiteX2033" fmla="*/ 1178341 w 5969001"/>
              <a:gd name="connsiteY2033" fmla="*/ 2860030 h 4481087"/>
              <a:gd name="connsiteX2034" fmla="*/ 1165235 w 5969001"/>
              <a:gd name="connsiteY2034" fmla="*/ 2857185 h 4481087"/>
              <a:gd name="connsiteX2035" fmla="*/ 5804515 w 5969001"/>
              <a:gd name="connsiteY2035" fmla="*/ 2844153 h 4481087"/>
              <a:gd name="connsiteX2036" fmla="*/ 5804515 w 5969001"/>
              <a:gd name="connsiteY2036" fmla="*/ 2852871 h 4481087"/>
              <a:gd name="connsiteX2037" fmla="*/ 5640159 w 5969001"/>
              <a:gd name="connsiteY2037" fmla="*/ 2852871 h 4481087"/>
              <a:gd name="connsiteX2038" fmla="*/ 5804515 w 5969001"/>
              <a:gd name="connsiteY2038" fmla="*/ 2844153 h 4481087"/>
              <a:gd name="connsiteX2039" fmla="*/ 989651 w 5969001"/>
              <a:gd name="connsiteY2039" fmla="*/ 2841940 h 4481087"/>
              <a:gd name="connsiteX2040" fmla="*/ 950984 w 5969001"/>
              <a:gd name="connsiteY2040" fmla="*/ 2843323 h 4481087"/>
              <a:gd name="connsiteX2041" fmla="*/ 945015 w 5969001"/>
              <a:gd name="connsiteY2041" fmla="*/ 2850009 h 4481087"/>
              <a:gd name="connsiteX2042" fmla="*/ 935517 w 5969001"/>
              <a:gd name="connsiteY2042" fmla="*/ 2845154 h 4481087"/>
              <a:gd name="connsiteX2043" fmla="*/ 921739 w 5969001"/>
              <a:gd name="connsiteY2043" fmla="*/ 2846869 h 4481087"/>
              <a:gd name="connsiteX2044" fmla="*/ 914746 w 5969001"/>
              <a:gd name="connsiteY2044" fmla="*/ 2849670 h 4481087"/>
              <a:gd name="connsiteX2045" fmla="*/ 923462 w 5969001"/>
              <a:gd name="connsiteY2045" fmla="*/ 2851328 h 4481087"/>
              <a:gd name="connsiteX2046" fmla="*/ 953740 w 5969001"/>
              <a:gd name="connsiteY2046" fmla="*/ 2859186 h 4481087"/>
              <a:gd name="connsiteX2047" fmla="*/ 954001 w 5969001"/>
              <a:gd name="connsiteY2047" fmla="*/ 2859562 h 4481087"/>
              <a:gd name="connsiteX2048" fmla="*/ 965219 w 5969001"/>
              <a:gd name="connsiteY2048" fmla="*/ 2860825 h 4481087"/>
              <a:gd name="connsiteX2049" fmla="*/ 978266 w 5969001"/>
              <a:gd name="connsiteY2049" fmla="*/ 2862937 h 4481087"/>
              <a:gd name="connsiteX2050" fmla="*/ 990310 w 5969001"/>
              <a:gd name="connsiteY2050" fmla="*/ 2860047 h 4481087"/>
              <a:gd name="connsiteX2051" fmla="*/ 992002 w 5969001"/>
              <a:gd name="connsiteY2051" fmla="*/ 2859304 h 4481087"/>
              <a:gd name="connsiteX2052" fmla="*/ 973092 w 5969001"/>
              <a:gd name="connsiteY2052" fmla="*/ 2858288 h 4481087"/>
              <a:gd name="connsiteX2053" fmla="*/ 948530 w 5969001"/>
              <a:gd name="connsiteY2053" fmla="*/ 2851700 h 4481087"/>
              <a:gd name="connsiteX2054" fmla="*/ 1004694 w 5969001"/>
              <a:gd name="connsiteY2054" fmla="*/ 2853729 h 4481087"/>
              <a:gd name="connsiteX2055" fmla="*/ 1011478 w 5969001"/>
              <a:gd name="connsiteY2055" fmla="*/ 2850748 h 4481087"/>
              <a:gd name="connsiteX2056" fmla="*/ 1006292 w 5969001"/>
              <a:gd name="connsiteY2056" fmla="*/ 2847519 h 4481087"/>
              <a:gd name="connsiteX2057" fmla="*/ 989651 w 5969001"/>
              <a:gd name="connsiteY2057" fmla="*/ 2841940 h 4481087"/>
              <a:gd name="connsiteX2058" fmla="*/ 673577 w 5969001"/>
              <a:gd name="connsiteY2058" fmla="*/ 2829864 h 4481087"/>
              <a:gd name="connsiteX2059" fmla="*/ 619948 w 5969001"/>
              <a:gd name="connsiteY2059" fmla="*/ 2837125 h 4481087"/>
              <a:gd name="connsiteX2060" fmla="*/ 578700 w 5969001"/>
              <a:gd name="connsiteY2060" fmla="*/ 2831599 h 4481087"/>
              <a:gd name="connsiteX2061" fmla="*/ 567348 w 5969001"/>
              <a:gd name="connsiteY2061" fmla="*/ 2830013 h 4481087"/>
              <a:gd name="connsiteX2062" fmla="*/ 620549 w 5969001"/>
              <a:gd name="connsiteY2062" fmla="*/ 2832052 h 4481087"/>
              <a:gd name="connsiteX2063" fmla="*/ 674733 w 5969001"/>
              <a:gd name="connsiteY2063" fmla="*/ 2829708 h 4481087"/>
              <a:gd name="connsiteX2064" fmla="*/ 674212 w 5969001"/>
              <a:gd name="connsiteY2064" fmla="*/ 2829838 h 4481087"/>
              <a:gd name="connsiteX2065" fmla="*/ 673577 w 5969001"/>
              <a:gd name="connsiteY2065" fmla="*/ 2829864 h 4481087"/>
              <a:gd name="connsiteX2066" fmla="*/ 565162 w 5969001"/>
              <a:gd name="connsiteY2066" fmla="*/ 2829708 h 4481087"/>
              <a:gd name="connsiteX2067" fmla="*/ 567348 w 5969001"/>
              <a:gd name="connsiteY2067" fmla="*/ 2830013 h 4481087"/>
              <a:gd name="connsiteX2068" fmla="*/ 562746 w 5969001"/>
              <a:gd name="connsiteY2068" fmla="*/ 2829836 h 4481087"/>
              <a:gd name="connsiteX2069" fmla="*/ 906888 w 5969001"/>
              <a:gd name="connsiteY2069" fmla="*/ 2829578 h 4481087"/>
              <a:gd name="connsiteX2070" fmla="*/ 843259 w 5969001"/>
              <a:gd name="connsiteY2070" fmla="*/ 2835031 h 4481087"/>
              <a:gd name="connsiteX2071" fmla="*/ 849877 w 5969001"/>
              <a:gd name="connsiteY2071" fmla="*/ 2836501 h 4481087"/>
              <a:gd name="connsiteX2072" fmla="*/ 849889 w 5969001"/>
              <a:gd name="connsiteY2072" fmla="*/ 2836476 h 4481087"/>
              <a:gd name="connsiteX2073" fmla="*/ 852147 w 5969001"/>
              <a:gd name="connsiteY2073" fmla="*/ 2836963 h 4481087"/>
              <a:gd name="connsiteX2074" fmla="*/ 854900 w 5969001"/>
              <a:gd name="connsiteY2074" fmla="*/ 2834978 h 4481087"/>
              <a:gd name="connsiteX2075" fmla="*/ 865896 w 5969001"/>
              <a:gd name="connsiteY2075" fmla="*/ 2834523 h 4481087"/>
              <a:gd name="connsiteX2076" fmla="*/ 906888 w 5969001"/>
              <a:gd name="connsiteY2076" fmla="*/ 2839337 h 4481087"/>
              <a:gd name="connsiteX2077" fmla="*/ 495461 w 5969001"/>
              <a:gd name="connsiteY2077" fmla="*/ 2827257 h 4481087"/>
              <a:gd name="connsiteX2078" fmla="*/ 562746 w 5969001"/>
              <a:gd name="connsiteY2078" fmla="*/ 2829836 h 4481087"/>
              <a:gd name="connsiteX2079" fmla="*/ 542894 w 5969001"/>
              <a:gd name="connsiteY2079" fmla="*/ 2830895 h 4481087"/>
              <a:gd name="connsiteX2080" fmla="*/ 524041 w 5969001"/>
              <a:gd name="connsiteY2080" fmla="*/ 2832180 h 4481087"/>
              <a:gd name="connsiteX2081" fmla="*/ 537054 w 5969001"/>
              <a:gd name="connsiteY2081" fmla="*/ 2844413 h 4481087"/>
              <a:gd name="connsiteX2082" fmla="*/ 605503 w 5969001"/>
              <a:gd name="connsiteY2082" fmla="*/ 2849227 h 4481087"/>
              <a:gd name="connsiteX2083" fmla="*/ 523390 w 5969001"/>
              <a:gd name="connsiteY2083" fmla="*/ 2856515 h 4481087"/>
              <a:gd name="connsiteX2084" fmla="*/ 482399 w 5969001"/>
              <a:gd name="connsiteY2084" fmla="*/ 2839468 h 4481087"/>
              <a:gd name="connsiteX2085" fmla="*/ 454941 w 5969001"/>
              <a:gd name="connsiteY2085" fmla="*/ 2846755 h 4481087"/>
              <a:gd name="connsiteX2086" fmla="*/ 427743 w 5969001"/>
              <a:gd name="connsiteY2086" fmla="*/ 2832180 h 4481087"/>
              <a:gd name="connsiteX2087" fmla="*/ 495461 w 5969001"/>
              <a:gd name="connsiteY2087" fmla="*/ 2827257 h 4481087"/>
              <a:gd name="connsiteX2088" fmla="*/ 970804 w 5969001"/>
              <a:gd name="connsiteY2088" fmla="*/ 2820417 h 4481087"/>
              <a:gd name="connsiteX2089" fmla="*/ 970065 w 5969001"/>
              <a:gd name="connsiteY2089" fmla="*/ 2821950 h 4481087"/>
              <a:gd name="connsiteX2090" fmla="*/ 966294 w 5969001"/>
              <a:gd name="connsiteY2090" fmla="*/ 2826174 h 4481087"/>
              <a:gd name="connsiteX2091" fmla="*/ 1002014 w 5969001"/>
              <a:gd name="connsiteY2091" fmla="*/ 2822420 h 4481087"/>
              <a:gd name="connsiteX2092" fmla="*/ 971681 w 5969001"/>
              <a:gd name="connsiteY2092" fmla="*/ 2820639 h 4481087"/>
              <a:gd name="connsiteX2093" fmla="*/ 1945619 w 5969001"/>
              <a:gd name="connsiteY2093" fmla="*/ 2819606 h 4481087"/>
              <a:gd name="connsiteX2094" fmla="*/ 1945698 w 5969001"/>
              <a:gd name="connsiteY2094" fmla="*/ 2821953 h 4481087"/>
              <a:gd name="connsiteX2095" fmla="*/ 1947922 w 5969001"/>
              <a:gd name="connsiteY2095" fmla="*/ 2820729 h 4481087"/>
              <a:gd name="connsiteX2096" fmla="*/ 919770 w 5969001"/>
              <a:gd name="connsiteY2096" fmla="*/ 2807846 h 4481087"/>
              <a:gd name="connsiteX2097" fmla="*/ 917705 w 5969001"/>
              <a:gd name="connsiteY2097" fmla="*/ 2822990 h 4481087"/>
              <a:gd name="connsiteX2098" fmla="*/ 917838 w 5969001"/>
              <a:gd name="connsiteY2098" fmla="*/ 2823001 h 4481087"/>
              <a:gd name="connsiteX2099" fmla="*/ 917818 w 5969001"/>
              <a:gd name="connsiteY2099" fmla="*/ 2822942 h 4481087"/>
              <a:gd name="connsiteX2100" fmla="*/ 947199 w 5969001"/>
              <a:gd name="connsiteY2100" fmla="*/ 2817566 h 4481087"/>
              <a:gd name="connsiteX2101" fmla="*/ 948851 w 5969001"/>
              <a:gd name="connsiteY2101" fmla="*/ 2814234 h 4481087"/>
              <a:gd name="connsiteX2102" fmla="*/ 941222 w 5969001"/>
              <a:gd name="connsiteY2102" fmla="*/ 2811514 h 4481087"/>
              <a:gd name="connsiteX2103" fmla="*/ 920551 w 5969001"/>
              <a:gd name="connsiteY2103" fmla="*/ 2807976 h 4481087"/>
              <a:gd name="connsiteX2104" fmla="*/ 1979253 w 5969001"/>
              <a:gd name="connsiteY2104" fmla="*/ 2805856 h 4481087"/>
              <a:gd name="connsiteX2105" fmla="*/ 1968580 w 5969001"/>
              <a:gd name="connsiteY2105" fmla="*/ 2806253 h 4481087"/>
              <a:gd name="connsiteX2106" fmla="*/ 1946703 w 5969001"/>
              <a:gd name="connsiteY2106" fmla="*/ 2808697 h 4481087"/>
              <a:gd name="connsiteX2107" fmla="*/ 1946350 w 5969001"/>
              <a:gd name="connsiteY2107" fmla="*/ 2813234 h 4481087"/>
              <a:gd name="connsiteX2108" fmla="*/ 1945410 w 5969001"/>
              <a:gd name="connsiteY2108" fmla="*/ 2813465 h 4481087"/>
              <a:gd name="connsiteX2109" fmla="*/ 1945519 w 5969001"/>
              <a:gd name="connsiteY2109" fmla="*/ 2816682 h 4481087"/>
              <a:gd name="connsiteX2110" fmla="*/ 1958609 w 5969001"/>
              <a:gd name="connsiteY2110" fmla="*/ 2818663 h 4481087"/>
              <a:gd name="connsiteX2111" fmla="*/ 1971362 w 5969001"/>
              <a:gd name="connsiteY2111" fmla="*/ 2823687 h 4481087"/>
              <a:gd name="connsiteX2112" fmla="*/ 1971371 w 5969001"/>
              <a:gd name="connsiteY2112" fmla="*/ 2823894 h 4481087"/>
              <a:gd name="connsiteX2113" fmla="*/ 1983456 w 5969001"/>
              <a:gd name="connsiteY2113" fmla="*/ 2824209 h 4481087"/>
              <a:gd name="connsiteX2114" fmla="*/ 1992085 w 5969001"/>
              <a:gd name="connsiteY2114" fmla="*/ 2819103 h 4481087"/>
              <a:gd name="connsiteX2115" fmla="*/ 1995214 w 5969001"/>
              <a:gd name="connsiteY2115" fmla="*/ 2817403 h 4481087"/>
              <a:gd name="connsiteX2116" fmla="*/ 1994671 w 5969001"/>
              <a:gd name="connsiteY2116" fmla="*/ 2817425 h 4481087"/>
              <a:gd name="connsiteX2117" fmla="*/ 1960432 w 5969001"/>
              <a:gd name="connsiteY2117" fmla="*/ 2817606 h 4481087"/>
              <a:gd name="connsiteX2118" fmla="*/ 1973445 w 5969001"/>
              <a:gd name="connsiteY2118" fmla="*/ 2807846 h 4481087"/>
              <a:gd name="connsiteX2119" fmla="*/ 770119 w 5969001"/>
              <a:gd name="connsiteY2119" fmla="*/ 2793401 h 4481087"/>
              <a:gd name="connsiteX2120" fmla="*/ 756456 w 5969001"/>
              <a:gd name="connsiteY2120" fmla="*/ 2834783 h 4481087"/>
              <a:gd name="connsiteX2121" fmla="*/ 852102 w 5969001"/>
              <a:gd name="connsiteY2121" fmla="*/ 2820208 h 4481087"/>
              <a:gd name="connsiteX2122" fmla="*/ 783653 w 5969001"/>
              <a:gd name="connsiteY2122" fmla="*/ 2815263 h 4481087"/>
              <a:gd name="connsiteX2123" fmla="*/ 865896 w 5969001"/>
              <a:gd name="connsiteY2123" fmla="*/ 2810448 h 4481087"/>
              <a:gd name="connsiteX2124" fmla="*/ 847911 w 5969001"/>
              <a:gd name="connsiteY2124" fmla="*/ 2807769 h 4481087"/>
              <a:gd name="connsiteX2125" fmla="*/ 849369 w 5969001"/>
              <a:gd name="connsiteY2125" fmla="*/ 2810969 h 4481087"/>
              <a:gd name="connsiteX2126" fmla="*/ 827986 w 5969001"/>
              <a:gd name="connsiteY2126" fmla="*/ 2807838 h 4481087"/>
              <a:gd name="connsiteX2127" fmla="*/ 822202 w 5969001"/>
              <a:gd name="connsiteY2127" fmla="*/ 2800924 h 4481087"/>
              <a:gd name="connsiteX2128" fmla="*/ 808512 w 5969001"/>
              <a:gd name="connsiteY2128" fmla="*/ 2801124 h 4481087"/>
              <a:gd name="connsiteX2129" fmla="*/ 770119 w 5969001"/>
              <a:gd name="connsiteY2129" fmla="*/ 2793401 h 4481087"/>
              <a:gd name="connsiteX2130" fmla="*/ 1044388 w 5969001"/>
              <a:gd name="connsiteY2130" fmla="*/ 2790609 h 4481087"/>
              <a:gd name="connsiteX2131" fmla="*/ 1043656 w 5969001"/>
              <a:gd name="connsiteY2131" fmla="*/ 2790798 h 4481087"/>
              <a:gd name="connsiteX2132" fmla="*/ 1045044 w 5969001"/>
              <a:gd name="connsiteY2132" fmla="*/ 2790747 h 4481087"/>
              <a:gd name="connsiteX2133" fmla="*/ 5572360 w 5969001"/>
              <a:gd name="connsiteY2133" fmla="*/ 2782340 h 4481087"/>
              <a:gd name="connsiteX2134" fmla="*/ 5572100 w 5969001"/>
              <a:gd name="connsiteY2134" fmla="*/ 2783121 h 4481087"/>
              <a:gd name="connsiteX2135" fmla="*/ 5571232 w 5969001"/>
              <a:gd name="connsiteY2135" fmla="*/ 2782741 h 4481087"/>
              <a:gd name="connsiteX2136" fmla="*/ 820480 w 5969001"/>
              <a:gd name="connsiteY2136" fmla="*/ 2780389 h 4481087"/>
              <a:gd name="connsiteX2137" fmla="*/ 821911 w 5969001"/>
              <a:gd name="connsiteY2137" fmla="*/ 2780389 h 4481087"/>
              <a:gd name="connsiteX2138" fmla="*/ 821895 w 5969001"/>
              <a:gd name="connsiteY2138" fmla="*/ 2781133 h 4481087"/>
              <a:gd name="connsiteX2139" fmla="*/ 5873355 w 5969001"/>
              <a:gd name="connsiteY2139" fmla="*/ 2771539 h 4481087"/>
              <a:gd name="connsiteX2140" fmla="*/ 5941804 w 5969001"/>
              <a:gd name="connsiteY2140" fmla="*/ 2774402 h 4481087"/>
              <a:gd name="connsiteX2141" fmla="*/ 5969001 w 5969001"/>
              <a:gd name="connsiteY2141" fmla="*/ 2794703 h 4481087"/>
              <a:gd name="connsiteX2142" fmla="*/ 5900682 w 5969001"/>
              <a:gd name="connsiteY2142" fmla="*/ 2794703 h 4481087"/>
              <a:gd name="connsiteX2143" fmla="*/ 5914346 w 5969001"/>
              <a:gd name="connsiteY2143" fmla="*/ 2785984 h 4481087"/>
              <a:gd name="connsiteX2144" fmla="*/ 5845897 w 5969001"/>
              <a:gd name="connsiteY2144" fmla="*/ 2800558 h 4481087"/>
              <a:gd name="connsiteX2145" fmla="*/ 5804775 w 5969001"/>
              <a:gd name="connsiteY2145" fmla="*/ 2788977 h 4481087"/>
              <a:gd name="connsiteX2146" fmla="*/ 5873355 w 5969001"/>
              <a:gd name="connsiteY2146" fmla="*/ 2771539 h 4481087"/>
              <a:gd name="connsiteX2147" fmla="*/ 2017318 w 5969001"/>
              <a:gd name="connsiteY2147" fmla="*/ 2770519 h 4481087"/>
              <a:gd name="connsiteX2148" fmla="*/ 2007307 w 5969001"/>
              <a:gd name="connsiteY2148" fmla="*/ 2770850 h 4481087"/>
              <a:gd name="connsiteX2149" fmla="*/ 2007834 w 5969001"/>
              <a:gd name="connsiteY2149" fmla="*/ 2774048 h 4481087"/>
              <a:gd name="connsiteX2150" fmla="*/ 2012100 w 5969001"/>
              <a:gd name="connsiteY2150" fmla="*/ 2776343 h 4481087"/>
              <a:gd name="connsiteX2151" fmla="*/ 2017805 w 5969001"/>
              <a:gd name="connsiteY2151" fmla="*/ 2771895 h 4481087"/>
              <a:gd name="connsiteX2152" fmla="*/ 876984 w 5969001"/>
              <a:gd name="connsiteY2152" fmla="*/ 2769686 h 4481087"/>
              <a:gd name="connsiteX2153" fmla="*/ 876446 w 5969001"/>
              <a:gd name="connsiteY2153" fmla="*/ 2771319 h 4481087"/>
              <a:gd name="connsiteX2154" fmla="*/ 879690 w 5969001"/>
              <a:gd name="connsiteY2154" fmla="*/ 2771409 h 4481087"/>
              <a:gd name="connsiteX2155" fmla="*/ 843715 w 5969001"/>
              <a:gd name="connsiteY2155" fmla="*/ 2764607 h 4481087"/>
              <a:gd name="connsiteX2156" fmla="*/ 812054 w 5969001"/>
              <a:gd name="connsiteY2156" fmla="*/ 2766724 h 4481087"/>
              <a:gd name="connsiteX2157" fmla="*/ 783653 w 5969001"/>
              <a:gd name="connsiteY2157" fmla="*/ 2769066 h 4481087"/>
              <a:gd name="connsiteX2158" fmla="*/ 811450 w 5969001"/>
              <a:gd name="connsiteY2158" fmla="*/ 2793240 h 4481087"/>
              <a:gd name="connsiteX2159" fmla="*/ 821575 w 5969001"/>
              <a:gd name="connsiteY2159" fmla="*/ 2796034 h 4481087"/>
              <a:gd name="connsiteX2160" fmla="*/ 821895 w 5969001"/>
              <a:gd name="connsiteY2160" fmla="*/ 2781133 h 4481087"/>
              <a:gd name="connsiteX2161" fmla="*/ 840152 w 5969001"/>
              <a:gd name="connsiteY2161" fmla="*/ 2790740 h 4481087"/>
              <a:gd name="connsiteX2162" fmla="*/ 845953 w 5969001"/>
              <a:gd name="connsiteY2162" fmla="*/ 2803473 h 4481087"/>
              <a:gd name="connsiteX2163" fmla="*/ 862010 w 5969001"/>
              <a:gd name="connsiteY2163" fmla="*/ 2799873 h 4481087"/>
              <a:gd name="connsiteX2164" fmla="*/ 1002795 w 5969001"/>
              <a:gd name="connsiteY2164" fmla="*/ 2783641 h 4481087"/>
              <a:gd name="connsiteX2165" fmla="*/ 989131 w 5969001"/>
              <a:gd name="connsiteY2165" fmla="*/ 2771409 h 4481087"/>
              <a:gd name="connsiteX2166" fmla="*/ 906888 w 5969001"/>
              <a:gd name="connsiteY2166" fmla="*/ 2769066 h 4481087"/>
              <a:gd name="connsiteX2167" fmla="*/ 934215 w 5969001"/>
              <a:gd name="connsiteY2167" fmla="*/ 2776224 h 4481087"/>
              <a:gd name="connsiteX2168" fmla="*/ 865896 w 5969001"/>
              <a:gd name="connsiteY2168" fmla="*/ 2783641 h 4481087"/>
              <a:gd name="connsiteX2169" fmla="*/ 824645 w 5969001"/>
              <a:gd name="connsiteY2169" fmla="*/ 2771409 h 4481087"/>
              <a:gd name="connsiteX2170" fmla="*/ 839431 w 5969001"/>
              <a:gd name="connsiteY2170" fmla="*/ 2769707 h 4481087"/>
              <a:gd name="connsiteX2171" fmla="*/ 845433 w 5969001"/>
              <a:gd name="connsiteY2171" fmla="*/ 2769835 h 4481087"/>
              <a:gd name="connsiteX2172" fmla="*/ 842200 w 5969001"/>
              <a:gd name="connsiteY2172" fmla="*/ 2768424 h 4481087"/>
              <a:gd name="connsiteX2173" fmla="*/ 592230 w 5969001"/>
              <a:gd name="connsiteY2173" fmla="*/ 2754362 h 4481087"/>
              <a:gd name="connsiteX2174" fmla="*/ 592230 w 5969001"/>
              <a:gd name="connsiteY2174" fmla="*/ 2754752 h 4481087"/>
              <a:gd name="connsiteX2175" fmla="*/ 592230 w 5969001"/>
              <a:gd name="connsiteY2175" fmla="*/ 2764512 h 4481087"/>
              <a:gd name="connsiteX2176" fmla="*/ 592230 w 5969001"/>
              <a:gd name="connsiteY2176" fmla="*/ 2754362 h 4481087"/>
              <a:gd name="connsiteX2177" fmla="*/ 5504041 w 5969001"/>
              <a:gd name="connsiteY2177" fmla="*/ 2753321 h 4481087"/>
              <a:gd name="connsiteX2178" fmla="*/ 5571232 w 5969001"/>
              <a:gd name="connsiteY2178" fmla="*/ 2782741 h 4481087"/>
              <a:gd name="connsiteX2179" fmla="*/ 5564709 w 5969001"/>
              <a:gd name="connsiteY2179" fmla="*/ 2785057 h 4481087"/>
              <a:gd name="connsiteX2180" fmla="*/ 5531239 w 5969001"/>
              <a:gd name="connsiteY2180" fmla="*/ 2791059 h 4481087"/>
              <a:gd name="connsiteX2181" fmla="*/ 5504041 w 5969001"/>
              <a:gd name="connsiteY2181" fmla="*/ 2753321 h 4481087"/>
              <a:gd name="connsiteX2182" fmla="*/ 5610749 w 5969001"/>
              <a:gd name="connsiteY2182" fmla="*/ 2752930 h 4481087"/>
              <a:gd name="connsiteX2183" fmla="*/ 5597215 w 5969001"/>
              <a:gd name="connsiteY2183" fmla="*/ 2794052 h 4481087"/>
              <a:gd name="connsiteX2184" fmla="*/ 5596955 w 5969001"/>
              <a:gd name="connsiteY2184" fmla="*/ 2793661 h 4481087"/>
              <a:gd name="connsiteX2185" fmla="*/ 5610749 w 5969001"/>
              <a:gd name="connsiteY2185" fmla="*/ 2752930 h 4481087"/>
              <a:gd name="connsiteX2186" fmla="*/ 2119710 w 5969001"/>
              <a:gd name="connsiteY2186" fmla="*/ 2751817 h 4481087"/>
              <a:gd name="connsiteX2187" fmla="*/ 2102343 w 5969001"/>
              <a:gd name="connsiteY2187" fmla="*/ 2752015 h 4481087"/>
              <a:gd name="connsiteX2188" fmla="*/ 2102854 w 5969001"/>
              <a:gd name="connsiteY2188" fmla="*/ 2754459 h 4481087"/>
              <a:gd name="connsiteX2189" fmla="*/ 2105869 w 5969001"/>
              <a:gd name="connsiteY2189" fmla="*/ 2756597 h 4481087"/>
              <a:gd name="connsiteX2190" fmla="*/ 2121794 w 5969001"/>
              <a:gd name="connsiteY2190" fmla="*/ 2760999 h 4481087"/>
              <a:gd name="connsiteX2191" fmla="*/ 2108667 w 5969001"/>
              <a:gd name="connsiteY2191" fmla="*/ 2766448 h 4481087"/>
              <a:gd name="connsiteX2192" fmla="*/ 2115695 w 5969001"/>
              <a:gd name="connsiteY2192" fmla="*/ 2769731 h 4481087"/>
              <a:gd name="connsiteX2193" fmla="*/ 2127047 w 5969001"/>
              <a:gd name="connsiteY2193" fmla="*/ 2765863 h 4481087"/>
              <a:gd name="connsiteX2194" fmla="*/ 2132845 w 5969001"/>
              <a:gd name="connsiteY2194" fmla="*/ 2763828 h 4481087"/>
              <a:gd name="connsiteX2195" fmla="*/ 2130204 w 5969001"/>
              <a:gd name="connsiteY2195" fmla="*/ 2755338 h 4481087"/>
              <a:gd name="connsiteX2196" fmla="*/ 2122243 w 5969001"/>
              <a:gd name="connsiteY2196" fmla="*/ 2752269 h 4481087"/>
              <a:gd name="connsiteX2197" fmla="*/ 861731 w 5969001"/>
              <a:gd name="connsiteY2197" fmla="*/ 2749417 h 4481087"/>
              <a:gd name="connsiteX2198" fmla="*/ 863162 w 5969001"/>
              <a:gd name="connsiteY2198" fmla="*/ 2749417 h 4481087"/>
              <a:gd name="connsiteX2199" fmla="*/ 862643 w 5969001"/>
              <a:gd name="connsiteY2199" fmla="*/ 2749657 h 4481087"/>
              <a:gd name="connsiteX2200" fmla="*/ 2007744 w 5969001"/>
              <a:gd name="connsiteY2200" fmla="*/ 2744520 h 4481087"/>
              <a:gd name="connsiteX2201" fmla="*/ 1988124 w 5969001"/>
              <a:gd name="connsiteY2201" fmla="*/ 2744647 h 4481087"/>
              <a:gd name="connsiteX2202" fmla="*/ 1987600 w 5969001"/>
              <a:gd name="connsiteY2202" fmla="*/ 2749067 h 4481087"/>
              <a:gd name="connsiteX2203" fmla="*/ 1989206 w 5969001"/>
              <a:gd name="connsiteY2203" fmla="*/ 2749434 h 4481087"/>
              <a:gd name="connsiteX2204" fmla="*/ 2002116 w 5969001"/>
              <a:gd name="connsiteY2204" fmla="*/ 2755641 h 4481087"/>
              <a:gd name="connsiteX2205" fmla="*/ 2011767 w 5969001"/>
              <a:gd name="connsiteY2205" fmla="*/ 2755130 h 4481087"/>
              <a:gd name="connsiteX2206" fmla="*/ 2007496 w 5969001"/>
              <a:gd name="connsiteY2206" fmla="*/ 2744840 h 4481087"/>
              <a:gd name="connsiteX2207" fmla="*/ 2008250 w 5969001"/>
              <a:gd name="connsiteY2207" fmla="*/ 2744593 h 4481087"/>
              <a:gd name="connsiteX2208" fmla="*/ 726340 w 5969001"/>
              <a:gd name="connsiteY2208" fmla="*/ 2743534 h 4481087"/>
              <a:gd name="connsiteX2209" fmla="*/ 770119 w 5969001"/>
              <a:gd name="connsiteY2209" fmla="*/ 2744602 h 4481087"/>
              <a:gd name="connsiteX2210" fmla="*/ 687746 w 5969001"/>
              <a:gd name="connsiteY2210" fmla="*/ 2764121 h 4481087"/>
              <a:gd name="connsiteX2211" fmla="*/ 726340 w 5969001"/>
              <a:gd name="connsiteY2211" fmla="*/ 2743534 h 4481087"/>
              <a:gd name="connsiteX2212" fmla="*/ 2337880 w 5969001"/>
              <a:gd name="connsiteY2212" fmla="*/ 2740542 h 4481087"/>
              <a:gd name="connsiteX2213" fmla="*/ 2335635 w 5969001"/>
              <a:gd name="connsiteY2213" fmla="*/ 2741527 h 4481087"/>
              <a:gd name="connsiteX2214" fmla="*/ 2337373 w 5969001"/>
              <a:gd name="connsiteY2214" fmla="*/ 2742958 h 4481087"/>
              <a:gd name="connsiteX2215" fmla="*/ 2341585 w 5969001"/>
              <a:gd name="connsiteY2215" fmla="*/ 2743952 h 4481087"/>
              <a:gd name="connsiteX2216" fmla="*/ 2026667 w 5969001"/>
              <a:gd name="connsiteY2216" fmla="*/ 2739527 h 4481087"/>
              <a:gd name="connsiteX2217" fmla="*/ 2022484 w 5969001"/>
              <a:gd name="connsiteY2217" fmla="*/ 2740346 h 4481087"/>
              <a:gd name="connsiteX2218" fmla="*/ 2025544 w 5969001"/>
              <a:gd name="connsiteY2218" fmla="*/ 2741716 h 4481087"/>
              <a:gd name="connsiteX2219" fmla="*/ 2028919 w 5969001"/>
              <a:gd name="connsiteY2219" fmla="*/ 2741691 h 4481087"/>
              <a:gd name="connsiteX2220" fmla="*/ 5448668 w 5969001"/>
              <a:gd name="connsiteY2220" fmla="*/ 2736665 h 4481087"/>
              <a:gd name="connsiteX2221" fmla="*/ 5446109 w 5969001"/>
              <a:gd name="connsiteY2221" fmla="*/ 2741031 h 4481087"/>
              <a:gd name="connsiteX2222" fmla="*/ 5408265 w 5969001"/>
              <a:gd name="connsiteY2222" fmla="*/ 2750328 h 4481087"/>
              <a:gd name="connsiteX2223" fmla="*/ 5418586 w 5969001"/>
              <a:gd name="connsiteY2223" fmla="*/ 2736877 h 4481087"/>
              <a:gd name="connsiteX2224" fmla="*/ 5449126 w 5969001"/>
              <a:gd name="connsiteY2224" fmla="*/ 2735883 h 4481087"/>
              <a:gd name="connsiteX2225" fmla="*/ 5448866 w 5969001"/>
              <a:gd name="connsiteY2225" fmla="*/ 2736664 h 4481087"/>
              <a:gd name="connsiteX2226" fmla="*/ 5448668 w 5969001"/>
              <a:gd name="connsiteY2226" fmla="*/ 2736665 h 4481087"/>
              <a:gd name="connsiteX2227" fmla="*/ 2027019 w 5969001"/>
              <a:gd name="connsiteY2227" fmla="*/ 2735120 h 4481087"/>
              <a:gd name="connsiteX2228" fmla="*/ 2021255 w 5969001"/>
              <a:gd name="connsiteY2228" fmla="*/ 2735980 h 4481087"/>
              <a:gd name="connsiteX2229" fmla="*/ 2026621 w 5969001"/>
              <a:gd name="connsiteY2229" fmla="*/ 2736556 h 4481087"/>
              <a:gd name="connsiteX2230" fmla="*/ 1165328 w 5969001"/>
              <a:gd name="connsiteY2230" fmla="*/ 2731980 h 4481087"/>
              <a:gd name="connsiteX2231" fmla="*/ 1163934 w 5969001"/>
              <a:gd name="connsiteY2231" fmla="*/ 2732383 h 4481087"/>
              <a:gd name="connsiteX2232" fmla="*/ 1166212 w 5969001"/>
              <a:gd name="connsiteY2232" fmla="*/ 2732452 h 4481087"/>
              <a:gd name="connsiteX2233" fmla="*/ 5654343 w 5969001"/>
              <a:gd name="connsiteY2233" fmla="*/ 2730802 h 4481087"/>
              <a:gd name="connsiteX2234" fmla="*/ 5654734 w 5969001"/>
              <a:gd name="connsiteY2234" fmla="*/ 2730808 h 4481087"/>
              <a:gd name="connsiteX2235" fmla="*/ 5654343 w 5969001"/>
              <a:gd name="connsiteY2235" fmla="*/ 2730808 h 4481087"/>
              <a:gd name="connsiteX2236" fmla="*/ 5243518 w 5969001"/>
              <a:gd name="connsiteY2236" fmla="*/ 2725603 h 4481087"/>
              <a:gd name="connsiteX2237" fmla="*/ 5366883 w 5969001"/>
              <a:gd name="connsiteY2237" fmla="*/ 2730808 h 4481087"/>
              <a:gd name="connsiteX2238" fmla="*/ 5366883 w 5969001"/>
              <a:gd name="connsiteY2238" fmla="*/ 2731459 h 4481087"/>
              <a:gd name="connsiteX2239" fmla="*/ 5352959 w 5969001"/>
              <a:gd name="connsiteY2239" fmla="*/ 2743040 h 4481087"/>
              <a:gd name="connsiteX2240" fmla="*/ 5188733 w 5969001"/>
              <a:gd name="connsiteY2240" fmla="*/ 2743040 h 4481087"/>
              <a:gd name="connsiteX2241" fmla="*/ 5243518 w 5969001"/>
              <a:gd name="connsiteY2241" fmla="*/ 2725603 h 4481087"/>
              <a:gd name="connsiteX2242" fmla="*/ 1030252 w 5969001"/>
              <a:gd name="connsiteY2242" fmla="*/ 2725212 h 4481087"/>
              <a:gd name="connsiteX2243" fmla="*/ 1043265 w 5969001"/>
              <a:gd name="connsiteY2243" fmla="*/ 2735102 h 4481087"/>
              <a:gd name="connsiteX2244" fmla="*/ 1030252 w 5969001"/>
              <a:gd name="connsiteY2244" fmla="*/ 2730157 h 4481087"/>
              <a:gd name="connsiteX2245" fmla="*/ 1098441 w 5969001"/>
              <a:gd name="connsiteY2245" fmla="*/ 2747074 h 4481087"/>
              <a:gd name="connsiteX2246" fmla="*/ 1098571 w 5969001"/>
              <a:gd name="connsiteY2246" fmla="*/ 2747204 h 4481087"/>
              <a:gd name="connsiteX2247" fmla="*/ 1002924 w 5969001"/>
              <a:gd name="connsiteY2247" fmla="*/ 2756964 h 4481087"/>
              <a:gd name="connsiteX2248" fmla="*/ 1043916 w 5969001"/>
              <a:gd name="connsiteY2248" fmla="*/ 2759437 h 4481087"/>
              <a:gd name="connsiteX2249" fmla="*/ 989261 w 5969001"/>
              <a:gd name="connsiteY2249" fmla="*/ 2730157 h 4481087"/>
              <a:gd name="connsiteX2250" fmla="*/ 1030252 w 5969001"/>
              <a:gd name="connsiteY2250" fmla="*/ 2725212 h 4481087"/>
              <a:gd name="connsiteX2251" fmla="*/ 742401 w 5969001"/>
              <a:gd name="connsiteY2251" fmla="*/ 2715452 h 4481087"/>
              <a:gd name="connsiteX2252" fmla="*/ 687486 w 5969001"/>
              <a:gd name="connsiteY2252" fmla="*/ 2725082 h 4481087"/>
              <a:gd name="connsiteX2253" fmla="*/ 701150 w 5969001"/>
              <a:gd name="connsiteY2253" fmla="*/ 2732499 h 4481087"/>
              <a:gd name="connsiteX2254" fmla="*/ 701150 w 5969001"/>
              <a:gd name="connsiteY2254" fmla="*/ 2717795 h 4481087"/>
              <a:gd name="connsiteX2255" fmla="*/ 742401 w 5969001"/>
              <a:gd name="connsiteY2255" fmla="*/ 2715452 h 4481087"/>
              <a:gd name="connsiteX2256" fmla="*/ 577915 w 5969001"/>
              <a:gd name="connsiteY2256" fmla="*/ 2712980 h 4481087"/>
              <a:gd name="connsiteX2257" fmla="*/ 578306 w 5969001"/>
              <a:gd name="connsiteY2257" fmla="*/ 2732890 h 4481087"/>
              <a:gd name="connsiteX2258" fmla="*/ 482138 w 5969001"/>
              <a:gd name="connsiteY2258" fmla="*/ 2725082 h 4481087"/>
              <a:gd name="connsiteX2259" fmla="*/ 577915 w 5969001"/>
              <a:gd name="connsiteY2259" fmla="*/ 2712980 h 4481087"/>
              <a:gd name="connsiteX2260" fmla="*/ 2511588 w 5969001"/>
              <a:gd name="connsiteY2260" fmla="*/ 2709718 h 4481087"/>
              <a:gd name="connsiteX2261" fmla="*/ 2501731 w 5969001"/>
              <a:gd name="connsiteY2261" fmla="*/ 2713192 h 4481087"/>
              <a:gd name="connsiteX2262" fmla="*/ 2497330 w 5969001"/>
              <a:gd name="connsiteY2262" fmla="*/ 2715620 h 4481087"/>
              <a:gd name="connsiteX2263" fmla="*/ 2501607 w 5969001"/>
              <a:gd name="connsiteY2263" fmla="*/ 2716769 h 4481087"/>
              <a:gd name="connsiteX2264" fmla="*/ 2514543 w 5969001"/>
              <a:gd name="connsiteY2264" fmla="*/ 2715704 h 4481087"/>
              <a:gd name="connsiteX2265" fmla="*/ 2516422 w 5969001"/>
              <a:gd name="connsiteY2265" fmla="*/ 2714968 h 4481087"/>
              <a:gd name="connsiteX2266" fmla="*/ 2514972 w 5969001"/>
              <a:gd name="connsiteY2266" fmla="*/ 2712350 h 4481087"/>
              <a:gd name="connsiteX2267" fmla="*/ 1029992 w 5969001"/>
              <a:gd name="connsiteY2267" fmla="*/ 2691378 h 4481087"/>
              <a:gd name="connsiteX2268" fmla="*/ 1057580 w 5969001"/>
              <a:gd name="connsiteY2268" fmla="*/ 2698405 h 4481087"/>
              <a:gd name="connsiteX2269" fmla="*/ 1058100 w 5969001"/>
              <a:gd name="connsiteY2269" fmla="*/ 2698795 h 4481087"/>
              <a:gd name="connsiteX2270" fmla="*/ 1044306 w 5969001"/>
              <a:gd name="connsiteY2270" fmla="*/ 2703610 h 4481087"/>
              <a:gd name="connsiteX2271" fmla="*/ 1016979 w 5969001"/>
              <a:gd name="connsiteY2271" fmla="*/ 2703610 h 4481087"/>
              <a:gd name="connsiteX2272" fmla="*/ 1029992 w 5969001"/>
              <a:gd name="connsiteY2272" fmla="*/ 2691378 h 4481087"/>
              <a:gd name="connsiteX2273" fmla="*/ 5230505 w 5969001"/>
              <a:gd name="connsiteY2273" fmla="*/ 2690467 h 4481087"/>
              <a:gd name="connsiteX2274" fmla="*/ 5257963 w 5969001"/>
              <a:gd name="connsiteY2274" fmla="*/ 2707514 h 4481087"/>
              <a:gd name="connsiteX2275" fmla="*/ 5257963 w 5969001"/>
              <a:gd name="connsiteY2275" fmla="*/ 2707775 h 4481087"/>
              <a:gd name="connsiteX2276" fmla="*/ 5230505 w 5969001"/>
              <a:gd name="connsiteY2276" fmla="*/ 2690467 h 4481087"/>
              <a:gd name="connsiteX2277" fmla="*/ 904154 w 5969001"/>
              <a:gd name="connsiteY2277" fmla="*/ 2679667 h 4481087"/>
              <a:gd name="connsiteX2278" fmla="*/ 849369 w 5969001"/>
              <a:gd name="connsiteY2278" fmla="*/ 2706864 h 4481087"/>
              <a:gd name="connsiteX2279" fmla="*/ 849369 w 5969001"/>
              <a:gd name="connsiteY2279" fmla="*/ 2683571 h 4481087"/>
              <a:gd name="connsiteX2280" fmla="*/ 904154 w 5969001"/>
              <a:gd name="connsiteY2280" fmla="*/ 2679667 h 4481087"/>
              <a:gd name="connsiteX2281" fmla="*/ 5586024 w 5969001"/>
              <a:gd name="connsiteY2281" fmla="*/ 2669776 h 4481087"/>
              <a:gd name="connsiteX2282" fmla="*/ 5654978 w 5969001"/>
              <a:gd name="connsiteY2282" fmla="*/ 2712433 h 4481087"/>
              <a:gd name="connsiteX2283" fmla="*/ 5654343 w 5969001"/>
              <a:gd name="connsiteY2283" fmla="*/ 2730802 h 4481087"/>
              <a:gd name="connsiteX2284" fmla="*/ 5635507 w 5969001"/>
              <a:gd name="connsiteY2284" fmla="*/ 2730507 h 4481087"/>
              <a:gd name="connsiteX2285" fmla="*/ 5586024 w 5969001"/>
              <a:gd name="connsiteY2285" fmla="*/ 2727945 h 4481087"/>
              <a:gd name="connsiteX2286" fmla="*/ 5586024 w 5969001"/>
              <a:gd name="connsiteY2286" fmla="*/ 2669776 h 4481087"/>
              <a:gd name="connsiteX2287" fmla="*/ 5312097 w 5969001"/>
              <a:gd name="connsiteY2287" fmla="*/ 2669776 h 4481087"/>
              <a:gd name="connsiteX2288" fmla="*/ 5517315 w 5969001"/>
              <a:gd name="connsiteY2288" fmla="*/ 2701789 h 4481087"/>
              <a:gd name="connsiteX2289" fmla="*/ 5312097 w 5969001"/>
              <a:gd name="connsiteY2289" fmla="*/ 2669776 h 4481087"/>
              <a:gd name="connsiteX2290" fmla="*/ 1013594 w 5969001"/>
              <a:gd name="connsiteY2290" fmla="*/ 2664181 h 4481087"/>
              <a:gd name="connsiteX2291" fmla="*/ 958939 w 5969001"/>
              <a:gd name="connsiteY2291" fmla="*/ 2691379 h 4481087"/>
              <a:gd name="connsiteX2292" fmla="*/ 945015 w 5969001"/>
              <a:gd name="connsiteY2292" fmla="*/ 2667955 h 4481087"/>
              <a:gd name="connsiteX2293" fmla="*/ 1013594 w 5969001"/>
              <a:gd name="connsiteY2293" fmla="*/ 2664181 h 4481087"/>
              <a:gd name="connsiteX2294" fmla="*/ 5626895 w 5969001"/>
              <a:gd name="connsiteY2294" fmla="*/ 2663653 h 4481087"/>
              <a:gd name="connsiteX2295" fmla="*/ 5627146 w 5969001"/>
              <a:gd name="connsiteY2295" fmla="*/ 2663660 h 4481087"/>
              <a:gd name="connsiteX2296" fmla="*/ 5626885 w 5969001"/>
              <a:gd name="connsiteY2296" fmla="*/ 2664050 h 4481087"/>
              <a:gd name="connsiteX2297" fmla="*/ 2174599 w 5969001"/>
              <a:gd name="connsiteY2297" fmla="*/ 2659649 h 4481087"/>
              <a:gd name="connsiteX2298" fmla="*/ 2163046 w 5969001"/>
              <a:gd name="connsiteY2298" fmla="*/ 2663791 h 4481087"/>
              <a:gd name="connsiteX2299" fmla="*/ 2179610 w 5969001"/>
              <a:gd name="connsiteY2299" fmla="*/ 2664471 h 4481087"/>
              <a:gd name="connsiteX2300" fmla="*/ 2177223 w 5969001"/>
              <a:gd name="connsiteY2300" fmla="*/ 2664107 h 4481087"/>
              <a:gd name="connsiteX2301" fmla="*/ 2172319 w 5969001"/>
              <a:gd name="connsiteY2301" fmla="*/ 2661610 h 4481087"/>
              <a:gd name="connsiteX2302" fmla="*/ 5216971 w 5969001"/>
              <a:gd name="connsiteY2302" fmla="*/ 2652599 h 4481087"/>
              <a:gd name="connsiteX2303" fmla="*/ 5285290 w 5969001"/>
              <a:gd name="connsiteY2303" fmla="*/ 2652599 h 4481087"/>
              <a:gd name="connsiteX2304" fmla="*/ 5285290 w 5969001"/>
              <a:gd name="connsiteY2304" fmla="*/ 2670037 h 4481087"/>
              <a:gd name="connsiteX2305" fmla="*/ 5216971 w 5969001"/>
              <a:gd name="connsiteY2305" fmla="*/ 2673030 h 4481087"/>
              <a:gd name="connsiteX2306" fmla="*/ 5216971 w 5969001"/>
              <a:gd name="connsiteY2306" fmla="*/ 2652599 h 4481087"/>
              <a:gd name="connsiteX2307" fmla="*/ 1013594 w 5969001"/>
              <a:gd name="connsiteY2307" fmla="*/ 2648175 h 4481087"/>
              <a:gd name="connsiteX2308" fmla="*/ 1054716 w 5969001"/>
              <a:gd name="connsiteY2308" fmla="*/ 2663661 h 4481087"/>
              <a:gd name="connsiteX2309" fmla="*/ 1041703 w 5969001"/>
              <a:gd name="connsiteY2309" fmla="*/ 2655983 h 4481087"/>
              <a:gd name="connsiteX2310" fmla="*/ 972473 w 5969001"/>
              <a:gd name="connsiteY2310" fmla="*/ 2660277 h 4481087"/>
              <a:gd name="connsiteX2311" fmla="*/ 972473 w 5969001"/>
              <a:gd name="connsiteY2311" fmla="*/ 2659757 h 4481087"/>
              <a:gd name="connsiteX2312" fmla="*/ 986397 w 5969001"/>
              <a:gd name="connsiteY2312" fmla="*/ 2659757 h 4481087"/>
              <a:gd name="connsiteX2313" fmla="*/ 1013594 w 5969001"/>
              <a:gd name="connsiteY2313" fmla="*/ 2648175 h 4481087"/>
              <a:gd name="connsiteX2314" fmla="*/ 999741 w 5969001"/>
              <a:gd name="connsiteY2314" fmla="*/ 2648172 h 4481087"/>
              <a:gd name="connsiteX2315" fmla="*/ 999801 w 5969001"/>
              <a:gd name="connsiteY2315" fmla="*/ 2648175 h 4481087"/>
              <a:gd name="connsiteX2316" fmla="*/ 999801 w 5969001"/>
              <a:gd name="connsiteY2316" fmla="*/ 2648695 h 4481087"/>
              <a:gd name="connsiteX2317" fmla="*/ 1963666 w 5969001"/>
              <a:gd name="connsiteY2317" fmla="*/ 2643779 h 4481087"/>
              <a:gd name="connsiteX2318" fmla="*/ 1958869 w 5969001"/>
              <a:gd name="connsiteY2318" fmla="*/ 2644922 h 4481087"/>
              <a:gd name="connsiteX2319" fmla="*/ 1970630 w 5969001"/>
              <a:gd name="connsiteY2319" fmla="*/ 2653478 h 4481087"/>
              <a:gd name="connsiteX2320" fmla="*/ 1952057 w 5969001"/>
              <a:gd name="connsiteY2320" fmla="*/ 2658980 h 4481087"/>
              <a:gd name="connsiteX2321" fmla="*/ 1949321 w 5969001"/>
              <a:gd name="connsiteY2321" fmla="*/ 2661936 h 4481087"/>
              <a:gd name="connsiteX2322" fmla="*/ 1949117 w 5969001"/>
              <a:gd name="connsiteY2322" fmla="*/ 2662011 h 4481087"/>
              <a:gd name="connsiteX2323" fmla="*/ 1945205 w 5969001"/>
              <a:gd name="connsiteY2323" fmla="*/ 2668085 h 4481087"/>
              <a:gd name="connsiteX2324" fmla="*/ 1968225 w 5969001"/>
              <a:gd name="connsiteY2324" fmla="*/ 2666898 h 4481087"/>
              <a:gd name="connsiteX2325" fmla="*/ 1969932 w 5969001"/>
              <a:gd name="connsiteY2325" fmla="*/ 2665950 h 4481087"/>
              <a:gd name="connsiteX2326" fmla="*/ 1958340 w 5969001"/>
              <a:gd name="connsiteY2326" fmla="*/ 2664357 h 4481087"/>
              <a:gd name="connsiteX2327" fmla="*/ 1974096 w 5969001"/>
              <a:gd name="connsiteY2327" fmla="*/ 2654421 h 4481087"/>
              <a:gd name="connsiteX2328" fmla="*/ 1998421 w 5969001"/>
              <a:gd name="connsiteY2328" fmla="*/ 2656763 h 4481087"/>
              <a:gd name="connsiteX2329" fmla="*/ 2013004 w 5969001"/>
              <a:gd name="connsiteY2329" fmla="*/ 2656503 h 4481087"/>
              <a:gd name="connsiteX2330" fmla="*/ 2013525 w 5969001"/>
              <a:gd name="connsiteY2330" fmla="*/ 2656633 h 4481087"/>
              <a:gd name="connsiteX2331" fmla="*/ 2004558 w 5969001"/>
              <a:gd name="connsiteY2331" fmla="*/ 2645985 h 4481087"/>
              <a:gd name="connsiteX2332" fmla="*/ 1998719 w 5969001"/>
              <a:gd name="connsiteY2332" fmla="*/ 2644852 h 4481087"/>
              <a:gd name="connsiteX2333" fmla="*/ 1982520 w 5969001"/>
              <a:gd name="connsiteY2333" fmla="*/ 2645944 h 4481087"/>
              <a:gd name="connsiteX2334" fmla="*/ 5613482 w 5969001"/>
              <a:gd name="connsiteY2334" fmla="*/ 2643360 h 4481087"/>
              <a:gd name="connsiteX2335" fmla="*/ 5627162 w 5969001"/>
              <a:gd name="connsiteY2335" fmla="*/ 2652290 h 4481087"/>
              <a:gd name="connsiteX2336" fmla="*/ 5626895 w 5969001"/>
              <a:gd name="connsiteY2336" fmla="*/ 2663653 h 4481087"/>
              <a:gd name="connsiteX2337" fmla="*/ 5585941 w 5969001"/>
              <a:gd name="connsiteY2337" fmla="*/ 2662556 h 4481087"/>
              <a:gd name="connsiteX2338" fmla="*/ 5613482 w 5969001"/>
              <a:gd name="connsiteY2338" fmla="*/ 2643360 h 4481087"/>
              <a:gd name="connsiteX2339" fmla="*/ 5490247 w 5969001"/>
              <a:gd name="connsiteY2339" fmla="*/ 2642969 h 4481087"/>
              <a:gd name="connsiteX2340" fmla="*/ 5489987 w 5969001"/>
              <a:gd name="connsiteY2340" fmla="*/ 2643750 h 4481087"/>
              <a:gd name="connsiteX2341" fmla="*/ 5489185 w 5969001"/>
              <a:gd name="connsiteY2341" fmla="*/ 2643676 h 4481087"/>
              <a:gd name="connsiteX2342" fmla="*/ 5449126 w 5969001"/>
              <a:gd name="connsiteY2342" fmla="*/ 2639976 h 4481087"/>
              <a:gd name="connsiteX2343" fmla="*/ 5489185 w 5969001"/>
              <a:gd name="connsiteY2343" fmla="*/ 2643676 h 4481087"/>
              <a:gd name="connsiteX2344" fmla="*/ 5482141 w 5969001"/>
              <a:gd name="connsiteY2344" fmla="*/ 2648364 h 4481087"/>
              <a:gd name="connsiteX2345" fmla="*/ 5490247 w 5969001"/>
              <a:gd name="connsiteY2345" fmla="*/ 2660277 h 4481087"/>
              <a:gd name="connsiteX2346" fmla="*/ 5394210 w 5969001"/>
              <a:gd name="connsiteY2346" fmla="*/ 2660277 h 4481087"/>
              <a:gd name="connsiteX2347" fmla="*/ 5435462 w 5969001"/>
              <a:gd name="connsiteY2347" fmla="*/ 2657414 h 4481087"/>
              <a:gd name="connsiteX2348" fmla="*/ 5449126 w 5969001"/>
              <a:gd name="connsiteY2348" fmla="*/ 2639976 h 4481087"/>
              <a:gd name="connsiteX2349" fmla="*/ 2112295 w 5969001"/>
              <a:gd name="connsiteY2349" fmla="*/ 2637503 h 4481087"/>
              <a:gd name="connsiteX2350" fmla="*/ 2104994 w 5969001"/>
              <a:gd name="connsiteY2350" fmla="*/ 2639680 h 4481087"/>
              <a:gd name="connsiteX2351" fmla="*/ 2103087 w 5969001"/>
              <a:gd name="connsiteY2351" fmla="*/ 2641945 h 4481087"/>
              <a:gd name="connsiteX2352" fmla="*/ 2101351 w 5969001"/>
              <a:gd name="connsiteY2352" fmla="*/ 2648840 h 4481087"/>
              <a:gd name="connsiteX2353" fmla="*/ 2117036 w 5969001"/>
              <a:gd name="connsiteY2353" fmla="*/ 2651724 h 4481087"/>
              <a:gd name="connsiteX2354" fmla="*/ 2120298 w 5969001"/>
              <a:gd name="connsiteY2354" fmla="*/ 2650727 h 4481087"/>
              <a:gd name="connsiteX2355" fmla="*/ 2112295 w 5969001"/>
              <a:gd name="connsiteY2355" fmla="*/ 2637503 h 4481087"/>
              <a:gd name="connsiteX2356" fmla="*/ 1136699 w 5969001"/>
              <a:gd name="connsiteY2356" fmla="*/ 2633210 h 4481087"/>
              <a:gd name="connsiteX2357" fmla="*/ 1109501 w 5969001"/>
              <a:gd name="connsiteY2357" fmla="*/ 2656503 h 4481087"/>
              <a:gd name="connsiteX2358" fmla="*/ 1164157 w 5969001"/>
              <a:gd name="connsiteY2358" fmla="*/ 2687344 h 4481087"/>
              <a:gd name="connsiteX2359" fmla="*/ 1136699 w 5969001"/>
              <a:gd name="connsiteY2359" fmla="*/ 2633210 h 4481087"/>
              <a:gd name="connsiteX2360" fmla="*/ 657685 w 5969001"/>
              <a:gd name="connsiteY2360" fmla="*/ 2625532 h 4481087"/>
              <a:gd name="connsiteX2361" fmla="*/ 630227 w 5969001"/>
              <a:gd name="connsiteY2361" fmla="*/ 2664571 h 4481087"/>
              <a:gd name="connsiteX2362" fmla="*/ 657685 w 5969001"/>
              <a:gd name="connsiteY2362" fmla="*/ 2625532 h 4481087"/>
              <a:gd name="connsiteX2363" fmla="*/ 999801 w 5969001"/>
              <a:gd name="connsiteY2363" fmla="*/ 2613300 h 4481087"/>
              <a:gd name="connsiteX2364" fmla="*/ 998373 w 5969001"/>
              <a:gd name="connsiteY2364" fmla="*/ 2636229 h 4481087"/>
              <a:gd name="connsiteX2365" fmla="*/ 999741 w 5969001"/>
              <a:gd name="connsiteY2365" fmla="*/ 2648172 h 4481087"/>
              <a:gd name="connsiteX2366" fmla="*/ 964063 w 5969001"/>
              <a:gd name="connsiteY2366" fmla="*/ 2646386 h 4481087"/>
              <a:gd name="connsiteX2367" fmla="*/ 945015 w 5969001"/>
              <a:gd name="connsiteY2367" fmla="*/ 2636593 h 4481087"/>
              <a:gd name="connsiteX2368" fmla="*/ 972473 w 5969001"/>
              <a:gd name="connsiteY2368" fmla="*/ 2621108 h 4481087"/>
              <a:gd name="connsiteX2369" fmla="*/ 999801 w 5969001"/>
              <a:gd name="connsiteY2369" fmla="*/ 2613300 h 4481087"/>
              <a:gd name="connsiteX2370" fmla="*/ 5257312 w 5969001"/>
              <a:gd name="connsiteY2370" fmla="*/ 2605882 h 4481087"/>
              <a:gd name="connsiteX2371" fmla="*/ 5202527 w 5969001"/>
              <a:gd name="connsiteY2371" fmla="*/ 2626182 h 4481087"/>
              <a:gd name="connsiteX2372" fmla="*/ 5257312 w 5969001"/>
              <a:gd name="connsiteY2372" fmla="*/ 2605882 h 4481087"/>
              <a:gd name="connsiteX2373" fmla="*/ 1043786 w 5969001"/>
              <a:gd name="connsiteY2373" fmla="*/ 2598464 h 4481087"/>
              <a:gd name="connsiteX2374" fmla="*/ 1044306 w 5969001"/>
              <a:gd name="connsiteY2374" fmla="*/ 2598854 h 4481087"/>
              <a:gd name="connsiteX2375" fmla="*/ 1016979 w 5969001"/>
              <a:gd name="connsiteY2375" fmla="*/ 2601327 h 4481087"/>
              <a:gd name="connsiteX2376" fmla="*/ 1016979 w 5969001"/>
              <a:gd name="connsiteY2376" fmla="*/ 2615771 h 4481087"/>
              <a:gd name="connsiteX2377" fmla="*/ 1043786 w 5969001"/>
              <a:gd name="connsiteY2377" fmla="*/ 2598464 h 4481087"/>
              <a:gd name="connsiteX2378" fmla="*/ 712307 w 5969001"/>
              <a:gd name="connsiteY2378" fmla="*/ 2597803 h 4481087"/>
              <a:gd name="connsiteX2379" fmla="*/ 712340 w 5969001"/>
              <a:gd name="connsiteY2379" fmla="*/ 2597814 h 4481087"/>
              <a:gd name="connsiteX2380" fmla="*/ 710451 w 5969001"/>
              <a:gd name="connsiteY2380" fmla="*/ 2599073 h 4481087"/>
              <a:gd name="connsiteX2381" fmla="*/ 5599167 w 5969001"/>
              <a:gd name="connsiteY2381" fmla="*/ 2596772 h 4481087"/>
              <a:gd name="connsiteX2382" fmla="*/ 5585634 w 5969001"/>
              <a:gd name="connsiteY2382" fmla="*/ 2637894 h 4481087"/>
              <a:gd name="connsiteX2383" fmla="*/ 5585373 w 5969001"/>
              <a:gd name="connsiteY2383" fmla="*/ 2637504 h 4481087"/>
              <a:gd name="connsiteX2384" fmla="*/ 5599167 w 5969001"/>
              <a:gd name="connsiteY2384" fmla="*/ 2596772 h 4481087"/>
              <a:gd name="connsiteX2385" fmla="*/ 5490247 w 5969001"/>
              <a:gd name="connsiteY2385" fmla="*/ 2596382 h 4481087"/>
              <a:gd name="connsiteX2386" fmla="*/ 5489987 w 5969001"/>
              <a:gd name="connsiteY2386" fmla="*/ 2597163 h 4481087"/>
              <a:gd name="connsiteX2387" fmla="*/ 5489423 w 5969001"/>
              <a:gd name="connsiteY2387" fmla="*/ 2597139 h 4481087"/>
              <a:gd name="connsiteX2388" fmla="*/ 5450444 w 5969001"/>
              <a:gd name="connsiteY2388" fmla="*/ 2595487 h 4481087"/>
              <a:gd name="connsiteX2389" fmla="*/ 5489423 w 5969001"/>
              <a:gd name="connsiteY2389" fmla="*/ 2597139 h 4481087"/>
              <a:gd name="connsiteX2390" fmla="*/ 5485075 w 5969001"/>
              <a:gd name="connsiteY2390" fmla="*/ 2601132 h 4481087"/>
              <a:gd name="connsiteX2391" fmla="*/ 5476584 w 5969001"/>
              <a:gd name="connsiteY2391" fmla="*/ 2605101 h 4481087"/>
              <a:gd name="connsiteX2392" fmla="*/ 5421928 w 5969001"/>
              <a:gd name="connsiteY2392" fmla="*/ 2599375 h 4481087"/>
              <a:gd name="connsiteX2393" fmla="*/ 5450444 w 5969001"/>
              <a:gd name="connsiteY2393" fmla="*/ 2595487 h 4481087"/>
              <a:gd name="connsiteX2394" fmla="*/ 5025157 w 5969001"/>
              <a:gd name="connsiteY2394" fmla="*/ 2582328 h 4481087"/>
              <a:gd name="connsiteX2395" fmla="*/ 4970372 w 5969001"/>
              <a:gd name="connsiteY2395" fmla="*/ 2605491 h 4481087"/>
              <a:gd name="connsiteX2396" fmla="*/ 5025157 w 5969001"/>
              <a:gd name="connsiteY2396" fmla="*/ 2605491 h 4481087"/>
              <a:gd name="connsiteX2397" fmla="*/ 5024637 w 5969001"/>
              <a:gd name="connsiteY2397" fmla="*/ 2582718 h 4481087"/>
              <a:gd name="connsiteX2398" fmla="*/ 735733 w 5969001"/>
              <a:gd name="connsiteY2398" fmla="*/ 2582170 h 4481087"/>
              <a:gd name="connsiteX2399" fmla="*/ 767125 w 5969001"/>
              <a:gd name="connsiteY2399" fmla="*/ 2582328 h 4481087"/>
              <a:gd name="connsiteX2400" fmla="*/ 718115 w 5969001"/>
              <a:gd name="connsiteY2400" fmla="*/ 2593829 h 4481087"/>
              <a:gd name="connsiteX2401" fmla="*/ 712307 w 5969001"/>
              <a:gd name="connsiteY2401" fmla="*/ 2597803 h 4481087"/>
              <a:gd name="connsiteX2402" fmla="*/ 701366 w 5969001"/>
              <a:gd name="connsiteY2402" fmla="*/ 2594231 h 4481087"/>
              <a:gd name="connsiteX2403" fmla="*/ 657685 w 5969001"/>
              <a:gd name="connsiteY2403" fmla="*/ 2602759 h 4481087"/>
              <a:gd name="connsiteX2404" fmla="*/ 657685 w 5969001"/>
              <a:gd name="connsiteY2404" fmla="*/ 2601718 h 4481087"/>
              <a:gd name="connsiteX2405" fmla="*/ 657685 w 5969001"/>
              <a:gd name="connsiteY2405" fmla="*/ 2586232 h 4481087"/>
              <a:gd name="connsiteX2406" fmla="*/ 735733 w 5969001"/>
              <a:gd name="connsiteY2406" fmla="*/ 2582170 h 4481087"/>
              <a:gd name="connsiteX2407" fmla="*/ 5189253 w 5969001"/>
              <a:gd name="connsiteY2407" fmla="*/ 2573739 h 4481087"/>
              <a:gd name="connsiteX2408" fmla="*/ 5148262 w 5969001"/>
              <a:gd name="connsiteY2408" fmla="*/ 2591177 h 4481087"/>
              <a:gd name="connsiteX2409" fmla="*/ 5188733 w 5969001"/>
              <a:gd name="connsiteY2409" fmla="*/ 2573999 h 4481087"/>
              <a:gd name="connsiteX2410" fmla="*/ 1123295 w 5969001"/>
              <a:gd name="connsiteY2410" fmla="*/ 2566973 h 4481087"/>
              <a:gd name="connsiteX2411" fmla="*/ 1113119 w 5969001"/>
              <a:gd name="connsiteY2411" fmla="*/ 2573819 h 4481087"/>
              <a:gd name="connsiteX2412" fmla="*/ 1102413 w 5969001"/>
              <a:gd name="connsiteY2412" fmla="*/ 2577436 h 4481087"/>
              <a:gd name="connsiteX2413" fmla="*/ 1112138 w 5969001"/>
              <a:gd name="connsiteY2413" fmla="*/ 2578245 h 4481087"/>
              <a:gd name="connsiteX2414" fmla="*/ 1103878 w 5969001"/>
              <a:gd name="connsiteY2414" fmla="*/ 2580630 h 4481087"/>
              <a:gd name="connsiteX2415" fmla="*/ 1094178 w 5969001"/>
              <a:gd name="connsiteY2415" fmla="*/ 2580626 h 4481087"/>
              <a:gd name="connsiteX2416" fmla="*/ 1084518 w 5969001"/>
              <a:gd name="connsiteY2416" fmla="*/ 2585071 h 4481087"/>
              <a:gd name="connsiteX2417" fmla="*/ 1082174 w 5969001"/>
              <a:gd name="connsiteY2417" fmla="*/ 2594040 h 4481087"/>
              <a:gd name="connsiteX2418" fmla="*/ 1123295 w 5969001"/>
              <a:gd name="connsiteY2418" fmla="*/ 2606012 h 4481087"/>
              <a:gd name="connsiteX2419" fmla="*/ 1123295 w 5969001"/>
              <a:gd name="connsiteY2419" fmla="*/ 2566973 h 4481087"/>
              <a:gd name="connsiteX2420" fmla="*/ 5475073 w 5969001"/>
              <a:gd name="connsiteY2420" fmla="*/ 2561637 h 4481087"/>
              <a:gd name="connsiteX2421" fmla="*/ 5476584 w 5969001"/>
              <a:gd name="connsiteY2421" fmla="*/ 2561637 h 4481087"/>
              <a:gd name="connsiteX2422" fmla="*/ 5476323 w 5969001"/>
              <a:gd name="connsiteY2422" fmla="*/ 2562418 h 4481087"/>
              <a:gd name="connsiteX2423" fmla="*/ 5161926 w 5969001"/>
              <a:gd name="connsiteY2423" fmla="*/ 2556302 h 4481087"/>
              <a:gd name="connsiteX2424" fmla="*/ 5161405 w 5969001"/>
              <a:gd name="connsiteY2424" fmla="*/ 2556562 h 4481087"/>
              <a:gd name="connsiteX2425" fmla="*/ 5162067 w 5969001"/>
              <a:gd name="connsiteY2425" fmla="*/ 2556660 h 4481087"/>
              <a:gd name="connsiteX2426" fmla="*/ 5163798 w 5969001"/>
              <a:gd name="connsiteY2426" fmla="*/ 2561047 h 4481087"/>
              <a:gd name="connsiteX2427" fmla="*/ 5159224 w 5969001"/>
              <a:gd name="connsiteY2427" fmla="*/ 2563131 h 4481087"/>
              <a:gd name="connsiteX2428" fmla="*/ 5159845 w 5969001"/>
              <a:gd name="connsiteY2428" fmla="*/ 2563199 h 4481087"/>
              <a:gd name="connsiteX2429" fmla="*/ 5158033 w 5969001"/>
              <a:gd name="connsiteY2429" fmla="*/ 2563673 h 4481087"/>
              <a:gd name="connsiteX2430" fmla="*/ 5157290 w 5969001"/>
              <a:gd name="connsiteY2430" fmla="*/ 2564012 h 4481087"/>
              <a:gd name="connsiteX2431" fmla="*/ 5148262 w 5969001"/>
              <a:gd name="connsiteY2431" fmla="*/ 2570746 h 4481087"/>
              <a:gd name="connsiteX2432" fmla="*/ 5203047 w 5969001"/>
              <a:gd name="connsiteY2432" fmla="*/ 2562157 h 4481087"/>
              <a:gd name="connsiteX2433" fmla="*/ 5181543 w 5969001"/>
              <a:gd name="connsiteY2433" fmla="*/ 2559555 h 4481087"/>
              <a:gd name="connsiteX2434" fmla="*/ 5162067 w 5969001"/>
              <a:gd name="connsiteY2434" fmla="*/ 2556660 h 4481087"/>
              <a:gd name="connsiteX2435" fmla="*/ 5434941 w 5969001"/>
              <a:gd name="connsiteY2435" fmla="*/ 2549925 h 4481087"/>
              <a:gd name="connsiteX2436" fmla="*/ 5463977 w 5969001"/>
              <a:gd name="connsiteY2436" fmla="*/ 2554707 h 4481087"/>
              <a:gd name="connsiteX2437" fmla="*/ 5475073 w 5969001"/>
              <a:gd name="connsiteY2437" fmla="*/ 2561637 h 4481087"/>
              <a:gd name="connsiteX2438" fmla="*/ 5421928 w 5969001"/>
              <a:gd name="connsiteY2438" fmla="*/ 2561637 h 4481087"/>
              <a:gd name="connsiteX2439" fmla="*/ 5434941 w 5969001"/>
              <a:gd name="connsiteY2439" fmla="*/ 2549925 h 4481087"/>
              <a:gd name="connsiteX2440" fmla="*/ 3310035 w 5969001"/>
              <a:gd name="connsiteY2440" fmla="*/ 2535662 h 4481087"/>
              <a:gd name="connsiteX2441" fmla="*/ 3307439 w 5969001"/>
              <a:gd name="connsiteY2441" fmla="*/ 2535757 h 4481087"/>
              <a:gd name="connsiteX2442" fmla="*/ 3304344 w 5969001"/>
              <a:gd name="connsiteY2442" fmla="*/ 2536231 h 4481087"/>
              <a:gd name="connsiteX2443" fmla="*/ 3310604 w 5969001"/>
              <a:gd name="connsiteY2443" fmla="*/ 2537323 h 4481087"/>
              <a:gd name="connsiteX2444" fmla="*/ 1033279 w 5969001"/>
              <a:gd name="connsiteY2444" fmla="*/ 2527992 h 4481087"/>
              <a:gd name="connsiteX2445" fmla="*/ 1096358 w 5969001"/>
              <a:gd name="connsiteY2445" fmla="*/ 2536392 h 4481087"/>
              <a:gd name="connsiteX2446" fmla="*/ 1041703 w 5969001"/>
              <a:gd name="connsiteY2446" fmla="*/ 2555781 h 4481087"/>
              <a:gd name="connsiteX2447" fmla="*/ 1014245 w 5969001"/>
              <a:gd name="connsiteY2447" fmla="*/ 2532488 h 4481087"/>
              <a:gd name="connsiteX2448" fmla="*/ 1033279 w 5969001"/>
              <a:gd name="connsiteY2448" fmla="*/ 2527992 h 4481087"/>
              <a:gd name="connsiteX2449" fmla="*/ 5667747 w 5969001"/>
              <a:gd name="connsiteY2449" fmla="*/ 2527542 h 4481087"/>
              <a:gd name="connsiteX2450" fmla="*/ 5722662 w 5969001"/>
              <a:gd name="connsiteY2450" fmla="*/ 2530405 h 4481087"/>
              <a:gd name="connsiteX2451" fmla="*/ 5722402 w 5969001"/>
              <a:gd name="connsiteY2451" fmla="*/ 2530405 h 4481087"/>
              <a:gd name="connsiteX2452" fmla="*/ 5695204 w 5969001"/>
              <a:gd name="connsiteY2452" fmla="*/ 2559425 h 4481087"/>
              <a:gd name="connsiteX2453" fmla="*/ 5667747 w 5969001"/>
              <a:gd name="connsiteY2453" fmla="*/ 2527542 h 4481087"/>
              <a:gd name="connsiteX2454" fmla="*/ 5161926 w 5969001"/>
              <a:gd name="connsiteY2454" fmla="*/ 2527282 h 4481087"/>
              <a:gd name="connsiteX2455" fmla="*/ 5161405 w 5969001"/>
              <a:gd name="connsiteY2455" fmla="*/ 2527542 h 4481087"/>
              <a:gd name="connsiteX2456" fmla="*/ 5161926 w 5969001"/>
              <a:gd name="connsiteY2456" fmla="*/ 2527577 h 4481087"/>
              <a:gd name="connsiteX2457" fmla="*/ 5161926 w 5969001"/>
              <a:gd name="connsiteY2457" fmla="*/ 2544720 h 4481087"/>
              <a:gd name="connsiteX2458" fmla="*/ 5199111 w 5969001"/>
              <a:gd name="connsiteY2458" fmla="*/ 2530062 h 4481087"/>
              <a:gd name="connsiteX2459" fmla="*/ 5161926 w 5969001"/>
              <a:gd name="connsiteY2459" fmla="*/ 2527577 h 4481087"/>
              <a:gd name="connsiteX2460" fmla="*/ 5408265 w 5969001"/>
              <a:gd name="connsiteY2460" fmla="*/ 2526762 h 4481087"/>
              <a:gd name="connsiteX2461" fmla="*/ 5449126 w 5969001"/>
              <a:gd name="connsiteY2461" fmla="*/ 2526762 h 4481087"/>
              <a:gd name="connsiteX2462" fmla="*/ 5449126 w 5969001"/>
              <a:gd name="connsiteY2462" fmla="*/ 2538343 h 4481087"/>
              <a:gd name="connsiteX2463" fmla="*/ 5408265 w 5969001"/>
              <a:gd name="connsiteY2463" fmla="*/ 2526762 h 4481087"/>
              <a:gd name="connsiteX2464" fmla="*/ 3291061 w 5969001"/>
              <a:gd name="connsiteY2464" fmla="*/ 2526429 h 4481087"/>
              <a:gd name="connsiteX2465" fmla="*/ 3290258 w 5969001"/>
              <a:gd name="connsiteY2465" fmla="*/ 2530150 h 4481087"/>
              <a:gd name="connsiteX2466" fmla="*/ 3293261 w 5969001"/>
              <a:gd name="connsiteY2466" fmla="*/ 2532375 h 4481087"/>
              <a:gd name="connsiteX2467" fmla="*/ 3304430 w 5969001"/>
              <a:gd name="connsiteY2467" fmla="*/ 2531609 h 4481087"/>
              <a:gd name="connsiteX2468" fmla="*/ 3308329 w 5969001"/>
              <a:gd name="connsiteY2468" fmla="*/ 2530681 h 4481087"/>
              <a:gd name="connsiteX2469" fmla="*/ 3308090 w 5969001"/>
              <a:gd name="connsiteY2469" fmla="*/ 2529983 h 4481087"/>
              <a:gd name="connsiteX2470" fmla="*/ 3299501 w 5969001"/>
              <a:gd name="connsiteY2470" fmla="*/ 2526951 h 4481087"/>
              <a:gd name="connsiteX2471" fmla="*/ 3298963 w 5969001"/>
              <a:gd name="connsiteY2471" fmla="*/ 2526925 h 4481087"/>
              <a:gd name="connsiteX2472" fmla="*/ 5285994 w 5969001"/>
              <a:gd name="connsiteY2472" fmla="*/ 2505486 h 4481087"/>
              <a:gd name="connsiteX2473" fmla="*/ 5308405 w 5969001"/>
              <a:gd name="connsiteY2473" fmla="*/ 2519490 h 4481087"/>
              <a:gd name="connsiteX2474" fmla="*/ 5257312 w 5969001"/>
              <a:gd name="connsiteY2474" fmla="*/ 2568534 h 4481087"/>
              <a:gd name="connsiteX2475" fmla="*/ 5282005 w 5969001"/>
              <a:gd name="connsiteY2475" fmla="*/ 2536294 h 4481087"/>
              <a:gd name="connsiteX2476" fmla="*/ 5284505 w 5969001"/>
              <a:gd name="connsiteY2476" fmla="*/ 2505886 h 4481087"/>
              <a:gd name="connsiteX2477" fmla="*/ 5487477 w 5969001"/>
              <a:gd name="connsiteY2477" fmla="*/ 2494749 h 4481087"/>
              <a:gd name="connsiteX2478" fmla="*/ 5490247 w 5969001"/>
              <a:gd name="connsiteY2478" fmla="*/ 2494749 h 4481087"/>
              <a:gd name="connsiteX2479" fmla="*/ 5489987 w 5969001"/>
              <a:gd name="connsiteY2479" fmla="*/ 2495530 h 4481087"/>
              <a:gd name="connsiteX2480" fmla="*/ 3546449 w 5969001"/>
              <a:gd name="connsiteY2480" fmla="*/ 2485718 h 4481087"/>
              <a:gd name="connsiteX2481" fmla="*/ 3535479 w 5969001"/>
              <a:gd name="connsiteY2481" fmla="*/ 2487559 h 4481087"/>
              <a:gd name="connsiteX2482" fmla="*/ 3530063 w 5969001"/>
              <a:gd name="connsiteY2482" fmla="*/ 2490773 h 4481087"/>
              <a:gd name="connsiteX2483" fmla="*/ 3537965 w 5969001"/>
              <a:gd name="connsiteY2483" fmla="*/ 2489415 h 4481087"/>
              <a:gd name="connsiteX2484" fmla="*/ 3543871 w 5969001"/>
              <a:gd name="connsiteY2484" fmla="*/ 2488137 h 4481087"/>
              <a:gd name="connsiteX2485" fmla="*/ 4572820 w 5969001"/>
              <a:gd name="connsiteY2485" fmla="*/ 2475230 h 4481087"/>
              <a:gd name="connsiteX2486" fmla="*/ 4572823 w 5969001"/>
              <a:gd name="connsiteY2486" fmla="*/ 2475233 h 4481087"/>
              <a:gd name="connsiteX2487" fmla="*/ 4559552 w 5969001"/>
              <a:gd name="connsiteY2487" fmla="*/ 2475364 h 4481087"/>
              <a:gd name="connsiteX2488" fmla="*/ 4551334 w 5969001"/>
              <a:gd name="connsiteY2488" fmla="*/ 2482420 h 4481087"/>
              <a:gd name="connsiteX2489" fmla="*/ 4548689 w 5969001"/>
              <a:gd name="connsiteY2489" fmla="*/ 2489485 h 4481087"/>
              <a:gd name="connsiteX2490" fmla="*/ 4571649 w 5969001"/>
              <a:gd name="connsiteY2490" fmla="*/ 2488003 h 4481087"/>
              <a:gd name="connsiteX2491" fmla="*/ 4580661 w 5969001"/>
              <a:gd name="connsiteY2491" fmla="*/ 2484697 h 4481087"/>
              <a:gd name="connsiteX2492" fmla="*/ 4572823 w 5969001"/>
              <a:gd name="connsiteY2492" fmla="*/ 2475233 h 4481087"/>
              <a:gd name="connsiteX2493" fmla="*/ 4573211 w 5969001"/>
              <a:gd name="connsiteY2493" fmla="*/ 2475230 h 4481087"/>
              <a:gd name="connsiteX2494" fmla="*/ 5394210 w 5969001"/>
              <a:gd name="connsiteY2494" fmla="*/ 2465730 h 4481087"/>
              <a:gd name="connsiteX2495" fmla="*/ 5487477 w 5969001"/>
              <a:gd name="connsiteY2495" fmla="*/ 2494749 h 4481087"/>
              <a:gd name="connsiteX2496" fmla="*/ 5421928 w 5969001"/>
              <a:gd name="connsiteY2496" fmla="*/ 2494749 h 4481087"/>
              <a:gd name="connsiteX2497" fmla="*/ 5394210 w 5969001"/>
              <a:gd name="connsiteY2497" fmla="*/ 2465730 h 4481087"/>
              <a:gd name="connsiteX2498" fmla="*/ 671479 w 5969001"/>
              <a:gd name="connsiteY2498" fmla="*/ 2462737 h 4481087"/>
              <a:gd name="connsiteX2499" fmla="*/ 671479 w 5969001"/>
              <a:gd name="connsiteY2499" fmla="*/ 2497613 h 4481087"/>
              <a:gd name="connsiteX2500" fmla="*/ 644021 w 5969001"/>
              <a:gd name="connsiteY2500" fmla="*/ 2493839 h 4481087"/>
              <a:gd name="connsiteX2501" fmla="*/ 630227 w 5969001"/>
              <a:gd name="connsiteY2501" fmla="*/ 2497613 h 4481087"/>
              <a:gd name="connsiteX2502" fmla="*/ 671479 w 5969001"/>
              <a:gd name="connsiteY2502" fmla="*/ 2462737 h 4481087"/>
              <a:gd name="connsiteX2503" fmla="*/ 3547646 w 5969001"/>
              <a:gd name="connsiteY2503" fmla="*/ 2452456 h 4481087"/>
              <a:gd name="connsiteX2504" fmla="*/ 3563109 w 5969001"/>
              <a:gd name="connsiteY2504" fmla="*/ 2468834 h 4481087"/>
              <a:gd name="connsiteX2505" fmla="*/ 3564338 w 5969001"/>
              <a:gd name="connsiteY2505" fmla="*/ 2468604 h 4481087"/>
              <a:gd name="connsiteX2506" fmla="*/ 3565574 w 5969001"/>
              <a:gd name="connsiteY2506" fmla="*/ 2466208 h 4481087"/>
              <a:gd name="connsiteX2507" fmla="*/ 3564665 w 5969001"/>
              <a:gd name="connsiteY2507" fmla="*/ 2466510 h 4481087"/>
              <a:gd name="connsiteX2508" fmla="*/ 3547646 w 5969001"/>
              <a:gd name="connsiteY2508" fmla="*/ 2452456 h 4481087"/>
              <a:gd name="connsiteX2509" fmla="*/ 5161405 w 5969001"/>
              <a:gd name="connsiteY2509" fmla="*/ 2443217 h 4481087"/>
              <a:gd name="connsiteX2510" fmla="*/ 5162576 w 5969001"/>
              <a:gd name="connsiteY2510" fmla="*/ 2443477 h 4481087"/>
              <a:gd name="connsiteX2511" fmla="*/ 5148912 w 5969001"/>
              <a:gd name="connsiteY2511" fmla="*/ 2460915 h 4481087"/>
              <a:gd name="connsiteX2512" fmla="*/ 5161405 w 5969001"/>
              <a:gd name="connsiteY2512" fmla="*/ 2443217 h 4481087"/>
              <a:gd name="connsiteX2513" fmla="*/ 3614639 w 5969001"/>
              <a:gd name="connsiteY2513" fmla="*/ 2442107 h 4481087"/>
              <a:gd name="connsiteX2514" fmla="*/ 3605372 w 5969001"/>
              <a:gd name="connsiteY2514" fmla="*/ 2444437 h 4481087"/>
              <a:gd name="connsiteX2515" fmla="*/ 3605659 w 5969001"/>
              <a:gd name="connsiteY2515" fmla="*/ 2444704 h 4481087"/>
              <a:gd name="connsiteX2516" fmla="*/ 3615053 w 5969001"/>
              <a:gd name="connsiteY2516" fmla="*/ 2446340 h 4481087"/>
              <a:gd name="connsiteX2517" fmla="*/ 3362824 w 5969001"/>
              <a:gd name="connsiteY2517" fmla="*/ 2439458 h 4481087"/>
              <a:gd name="connsiteX2518" fmla="*/ 3362459 w 5969001"/>
              <a:gd name="connsiteY2518" fmla="*/ 2439701 h 4481087"/>
              <a:gd name="connsiteX2519" fmla="*/ 3341648 w 5969001"/>
              <a:gd name="connsiteY2519" fmla="*/ 2445560 h 4481087"/>
              <a:gd name="connsiteX2520" fmla="*/ 3360382 w 5969001"/>
              <a:gd name="connsiteY2520" fmla="*/ 2445998 h 4481087"/>
              <a:gd name="connsiteX2521" fmla="*/ 3360011 w 5969001"/>
              <a:gd name="connsiteY2521" fmla="*/ 2442681 h 4481087"/>
              <a:gd name="connsiteX2522" fmla="*/ 3185452 w 5969001"/>
              <a:gd name="connsiteY2522" fmla="*/ 2431136 h 4481087"/>
              <a:gd name="connsiteX2523" fmla="*/ 3135648 w 5969001"/>
              <a:gd name="connsiteY2523" fmla="*/ 2447252 h 4481087"/>
              <a:gd name="connsiteX2524" fmla="*/ 3135258 w 5969001"/>
              <a:gd name="connsiteY2524" fmla="*/ 2447252 h 4481087"/>
              <a:gd name="connsiteX2525" fmla="*/ 3125139 w 5969001"/>
              <a:gd name="connsiteY2525" fmla="*/ 2445363 h 4481087"/>
              <a:gd name="connsiteX2526" fmla="*/ 3122637 w 5969001"/>
              <a:gd name="connsiteY2526" fmla="*/ 2449204 h 4481087"/>
              <a:gd name="connsiteX2527" fmla="*/ 3190305 w 5969001"/>
              <a:gd name="connsiteY2527" fmla="*/ 2438533 h 4481087"/>
              <a:gd name="connsiteX2528" fmla="*/ 3187493 w 5969001"/>
              <a:gd name="connsiteY2528" fmla="*/ 2431961 h 4481087"/>
              <a:gd name="connsiteX2529" fmla="*/ 3145560 w 5969001"/>
              <a:gd name="connsiteY2529" fmla="*/ 2425690 h 4481087"/>
              <a:gd name="connsiteX2530" fmla="*/ 3135650 w 5969001"/>
              <a:gd name="connsiteY2530" fmla="*/ 2427862 h 4481087"/>
              <a:gd name="connsiteX2531" fmla="*/ 3140834 w 5969001"/>
              <a:gd name="connsiteY2531" fmla="*/ 2428477 h 4481087"/>
              <a:gd name="connsiteX2532" fmla="*/ 3601259 w 5969001"/>
              <a:gd name="connsiteY2532" fmla="*/ 2423047 h 4481087"/>
              <a:gd name="connsiteX2533" fmla="*/ 3594511 w 5969001"/>
              <a:gd name="connsiteY2533" fmla="*/ 2425766 h 4481087"/>
              <a:gd name="connsiteX2534" fmla="*/ 3596748 w 5969001"/>
              <a:gd name="connsiteY2534" fmla="*/ 2426378 h 4481087"/>
              <a:gd name="connsiteX2535" fmla="*/ 3386168 w 5969001"/>
              <a:gd name="connsiteY2535" fmla="*/ 2421903 h 4481087"/>
              <a:gd name="connsiteX2536" fmla="*/ 3374674 w 5969001"/>
              <a:gd name="connsiteY2536" fmla="*/ 2431572 h 4481087"/>
              <a:gd name="connsiteX2537" fmla="*/ 3371582 w 5969001"/>
              <a:gd name="connsiteY2537" fmla="*/ 2433630 h 4481087"/>
              <a:gd name="connsiteX2538" fmla="*/ 3382874 w 5969001"/>
              <a:gd name="connsiteY2538" fmla="*/ 2431736 h 4481087"/>
              <a:gd name="connsiteX2539" fmla="*/ 3392381 w 5969001"/>
              <a:gd name="connsiteY2539" fmla="*/ 2431352 h 4481087"/>
              <a:gd name="connsiteX2540" fmla="*/ 3394789 w 5969001"/>
              <a:gd name="connsiteY2540" fmla="*/ 2429051 h 4481087"/>
              <a:gd name="connsiteX2541" fmla="*/ 3399996 w 5969001"/>
              <a:gd name="connsiteY2541" fmla="*/ 2423877 h 4481087"/>
              <a:gd name="connsiteX2542" fmla="*/ 3393552 w 5969001"/>
              <a:gd name="connsiteY2542" fmla="*/ 2422641 h 4481087"/>
              <a:gd name="connsiteX2543" fmla="*/ 3394804 w 5969001"/>
              <a:gd name="connsiteY2543" fmla="*/ 2414638 h 4481087"/>
              <a:gd name="connsiteX2544" fmla="*/ 3390085 w 5969001"/>
              <a:gd name="connsiteY2544" fmla="*/ 2418607 h 4481087"/>
              <a:gd name="connsiteX2545" fmla="*/ 3397082 w 5969001"/>
              <a:gd name="connsiteY2545" fmla="*/ 2418884 h 4481087"/>
              <a:gd name="connsiteX2546" fmla="*/ 3286082 w 5969001"/>
              <a:gd name="connsiteY2546" fmla="*/ 2407171 h 4481087"/>
              <a:gd name="connsiteX2547" fmla="*/ 3288125 w 5969001"/>
              <a:gd name="connsiteY2547" fmla="*/ 2416336 h 4481087"/>
              <a:gd name="connsiteX2548" fmla="*/ 3299744 w 5969001"/>
              <a:gd name="connsiteY2548" fmla="*/ 2415760 h 4481087"/>
              <a:gd name="connsiteX2549" fmla="*/ 3280716 w 5969001"/>
              <a:gd name="connsiteY2549" fmla="*/ 2424929 h 4481087"/>
              <a:gd name="connsiteX2550" fmla="*/ 3280470 w 5969001"/>
              <a:gd name="connsiteY2550" fmla="*/ 2425194 h 4481087"/>
              <a:gd name="connsiteX2551" fmla="*/ 3278927 w 5969001"/>
              <a:gd name="connsiteY2551" fmla="*/ 2431510 h 4481087"/>
              <a:gd name="connsiteX2552" fmla="*/ 3298390 w 5969001"/>
              <a:gd name="connsiteY2552" fmla="*/ 2434791 h 4481087"/>
              <a:gd name="connsiteX2553" fmla="*/ 3299354 w 5969001"/>
              <a:gd name="connsiteY2553" fmla="*/ 2434238 h 4481087"/>
              <a:gd name="connsiteX2554" fmla="*/ 3300499 w 5969001"/>
              <a:gd name="connsiteY2554" fmla="*/ 2434778 h 4481087"/>
              <a:gd name="connsiteX2555" fmla="*/ 3311457 w 5969001"/>
              <a:gd name="connsiteY2555" fmla="*/ 2421811 h 4481087"/>
              <a:gd name="connsiteX2556" fmla="*/ 3286082 w 5969001"/>
              <a:gd name="connsiteY2556" fmla="*/ 2407171 h 4481087"/>
              <a:gd name="connsiteX2557" fmla="*/ 5069470 w 5969001"/>
              <a:gd name="connsiteY2557" fmla="*/ 2382250 h 4481087"/>
              <a:gd name="connsiteX2558" fmla="*/ 5062615 w 5969001"/>
              <a:gd name="connsiteY2558" fmla="*/ 2389625 h 4481087"/>
              <a:gd name="connsiteX2559" fmla="*/ 5051380 w 5969001"/>
              <a:gd name="connsiteY2559" fmla="*/ 2401506 h 4481087"/>
              <a:gd name="connsiteX2560" fmla="*/ 5056829 w 5969001"/>
              <a:gd name="connsiteY2560" fmla="*/ 2403283 h 4481087"/>
              <a:gd name="connsiteX2561" fmla="*/ 5077732 w 5969001"/>
              <a:gd name="connsiteY2561" fmla="*/ 2410424 h 4481087"/>
              <a:gd name="connsiteX2562" fmla="*/ 5118723 w 5969001"/>
              <a:gd name="connsiteY2562" fmla="*/ 2406781 h 4481087"/>
              <a:gd name="connsiteX2563" fmla="*/ 5105059 w 5969001"/>
              <a:gd name="connsiteY2563" fmla="*/ 2389083 h 4481087"/>
              <a:gd name="connsiteX2564" fmla="*/ 5082742 w 5969001"/>
              <a:gd name="connsiteY2564" fmla="*/ 2382381 h 4481087"/>
              <a:gd name="connsiteX2565" fmla="*/ 5121585 w 5969001"/>
              <a:gd name="connsiteY2565" fmla="*/ 2373857 h 4481087"/>
              <a:gd name="connsiteX2566" fmla="*/ 5161405 w 5969001"/>
              <a:gd name="connsiteY2566" fmla="*/ 2376460 h 4481087"/>
              <a:gd name="connsiteX2567" fmla="*/ 5162576 w 5969001"/>
              <a:gd name="connsiteY2567" fmla="*/ 2376720 h 4481087"/>
              <a:gd name="connsiteX2568" fmla="*/ 5148912 w 5969001"/>
              <a:gd name="connsiteY2568" fmla="*/ 2391295 h 4481087"/>
              <a:gd name="connsiteX2569" fmla="*/ 5121585 w 5969001"/>
              <a:gd name="connsiteY2569" fmla="*/ 2373857 h 4481087"/>
              <a:gd name="connsiteX2570" fmla="*/ 5557766 w 5969001"/>
              <a:gd name="connsiteY2570" fmla="*/ 2300167 h 4481087"/>
              <a:gd name="connsiteX2571" fmla="*/ 5558697 w 5969001"/>
              <a:gd name="connsiteY2571" fmla="*/ 2300203 h 4481087"/>
              <a:gd name="connsiteX2572" fmla="*/ 5558436 w 5969001"/>
              <a:gd name="connsiteY2572" fmla="*/ 2300983 h 4481087"/>
              <a:gd name="connsiteX2573" fmla="*/ 5517575 w 5969001"/>
              <a:gd name="connsiteY2573" fmla="*/ 2279772 h 4481087"/>
              <a:gd name="connsiteX2574" fmla="*/ 5549083 w 5969001"/>
              <a:gd name="connsiteY2574" fmla="*/ 2289597 h 4481087"/>
              <a:gd name="connsiteX2575" fmla="*/ 5557766 w 5969001"/>
              <a:gd name="connsiteY2575" fmla="*/ 2300167 h 4481087"/>
              <a:gd name="connsiteX2576" fmla="*/ 5529561 w 5969001"/>
              <a:gd name="connsiteY2576" fmla="*/ 2299097 h 4481087"/>
              <a:gd name="connsiteX2577" fmla="*/ 5517575 w 5969001"/>
              <a:gd name="connsiteY2577" fmla="*/ 2279772 h 4481087"/>
              <a:gd name="connsiteX2578" fmla="*/ 5242087 w 5969001"/>
              <a:gd name="connsiteY2578" fmla="*/ 2276649 h 4481087"/>
              <a:gd name="connsiteX2579" fmla="*/ 5233530 w 5969001"/>
              <a:gd name="connsiteY2579" fmla="*/ 2287482 h 4481087"/>
              <a:gd name="connsiteX2580" fmla="*/ 5227722 w 5969001"/>
              <a:gd name="connsiteY2580" fmla="*/ 2288672 h 4481087"/>
              <a:gd name="connsiteX2581" fmla="*/ 5224436 w 5969001"/>
              <a:gd name="connsiteY2581" fmla="*/ 2278313 h 4481087"/>
              <a:gd name="connsiteX2582" fmla="*/ 5298173 w 5969001"/>
              <a:gd name="connsiteY2582" fmla="*/ 2239952 h 4481087"/>
              <a:gd name="connsiteX2583" fmla="*/ 5298173 w 5969001"/>
              <a:gd name="connsiteY2583" fmla="*/ 2240602 h 4481087"/>
              <a:gd name="connsiteX2584" fmla="*/ 5298173 w 5969001"/>
              <a:gd name="connsiteY2584" fmla="*/ 2269622 h 4481087"/>
              <a:gd name="connsiteX2585" fmla="*/ 5257312 w 5969001"/>
              <a:gd name="connsiteY2585" fmla="*/ 2258040 h 4481087"/>
              <a:gd name="connsiteX2586" fmla="*/ 5298173 w 5969001"/>
              <a:gd name="connsiteY2586" fmla="*/ 2239952 h 4481087"/>
              <a:gd name="connsiteX2587" fmla="*/ 862555 w 5969001"/>
              <a:gd name="connsiteY2587" fmla="*/ 2229785 h 4481087"/>
              <a:gd name="connsiteX2588" fmla="*/ 863162 w 5969001"/>
              <a:gd name="connsiteY2588" fmla="*/ 2229932 h 4481087"/>
              <a:gd name="connsiteX2589" fmla="*/ 863162 w 5969001"/>
              <a:gd name="connsiteY2589" fmla="*/ 2230453 h 4481087"/>
              <a:gd name="connsiteX2590" fmla="*/ 5052355 w 5969001"/>
              <a:gd name="connsiteY2590" fmla="*/ 2193235 h 4481087"/>
              <a:gd name="connsiteX2591" fmla="*/ 5038301 w 5969001"/>
              <a:gd name="connsiteY2591" fmla="*/ 2231233 h 4481087"/>
              <a:gd name="connsiteX2592" fmla="*/ 5038821 w 5969001"/>
              <a:gd name="connsiteY2592" fmla="*/ 2230973 h 4481087"/>
              <a:gd name="connsiteX2593" fmla="*/ 5052503 w 5969001"/>
              <a:gd name="connsiteY2593" fmla="*/ 2231925 h 4481087"/>
              <a:gd name="connsiteX2594" fmla="*/ 5059757 w 5969001"/>
              <a:gd name="connsiteY2594" fmla="*/ 2229721 h 4481087"/>
              <a:gd name="connsiteX2595" fmla="*/ 5064979 w 5969001"/>
              <a:gd name="connsiteY2595" fmla="*/ 2218611 h 4481087"/>
              <a:gd name="connsiteX2596" fmla="*/ 5083521 w 5969001"/>
              <a:gd name="connsiteY2596" fmla="*/ 2232636 h 4481087"/>
              <a:gd name="connsiteX2597" fmla="*/ 5103676 w 5969001"/>
              <a:gd name="connsiteY2597" fmla="*/ 2225881 h 4481087"/>
              <a:gd name="connsiteX2598" fmla="*/ 5107010 w 5969001"/>
              <a:gd name="connsiteY2598" fmla="*/ 2213535 h 4481087"/>
              <a:gd name="connsiteX2599" fmla="*/ 5066019 w 5969001"/>
              <a:gd name="connsiteY2599" fmla="*/ 2213535 h 4481087"/>
              <a:gd name="connsiteX2600" fmla="*/ 5107010 w 5969001"/>
              <a:gd name="connsiteY2600" fmla="*/ 2193235 h 4481087"/>
              <a:gd name="connsiteX2601" fmla="*/ 849369 w 5969001"/>
              <a:gd name="connsiteY2601" fmla="*/ 2190893 h 4481087"/>
              <a:gd name="connsiteX2602" fmla="*/ 853413 w 5969001"/>
              <a:gd name="connsiteY2602" fmla="*/ 2219733 h 4481087"/>
              <a:gd name="connsiteX2603" fmla="*/ 862555 w 5969001"/>
              <a:gd name="connsiteY2603" fmla="*/ 2229785 h 4481087"/>
              <a:gd name="connsiteX2604" fmla="*/ 838553 w 5969001"/>
              <a:gd name="connsiteY2604" fmla="*/ 2223960 h 4481087"/>
              <a:gd name="connsiteX2605" fmla="*/ 849369 w 5969001"/>
              <a:gd name="connsiteY2605" fmla="*/ 2190893 h 4481087"/>
              <a:gd name="connsiteX2606" fmla="*/ 5312097 w 5969001"/>
              <a:gd name="connsiteY2606" fmla="*/ 2181913 h 4481087"/>
              <a:gd name="connsiteX2607" fmla="*/ 5312097 w 5969001"/>
              <a:gd name="connsiteY2607" fmla="*/ 2182564 h 4481087"/>
              <a:gd name="connsiteX2608" fmla="*/ 5257312 w 5969001"/>
              <a:gd name="connsiteY2608" fmla="*/ 2194145 h 4481087"/>
              <a:gd name="connsiteX2609" fmla="*/ 5312097 w 5969001"/>
              <a:gd name="connsiteY2609" fmla="*/ 2181913 h 4481087"/>
              <a:gd name="connsiteX2610" fmla="*/ 5312097 w 5969001"/>
              <a:gd name="connsiteY2610" fmla="*/ 2144045 h 4481087"/>
              <a:gd name="connsiteX2611" fmla="*/ 5312097 w 5969001"/>
              <a:gd name="connsiteY2611" fmla="*/ 2144435 h 4481087"/>
              <a:gd name="connsiteX2612" fmla="*/ 5325110 w 5969001"/>
              <a:gd name="connsiteY2612" fmla="*/ 2167729 h 4481087"/>
              <a:gd name="connsiteX2613" fmla="*/ 5312097 w 5969001"/>
              <a:gd name="connsiteY2613" fmla="*/ 2144045 h 4481087"/>
              <a:gd name="connsiteX2614" fmla="*/ 5462529 w 5969001"/>
              <a:gd name="connsiteY2614" fmla="*/ 2134545 h 4481087"/>
              <a:gd name="connsiteX2615" fmla="*/ 5489987 w 5969001"/>
              <a:gd name="connsiteY2615" fmla="*/ 2170201 h 4481087"/>
              <a:gd name="connsiteX2616" fmla="*/ 5490247 w 5969001"/>
              <a:gd name="connsiteY2616" fmla="*/ 2169420 h 4481087"/>
              <a:gd name="connsiteX2617" fmla="*/ 5435462 w 5969001"/>
              <a:gd name="connsiteY2617" fmla="*/ 2154846 h 4481087"/>
              <a:gd name="connsiteX2618" fmla="*/ 5462529 w 5969001"/>
              <a:gd name="connsiteY2618" fmla="*/ 2134545 h 4481087"/>
              <a:gd name="connsiteX2619" fmla="*/ 644021 w 5969001"/>
              <a:gd name="connsiteY2619" fmla="*/ 2059460 h 4481087"/>
              <a:gd name="connsiteX2620" fmla="*/ 657685 w 5969001"/>
              <a:gd name="connsiteY2620" fmla="*/ 2090952 h 4481087"/>
              <a:gd name="connsiteX2621" fmla="*/ 657685 w 5969001"/>
              <a:gd name="connsiteY2621" fmla="*/ 2090431 h 4481087"/>
              <a:gd name="connsiteX2622" fmla="*/ 644021 w 5969001"/>
              <a:gd name="connsiteY2622" fmla="*/ 2059460 h 4481087"/>
              <a:gd name="connsiteX2623" fmla="*/ 479665 w 5969001"/>
              <a:gd name="connsiteY2623" fmla="*/ 2056207 h 4481087"/>
              <a:gd name="connsiteX2624" fmla="*/ 534450 w 5969001"/>
              <a:gd name="connsiteY2624" fmla="*/ 2075596 h 4481087"/>
              <a:gd name="connsiteX2625" fmla="*/ 507383 w 5969001"/>
              <a:gd name="connsiteY2625" fmla="*/ 2102794 h 4481087"/>
              <a:gd name="connsiteX2626" fmla="*/ 479665 w 5969001"/>
              <a:gd name="connsiteY2626" fmla="*/ 2056207 h 4481087"/>
              <a:gd name="connsiteX2627" fmla="*/ 5107104 w 5969001"/>
              <a:gd name="connsiteY2627" fmla="*/ 2040050 h 4481087"/>
              <a:gd name="connsiteX2628" fmla="*/ 5131119 w 5969001"/>
              <a:gd name="connsiteY2628" fmla="*/ 2044382 h 4481087"/>
              <a:gd name="connsiteX2629" fmla="*/ 5120414 w 5969001"/>
              <a:gd name="connsiteY2629" fmla="*/ 2068959 h 4481087"/>
              <a:gd name="connsiteX2630" fmla="*/ 5116296 w 5969001"/>
              <a:gd name="connsiteY2630" fmla="*/ 2047548 h 4481087"/>
              <a:gd name="connsiteX2631" fmla="*/ 5106490 w 5969001"/>
              <a:gd name="connsiteY2631" fmla="*/ 2039549 h 4481087"/>
              <a:gd name="connsiteX2632" fmla="*/ 5107104 w 5969001"/>
              <a:gd name="connsiteY2632" fmla="*/ 2040050 h 4481087"/>
              <a:gd name="connsiteX2633" fmla="*/ 5106490 w 5969001"/>
              <a:gd name="connsiteY2633" fmla="*/ 2039940 h 4481087"/>
              <a:gd name="connsiteX2634" fmla="*/ 745345 w 5969001"/>
              <a:gd name="connsiteY2634" fmla="*/ 2028228 h 4481087"/>
              <a:gd name="connsiteX2635" fmla="*/ 753920 w 5969001"/>
              <a:gd name="connsiteY2635" fmla="*/ 2028415 h 4481087"/>
              <a:gd name="connsiteX2636" fmla="*/ 754517 w 5969001"/>
              <a:gd name="connsiteY2636" fmla="*/ 2054336 h 4481087"/>
              <a:gd name="connsiteX2637" fmla="*/ 738659 w 5969001"/>
              <a:gd name="connsiteY2637" fmla="*/ 2052715 h 4481087"/>
              <a:gd name="connsiteX2638" fmla="*/ 648185 w 5969001"/>
              <a:gd name="connsiteY2638" fmla="*/ 2048268 h 4481087"/>
              <a:gd name="connsiteX2639" fmla="*/ 662109 w 5969001"/>
              <a:gd name="connsiteY2639" fmla="*/ 2032913 h 4481087"/>
              <a:gd name="connsiteX2640" fmla="*/ 745345 w 5969001"/>
              <a:gd name="connsiteY2640" fmla="*/ 2028228 h 4481087"/>
              <a:gd name="connsiteX2641" fmla="*/ 890750 w 5969001"/>
              <a:gd name="connsiteY2641" fmla="*/ 1970970 h 4481087"/>
              <a:gd name="connsiteX2642" fmla="*/ 863683 w 5969001"/>
              <a:gd name="connsiteY2642" fmla="*/ 1998038 h 4481087"/>
              <a:gd name="connsiteX2643" fmla="*/ 904674 w 5969001"/>
              <a:gd name="connsiteY2643" fmla="*/ 1998038 h 4481087"/>
              <a:gd name="connsiteX2644" fmla="*/ 863683 w 5969001"/>
              <a:gd name="connsiteY2644" fmla="*/ 2025105 h 4481087"/>
              <a:gd name="connsiteX2645" fmla="*/ 918338 w 5969001"/>
              <a:gd name="connsiteY2645" fmla="*/ 2025105 h 4481087"/>
              <a:gd name="connsiteX2646" fmla="*/ 931351 w 5969001"/>
              <a:gd name="connsiteY2646" fmla="*/ 1974744 h 4481087"/>
              <a:gd name="connsiteX2647" fmla="*/ 931872 w 5969001"/>
              <a:gd name="connsiteY2647" fmla="*/ 1974744 h 4481087"/>
              <a:gd name="connsiteX2648" fmla="*/ 890750 w 5969001"/>
              <a:gd name="connsiteY2648" fmla="*/ 1970970 h 4481087"/>
              <a:gd name="connsiteX2649" fmla="*/ 671479 w 5969001"/>
              <a:gd name="connsiteY2649" fmla="*/ 1923472 h 4481087"/>
              <a:gd name="connsiteX2650" fmla="*/ 712340 w 5969001"/>
              <a:gd name="connsiteY2650" fmla="*/ 1939088 h 4481087"/>
              <a:gd name="connsiteX2651" fmla="*/ 671479 w 5969001"/>
              <a:gd name="connsiteY2651" fmla="*/ 1963162 h 4481087"/>
              <a:gd name="connsiteX2652" fmla="*/ 671479 w 5969001"/>
              <a:gd name="connsiteY2652" fmla="*/ 1962512 h 4481087"/>
              <a:gd name="connsiteX2653" fmla="*/ 671479 w 5969001"/>
              <a:gd name="connsiteY2653" fmla="*/ 1923472 h 4481087"/>
              <a:gd name="connsiteX2654" fmla="*/ 794453 w 5969001"/>
              <a:gd name="connsiteY2654" fmla="*/ 1893672 h 4481087"/>
              <a:gd name="connsiteX2655" fmla="*/ 794453 w 5969001"/>
              <a:gd name="connsiteY2655" fmla="*/ 1913062 h 4481087"/>
              <a:gd name="connsiteX2656" fmla="*/ 794453 w 5969001"/>
              <a:gd name="connsiteY2656" fmla="*/ 1893672 h 4481087"/>
              <a:gd name="connsiteX2657" fmla="*/ 411216 w 5969001"/>
              <a:gd name="connsiteY2657" fmla="*/ 1881830 h 4481087"/>
              <a:gd name="connsiteX2658" fmla="*/ 452337 w 5969001"/>
              <a:gd name="connsiteY2658" fmla="*/ 1908898 h 4481087"/>
              <a:gd name="connsiteX2659" fmla="*/ 411216 w 5969001"/>
              <a:gd name="connsiteY2659" fmla="*/ 1881830 h 4481087"/>
              <a:gd name="connsiteX2660" fmla="*/ 5298173 w 5969001"/>
              <a:gd name="connsiteY2660" fmla="*/ 1839147 h 4481087"/>
              <a:gd name="connsiteX2661" fmla="*/ 5325630 w 5969001"/>
              <a:gd name="connsiteY2661" fmla="*/ 1842009 h 4481087"/>
              <a:gd name="connsiteX2662" fmla="*/ 5339425 w 5969001"/>
              <a:gd name="connsiteY2662" fmla="*/ 1839147 h 4481087"/>
              <a:gd name="connsiteX2663" fmla="*/ 5298173 w 5969001"/>
              <a:gd name="connsiteY2663" fmla="*/ 1865173 h 4481087"/>
              <a:gd name="connsiteX2664" fmla="*/ 5298173 w 5969001"/>
              <a:gd name="connsiteY2664" fmla="*/ 1839147 h 4481087"/>
              <a:gd name="connsiteX2665" fmla="*/ 4928600 w 5969001"/>
              <a:gd name="connsiteY2665" fmla="*/ 1795943 h 4481087"/>
              <a:gd name="connsiteX2666" fmla="*/ 4956058 w 5969001"/>
              <a:gd name="connsiteY2666" fmla="*/ 1813381 h 4481087"/>
              <a:gd name="connsiteX2667" fmla="*/ 4873945 w 5969001"/>
              <a:gd name="connsiteY2667" fmla="*/ 1810387 h 4481087"/>
              <a:gd name="connsiteX2668" fmla="*/ 4928600 w 5969001"/>
              <a:gd name="connsiteY2668" fmla="*/ 1795943 h 4481087"/>
              <a:gd name="connsiteX2669" fmla="*/ 4881568 w 5969001"/>
              <a:gd name="connsiteY2669" fmla="*/ 1765726 h 4481087"/>
              <a:gd name="connsiteX2670" fmla="*/ 4885495 w 5969001"/>
              <a:gd name="connsiteY2670" fmla="*/ 1772742 h 4481087"/>
              <a:gd name="connsiteX2671" fmla="*/ 4887478 w 5969001"/>
              <a:gd name="connsiteY2671" fmla="*/ 1767054 h 4481087"/>
              <a:gd name="connsiteX2672" fmla="*/ 5259201 w 5969001"/>
              <a:gd name="connsiteY2672" fmla="*/ 1763014 h 4481087"/>
              <a:gd name="connsiteX2673" fmla="*/ 5257378 w 5969001"/>
              <a:gd name="connsiteY2673" fmla="*/ 1763947 h 4481087"/>
              <a:gd name="connsiteX2674" fmla="*/ 5257311 w 5969001"/>
              <a:gd name="connsiteY2674" fmla="*/ 1763931 h 4481087"/>
              <a:gd name="connsiteX2675" fmla="*/ 5259201 w 5969001"/>
              <a:gd name="connsiteY2675" fmla="*/ 1763014 h 4481087"/>
              <a:gd name="connsiteX2676" fmla="*/ 820480 w 5969001"/>
              <a:gd name="connsiteY2676" fmla="*/ 1761849 h 4481087"/>
              <a:gd name="connsiteX2677" fmla="*/ 847937 w 5969001"/>
              <a:gd name="connsiteY2677" fmla="*/ 1785012 h 4481087"/>
              <a:gd name="connsiteX2678" fmla="*/ 808247 w 5969001"/>
              <a:gd name="connsiteY2678" fmla="*/ 1781239 h 4481087"/>
              <a:gd name="connsiteX2679" fmla="*/ 807466 w 5969001"/>
              <a:gd name="connsiteY2679" fmla="*/ 1781239 h 4481087"/>
              <a:gd name="connsiteX2680" fmla="*/ 820480 w 5969001"/>
              <a:gd name="connsiteY2680" fmla="*/ 1761849 h 4481087"/>
              <a:gd name="connsiteX2681" fmla="*/ 5312097 w 5969001"/>
              <a:gd name="connsiteY2681" fmla="*/ 1760677 h 4481087"/>
              <a:gd name="connsiteX2682" fmla="*/ 5312097 w 5969001"/>
              <a:gd name="connsiteY2682" fmla="*/ 1761068 h 4481087"/>
              <a:gd name="connsiteX2683" fmla="*/ 5312097 w 5969001"/>
              <a:gd name="connsiteY2683" fmla="*/ 1772649 h 4481087"/>
              <a:gd name="connsiteX2684" fmla="*/ 5202526 w 5969001"/>
              <a:gd name="connsiteY2684" fmla="*/ 1775512 h 4481087"/>
              <a:gd name="connsiteX2685" fmla="*/ 5251537 w 5969001"/>
              <a:gd name="connsiteY2685" fmla="*/ 1766940 h 4481087"/>
              <a:gd name="connsiteX2686" fmla="*/ 5257378 w 5969001"/>
              <a:gd name="connsiteY2686" fmla="*/ 1763947 h 4481087"/>
              <a:gd name="connsiteX2687" fmla="*/ 5268233 w 5969001"/>
              <a:gd name="connsiteY2687" fmla="*/ 1766606 h 4481087"/>
              <a:gd name="connsiteX2688" fmla="*/ 5312097 w 5969001"/>
              <a:gd name="connsiteY2688" fmla="*/ 1760677 h 4481087"/>
              <a:gd name="connsiteX2689" fmla="*/ 4845091 w 5969001"/>
              <a:gd name="connsiteY2689" fmla="*/ 1759566 h 4481087"/>
              <a:gd name="connsiteX2690" fmla="*/ 4838836 w 5969001"/>
              <a:gd name="connsiteY2690" fmla="*/ 1765651 h 4481087"/>
              <a:gd name="connsiteX2691" fmla="*/ 4846357 w 5969001"/>
              <a:gd name="connsiteY2691" fmla="*/ 1787354 h 4481087"/>
              <a:gd name="connsiteX2692" fmla="*/ 4855206 w 5969001"/>
              <a:gd name="connsiteY2692" fmla="*/ 1782909 h 4481087"/>
              <a:gd name="connsiteX2693" fmla="*/ 4846878 w 5969001"/>
              <a:gd name="connsiteY2693" fmla="*/ 1783841 h 4481087"/>
              <a:gd name="connsiteX2694" fmla="*/ 4855679 w 5969001"/>
              <a:gd name="connsiteY2694" fmla="*/ 1764045 h 4481087"/>
              <a:gd name="connsiteX2695" fmla="*/ 5009543 w 5969001"/>
              <a:gd name="connsiteY2695" fmla="*/ 1755993 h 4481087"/>
              <a:gd name="connsiteX2696" fmla="*/ 4942785 w 5969001"/>
              <a:gd name="connsiteY2696" fmla="*/ 1777204 h 4481087"/>
              <a:gd name="connsiteX2697" fmla="*/ 4941224 w 5969001"/>
              <a:gd name="connsiteY2697" fmla="*/ 1777204 h 4481087"/>
              <a:gd name="connsiteX2698" fmla="*/ 5009543 w 5969001"/>
              <a:gd name="connsiteY2698" fmla="*/ 1755993 h 4481087"/>
              <a:gd name="connsiteX2699" fmla="*/ 4969870 w 5969001"/>
              <a:gd name="connsiteY2699" fmla="*/ 1725933 h 4481087"/>
              <a:gd name="connsiteX2700" fmla="*/ 5005589 w 5969001"/>
              <a:gd name="connsiteY2700" fmla="*/ 1727266 h 4481087"/>
              <a:gd name="connsiteX2701" fmla="*/ 5024637 w 5969001"/>
              <a:gd name="connsiteY2701" fmla="*/ 1734651 h 4481087"/>
              <a:gd name="connsiteX2702" fmla="*/ 4997179 w 5969001"/>
              <a:gd name="connsiteY2702" fmla="*/ 1746233 h 4481087"/>
              <a:gd name="connsiteX2703" fmla="*/ 4969851 w 5969001"/>
              <a:gd name="connsiteY2703" fmla="*/ 1752089 h 4481087"/>
              <a:gd name="connsiteX2704" fmla="*/ 4971224 w 5969001"/>
              <a:gd name="connsiteY2704" fmla="*/ 1735180 h 4481087"/>
              <a:gd name="connsiteX2705" fmla="*/ 4969851 w 5969001"/>
              <a:gd name="connsiteY2705" fmla="*/ 1725802 h 4481087"/>
              <a:gd name="connsiteX2706" fmla="*/ 4969870 w 5969001"/>
              <a:gd name="connsiteY2706" fmla="*/ 1725933 h 4481087"/>
              <a:gd name="connsiteX2707" fmla="*/ 4969851 w 5969001"/>
              <a:gd name="connsiteY2707" fmla="*/ 1725932 h 4481087"/>
              <a:gd name="connsiteX2708" fmla="*/ 3848221 w 5969001"/>
              <a:gd name="connsiteY2708" fmla="*/ 1723059 h 4481087"/>
              <a:gd name="connsiteX2709" fmla="*/ 3847990 w 5969001"/>
              <a:gd name="connsiteY2709" fmla="*/ 1723851 h 4481087"/>
              <a:gd name="connsiteX2710" fmla="*/ 3846463 w 5969001"/>
              <a:gd name="connsiteY2710" fmla="*/ 1723769 h 4481087"/>
              <a:gd name="connsiteX2711" fmla="*/ 3835509 w 5969001"/>
              <a:gd name="connsiteY2711" fmla="*/ 1734168 h 4481087"/>
              <a:gd name="connsiteX2712" fmla="*/ 3858644 w 5969001"/>
              <a:gd name="connsiteY2712" fmla="*/ 1738514 h 4481087"/>
              <a:gd name="connsiteX2713" fmla="*/ 3858500 w 5969001"/>
              <a:gd name="connsiteY2713" fmla="*/ 1737872 h 4481087"/>
              <a:gd name="connsiteX2714" fmla="*/ 3868073 w 5969001"/>
              <a:gd name="connsiteY2714" fmla="*/ 1725753 h 4481087"/>
              <a:gd name="connsiteX2715" fmla="*/ 5339425 w 5969001"/>
              <a:gd name="connsiteY2715" fmla="*/ 1714871 h 4481087"/>
              <a:gd name="connsiteX2716" fmla="*/ 5312097 w 5969001"/>
              <a:gd name="connsiteY2716" fmla="*/ 1743890 h 4481087"/>
              <a:gd name="connsiteX2717" fmla="*/ 5339425 w 5969001"/>
              <a:gd name="connsiteY2717" fmla="*/ 1714871 h 4481087"/>
              <a:gd name="connsiteX2718" fmla="*/ 4915066 w 5969001"/>
              <a:gd name="connsiteY2718" fmla="*/ 1714350 h 4481087"/>
              <a:gd name="connsiteX2719" fmla="*/ 4928079 w 5969001"/>
              <a:gd name="connsiteY2719" fmla="*/ 1720076 h 4481087"/>
              <a:gd name="connsiteX2720" fmla="*/ 4997700 w 5969001"/>
              <a:gd name="connsiteY2720" fmla="*/ 1717083 h 4481087"/>
              <a:gd name="connsiteX2721" fmla="*/ 4997179 w 5969001"/>
              <a:gd name="connsiteY2721" fmla="*/ 1717213 h 4481087"/>
              <a:gd name="connsiteX2722" fmla="*/ 4983385 w 5969001"/>
              <a:gd name="connsiteY2722" fmla="*/ 1717213 h 4481087"/>
              <a:gd name="connsiteX2723" fmla="*/ 4956058 w 5969001"/>
              <a:gd name="connsiteY2723" fmla="*/ 1725932 h 4481087"/>
              <a:gd name="connsiteX2724" fmla="*/ 4915066 w 5969001"/>
              <a:gd name="connsiteY2724" fmla="*/ 1714350 h 4481087"/>
              <a:gd name="connsiteX2725" fmla="*/ 3783679 w 5969001"/>
              <a:gd name="connsiteY2725" fmla="*/ 1713679 h 4481087"/>
              <a:gd name="connsiteX2726" fmla="*/ 3769714 w 5969001"/>
              <a:gd name="connsiteY2726" fmla="*/ 1715001 h 4481087"/>
              <a:gd name="connsiteX2727" fmla="*/ 3759065 w 5969001"/>
              <a:gd name="connsiteY2727" fmla="*/ 1716335 h 4481087"/>
              <a:gd name="connsiteX2728" fmla="*/ 3758385 w 5969001"/>
              <a:gd name="connsiteY2728" fmla="*/ 1718810 h 4481087"/>
              <a:gd name="connsiteX2729" fmla="*/ 3765357 w 5969001"/>
              <a:gd name="connsiteY2729" fmla="*/ 1730878 h 4481087"/>
              <a:gd name="connsiteX2730" fmla="*/ 3765923 w 5969001"/>
              <a:gd name="connsiteY2730" fmla="*/ 1730883 h 4481087"/>
              <a:gd name="connsiteX2731" fmla="*/ 3766867 w 5969001"/>
              <a:gd name="connsiteY2731" fmla="*/ 1730275 h 4481087"/>
              <a:gd name="connsiteX2732" fmla="*/ 3806086 w 5969001"/>
              <a:gd name="connsiteY2732" fmla="*/ 1714090 h 4481087"/>
              <a:gd name="connsiteX2733" fmla="*/ 3783679 w 5969001"/>
              <a:gd name="connsiteY2733" fmla="*/ 1713679 h 4481087"/>
              <a:gd name="connsiteX2734" fmla="*/ 4024967 w 5969001"/>
              <a:gd name="connsiteY2734" fmla="*/ 1711357 h 4481087"/>
              <a:gd name="connsiteX2735" fmla="*/ 3956648 w 5969001"/>
              <a:gd name="connsiteY2735" fmla="*/ 1719946 h 4481087"/>
              <a:gd name="connsiteX2736" fmla="*/ 4011303 w 5969001"/>
              <a:gd name="connsiteY2736" fmla="*/ 1728665 h 4481087"/>
              <a:gd name="connsiteX2737" fmla="*/ 4024967 w 5969001"/>
              <a:gd name="connsiteY2737" fmla="*/ 1711357 h 4481087"/>
              <a:gd name="connsiteX2738" fmla="*/ 4805495 w 5969001"/>
              <a:gd name="connsiteY2738" fmla="*/ 1697173 h 4481087"/>
              <a:gd name="connsiteX2739" fmla="*/ 4809794 w 5969001"/>
              <a:gd name="connsiteY2739" fmla="*/ 1733590 h 4481087"/>
              <a:gd name="connsiteX2740" fmla="*/ 4826745 w 5969001"/>
              <a:gd name="connsiteY2740" fmla="*/ 1736367 h 4481087"/>
              <a:gd name="connsiteX2741" fmla="*/ 4832803 w 5969001"/>
              <a:gd name="connsiteY2741" fmla="*/ 1736940 h 4481087"/>
              <a:gd name="connsiteX2742" fmla="*/ 4831878 w 5969001"/>
              <a:gd name="connsiteY2742" fmla="*/ 1731792 h 4481087"/>
              <a:gd name="connsiteX2743" fmla="*/ 4860151 w 5969001"/>
              <a:gd name="connsiteY2743" fmla="*/ 1720336 h 4481087"/>
              <a:gd name="connsiteX2744" fmla="*/ 4805495 w 5969001"/>
              <a:gd name="connsiteY2744" fmla="*/ 1697173 h 4481087"/>
              <a:gd name="connsiteX2745" fmla="*/ 5021599 w 5969001"/>
              <a:gd name="connsiteY2745" fmla="*/ 1691901 h 4481087"/>
              <a:gd name="connsiteX2746" fmla="*/ 5024637 w 5969001"/>
              <a:gd name="connsiteY2746" fmla="*/ 1711097 h 4481087"/>
              <a:gd name="connsiteX2747" fmla="*/ 4956058 w 5969001"/>
              <a:gd name="connsiteY2747" fmla="*/ 1714220 h 4481087"/>
              <a:gd name="connsiteX2748" fmla="*/ 4956058 w 5969001"/>
              <a:gd name="connsiteY2748" fmla="*/ 1713960 h 4481087"/>
              <a:gd name="connsiteX2749" fmla="*/ 5010713 w 5969001"/>
              <a:gd name="connsiteY2749" fmla="*/ 1693529 h 4481087"/>
              <a:gd name="connsiteX2750" fmla="*/ 5021599 w 5969001"/>
              <a:gd name="connsiteY2750" fmla="*/ 1691901 h 4481087"/>
              <a:gd name="connsiteX2751" fmla="*/ 5120414 w 5969001"/>
              <a:gd name="connsiteY2751" fmla="*/ 1681948 h 4481087"/>
              <a:gd name="connsiteX2752" fmla="*/ 5120414 w 5969001"/>
              <a:gd name="connsiteY2752" fmla="*/ 1699385 h 4481087"/>
              <a:gd name="connsiteX2753" fmla="*/ 5065498 w 5969001"/>
              <a:gd name="connsiteY2753" fmla="*/ 1702378 h 4481087"/>
              <a:gd name="connsiteX2754" fmla="*/ 5120414 w 5969001"/>
              <a:gd name="connsiteY2754" fmla="*/ 1682208 h 4481087"/>
              <a:gd name="connsiteX2755" fmla="*/ 820480 w 5969001"/>
              <a:gd name="connsiteY2755" fmla="*/ 1668805 h 4481087"/>
              <a:gd name="connsiteX2756" fmla="*/ 808247 w 5969001"/>
              <a:gd name="connsiteY2756" fmla="*/ 1691838 h 4481087"/>
              <a:gd name="connsiteX2757" fmla="*/ 807466 w 5969001"/>
              <a:gd name="connsiteY2757" fmla="*/ 1692098 h 4481087"/>
              <a:gd name="connsiteX2758" fmla="*/ 820480 w 5969001"/>
              <a:gd name="connsiteY2758" fmla="*/ 1668805 h 4481087"/>
              <a:gd name="connsiteX2759" fmla="*/ 5055357 w 5969001"/>
              <a:gd name="connsiteY2759" fmla="*/ 1646866 h 4481087"/>
              <a:gd name="connsiteX2760" fmla="*/ 5093347 w 5969001"/>
              <a:gd name="connsiteY2760" fmla="*/ 1666593 h 4481087"/>
              <a:gd name="connsiteX2761" fmla="*/ 5038562 w 5969001"/>
              <a:gd name="connsiteY2761" fmla="*/ 1649285 h 4481087"/>
              <a:gd name="connsiteX2762" fmla="*/ 5038562 w 5969001"/>
              <a:gd name="connsiteY2762" fmla="*/ 1648765 h 4481087"/>
              <a:gd name="connsiteX2763" fmla="*/ 5055357 w 5969001"/>
              <a:gd name="connsiteY2763" fmla="*/ 1646866 h 4481087"/>
              <a:gd name="connsiteX2764" fmla="*/ 3970833 w 5969001"/>
              <a:gd name="connsiteY2764" fmla="*/ 1645772 h 4481087"/>
              <a:gd name="connsiteX2765" fmla="*/ 3971066 w 5969001"/>
              <a:gd name="connsiteY2765" fmla="*/ 1645793 h 4481087"/>
              <a:gd name="connsiteX2766" fmla="*/ 3970313 w 5969001"/>
              <a:gd name="connsiteY2766" fmla="*/ 1646292 h 4481087"/>
              <a:gd name="connsiteX2767" fmla="*/ 3847337 w 5969001"/>
              <a:gd name="connsiteY2767" fmla="*/ 1632888 h 4481087"/>
              <a:gd name="connsiteX2768" fmla="*/ 3838927 w 5969001"/>
              <a:gd name="connsiteY2768" fmla="*/ 1645787 h 4481087"/>
              <a:gd name="connsiteX2769" fmla="*/ 3841866 w 5969001"/>
              <a:gd name="connsiteY2769" fmla="*/ 1646635 h 4481087"/>
              <a:gd name="connsiteX2770" fmla="*/ 3846966 w 5969001"/>
              <a:gd name="connsiteY2770" fmla="*/ 1645266 h 4481087"/>
              <a:gd name="connsiteX2771" fmla="*/ 3849651 w 5969001"/>
              <a:gd name="connsiteY2771" fmla="*/ 1642075 h 4481087"/>
              <a:gd name="connsiteX2772" fmla="*/ 3847337 w 5969001"/>
              <a:gd name="connsiteY2772" fmla="*/ 1641607 h 4481087"/>
              <a:gd name="connsiteX2773" fmla="*/ 3851016 w 5969001"/>
              <a:gd name="connsiteY2773" fmla="*/ 1640454 h 4481087"/>
              <a:gd name="connsiteX2774" fmla="*/ 3855094 w 5969001"/>
              <a:gd name="connsiteY2774" fmla="*/ 1635608 h 4481087"/>
              <a:gd name="connsiteX2775" fmla="*/ 3786630 w 5969001"/>
              <a:gd name="connsiteY2775" fmla="*/ 1631892 h 4481087"/>
              <a:gd name="connsiteX2776" fmla="*/ 3784846 w 5969001"/>
              <a:gd name="connsiteY2776" fmla="*/ 1640161 h 4481087"/>
              <a:gd name="connsiteX2777" fmla="*/ 3788817 w 5969001"/>
              <a:gd name="connsiteY2777" fmla="*/ 1646011 h 4481087"/>
              <a:gd name="connsiteX2778" fmla="*/ 3796130 w 5969001"/>
              <a:gd name="connsiteY2778" fmla="*/ 1640110 h 4481087"/>
              <a:gd name="connsiteX2779" fmla="*/ 3791645 w 5969001"/>
              <a:gd name="connsiteY2779" fmla="*/ 1633185 h 4481087"/>
              <a:gd name="connsiteX2780" fmla="*/ 1424290 w 5969001"/>
              <a:gd name="connsiteY2780" fmla="*/ 1630156 h 4481087"/>
              <a:gd name="connsiteX2781" fmla="*/ 1396832 w 5969001"/>
              <a:gd name="connsiteY2781" fmla="*/ 1649545 h 4481087"/>
              <a:gd name="connsiteX2782" fmla="*/ 1424290 w 5969001"/>
              <a:gd name="connsiteY2782" fmla="*/ 1630156 h 4481087"/>
              <a:gd name="connsiteX2783" fmla="*/ 5093476 w 5969001"/>
              <a:gd name="connsiteY2783" fmla="*/ 1629765 h 4481087"/>
              <a:gd name="connsiteX2784" fmla="*/ 5106490 w 5969001"/>
              <a:gd name="connsiteY2784" fmla="*/ 1650326 h 4481087"/>
              <a:gd name="connsiteX2785" fmla="*/ 5106490 w 5969001"/>
              <a:gd name="connsiteY2785" fmla="*/ 1650065 h 4481087"/>
              <a:gd name="connsiteX2786" fmla="*/ 5093476 w 5969001"/>
              <a:gd name="connsiteY2786" fmla="*/ 1629765 h 4481087"/>
              <a:gd name="connsiteX2787" fmla="*/ 3984105 w 5969001"/>
              <a:gd name="connsiteY2787" fmla="*/ 1624169 h 4481087"/>
              <a:gd name="connsiteX2788" fmla="*/ 3952795 w 5969001"/>
              <a:gd name="connsiteY2788" fmla="*/ 1655941 h 4481087"/>
              <a:gd name="connsiteX2789" fmla="*/ 3941064 w 5969001"/>
              <a:gd name="connsiteY2789" fmla="*/ 1655996 h 4481087"/>
              <a:gd name="connsiteX2790" fmla="*/ 3943767 w 5969001"/>
              <a:gd name="connsiteY2790" fmla="*/ 1656311 h 4481087"/>
              <a:gd name="connsiteX2791" fmla="*/ 3936868 w 5969001"/>
              <a:gd name="connsiteY2791" fmla="*/ 1657015 h 4481087"/>
              <a:gd name="connsiteX2792" fmla="*/ 3944296 w 5969001"/>
              <a:gd name="connsiteY2792" fmla="*/ 1657963 h 4481087"/>
              <a:gd name="connsiteX2793" fmla="*/ 3956648 w 5969001"/>
              <a:gd name="connsiteY2793" fmla="*/ 1670626 h 4481087"/>
              <a:gd name="connsiteX2794" fmla="*/ 3961407 w 5969001"/>
              <a:gd name="connsiteY2794" fmla="*/ 1668494 h 4481087"/>
              <a:gd name="connsiteX2795" fmla="*/ 3957430 w 5969001"/>
              <a:gd name="connsiteY2795" fmla="*/ 1666593 h 4481087"/>
              <a:gd name="connsiteX2796" fmla="*/ 3965148 w 5969001"/>
              <a:gd name="connsiteY2796" fmla="*/ 1666818 h 4481087"/>
              <a:gd name="connsiteX2797" fmla="*/ 3981141 w 5969001"/>
              <a:gd name="connsiteY2797" fmla="*/ 1659652 h 4481087"/>
              <a:gd name="connsiteX2798" fmla="*/ 3982674 w 5969001"/>
              <a:gd name="connsiteY2798" fmla="*/ 1649984 h 4481087"/>
              <a:gd name="connsiteX2799" fmla="*/ 3981309 w 5969001"/>
              <a:gd name="connsiteY2799" fmla="*/ 1646742 h 4481087"/>
              <a:gd name="connsiteX2800" fmla="*/ 3971066 w 5969001"/>
              <a:gd name="connsiteY2800" fmla="*/ 1645793 h 4481087"/>
              <a:gd name="connsiteX2801" fmla="*/ 3978761 w 5969001"/>
              <a:gd name="connsiteY2801" fmla="*/ 1640692 h 4481087"/>
              <a:gd name="connsiteX2802" fmla="*/ 3978058 w 5969001"/>
              <a:gd name="connsiteY2802" fmla="*/ 1639023 h 4481087"/>
              <a:gd name="connsiteX2803" fmla="*/ 3984105 w 5969001"/>
              <a:gd name="connsiteY2803" fmla="*/ 1624169 h 4481087"/>
              <a:gd name="connsiteX2804" fmla="*/ 479919 w 5969001"/>
              <a:gd name="connsiteY2804" fmla="*/ 1622478 h 4481087"/>
              <a:gd name="connsiteX2805" fmla="*/ 547984 w 5969001"/>
              <a:gd name="connsiteY2805" fmla="*/ 1622478 h 4481087"/>
              <a:gd name="connsiteX2806" fmla="*/ 575702 w 5969001"/>
              <a:gd name="connsiteY2806" fmla="*/ 1661518 h 4481087"/>
              <a:gd name="connsiteX2807" fmla="*/ 525995 w 5969001"/>
              <a:gd name="connsiteY2807" fmla="*/ 1646072 h 4481087"/>
              <a:gd name="connsiteX2808" fmla="*/ 479665 w 5969001"/>
              <a:gd name="connsiteY2808" fmla="*/ 1622348 h 4481087"/>
              <a:gd name="connsiteX2809" fmla="*/ 479919 w 5969001"/>
              <a:gd name="connsiteY2809" fmla="*/ 1622478 h 4481087"/>
              <a:gd name="connsiteX2810" fmla="*/ 479665 w 5969001"/>
              <a:gd name="connsiteY2810" fmla="*/ 1622478 h 4481087"/>
              <a:gd name="connsiteX2811" fmla="*/ 3642021 w 5969001"/>
              <a:gd name="connsiteY2811" fmla="*/ 1613692 h 4481087"/>
              <a:gd name="connsiteX2812" fmla="*/ 3637759 w 5969001"/>
              <a:gd name="connsiteY2812" fmla="*/ 1622995 h 4481087"/>
              <a:gd name="connsiteX2813" fmla="*/ 3638022 w 5969001"/>
              <a:gd name="connsiteY2813" fmla="*/ 1623050 h 4481087"/>
              <a:gd name="connsiteX2814" fmla="*/ 3642723 w 5969001"/>
              <a:gd name="connsiteY2814" fmla="*/ 1622771 h 4481087"/>
              <a:gd name="connsiteX2815" fmla="*/ 3669579 w 5969001"/>
              <a:gd name="connsiteY2815" fmla="*/ 1620917 h 4481087"/>
              <a:gd name="connsiteX2816" fmla="*/ 3665015 w 5969001"/>
              <a:gd name="connsiteY2816" fmla="*/ 1615577 h 4481087"/>
              <a:gd name="connsiteX2817" fmla="*/ 3655523 w 5969001"/>
              <a:gd name="connsiteY2817" fmla="*/ 1614670 h 4481087"/>
              <a:gd name="connsiteX2818" fmla="*/ 3657202 w 5969001"/>
              <a:gd name="connsiteY2818" fmla="*/ 1614144 h 4481087"/>
              <a:gd name="connsiteX2819" fmla="*/ 5120414 w 5969001"/>
              <a:gd name="connsiteY2819" fmla="*/ 1603478 h 4481087"/>
              <a:gd name="connsiteX2820" fmla="*/ 5147741 w 5969001"/>
              <a:gd name="connsiteY2820" fmla="*/ 1626772 h 4481087"/>
              <a:gd name="connsiteX2821" fmla="*/ 5120414 w 5969001"/>
              <a:gd name="connsiteY2821" fmla="*/ 1603478 h 4481087"/>
              <a:gd name="connsiteX2822" fmla="*/ 5051834 w 5969001"/>
              <a:gd name="connsiteY2822" fmla="*/ 1594890 h 4481087"/>
              <a:gd name="connsiteX2823" fmla="*/ 5051834 w 5969001"/>
              <a:gd name="connsiteY2823" fmla="*/ 1595150 h 4481087"/>
              <a:gd name="connsiteX2824" fmla="*/ 5051729 w 5969001"/>
              <a:gd name="connsiteY2824" fmla="*/ 1594904 h 4481087"/>
              <a:gd name="connsiteX2825" fmla="*/ 3998160 w 5969001"/>
              <a:gd name="connsiteY2825" fmla="*/ 1589294 h 4481087"/>
              <a:gd name="connsiteX2826" fmla="*/ 3957038 w 5969001"/>
              <a:gd name="connsiteY2826" fmla="*/ 1606732 h 4481087"/>
              <a:gd name="connsiteX2827" fmla="*/ 3984496 w 5969001"/>
              <a:gd name="connsiteY2827" fmla="*/ 1609595 h 4481087"/>
              <a:gd name="connsiteX2828" fmla="*/ 3975419 w 5969001"/>
              <a:gd name="connsiteY2828" fmla="*/ 1610847 h 4481087"/>
              <a:gd name="connsiteX2829" fmla="*/ 3982892 w 5969001"/>
              <a:gd name="connsiteY2829" fmla="*/ 1612345 h 4481087"/>
              <a:gd name="connsiteX2830" fmla="*/ 3994713 w 5969001"/>
              <a:gd name="connsiteY2830" fmla="*/ 1609953 h 4481087"/>
              <a:gd name="connsiteX2831" fmla="*/ 4011304 w 5969001"/>
              <a:gd name="connsiteY2831" fmla="*/ 1599965 h 4481087"/>
              <a:gd name="connsiteX2832" fmla="*/ 4019907 w 5969001"/>
              <a:gd name="connsiteY2832" fmla="*/ 1607269 h 4481087"/>
              <a:gd name="connsiteX2833" fmla="*/ 4025357 w 5969001"/>
              <a:gd name="connsiteY2833" fmla="*/ 1606732 h 4481087"/>
              <a:gd name="connsiteX2834" fmla="*/ 3998160 w 5969001"/>
              <a:gd name="connsiteY2834" fmla="*/ 1589294 h 4481087"/>
              <a:gd name="connsiteX2835" fmla="*/ 3874535 w 5969001"/>
              <a:gd name="connsiteY2835" fmla="*/ 1577712 h 4481087"/>
              <a:gd name="connsiteX2836" fmla="*/ 3819749 w 5969001"/>
              <a:gd name="connsiteY2836" fmla="*/ 1586431 h 4481087"/>
              <a:gd name="connsiteX2837" fmla="*/ 3840428 w 5969001"/>
              <a:gd name="connsiteY2837" fmla="*/ 1603779 h 4481087"/>
              <a:gd name="connsiteX2838" fmla="*/ 3859631 w 5969001"/>
              <a:gd name="connsiteY2838" fmla="*/ 1606553 h 4481087"/>
              <a:gd name="connsiteX2839" fmla="*/ 3859964 w 5969001"/>
              <a:gd name="connsiteY2839" fmla="*/ 1605522 h 4481087"/>
              <a:gd name="connsiteX2840" fmla="*/ 3853929 w 5969001"/>
              <a:gd name="connsiteY2840" fmla="*/ 1597476 h 4481087"/>
              <a:gd name="connsiteX2841" fmla="*/ 3874535 w 5969001"/>
              <a:gd name="connsiteY2841" fmla="*/ 1577712 h 4481087"/>
              <a:gd name="connsiteX2842" fmla="*/ 246990 w 5969001"/>
              <a:gd name="connsiteY2842" fmla="*/ 1575891 h 4481087"/>
              <a:gd name="connsiteX2843" fmla="*/ 247924 w 5969001"/>
              <a:gd name="connsiteY2843" fmla="*/ 1575949 h 4481087"/>
              <a:gd name="connsiteX2844" fmla="*/ 246990 w 5969001"/>
              <a:gd name="connsiteY2844" fmla="*/ 1576542 h 4481087"/>
              <a:gd name="connsiteX2845" fmla="*/ 5024637 w 5969001"/>
              <a:gd name="connsiteY2845" fmla="*/ 1574459 h 4481087"/>
              <a:gd name="connsiteX2846" fmla="*/ 5046678 w 5969001"/>
              <a:gd name="connsiteY2846" fmla="*/ 1583097 h 4481087"/>
              <a:gd name="connsiteX2847" fmla="*/ 5051729 w 5969001"/>
              <a:gd name="connsiteY2847" fmla="*/ 1594904 h 4481087"/>
              <a:gd name="connsiteX2848" fmla="*/ 5022455 w 5969001"/>
              <a:gd name="connsiteY2848" fmla="*/ 1598956 h 4481087"/>
              <a:gd name="connsiteX2849" fmla="*/ 4983385 w 5969001"/>
              <a:gd name="connsiteY2849" fmla="*/ 1620916 h 4481087"/>
              <a:gd name="connsiteX2850" fmla="*/ 5024637 w 5969001"/>
              <a:gd name="connsiteY2850" fmla="*/ 1574459 h 4481087"/>
              <a:gd name="connsiteX2851" fmla="*/ 3558035 w 5969001"/>
              <a:gd name="connsiteY2851" fmla="*/ 1572333 h 4481087"/>
              <a:gd name="connsiteX2852" fmla="*/ 3552646 w 5969001"/>
              <a:gd name="connsiteY2852" fmla="*/ 1572588 h 4481087"/>
              <a:gd name="connsiteX2853" fmla="*/ 3546475 w 5969001"/>
              <a:gd name="connsiteY2853" fmla="*/ 1578103 h 4481087"/>
              <a:gd name="connsiteX2854" fmla="*/ 521177 w 5969001"/>
              <a:gd name="connsiteY2854" fmla="*/ 1564309 h 4481087"/>
              <a:gd name="connsiteX2855" fmla="*/ 562038 w 5969001"/>
              <a:gd name="connsiteY2855" fmla="*/ 1579795 h 4481087"/>
              <a:gd name="connsiteX2856" fmla="*/ 521177 w 5969001"/>
              <a:gd name="connsiteY2856" fmla="*/ 1579795 h 4481087"/>
              <a:gd name="connsiteX2857" fmla="*/ 807466 w 5969001"/>
              <a:gd name="connsiteY2857" fmla="*/ 1556501 h 4481087"/>
              <a:gd name="connsiteX2858" fmla="*/ 770537 w 5969001"/>
              <a:gd name="connsiteY2858" fmla="*/ 1576393 h 4481087"/>
              <a:gd name="connsiteX2859" fmla="*/ 807466 w 5969001"/>
              <a:gd name="connsiteY2859" fmla="*/ 1579724 h 4481087"/>
              <a:gd name="connsiteX2860" fmla="*/ 807466 w 5969001"/>
              <a:gd name="connsiteY2860" fmla="*/ 1580055 h 4481087"/>
              <a:gd name="connsiteX2861" fmla="*/ 808247 w 5969001"/>
              <a:gd name="connsiteY2861" fmla="*/ 1579795 h 4481087"/>
              <a:gd name="connsiteX2862" fmla="*/ 807466 w 5969001"/>
              <a:gd name="connsiteY2862" fmla="*/ 1579724 h 4481087"/>
              <a:gd name="connsiteX2863" fmla="*/ 3655654 w 5969001"/>
              <a:gd name="connsiteY2863" fmla="*/ 1554939 h 4481087"/>
              <a:gd name="connsiteX2864" fmla="*/ 3635520 w 5969001"/>
              <a:gd name="connsiteY2864" fmla="*/ 1562906 h 4481087"/>
              <a:gd name="connsiteX2865" fmla="*/ 3652141 w 5969001"/>
              <a:gd name="connsiteY2865" fmla="*/ 1564911 h 4481087"/>
              <a:gd name="connsiteX2866" fmla="*/ 3669579 w 5969001"/>
              <a:gd name="connsiteY2866" fmla="*/ 1574590 h 4481087"/>
              <a:gd name="connsiteX2867" fmla="*/ 3633703 w 5969001"/>
              <a:gd name="connsiteY2867" fmla="*/ 1575651 h 4481087"/>
              <a:gd name="connsiteX2868" fmla="*/ 3635207 w 5969001"/>
              <a:gd name="connsiteY2868" fmla="*/ 1580999 h 4481087"/>
              <a:gd name="connsiteX2869" fmla="*/ 3635957 w 5969001"/>
              <a:gd name="connsiteY2869" fmla="*/ 1583816 h 4481087"/>
              <a:gd name="connsiteX2870" fmla="*/ 3669536 w 5969001"/>
              <a:gd name="connsiteY2870" fmla="*/ 1577117 h 4481087"/>
              <a:gd name="connsiteX2871" fmla="*/ 3671302 w 5969001"/>
              <a:gd name="connsiteY2871" fmla="*/ 1574947 h 4481087"/>
              <a:gd name="connsiteX2872" fmla="*/ 3678483 w 5969001"/>
              <a:gd name="connsiteY2872" fmla="*/ 1567058 h 4481087"/>
              <a:gd name="connsiteX2873" fmla="*/ 3680801 w 5969001"/>
              <a:gd name="connsiteY2873" fmla="*/ 1566713 h 4481087"/>
              <a:gd name="connsiteX2874" fmla="*/ 3681779 w 5969001"/>
              <a:gd name="connsiteY2874" fmla="*/ 1565790 h 4481087"/>
              <a:gd name="connsiteX2875" fmla="*/ 3672761 w 5969001"/>
              <a:gd name="connsiteY2875" fmla="*/ 1556111 h 4481087"/>
              <a:gd name="connsiteX2876" fmla="*/ 4448925 w 5969001"/>
              <a:gd name="connsiteY2876" fmla="*/ 1550036 h 4481087"/>
              <a:gd name="connsiteX2877" fmla="*/ 4423647 w 5969001"/>
              <a:gd name="connsiteY2877" fmla="*/ 1551159 h 4481087"/>
              <a:gd name="connsiteX2878" fmla="*/ 4449716 w 5969001"/>
              <a:gd name="connsiteY2878" fmla="*/ 1554419 h 4481087"/>
              <a:gd name="connsiteX2879" fmla="*/ 4450106 w 5969001"/>
              <a:gd name="connsiteY2879" fmla="*/ 1554419 h 4481087"/>
              <a:gd name="connsiteX2880" fmla="*/ 3569353 w 5969001"/>
              <a:gd name="connsiteY2880" fmla="*/ 1549339 h 4481087"/>
              <a:gd name="connsiteX2881" fmla="*/ 3570937 w 5969001"/>
              <a:gd name="connsiteY2881" fmla="*/ 1558738 h 4481087"/>
              <a:gd name="connsiteX2882" fmla="*/ 3570020 w 5969001"/>
              <a:gd name="connsiteY2882" fmla="*/ 1558880 h 4481087"/>
              <a:gd name="connsiteX2883" fmla="*/ 3575469 w 5969001"/>
              <a:gd name="connsiteY2883" fmla="*/ 1561125 h 4481087"/>
              <a:gd name="connsiteX2884" fmla="*/ 3574599 w 5969001"/>
              <a:gd name="connsiteY2884" fmla="*/ 1564064 h 4481087"/>
              <a:gd name="connsiteX2885" fmla="*/ 3587415 w 5969001"/>
              <a:gd name="connsiteY2885" fmla="*/ 1557666 h 4481087"/>
              <a:gd name="connsiteX2886" fmla="*/ 3595445 w 5969001"/>
              <a:gd name="connsiteY2886" fmla="*/ 1550956 h 4481087"/>
              <a:gd name="connsiteX2887" fmla="*/ 3586863 w 5969001"/>
              <a:gd name="connsiteY2887" fmla="*/ 1549915 h 4481087"/>
              <a:gd name="connsiteX2888" fmla="*/ 3585872 w 5969001"/>
              <a:gd name="connsiteY2888" fmla="*/ 1549705 h 4481087"/>
              <a:gd name="connsiteX2889" fmla="*/ 3876452 w 5969001"/>
              <a:gd name="connsiteY2889" fmla="*/ 1545741 h 4481087"/>
              <a:gd name="connsiteX2890" fmla="*/ 3866662 w 5969001"/>
              <a:gd name="connsiteY2890" fmla="*/ 1550906 h 4481087"/>
              <a:gd name="connsiteX2891" fmla="*/ 3865548 w 5969001"/>
              <a:gd name="connsiteY2891" fmla="*/ 1551687 h 4481087"/>
              <a:gd name="connsiteX2892" fmla="*/ 3869525 w 5969001"/>
              <a:gd name="connsiteY2892" fmla="*/ 1550466 h 4481087"/>
              <a:gd name="connsiteX2893" fmla="*/ 3876580 w 5969001"/>
              <a:gd name="connsiteY2893" fmla="*/ 1546137 h 4481087"/>
              <a:gd name="connsiteX2894" fmla="*/ 3821747 w 5969001"/>
              <a:gd name="connsiteY2894" fmla="*/ 1543969 h 4481087"/>
              <a:gd name="connsiteX2895" fmla="*/ 3806086 w 5969001"/>
              <a:gd name="connsiteY2895" fmla="*/ 1548693 h 4481087"/>
              <a:gd name="connsiteX2896" fmla="*/ 3831101 w 5969001"/>
              <a:gd name="connsiteY2896" fmla="*/ 1556324 h 4481087"/>
              <a:gd name="connsiteX2897" fmla="*/ 3834680 w 5969001"/>
              <a:gd name="connsiteY2897" fmla="*/ 1556535 h 4481087"/>
              <a:gd name="connsiteX2898" fmla="*/ 3830681 w 5969001"/>
              <a:gd name="connsiteY2898" fmla="*/ 1554338 h 4481087"/>
              <a:gd name="connsiteX2899" fmla="*/ 3648790 w 5969001"/>
              <a:gd name="connsiteY2899" fmla="*/ 1539064 h 4481087"/>
              <a:gd name="connsiteX2900" fmla="*/ 3646920 w 5969001"/>
              <a:gd name="connsiteY2900" fmla="*/ 1540716 h 4481087"/>
              <a:gd name="connsiteX2901" fmla="*/ 3647194 w 5969001"/>
              <a:gd name="connsiteY2901" fmla="*/ 1543037 h 4481087"/>
              <a:gd name="connsiteX2902" fmla="*/ 3672291 w 5969001"/>
              <a:gd name="connsiteY2902" fmla="*/ 1544552 h 4481087"/>
              <a:gd name="connsiteX2903" fmla="*/ 3676766 w 5969001"/>
              <a:gd name="connsiteY2903" fmla="*/ 1543533 h 4481087"/>
              <a:gd name="connsiteX2904" fmla="*/ 3675124 w 5969001"/>
              <a:gd name="connsiteY2904" fmla="*/ 1542512 h 4481087"/>
              <a:gd name="connsiteX2905" fmla="*/ 3678512 w 5969001"/>
              <a:gd name="connsiteY2905" fmla="*/ 1539064 h 4481087"/>
              <a:gd name="connsiteX2906" fmla="*/ 274187 w 5969001"/>
              <a:gd name="connsiteY2906" fmla="*/ 1537502 h 4481087"/>
              <a:gd name="connsiteX2907" fmla="*/ 301645 w 5969001"/>
              <a:gd name="connsiteY2907" fmla="*/ 1580055 h 4481087"/>
              <a:gd name="connsiteX2908" fmla="*/ 274805 w 5969001"/>
              <a:gd name="connsiteY2908" fmla="*/ 1577631 h 4481087"/>
              <a:gd name="connsiteX2909" fmla="*/ 247924 w 5969001"/>
              <a:gd name="connsiteY2909" fmla="*/ 1575949 h 4481087"/>
              <a:gd name="connsiteX2910" fmla="*/ 259639 w 5969001"/>
              <a:gd name="connsiteY2910" fmla="*/ 1568520 h 4481087"/>
              <a:gd name="connsiteX2911" fmla="*/ 274187 w 5969001"/>
              <a:gd name="connsiteY2911" fmla="*/ 1537502 h 4481087"/>
              <a:gd name="connsiteX2912" fmla="*/ 4436182 w 5969001"/>
              <a:gd name="connsiteY2912" fmla="*/ 1536981 h 4481087"/>
              <a:gd name="connsiteX2913" fmla="*/ 4435776 w 5969001"/>
              <a:gd name="connsiteY2913" fmla="*/ 1537192 h 4481087"/>
              <a:gd name="connsiteX2914" fmla="*/ 4442204 w 5969001"/>
              <a:gd name="connsiteY2914" fmla="*/ 1537925 h 4481087"/>
              <a:gd name="connsiteX2915" fmla="*/ 3578632 w 5969001"/>
              <a:gd name="connsiteY2915" fmla="*/ 1535823 h 4481087"/>
              <a:gd name="connsiteX2916" fmla="*/ 3580606 w 5969001"/>
              <a:gd name="connsiteY2916" fmla="*/ 1539026 h 4481087"/>
              <a:gd name="connsiteX2917" fmla="*/ 3586473 w 5969001"/>
              <a:gd name="connsiteY2917" fmla="*/ 1538408 h 4481087"/>
              <a:gd name="connsiteX2918" fmla="*/ 3683632 w 5969001"/>
              <a:gd name="connsiteY2918" fmla="*/ 1533988 h 4481087"/>
              <a:gd name="connsiteX2919" fmla="*/ 3666328 w 5969001"/>
              <a:gd name="connsiteY2919" fmla="*/ 1534289 h 4481087"/>
              <a:gd name="connsiteX2920" fmla="*/ 3679540 w 5969001"/>
              <a:gd name="connsiteY2920" fmla="*/ 1538018 h 4481087"/>
              <a:gd name="connsiteX2921" fmla="*/ 3683372 w 5969001"/>
              <a:gd name="connsiteY2921" fmla="*/ 1534118 h 4481087"/>
              <a:gd name="connsiteX2922" fmla="*/ 493487 w 5969001"/>
              <a:gd name="connsiteY2922" fmla="*/ 1533468 h 4481087"/>
              <a:gd name="connsiteX2923" fmla="*/ 547333 w 5969001"/>
              <a:gd name="connsiteY2923" fmla="*/ 1533468 h 4481087"/>
              <a:gd name="connsiteX2924" fmla="*/ 534320 w 5969001"/>
              <a:gd name="connsiteY2924" fmla="*/ 1548954 h 4481087"/>
              <a:gd name="connsiteX2925" fmla="*/ 505626 w 5969001"/>
              <a:gd name="connsiteY2925" fmla="*/ 1543439 h 4481087"/>
              <a:gd name="connsiteX2926" fmla="*/ 493329 w 5969001"/>
              <a:gd name="connsiteY2926" fmla="*/ 1533338 h 4481087"/>
              <a:gd name="connsiteX2927" fmla="*/ 493487 w 5969001"/>
              <a:gd name="connsiteY2927" fmla="*/ 1533468 h 4481087"/>
              <a:gd name="connsiteX2928" fmla="*/ 492678 w 5969001"/>
              <a:gd name="connsiteY2928" fmla="*/ 1533468 h 4481087"/>
              <a:gd name="connsiteX2929" fmla="*/ 3669468 w 5969001"/>
              <a:gd name="connsiteY2929" fmla="*/ 1530531 h 4481087"/>
              <a:gd name="connsiteX2930" fmla="*/ 3668838 w 5969001"/>
              <a:gd name="connsiteY2930" fmla="*/ 1530778 h 4481087"/>
              <a:gd name="connsiteX2931" fmla="*/ 3669057 w 5969001"/>
              <a:gd name="connsiteY2931" fmla="*/ 1531255 h 4481087"/>
              <a:gd name="connsiteX2932" fmla="*/ 3669057 w 5969001"/>
              <a:gd name="connsiteY2932" fmla="*/ 1531125 h 4481087"/>
              <a:gd name="connsiteX2933" fmla="*/ 712340 w 5969001"/>
              <a:gd name="connsiteY2933" fmla="*/ 1525530 h 4481087"/>
              <a:gd name="connsiteX2934" fmla="*/ 685012 w 5969001"/>
              <a:gd name="connsiteY2934" fmla="*/ 1610766 h 4481087"/>
              <a:gd name="connsiteX2935" fmla="*/ 685012 w 5969001"/>
              <a:gd name="connsiteY2935" fmla="*/ 1610246 h 4481087"/>
              <a:gd name="connsiteX2936" fmla="*/ 712340 w 5969001"/>
              <a:gd name="connsiteY2936" fmla="*/ 1525530 h 4481087"/>
              <a:gd name="connsiteX2937" fmla="*/ 820480 w 5969001"/>
              <a:gd name="connsiteY2937" fmla="*/ 1521626 h 4481087"/>
              <a:gd name="connsiteX2938" fmla="*/ 765694 w 5969001"/>
              <a:gd name="connsiteY2938" fmla="*/ 1533338 h 4481087"/>
              <a:gd name="connsiteX2939" fmla="*/ 788191 w 5969001"/>
              <a:gd name="connsiteY2939" fmla="*/ 1537030 h 4481087"/>
              <a:gd name="connsiteX2940" fmla="*/ 807417 w 5969001"/>
              <a:gd name="connsiteY2940" fmla="*/ 1540851 h 4481087"/>
              <a:gd name="connsiteX2941" fmla="*/ 807466 w 5969001"/>
              <a:gd name="connsiteY2941" fmla="*/ 1541016 h 4481087"/>
              <a:gd name="connsiteX2942" fmla="*/ 808247 w 5969001"/>
              <a:gd name="connsiteY2942" fmla="*/ 1541016 h 4481087"/>
              <a:gd name="connsiteX2943" fmla="*/ 807417 w 5969001"/>
              <a:gd name="connsiteY2943" fmla="*/ 1540851 h 4481087"/>
              <a:gd name="connsiteX2944" fmla="*/ 805583 w 5969001"/>
              <a:gd name="connsiteY2944" fmla="*/ 1534692 h 4481087"/>
              <a:gd name="connsiteX2945" fmla="*/ 820480 w 5969001"/>
              <a:gd name="connsiteY2945" fmla="*/ 1521626 h 4481087"/>
              <a:gd name="connsiteX2946" fmla="*/ 4107573 w 5969001"/>
              <a:gd name="connsiteY2946" fmla="*/ 1502071 h 4481087"/>
              <a:gd name="connsiteX2947" fmla="*/ 4107600 w 5969001"/>
              <a:gd name="connsiteY2947" fmla="*/ 1502106 h 4481087"/>
              <a:gd name="connsiteX2948" fmla="*/ 4107210 w 5969001"/>
              <a:gd name="connsiteY2948" fmla="*/ 1502106 h 4481087"/>
              <a:gd name="connsiteX2949" fmla="*/ 3680856 w 5969001"/>
              <a:gd name="connsiteY2949" fmla="*/ 1500801 h 4481087"/>
              <a:gd name="connsiteX2950" fmla="*/ 3680868 w 5969001"/>
              <a:gd name="connsiteY2950" fmla="*/ 1502009 h 4481087"/>
              <a:gd name="connsiteX2951" fmla="*/ 3671535 w 5969001"/>
              <a:gd name="connsiteY2951" fmla="*/ 1505525 h 4481087"/>
              <a:gd name="connsiteX2952" fmla="*/ 3663388 w 5969001"/>
              <a:gd name="connsiteY2952" fmla="*/ 1518923 h 4481087"/>
              <a:gd name="connsiteX2953" fmla="*/ 3665348 w 5969001"/>
              <a:gd name="connsiteY2953" fmla="*/ 1523187 h 4481087"/>
              <a:gd name="connsiteX2954" fmla="*/ 3673908 w 5969001"/>
              <a:gd name="connsiteY2954" fmla="*/ 1524121 h 4481087"/>
              <a:gd name="connsiteX2955" fmla="*/ 3677900 w 5969001"/>
              <a:gd name="connsiteY2955" fmla="*/ 1518356 h 4481087"/>
              <a:gd name="connsiteX2956" fmla="*/ 3696076 w 5969001"/>
              <a:gd name="connsiteY2956" fmla="*/ 1505587 h 4481087"/>
              <a:gd name="connsiteX2957" fmla="*/ 3696199 w 5969001"/>
              <a:gd name="connsiteY2957" fmla="*/ 1505491 h 4481087"/>
              <a:gd name="connsiteX2958" fmla="*/ 3683925 w 5969001"/>
              <a:gd name="connsiteY2958" fmla="*/ 1503668 h 4481087"/>
              <a:gd name="connsiteX2959" fmla="*/ 4149112 w 5969001"/>
              <a:gd name="connsiteY2959" fmla="*/ 1496380 h 4481087"/>
              <a:gd name="connsiteX2960" fmla="*/ 4130601 w 5969001"/>
              <a:gd name="connsiteY2960" fmla="*/ 1499829 h 4481087"/>
              <a:gd name="connsiteX2961" fmla="*/ 4107573 w 5969001"/>
              <a:gd name="connsiteY2961" fmla="*/ 1502071 h 4481087"/>
              <a:gd name="connsiteX2962" fmla="*/ 4104802 w 5969001"/>
              <a:gd name="connsiteY2962" fmla="*/ 1498413 h 4481087"/>
              <a:gd name="connsiteX2963" fmla="*/ 4095307 w 5969001"/>
              <a:gd name="connsiteY2963" fmla="*/ 1496523 h 4481087"/>
              <a:gd name="connsiteX2964" fmla="*/ 4094587 w 5969001"/>
              <a:gd name="connsiteY2964" fmla="*/ 1496735 h 4481087"/>
              <a:gd name="connsiteX2965" fmla="*/ 4094587 w 5969001"/>
              <a:gd name="connsiteY2965" fmla="*/ 1507962 h 4481087"/>
              <a:gd name="connsiteX2966" fmla="*/ 4149112 w 5969001"/>
              <a:gd name="connsiteY2966" fmla="*/ 1496380 h 4481087"/>
              <a:gd name="connsiteX2967" fmla="*/ 4752923 w 5969001"/>
              <a:gd name="connsiteY2967" fmla="*/ 1495862 h 4481087"/>
              <a:gd name="connsiteX2968" fmla="*/ 4739129 w 5969001"/>
              <a:gd name="connsiteY2968" fmla="*/ 1501717 h 4481087"/>
              <a:gd name="connsiteX2969" fmla="*/ 4780446 w 5969001"/>
              <a:gd name="connsiteY2969" fmla="*/ 1504564 h 4481087"/>
              <a:gd name="connsiteX2970" fmla="*/ 4784306 w 5969001"/>
              <a:gd name="connsiteY2970" fmla="*/ 1504641 h 4481087"/>
              <a:gd name="connsiteX2971" fmla="*/ 4769689 w 5969001"/>
              <a:gd name="connsiteY2971" fmla="*/ 1500567 h 4481087"/>
              <a:gd name="connsiteX2972" fmla="*/ 4768732 w 5969001"/>
              <a:gd name="connsiteY2972" fmla="*/ 1499118 h 4481087"/>
              <a:gd name="connsiteX2973" fmla="*/ 822431 w 5969001"/>
              <a:gd name="connsiteY2973" fmla="*/ 1494559 h 4481087"/>
              <a:gd name="connsiteX2974" fmla="*/ 781440 w 5969001"/>
              <a:gd name="connsiteY2974" fmla="*/ 1517852 h 4481087"/>
              <a:gd name="connsiteX2975" fmla="*/ 822431 w 5969001"/>
              <a:gd name="connsiteY2975" fmla="*/ 1494559 h 4481087"/>
              <a:gd name="connsiteX2976" fmla="*/ 4649700 w 5969001"/>
              <a:gd name="connsiteY2976" fmla="*/ 1493307 h 4481087"/>
              <a:gd name="connsiteX2977" fmla="*/ 4635310 w 5969001"/>
              <a:gd name="connsiteY2977" fmla="*/ 1496314 h 4481087"/>
              <a:gd name="connsiteX2978" fmla="*/ 4624159 w 5969001"/>
              <a:gd name="connsiteY2978" fmla="*/ 1501884 h 4481087"/>
              <a:gd name="connsiteX2979" fmla="*/ 4627345 w 5969001"/>
              <a:gd name="connsiteY2979" fmla="*/ 1502106 h 4481087"/>
              <a:gd name="connsiteX2980" fmla="*/ 4645548 w 5969001"/>
              <a:gd name="connsiteY2980" fmla="*/ 1495193 h 4481087"/>
              <a:gd name="connsiteX2981" fmla="*/ 3883048 w 5969001"/>
              <a:gd name="connsiteY2981" fmla="*/ 1488242 h 4481087"/>
              <a:gd name="connsiteX2982" fmla="*/ 3878065 w 5969001"/>
              <a:gd name="connsiteY2982" fmla="*/ 1488410 h 4481087"/>
              <a:gd name="connsiteX2983" fmla="*/ 3875706 w 5969001"/>
              <a:gd name="connsiteY2983" fmla="*/ 1490915 h 4481087"/>
              <a:gd name="connsiteX2984" fmla="*/ 3888937 w 5969001"/>
              <a:gd name="connsiteY2984" fmla="*/ 1498948 h 4481087"/>
              <a:gd name="connsiteX2985" fmla="*/ 3895269 w 5969001"/>
              <a:gd name="connsiteY2985" fmla="*/ 1499104 h 4481087"/>
              <a:gd name="connsiteX2986" fmla="*/ 3894887 w 5969001"/>
              <a:gd name="connsiteY2986" fmla="*/ 1498495 h 4481087"/>
              <a:gd name="connsiteX2987" fmla="*/ 3886276 w 5969001"/>
              <a:gd name="connsiteY2987" fmla="*/ 1489650 h 4481087"/>
              <a:gd name="connsiteX2988" fmla="*/ 479665 w 5969001"/>
              <a:gd name="connsiteY2988" fmla="*/ 1486881 h 4481087"/>
              <a:gd name="connsiteX2989" fmla="*/ 479765 w 5969001"/>
              <a:gd name="connsiteY2989" fmla="*/ 1486886 h 4481087"/>
              <a:gd name="connsiteX2990" fmla="*/ 479665 w 5969001"/>
              <a:gd name="connsiteY2990" fmla="*/ 1487011 h 4481087"/>
              <a:gd name="connsiteX2991" fmla="*/ 3867806 w 5969001"/>
              <a:gd name="connsiteY2991" fmla="*/ 1481593 h 4481087"/>
              <a:gd name="connsiteX2992" fmla="*/ 3869161 w 5969001"/>
              <a:gd name="connsiteY2992" fmla="*/ 1482698 h 4481087"/>
              <a:gd name="connsiteX2993" fmla="*/ 3870670 w 5969001"/>
              <a:gd name="connsiteY2993" fmla="*/ 1482843 h 4481087"/>
              <a:gd name="connsiteX2994" fmla="*/ 492678 w 5969001"/>
              <a:gd name="connsiteY2994" fmla="*/ 1475299 h 4481087"/>
              <a:gd name="connsiteX2995" fmla="*/ 547333 w 5969001"/>
              <a:gd name="connsiteY2995" fmla="*/ 1483107 h 4481087"/>
              <a:gd name="connsiteX2996" fmla="*/ 519209 w 5969001"/>
              <a:gd name="connsiteY2996" fmla="*/ 1489044 h 4481087"/>
              <a:gd name="connsiteX2997" fmla="*/ 479765 w 5969001"/>
              <a:gd name="connsiteY2997" fmla="*/ 1486886 h 4481087"/>
              <a:gd name="connsiteX2998" fmla="*/ 484756 w 5969001"/>
              <a:gd name="connsiteY2998" fmla="*/ 1480667 h 4481087"/>
              <a:gd name="connsiteX2999" fmla="*/ 492678 w 5969001"/>
              <a:gd name="connsiteY2999" fmla="*/ 1475299 h 4481087"/>
              <a:gd name="connsiteX3000" fmla="*/ 4655324 w 5969001"/>
              <a:gd name="connsiteY3000" fmla="*/ 1473086 h 4481087"/>
              <a:gd name="connsiteX3001" fmla="*/ 4627606 w 5969001"/>
              <a:gd name="connsiteY3001" fmla="*/ 1487661 h 4481087"/>
              <a:gd name="connsiteX3002" fmla="*/ 4668337 w 5969001"/>
              <a:gd name="connsiteY3002" fmla="*/ 1487661 h 4481087"/>
              <a:gd name="connsiteX3003" fmla="*/ 4655324 w 5969001"/>
              <a:gd name="connsiteY3003" fmla="*/ 1478942 h 4481087"/>
              <a:gd name="connsiteX3004" fmla="*/ 4696315 w 5969001"/>
              <a:gd name="connsiteY3004" fmla="*/ 1476080 h 4481087"/>
              <a:gd name="connsiteX3005" fmla="*/ 4655324 w 5969001"/>
              <a:gd name="connsiteY3005" fmla="*/ 1473086 h 4481087"/>
              <a:gd name="connsiteX3006" fmla="*/ 950224 w 5969001"/>
              <a:gd name="connsiteY3006" fmla="*/ 1471877 h 4481087"/>
              <a:gd name="connsiteX3007" fmla="*/ 944885 w 5969001"/>
              <a:gd name="connsiteY3007" fmla="*/ 1475299 h 4481087"/>
              <a:gd name="connsiteX3008" fmla="*/ 945015 w 5969001"/>
              <a:gd name="connsiteY3008" fmla="*/ 1506140 h 4481087"/>
              <a:gd name="connsiteX3009" fmla="*/ 944885 w 5969001"/>
              <a:gd name="connsiteY3009" fmla="*/ 1506271 h 4481087"/>
              <a:gd name="connsiteX3010" fmla="*/ 999670 w 5969001"/>
              <a:gd name="connsiteY3010" fmla="*/ 1475299 h 4481087"/>
              <a:gd name="connsiteX3011" fmla="*/ 950224 w 5969001"/>
              <a:gd name="connsiteY3011" fmla="*/ 1471877 h 4481087"/>
              <a:gd name="connsiteX3012" fmla="*/ 4823710 w 5969001"/>
              <a:gd name="connsiteY3012" fmla="*/ 1469158 h 4481087"/>
              <a:gd name="connsiteX3013" fmla="*/ 4818157 w 5969001"/>
              <a:gd name="connsiteY3013" fmla="*/ 1469602 h 4481087"/>
              <a:gd name="connsiteX3014" fmla="*/ 4820912 w 5969001"/>
              <a:gd name="connsiteY3014" fmla="*/ 1479104 h 4481087"/>
              <a:gd name="connsiteX3015" fmla="*/ 4817548 w 5969001"/>
              <a:gd name="connsiteY3015" fmla="*/ 1485853 h 4481087"/>
              <a:gd name="connsiteX3016" fmla="*/ 4819129 w 5969001"/>
              <a:gd name="connsiteY3016" fmla="*/ 1486809 h 4481087"/>
              <a:gd name="connsiteX3017" fmla="*/ 4818509 w 5969001"/>
              <a:gd name="connsiteY3017" fmla="*/ 1493777 h 4481087"/>
              <a:gd name="connsiteX3018" fmla="*/ 4859500 w 5969001"/>
              <a:gd name="connsiteY3018" fmla="*/ 1493777 h 4481087"/>
              <a:gd name="connsiteX3019" fmla="*/ 4853140 w 5969001"/>
              <a:gd name="connsiteY3019" fmla="*/ 1487889 h 4481087"/>
              <a:gd name="connsiteX3020" fmla="*/ 4846567 w 5969001"/>
              <a:gd name="connsiteY3020" fmla="*/ 1482855 h 4481087"/>
              <a:gd name="connsiteX3021" fmla="*/ 4833345 w 5969001"/>
              <a:gd name="connsiteY3021" fmla="*/ 1481676 h 4481087"/>
              <a:gd name="connsiteX3022" fmla="*/ 4839748 w 5969001"/>
              <a:gd name="connsiteY3022" fmla="*/ 1479820 h 4481087"/>
              <a:gd name="connsiteX3023" fmla="*/ 4829688 w 5969001"/>
              <a:gd name="connsiteY3023" fmla="*/ 1480642 h 4481087"/>
              <a:gd name="connsiteX3024" fmla="*/ 4823710 w 5969001"/>
              <a:gd name="connsiteY3024" fmla="*/ 1469158 h 4481087"/>
              <a:gd name="connsiteX3025" fmla="*/ 4409825 w 5969001"/>
              <a:gd name="connsiteY3025" fmla="*/ 1455723 h 4481087"/>
              <a:gd name="connsiteX3026" fmla="*/ 4408979 w 5969001"/>
              <a:gd name="connsiteY3026" fmla="*/ 1455767 h 4481087"/>
              <a:gd name="connsiteX3027" fmla="*/ 4414722 w 5969001"/>
              <a:gd name="connsiteY3027" fmla="*/ 1461237 h 4481087"/>
              <a:gd name="connsiteX3028" fmla="*/ 4416779 w 5969001"/>
              <a:gd name="connsiteY3028" fmla="*/ 1461383 h 4481087"/>
              <a:gd name="connsiteX3029" fmla="*/ 4422911 w 5969001"/>
              <a:gd name="connsiteY3029" fmla="*/ 1464238 h 4481087"/>
              <a:gd name="connsiteX3030" fmla="*/ 4433350 w 5969001"/>
              <a:gd name="connsiteY3030" fmla="*/ 1466489 h 4481087"/>
              <a:gd name="connsiteX3031" fmla="*/ 4432688 w 5969001"/>
              <a:gd name="connsiteY3031" fmla="*/ 1466450 h 4481087"/>
              <a:gd name="connsiteX3032" fmla="*/ 4436182 w 5969001"/>
              <a:gd name="connsiteY3032" fmla="*/ 1467231 h 4481087"/>
              <a:gd name="connsiteX3033" fmla="*/ 4463770 w 5969001"/>
              <a:gd name="connsiteY3033" fmla="*/ 1458642 h 4481087"/>
              <a:gd name="connsiteX3034" fmla="*/ 4037671 w 5969001"/>
              <a:gd name="connsiteY3034" fmla="*/ 1454002 h 4481087"/>
              <a:gd name="connsiteX3035" fmla="*/ 4010594 w 5969001"/>
              <a:gd name="connsiteY3035" fmla="*/ 1459669 h 4481087"/>
              <a:gd name="connsiteX3036" fmla="*/ 4009646 w 5969001"/>
              <a:gd name="connsiteY3036" fmla="*/ 1466402 h 4481087"/>
              <a:gd name="connsiteX3037" fmla="*/ 4013815 w 5969001"/>
              <a:gd name="connsiteY3037" fmla="*/ 1469474 h 4481087"/>
              <a:gd name="connsiteX3038" fmla="*/ 4025401 w 5969001"/>
              <a:gd name="connsiteY3038" fmla="*/ 1467649 h 4481087"/>
              <a:gd name="connsiteX3039" fmla="*/ 4039803 w 5969001"/>
              <a:gd name="connsiteY3039" fmla="*/ 1455261 h 4481087"/>
              <a:gd name="connsiteX3040" fmla="*/ 4518425 w 5969001"/>
              <a:gd name="connsiteY3040" fmla="*/ 1452916 h 4481087"/>
              <a:gd name="connsiteX3041" fmla="*/ 4546424 w 5969001"/>
              <a:gd name="connsiteY3041" fmla="*/ 1472405 h 4481087"/>
              <a:gd name="connsiteX3042" fmla="*/ 4544306 w 5969001"/>
              <a:gd name="connsiteY3042" fmla="*/ 1473345 h 4481087"/>
              <a:gd name="connsiteX3043" fmla="*/ 4545609 w 5969001"/>
              <a:gd name="connsiteY3043" fmla="*/ 1473445 h 4481087"/>
              <a:gd name="connsiteX3044" fmla="*/ 4558761 w 5969001"/>
              <a:gd name="connsiteY3044" fmla="*/ 1474136 h 4481087"/>
              <a:gd name="connsiteX3045" fmla="*/ 4559632 w 5969001"/>
              <a:gd name="connsiteY3045" fmla="*/ 1472061 h 4481087"/>
              <a:gd name="connsiteX3046" fmla="*/ 4554610 w 5969001"/>
              <a:gd name="connsiteY3046" fmla="*/ 1471027 h 4481087"/>
              <a:gd name="connsiteX3047" fmla="*/ 4548667 w 5969001"/>
              <a:gd name="connsiteY3047" fmla="*/ 1466206 h 4481087"/>
              <a:gd name="connsiteX3048" fmla="*/ 4554336 w 5969001"/>
              <a:gd name="connsiteY3048" fmla="*/ 1459767 h 4481087"/>
              <a:gd name="connsiteX3049" fmla="*/ 4547973 w 5969001"/>
              <a:gd name="connsiteY3049" fmla="*/ 1455830 h 4481087"/>
              <a:gd name="connsiteX3050" fmla="*/ 4518425 w 5969001"/>
              <a:gd name="connsiteY3050" fmla="*/ 1452916 h 4481087"/>
              <a:gd name="connsiteX3051" fmla="*/ 5051834 w 5969001"/>
              <a:gd name="connsiteY3051" fmla="*/ 1452786 h 4481087"/>
              <a:gd name="connsiteX3052" fmla="*/ 5051834 w 5969001"/>
              <a:gd name="connsiteY3052" fmla="*/ 1453176 h 4481087"/>
              <a:gd name="connsiteX3053" fmla="*/ 5120414 w 5969001"/>
              <a:gd name="connsiteY3053" fmla="*/ 1453176 h 4481087"/>
              <a:gd name="connsiteX3054" fmla="*/ 5106489 w 5969001"/>
              <a:gd name="connsiteY3054" fmla="*/ 1470614 h 4481087"/>
              <a:gd name="connsiteX3055" fmla="*/ 5024636 w 5969001"/>
              <a:gd name="connsiteY3055" fmla="*/ 1546090 h 4481087"/>
              <a:gd name="connsiteX3056" fmla="*/ 4956057 w 5969001"/>
              <a:gd name="connsiteY3056" fmla="*/ 1525790 h 4481087"/>
              <a:gd name="connsiteX3057" fmla="*/ 5010713 w 5969001"/>
              <a:gd name="connsiteY3057" fmla="*/ 1514208 h 4481087"/>
              <a:gd name="connsiteX3058" fmla="*/ 5010713 w 5969001"/>
              <a:gd name="connsiteY3058" fmla="*/ 1462155 h 4481087"/>
              <a:gd name="connsiteX3059" fmla="*/ 5051834 w 5969001"/>
              <a:gd name="connsiteY3059" fmla="*/ 1452786 h 4481087"/>
              <a:gd name="connsiteX3060" fmla="*/ 4751685 w 5969001"/>
              <a:gd name="connsiteY3060" fmla="*/ 1449672 h 4481087"/>
              <a:gd name="connsiteX3061" fmla="*/ 4750450 w 5969001"/>
              <a:gd name="connsiteY3061" fmla="*/ 1449923 h 4481087"/>
              <a:gd name="connsiteX3062" fmla="*/ 4754168 w 5969001"/>
              <a:gd name="connsiteY3062" fmla="*/ 1451481 h 4481087"/>
              <a:gd name="connsiteX3063" fmla="*/ 4751701 w 5969001"/>
              <a:gd name="connsiteY3063" fmla="*/ 1449908 h 4481087"/>
              <a:gd name="connsiteX3064" fmla="*/ 767125 w 5969001"/>
              <a:gd name="connsiteY3064" fmla="*/ 1448102 h 4481087"/>
              <a:gd name="connsiteX3065" fmla="*/ 712340 w 5969001"/>
              <a:gd name="connsiteY3065" fmla="*/ 1475169 h 4481087"/>
              <a:gd name="connsiteX3066" fmla="*/ 767125 w 5969001"/>
              <a:gd name="connsiteY3066" fmla="*/ 1448102 h 4481087"/>
              <a:gd name="connsiteX3067" fmla="*/ 4902965 w 5969001"/>
              <a:gd name="connsiteY3067" fmla="*/ 1446542 h 4481087"/>
              <a:gd name="connsiteX3068" fmla="*/ 4921901 w 5969001"/>
              <a:gd name="connsiteY3068" fmla="*/ 1449129 h 4481087"/>
              <a:gd name="connsiteX3069" fmla="*/ 4922615 w 5969001"/>
              <a:gd name="connsiteY3069" fmla="*/ 1446595 h 4481087"/>
              <a:gd name="connsiteX3070" fmla="*/ 4703853 w 5969001"/>
              <a:gd name="connsiteY3070" fmla="*/ 1444960 h 4481087"/>
              <a:gd name="connsiteX3071" fmla="*/ 4682727 w 5969001"/>
              <a:gd name="connsiteY3071" fmla="*/ 1445881 h 4481087"/>
              <a:gd name="connsiteX3072" fmla="*/ 4678083 w 5969001"/>
              <a:gd name="connsiteY3072" fmla="*/ 1445439 h 4481087"/>
              <a:gd name="connsiteX3073" fmla="*/ 4659358 w 5969001"/>
              <a:gd name="connsiteY3073" fmla="*/ 1452005 h 4481087"/>
              <a:gd name="connsiteX3074" fmla="*/ 4655877 w 5969001"/>
              <a:gd name="connsiteY3074" fmla="*/ 1460016 h 4481087"/>
              <a:gd name="connsiteX3075" fmla="*/ 4681955 w 5969001"/>
              <a:gd name="connsiteY3075" fmla="*/ 1464317 h 4481087"/>
              <a:gd name="connsiteX3076" fmla="*/ 4682001 w 5969001"/>
              <a:gd name="connsiteY3076" fmla="*/ 1464368 h 4481087"/>
              <a:gd name="connsiteX3077" fmla="*/ 4682261 w 5969001"/>
              <a:gd name="connsiteY3077" fmla="*/ 1464368 h 4481087"/>
              <a:gd name="connsiteX3078" fmla="*/ 4681955 w 5969001"/>
              <a:gd name="connsiteY3078" fmla="*/ 1464317 h 4481087"/>
              <a:gd name="connsiteX3079" fmla="*/ 4676482 w 5969001"/>
              <a:gd name="connsiteY3079" fmla="*/ 1458278 h 4481087"/>
              <a:gd name="connsiteX3080" fmla="*/ 4699605 w 5969001"/>
              <a:gd name="connsiteY3080" fmla="*/ 1447806 h 4481087"/>
              <a:gd name="connsiteX3081" fmla="*/ 3915390 w 5969001"/>
              <a:gd name="connsiteY3081" fmla="*/ 1444721 h 4481087"/>
              <a:gd name="connsiteX3082" fmla="*/ 3896821 w 5969001"/>
              <a:gd name="connsiteY3082" fmla="*/ 1451129 h 4481087"/>
              <a:gd name="connsiteX3083" fmla="*/ 3872067 w 5969001"/>
              <a:gd name="connsiteY3083" fmla="*/ 1457608 h 4481087"/>
              <a:gd name="connsiteX3084" fmla="*/ 3874147 w 5969001"/>
              <a:gd name="connsiteY3084" fmla="*/ 1460855 h 4481087"/>
              <a:gd name="connsiteX3085" fmla="*/ 3895369 w 5969001"/>
              <a:gd name="connsiteY3085" fmla="*/ 1459053 h 4481087"/>
              <a:gd name="connsiteX3086" fmla="*/ 3904842 w 5969001"/>
              <a:gd name="connsiteY3086" fmla="*/ 1456184 h 4481087"/>
              <a:gd name="connsiteX3087" fmla="*/ 3920351 w 5969001"/>
              <a:gd name="connsiteY3087" fmla="*/ 1457393 h 4481087"/>
              <a:gd name="connsiteX3088" fmla="*/ 3948810 w 5969001"/>
              <a:gd name="connsiteY3088" fmla="*/ 1457585 h 4481087"/>
              <a:gd name="connsiteX3089" fmla="*/ 3953438 w 5969001"/>
              <a:gd name="connsiteY3089" fmla="*/ 1457598 h 4481087"/>
              <a:gd name="connsiteX3090" fmla="*/ 3949296 w 5969001"/>
              <a:gd name="connsiteY3090" fmla="*/ 1454171 h 4481087"/>
              <a:gd name="connsiteX3091" fmla="*/ 3916698 w 5969001"/>
              <a:gd name="connsiteY3091" fmla="*/ 1452398 h 4481087"/>
              <a:gd name="connsiteX3092" fmla="*/ 3925179 w 5969001"/>
              <a:gd name="connsiteY3092" fmla="*/ 1450993 h 4481087"/>
              <a:gd name="connsiteX3093" fmla="*/ 3915386 w 5969001"/>
              <a:gd name="connsiteY3093" fmla="*/ 1447496 h 4481087"/>
              <a:gd name="connsiteX3094" fmla="*/ 4614465 w 5969001"/>
              <a:gd name="connsiteY3094" fmla="*/ 1439382 h 4481087"/>
              <a:gd name="connsiteX3095" fmla="*/ 4607350 w 5969001"/>
              <a:gd name="connsiteY3095" fmla="*/ 1444512 h 4481087"/>
              <a:gd name="connsiteX3096" fmla="*/ 4626695 w 5969001"/>
              <a:gd name="connsiteY3096" fmla="*/ 1444067 h 4481087"/>
              <a:gd name="connsiteX3097" fmla="*/ 4618140 w 5969001"/>
              <a:gd name="connsiteY3097" fmla="*/ 1439732 h 4481087"/>
              <a:gd name="connsiteX3098" fmla="*/ 4392580 w 5969001"/>
              <a:gd name="connsiteY3098" fmla="*/ 1436119 h 4481087"/>
              <a:gd name="connsiteX3099" fmla="*/ 4380681 w 5969001"/>
              <a:gd name="connsiteY3099" fmla="*/ 1436682 h 4481087"/>
              <a:gd name="connsiteX3100" fmla="*/ 4353679 w 5969001"/>
              <a:gd name="connsiteY3100" fmla="*/ 1438211 h 4481087"/>
              <a:gd name="connsiteX3101" fmla="*/ 4354069 w 5969001"/>
              <a:gd name="connsiteY3101" fmla="*/ 1438211 h 4481087"/>
              <a:gd name="connsiteX3102" fmla="*/ 4371588 w 5969001"/>
              <a:gd name="connsiteY3102" fmla="*/ 1447613 h 4481087"/>
              <a:gd name="connsiteX3103" fmla="*/ 4372477 w 5969001"/>
              <a:gd name="connsiteY3103" fmla="*/ 1447917 h 4481087"/>
              <a:gd name="connsiteX3104" fmla="*/ 4381334 w 5969001"/>
              <a:gd name="connsiteY3104" fmla="*/ 1448590 h 4481087"/>
              <a:gd name="connsiteX3105" fmla="*/ 4394963 w 5969001"/>
              <a:gd name="connsiteY3105" fmla="*/ 1449308 h 4481087"/>
              <a:gd name="connsiteX3106" fmla="*/ 4394882 w 5969001"/>
              <a:gd name="connsiteY3106" fmla="*/ 1444035 h 4481087"/>
              <a:gd name="connsiteX3107" fmla="*/ 4404569 w 5969001"/>
              <a:gd name="connsiteY3107" fmla="*/ 1438012 h 4481087"/>
              <a:gd name="connsiteX3108" fmla="*/ 4402253 w 5969001"/>
              <a:gd name="connsiteY3108" fmla="*/ 1437659 h 4481087"/>
              <a:gd name="connsiteX3109" fmla="*/ 383746 w 5969001"/>
              <a:gd name="connsiteY3109" fmla="*/ 1432666 h 4481087"/>
              <a:gd name="connsiteX3110" fmla="*/ 377349 w 5969001"/>
              <a:gd name="connsiteY3110" fmla="*/ 1459700 h 4481087"/>
              <a:gd name="connsiteX3111" fmla="*/ 369964 w 5969001"/>
              <a:gd name="connsiteY3111" fmla="*/ 1486881 h 4481087"/>
              <a:gd name="connsiteX3112" fmla="*/ 348517 w 5969001"/>
              <a:gd name="connsiteY3112" fmla="*/ 1439082 h 4481087"/>
              <a:gd name="connsiteX3113" fmla="*/ 383758 w 5969001"/>
              <a:gd name="connsiteY3113" fmla="*/ 1432616 h 4481087"/>
              <a:gd name="connsiteX3114" fmla="*/ 384018 w 5969001"/>
              <a:gd name="connsiteY3114" fmla="*/ 1432616 h 4481087"/>
              <a:gd name="connsiteX3115" fmla="*/ 383746 w 5969001"/>
              <a:gd name="connsiteY3115" fmla="*/ 1432666 h 4481087"/>
              <a:gd name="connsiteX3116" fmla="*/ 479665 w 5969001"/>
              <a:gd name="connsiteY3116" fmla="*/ 1424808 h 4481087"/>
              <a:gd name="connsiteX3117" fmla="*/ 479795 w 5969001"/>
              <a:gd name="connsiteY3117" fmla="*/ 1424821 h 4481087"/>
              <a:gd name="connsiteX3118" fmla="*/ 479665 w 5969001"/>
              <a:gd name="connsiteY3118" fmla="*/ 1424938 h 4481087"/>
              <a:gd name="connsiteX3119" fmla="*/ 4072656 w 5969001"/>
              <a:gd name="connsiteY3119" fmla="*/ 1423164 h 4481087"/>
              <a:gd name="connsiteX3120" fmla="*/ 4067669 w 5969001"/>
              <a:gd name="connsiteY3120" fmla="*/ 1427654 h 4481087"/>
              <a:gd name="connsiteX3121" fmla="*/ 4088749 w 5969001"/>
              <a:gd name="connsiteY3121" fmla="*/ 1426920 h 4481087"/>
              <a:gd name="connsiteX3122" fmla="*/ 4091822 w 5969001"/>
              <a:gd name="connsiteY3122" fmla="*/ 1423737 h 4481087"/>
              <a:gd name="connsiteX3123" fmla="*/ 4088389 w 5969001"/>
              <a:gd name="connsiteY3123" fmla="*/ 1423214 h 4481087"/>
              <a:gd name="connsiteX3124" fmla="*/ 4585423 w 5969001"/>
              <a:gd name="connsiteY3124" fmla="*/ 1418831 h 4481087"/>
              <a:gd name="connsiteX3125" fmla="*/ 4580081 w 5969001"/>
              <a:gd name="connsiteY3125" fmla="*/ 1420179 h 4481087"/>
              <a:gd name="connsiteX3126" fmla="*/ 4585573 w 5969001"/>
              <a:gd name="connsiteY3126" fmla="*/ 1420774 h 4481087"/>
              <a:gd name="connsiteX3127" fmla="*/ 4381527 w 5969001"/>
              <a:gd name="connsiteY3127" fmla="*/ 1412055 h 4481087"/>
              <a:gd name="connsiteX3128" fmla="*/ 4353679 w 5969001"/>
              <a:gd name="connsiteY3128" fmla="*/ 1435348 h 4481087"/>
              <a:gd name="connsiteX3129" fmla="*/ 4354069 w 5969001"/>
              <a:gd name="connsiteY3129" fmla="*/ 1435348 h 4481087"/>
              <a:gd name="connsiteX3130" fmla="*/ 4381527 w 5969001"/>
              <a:gd name="connsiteY3130" fmla="*/ 1412055 h 4481087"/>
              <a:gd name="connsiteX3131" fmla="*/ 4563342 w 5969001"/>
              <a:gd name="connsiteY3131" fmla="*/ 1409833 h 4481087"/>
              <a:gd name="connsiteX3132" fmla="*/ 4558181 w 5969001"/>
              <a:gd name="connsiteY3132" fmla="*/ 1413470 h 4481087"/>
              <a:gd name="connsiteX3133" fmla="*/ 4559836 w 5969001"/>
              <a:gd name="connsiteY3133" fmla="*/ 1414656 h 4481087"/>
              <a:gd name="connsiteX3134" fmla="*/ 4843709 w 5969001"/>
              <a:gd name="connsiteY3134" fmla="*/ 1406393 h 4481087"/>
              <a:gd name="connsiteX3135" fmla="*/ 4838611 w 5969001"/>
              <a:gd name="connsiteY3135" fmla="*/ 1408223 h 4481087"/>
              <a:gd name="connsiteX3136" fmla="*/ 4846877 w 5969001"/>
              <a:gd name="connsiteY3136" fmla="*/ 1408802 h 4481087"/>
              <a:gd name="connsiteX3137" fmla="*/ 4135058 w 5969001"/>
              <a:gd name="connsiteY3137" fmla="*/ 1406329 h 4481087"/>
              <a:gd name="connsiteX3138" fmla="*/ 4119491 w 5969001"/>
              <a:gd name="connsiteY3138" fmla="*/ 1423734 h 4481087"/>
              <a:gd name="connsiteX3139" fmla="*/ 4115524 w 5969001"/>
              <a:gd name="connsiteY3139" fmla="*/ 1425204 h 4481087"/>
              <a:gd name="connsiteX3140" fmla="*/ 4116443 w 5969001"/>
              <a:gd name="connsiteY3140" fmla="*/ 1425346 h 4481087"/>
              <a:gd name="connsiteX3141" fmla="*/ 4111929 w 5969001"/>
              <a:gd name="connsiteY3141" fmla="*/ 1429671 h 4481087"/>
              <a:gd name="connsiteX3142" fmla="*/ 4099049 w 5969001"/>
              <a:gd name="connsiteY3142" fmla="*/ 1431306 h 4481087"/>
              <a:gd name="connsiteX3143" fmla="*/ 4098696 w 5969001"/>
              <a:gd name="connsiteY3143" fmla="*/ 1431436 h 4481087"/>
              <a:gd name="connsiteX3144" fmla="*/ 4066739 w 5969001"/>
              <a:gd name="connsiteY3144" fmla="*/ 1438211 h 4481087"/>
              <a:gd name="connsiteX3145" fmla="*/ 4107600 w 5969001"/>
              <a:gd name="connsiteY3145" fmla="*/ 1449923 h 4481087"/>
              <a:gd name="connsiteX3146" fmla="*/ 4217431 w 5969001"/>
              <a:gd name="connsiteY3146" fmla="*/ 1444067 h 4481087"/>
              <a:gd name="connsiteX3147" fmla="*/ 4244499 w 5969001"/>
              <a:gd name="connsiteY3147" fmla="*/ 1449923 h 4481087"/>
              <a:gd name="connsiteX3148" fmla="*/ 4203507 w 5969001"/>
              <a:gd name="connsiteY3148" fmla="*/ 1438211 h 4481087"/>
              <a:gd name="connsiteX3149" fmla="*/ 4203507 w 5969001"/>
              <a:gd name="connsiteY3149" fmla="*/ 1435348 h 4481087"/>
              <a:gd name="connsiteX3150" fmla="*/ 4188560 w 5969001"/>
              <a:gd name="connsiteY3150" fmla="*/ 1438203 h 4481087"/>
              <a:gd name="connsiteX3151" fmla="*/ 4175125 w 5969001"/>
              <a:gd name="connsiteY3151" fmla="*/ 1440082 h 4481087"/>
              <a:gd name="connsiteX3152" fmla="*/ 4164020 w 5969001"/>
              <a:gd name="connsiteY3152" fmla="*/ 1442653 h 4481087"/>
              <a:gd name="connsiteX3153" fmla="*/ 4134799 w 5969001"/>
              <a:gd name="connsiteY3153" fmla="*/ 1443027 h 4481087"/>
              <a:gd name="connsiteX3154" fmla="*/ 4134279 w 5969001"/>
              <a:gd name="connsiteY3154" fmla="*/ 1442766 h 4481087"/>
              <a:gd name="connsiteX3155" fmla="*/ 4134279 w 5969001"/>
              <a:gd name="connsiteY3155" fmla="*/ 1428582 h 4481087"/>
              <a:gd name="connsiteX3156" fmla="*/ 4203476 w 5969001"/>
              <a:gd name="connsiteY3156" fmla="*/ 1424125 h 4481087"/>
              <a:gd name="connsiteX3157" fmla="*/ 4213984 w 5969001"/>
              <a:gd name="connsiteY3157" fmla="*/ 1421908 h 4481087"/>
              <a:gd name="connsiteX3158" fmla="*/ 4217431 w 5969001"/>
              <a:gd name="connsiteY3158" fmla="*/ 1420774 h 4481087"/>
              <a:gd name="connsiteX3159" fmla="*/ 4135058 w 5969001"/>
              <a:gd name="connsiteY3159" fmla="*/ 1423767 h 4481087"/>
              <a:gd name="connsiteX3160" fmla="*/ 4175919 w 5969001"/>
              <a:gd name="connsiteY3160" fmla="*/ 1417911 h 4481087"/>
              <a:gd name="connsiteX3161" fmla="*/ 4135058 w 5969001"/>
              <a:gd name="connsiteY3161" fmla="*/ 1406329 h 4481087"/>
              <a:gd name="connsiteX3162" fmla="*/ 3983717 w 5969001"/>
              <a:gd name="connsiteY3162" fmla="*/ 1403986 h 4481087"/>
              <a:gd name="connsiteX3163" fmla="*/ 3941018 w 5969001"/>
              <a:gd name="connsiteY3163" fmla="*/ 1409387 h 4481087"/>
              <a:gd name="connsiteX3164" fmla="*/ 3936486 w 5969001"/>
              <a:gd name="connsiteY3164" fmla="*/ 1408854 h 4481087"/>
              <a:gd name="connsiteX3165" fmla="*/ 3938544 w 5969001"/>
              <a:gd name="connsiteY3165" fmla="*/ 1409406 h 4481087"/>
              <a:gd name="connsiteX3166" fmla="*/ 3928798 w 5969001"/>
              <a:gd name="connsiteY3166" fmla="*/ 1416610 h 4481087"/>
              <a:gd name="connsiteX3167" fmla="*/ 3902594 w 5969001"/>
              <a:gd name="connsiteY3167" fmla="*/ 1411112 h 4481087"/>
              <a:gd name="connsiteX3168" fmla="*/ 3893418 w 5969001"/>
              <a:gd name="connsiteY3168" fmla="*/ 1410958 h 4481087"/>
              <a:gd name="connsiteX3169" fmla="*/ 3893615 w 5969001"/>
              <a:gd name="connsiteY3169" fmla="*/ 1411296 h 4481087"/>
              <a:gd name="connsiteX3170" fmla="*/ 3902383 w 5969001"/>
              <a:gd name="connsiteY3170" fmla="*/ 1411925 h 4481087"/>
              <a:gd name="connsiteX3171" fmla="*/ 3894144 w 5969001"/>
              <a:gd name="connsiteY3171" fmla="*/ 1412201 h 4481087"/>
              <a:gd name="connsiteX3172" fmla="*/ 3897373 w 5969001"/>
              <a:gd name="connsiteY3172" fmla="*/ 1417727 h 4481087"/>
              <a:gd name="connsiteX3173" fmla="*/ 3887811 w 5969001"/>
              <a:gd name="connsiteY3173" fmla="*/ 1425328 h 4481087"/>
              <a:gd name="connsiteX3174" fmla="*/ 3819361 w 5969001"/>
              <a:gd name="connsiteY3174" fmla="*/ 1425328 h 4481087"/>
              <a:gd name="connsiteX3175" fmla="*/ 3831750 w 5969001"/>
              <a:gd name="connsiteY3175" fmla="*/ 1430985 h 4481087"/>
              <a:gd name="connsiteX3176" fmla="*/ 3835556 w 5969001"/>
              <a:gd name="connsiteY3176" fmla="*/ 1431175 h 4481087"/>
              <a:gd name="connsiteX3177" fmla="*/ 3888460 w 5969001"/>
              <a:gd name="connsiteY3177" fmla="*/ 1429104 h 4481087"/>
              <a:gd name="connsiteX3178" fmla="*/ 3897386 w 5969001"/>
              <a:gd name="connsiteY3178" fmla="*/ 1433618 h 4481087"/>
              <a:gd name="connsiteX3179" fmla="*/ 3902743 w 5969001"/>
              <a:gd name="connsiteY3179" fmla="*/ 1434326 h 4481087"/>
              <a:gd name="connsiteX3180" fmla="*/ 3921002 w 5969001"/>
              <a:gd name="connsiteY3180" fmla="*/ 1434755 h 4481087"/>
              <a:gd name="connsiteX3181" fmla="*/ 3941197 w 5969001"/>
              <a:gd name="connsiteY3181" fmla="*/ 1430273 h 4481087"/>
              <a:gd name="connsiteX3182" fmla="*/ 3956260 w 5969001"/>
              <a:gd name="connsiteY3182" fmla="*/ 1421815 h 4481087"/>
              <a:gd name="connsiteX3183" fmla="*/ 3956081 w 5969001"/>
              <a:gd name="connsiteY3183" fmla="*/ 1433055 h 4481087"/>
              <a:gd name="connsiteX3184" fmla="*/ 3955053 w 5969001"/>
              <a:gd name="connsiteY3184" fmla="*/ 1434980 h 4481087"/>
              <a:gd name="connsiteX3185" fmla="*/ 3967276 w 5969001"/>
              <a:gd name="connsiteY3185" fmla="*/ 1431394 h 4481087"/>
              <a:gd name="connsiteX3186" fmla="*/ 3997769 w 5969001"/>
              <a:gd name="connsiteY3186" fmla="*/ 1429492 h 4481087"/>
              <a:gd name="connsiteX3187" fmla="*/ 3987279 w 5969001"/>
              <a:gd name="connsiteY3187" fmla="*/ 1436200 h 4481087"/>
              <a:gd name="connsiteX3188" fmla="*/ 3997381 w 5969001"/>
              <a:gd name="connsiteY3188" fmla="*/ 1435999 h 4481087"/>
              <a:gd name="connsiteX3189" fmla="*/ 3983717 w 5969001"/>
              <a:gd name="connsiteY3189" fmla="*/ 1453828 h 4481087"/>
              <a:gd name="connsiteX3190" fmla="*/ 3970441 w 5969001"/>
              <a:gd name="connsiteY3190" fmla="*/ 1453422 h 4481087"/>
              <a:gd name="connsiteX3191" fmla="*/ 3983383 w 5969001"/>
              <a:gd name="connsiteY3191" fmla="*/ 1457681 h 4481087"/>
              <a:gd name="connsiteX3192" fmla="*/ 3986068 w 5969001"/>
              <a:gd name="connsiteY3192" fmla="*/ 1457689 h 4481087"/>
              <a:gd name="connsiteX3193" fmla="*/ 4037501 w 5969001"/>
              <a:gd name="connsiteY3193" fmla="*/ 1453901 h 4481087"/>
              <a:gd name="connsiteX3194" fmla="*/ 4033453 w 5969001"/>
              <a:gd name="connsiteY3194" fmla="*/ 1451511 h 4481087"/>
              <a:gd name="connsiteX3195" fmla="*/ 3998811 w 5969001"/>
              <a:gd name="connsiteY3195" fmla="*/ 1443679 h 4481087"/>
              <a:gd name="connsiteX3196" fmla="*/ 4026009 w 5969001"/>
              <a:gd name="connsiteY3196" fmla="*/ 1429104 h 4481087"/>
              <a:gd name="connsiteX3197" fmla="*/ 4043857 w 5969001"/>
              <a:gd name="connsiteY3197" fmla="*/ 1428483 h 4481087"/>
              <a:gd name="connsiteX3198" fmla="*/ 4030060 w 5969001"/>
              <a:gd name="connsiteY3198" fmla="*/ 1422432 h 4481087"/>
              <a:gd name="connsiteX3199" fmla="*/ 4028264 w 5969001"/>
              <a:gd name="connsiteY3199" fmla="*/ 1422380 h 4481087"/>
              <a:gd name="connsiteX3200" fmla="*/ 4028072 w 5969001"/>
              <a:gd name="connsiteY3200" fmla="*/ 1421560 h 4481087"/>
              <a:gd name="connsiteX3201" fmla="*/ 4022383 w 5969001"/>
              <a:gd name="connsiteY3201" fmla="*/ 1419065 h 4481087"/>
              <a:gd name="connsiteX3202" fmla="*/ 3976580 w 5969001"/>
              <a:gd name="connsiteY3202" fmla="*/ 1418272 h 4481087"/>
              <a:gd name="connsiteX3203" fmla="*/ 3971484 w 5969001"/>
              <a:gd name="connsiteY3203" fmla="*/ 1420385 h 4481087"/>
              <a:gd name="connsiteX3204" fmla="*/ 3972344 w 5969001"/>
              <a:gd name="connsiteY3204" fmla="*/ 1418199 h 4481087"/>
              <a:gd name="connsiteX3205" fmla="*/ 3970704 w 5969001"/>
              <a:gd name="connsiteY3205" fmla="*/ 1418171 h 4481087"/>
              <a:gd name="connsiteX3206" fmla="*/ 3972545 w 5969001"/>
              <a:gd name="connsiteY3206" fmla="*/ 1417688 h 4481087"/>
              <a:gd name="connsiteX3207" fmla="*/ 3975081 w 5969001"/>
              <a:gd name="connsiteY3207" fmla="*/ 1411241 h 4481087"/>
              <a:gd name="connsiteX3208" fmla="*/ 3983923 w 5969001"/>
              <a:gd name="connsiteY3208" fmla="*/ 1404063 h 4481087"/>
              <a:gd name="connsiteX3209" fmla="*/ 4572560 w 5969001"/>
              <a:gd name="connsiteY3209" fmla="*/ 1403336 h 4481087"/>
              <a:gd name="connsiteX3210" fmla="*/ 4568140 w 5969001"/>
              <a:gd name="connsiteY3210" fmla="*/ 1406451 h 4481087"/>
              <a:gd name="connsiteX3211" fmla="*/ 4579401 w 5969001"/>
              <a:gd name="connsiteY3211" fmla="*/ 1404353 h 4481087"/>
              <a:gd name="connsiteX3212" fmla="*/ 4572820 w 5969001"/>
              <a:gd name="connsiteY3212" fmla="*/ 1403336 h 4481087"/>
              <a:gd name="connsiteX3213" fmla="*/ 3915398 w 5969001"/>
              <a:gd name="connsiteY3213" fmla="*/ 1400343 h 4481087"/>
              <a:gd name="connsiteX3214" fmla="*/ 3905856 w 5969001"/>
              <a:gd name="connsiteY3214" fmla="*/ 1402235 h 4481087"/>
              <a:gd name="connsiteX3215" fmla="*/ 3913167 w 5969001"/>
              <a:gd name="connsiteY3215" fmla="*/ 1402605 h 4481087"/>
              <a:gd name="connsiteX3216" fmla="*/ 3923561 w 5969001"/>
              <a:gd name="connsiteY3216" fmla="*/ 1405390 h 4481087"/>
              <a:gd name="connsiteX3217" fmla="*/ 4133830 w 5969001"/>
              <a:gd name="connsiteY3217" fmla="*/ 1400258 h 4481087"/>
              <a:gd name="connsiteX3218" fmla="*/ 4121265 w 5969001"/>
              <a:gd name="connsiteY3218" fmla="*/ 1400343 h 4481087"/>
              <a:gd name="connsiteX3219" fmla="*/ 4084780 w 5969001"/>
              <a:gd name="connsiteY3219" fmla="*/ 1412250 h 4481087"/>
              <a:gd name="connsiteX3220" fmla="*/ 4084270 w 5969001"/>
              <a:gd name="connsiteY3220" fmla="*/ 1412708 h 4481087"/>
              <a:gd name="connsiteX3221" fmla="*/ 4084928 w 5969001"/>
              <a:gd name="connsiteY3221" fmla="*/ 1412521 h 4481087"/>
              <a:gd name="connsiteX3222" fmla="*/ 4130982 w 5969001"/>
              <a:gd name="connsiteY3222" fmla="*/ 1404859 h 4481087"/>
              <a:gd name="connsiteX3223" fmla="*/ 4392434 w 5969001"/>
              <a:gd name="connsiteY3223" fmla="*/ 1398267 h 4481087"/>
              <a:gd name="connsiteX3224" fmla="*/ 4389926 w 5969001"/>
              <a:gd name="connsiteY3224" fmla="*/ 1398465 h 4481087"/>
              <a:gd name="connsiteX3225" fmla="*/ 4394933 w 5969001"/>
              <a:gd name="connsiteY3225" fmla="*/ 1400343 h 4481087"/>
              <a:gd name="connsiteX3226" fmla="*/ 4368956 w 5969001"/>
              <a:gd name="connsiteY3226" fmla="*/ 1401026 h 4481087"/>
              <a:gd name="connsiteX3227" fmla="*/ 4367273 w 5969001"/>
              <a:gd name="connsiteY3227" fmla="*/ 1400252 h 4481087"/>
              <a:gd name="connsiteX3228" fmla="*/ 4348181 w 5969001"/>
              <a:gd name="connsiteY3228" fmla="*/ 1401758 h 4481087"/>
              <a:gd name="connsiteX3229" fmla="*/ 4336912 w 5969001"/>
              <a:gd name="connsiteY3229" fmla="*/ 1407004 h 4481087"/>
              <a:gd name="connsiteX3230" fmla="*/ 4367605 w 5969001"/>
              <a:gd name="connsiteY3230" fmla="*/ 1414657 h 4481087"/>
              <a:gd name="connsiteX3231" fmla="*/ 4365979 w 5969001"/>
              <a:gd name="connsiteY3231" fmla="*/ 1414841 h 4481087"/>
              <a:gd name="connsiteX3232" fmla="*/ 4367473 w 5969001"/>
              <a:gd name="connsiteY3232" fmla="*/ 1415048 h 4481087"/>
              <a:gd name="connsiteX3233" fmla="*/ 4367863 w 5969001"/>
              <a:gd name="connsiteY3233" fmla="*/ 1415048 h 4481087"/>
              <a:gd name="connsiteX3234" fmla="*/ 4450106 w 5969001"/>
              <a:gd name="connsiteY3234" fmla="*/ 1400473 h 4481087"/>
              <a:gd name="connsiteX3235" fmla="*/ 4392434 w 5969001"/>
              <a:gd name="connsiteY3235" fmla="*/ 1398267 h 4481087"/>
              <a:gd name="connsiteX3236" fmla="*/ 342766 w 5969001"/>
              <a:gd name="connsiteY3236" fmla="*/ 1397767 h 4481087"/>
              <a:gd name="connsiteX3237" fmla="*/ 383191 w 5969001"/>
              <a:gd name="connsiteY3237" fmla="*/ 1399152 h 4481087"/>
              <a:gd name="connsiteX3238" fmla="*/ 355650 w 5969001"/>
              <a:gd name="connsiteY3238" fmla="*/ 1424808 h 4481087"/>
              <a:gd name="connsiteX3239" fmla="*/ 342425 w 5969001"/>
              <a:gd name="connsiteY3239" fmla="*/ 1413275 h 4481087"/>
              <a:gd name="connsiteX3240" fmla="*/ 341986 w 5969001"/>
              <a:gd name="connsiteY3240" fmla="*/ 1397741 h 4481087"/>
              <a:gd name="connsiteX3241" fmla="*/ 342767 w 5969001"/>
              <a:gd name="connsiteY3241" fmla="*/ 1397741 h 4481087"/>
              <a:gd name="connsiteX3242" fmla="*/ 342766 w 5969001"/>
              <a:gd name="connsiteY3242" fmla="*/ 1397767 h 4481087"/>
              <a:gd name="connsiteX3243" fmla="*/ 497031 w 5969001"/>
              <a:gd name="connsiteY3243" fmla="*/ 1397657 h 4481087"/>
              <a:gd name="connsiteX3244" fmla="*/ 575702 w 5969001"/>
              <a:gd name="connsiteY3244" fmla="*/ 1401775 h 4481087"/>
              <a:gd name="connsiteX3245" fmla="*/ 534450 w 5969001"/>
              <a:gd name="connsiteY3245" fmla="*/ 1405679 h 4481087"/>
              <a:gd name="connsiteX3246" fmla="*/ 520787 w 5969001"/>
              <a:gd name="connsiteY3246" fmla="*/ 1428842 h 4481087"/>
              <a:gd name="connsiteX3247" fmla="*/ 479795 w 5969001"/>
              <a:gd name="connsiteY3247" fmla="*/ 1424821 h 4481087"/>
              <a:gd name="connsiteX3248" fmla="*/ 487772 w 5969001"/>
              <a:gd name="connsiteY3248" fmla="*/ 1417641 h 4481087"/>
              <a:gd name="connsiteX3249" fmla="*/ 479665 w 5969001"/>
              <a:gd name="connsiteY3249" fmla="*/ 1401775 h 4481087"/>
              <a:gd name="connsiteX3250" fmla="*/ 497031 w 5969001"/>
              <a:gd name="connsiteY3250" fmla="*/ 1397657 h 4481087"/>
              <a:gd name="connsiteX3251" fmla="*/ 4626695 w 5969001"/>
              <a:gd name="connsiteY3251" fmla="*/ 1397610 h 4481087"/>
              <a:gd name="connsiteX3252" fmla="*/ 4616642 w 5969001"/>
              <a:gd name="connsiteY3252" fmla="*/ 1407354 h 4481087"/>
              <a:gd name="connsiteX3253" fmla="*/ 4609129 w 5969001"/>
              <a:gd name="connsiteY3253" fmla="*/ 1407558 h 4481087"/>
              <a:gd name="connsiteX3254" fmla="*/ 4604140 w 5969001"/>
              <a:gd name="connsiteY3254" fmla="*/ 1412746 h 4481087"/>
              <a:gd name="connsiteX3255" fmla="*/ 4606032 w 5969001"/>
              <a:gd name="connsiteY3255" fmla="*/ 1413108 h 4481087"/>
              <a:gd name="connsiteX3256" fmla="*/ 4601352 w 5969001"/>
              <a:gd name="connsiteY3256" fmla="*/ 1431754 h 4481087"/>
              <a:gd name="connsiteX3257" fmla="*/ 4601224 w 5969001"/>
              <a:gd name="connsiteY3257" fmla="*/ 1431913 h 4481087"/>
              <a:gd name="connsiteX3258" fmla="*/ 4611646 w 5969001"/>
              <a:gd name="connsiteY3258" fmla="*/ 1433565 h 4481087"/>
              <a:gd name="connsiteX3259" fmla="*/ 4620297 w 5969001"/>
              <a:gd name="connsiteY3259" fmla="*/ 1433996 h 4481087"/>
              <a:gd name="connsiteX3260" fmla="*/ 4656902 w 5969001"/>
              <a:gd name="connsiteY3260" fmla="*/ 1427996 h 4481087"/>
              <a:gd name="connsiteX3261" fmla="*/ 4736005 w 5969001"/>
              <a:gd name="connsiteY3261" fmla="*/ 1415048 h 4481087"/>
              <a:gd name="connsiteX3262" fmla="*/ 4640359 w 5969001"/>
              <a:gd name="connsiteY3262" fmla="*/ 1420774 h 4481087"/>
              <a:gd name="connsiteX3263" fmla="*/ 4626695 w 5969001"/>
              <a:gd name="connsiteY3263" fmla="*/ 1415048 h 4481087"/>
              <a:gd name="connsiteX3264" fmla="*/ 4695014 w 5969001"/>
              <a:gd name="connsiteY3264" fmla="*/ 1409192 h 4481087"/>
              <a:gd name="connsiteX3265" fmla="*/ 4626695 w 5969001"/>
              <a:gd name="connsiteY3265" fmla="*/ 1397610 h 4481087"/>
              <a:gd name="connsiteX3266" fmla="*/ 4351817 w 5969001"/>
              <a:gd name="connsiteY3266" fmla="*/ 1394821 h 4481087"/>
              <a:gd name="connsiteX3267" fmla="*/ 4341187 w 5969001"/>
              <a:gd name="connsiteY3267" fmla="*/ 1400085 h 4481087"/>
              <a:gd name="connsiteX3268" fmla="*/ 4361216 w 5969001"/>
              <a:gd name="connsiteY3268" fmla="*/ 1397466 h 4481087"/>
              <a:gd name="connsiteX3269" fmla="*/ 4356888 w 5969001"/>
              <a:gd name="connsiteY3269" fmla="*/ 1395475 h 4481087"/>
              <a:gd name="connsiteX3270" fmla="*/ 4887999 w 5969001"/>
              <a:gd name="connsiteY3270" fmla="*/ 1388501 h 4481087"/>
              <a:gd name="connsiteX3271" fmla="*/ 4832953 w 5969001"/>
              <a:gd name="connsiteY3271" fmla="*/ 1394747 h 4481087"/>
              <a:gd name="connsiteX3272" fmla="*/ 4833474 w 5969001"/>
              <a:gd name="connsiteY3272" fmla="*/ 1394357 h 4481087"/>
              <a:gd name="connsiteX3273" fmla="*/ 4825731 w 5969001"/>
              <a:gd name="connsiteY3273" fmla="*/ 1391382 h 4481087"/>
              <a:gd name="connsiteX3274" fmla="*/ 4822164 w 5969001"/>
              <a:gd name="connsiteY3274" fmla="*/ 1391536 h 4481087"/>
              <a:gd name="connsiteX3275" fmla="*/ 4826803 w 5969001"/>
              <a:gd name="connsiteY3275" fmla="*/ 1396824 h 4481087"/>
              <a:gd name="connsiteX3276" fmla="*/ 4847118 w 5969001"/>
              <a:gd name="connsiteY3276" fmla="*/ 1398841 h 4481087"/>
              <a:gd name="connsiteX3277" fmla="*/ 4850017 w 5969001"/>
              <a:gd name="connsiteY3277" fmla="*/ 1397773 h 4481087"/>
              <a:gd name="connsiteX3278" fmla="*/ 4887999 w 5969001"/>
              <a:gd name="connsiteY3278" fmla="*/ 1388501 h 4481087"/>
              <a:gd name="connsiteX3279" fmla="*/ 710827 w 5969001"/>
              <a:gd name="connsiteY3279" fmla="*/ 1384793 h 4481087"/>
              <a:gd name="connsiteX3280" fmla="*/ 753332 w 5969001"/>
              <a:gd name="connsiteY3280" fmla="*/ 1385248 h 4481087"/>
              <a:gd name="connsiteX3281" fmla="*/ 753332 w 5969001"/>
              <a:gd name="connsiteY3281" fmla="*/ 1412316 h 4481087"/>
              <a:gd name="connsiteX3282" fmla="*/ 685012 w 5969001"/>
              <a:gd name="connsiteY3282" fmla="*/ 1412316 h 4481087"/>
              <a:gd name="connsiteX3283" fmla="*/ 685012 w 5969001"/>
              <a:gd name="connsiteY3283" fmla="*/ 1389022 h 4481087"/>
              <a:gd name="connsiteX3284" fmla="*/ 710827 w 5969001"/>
              <a:gd name="connsiteY3284" fmla="*/ 1384793 h 4481087"/>
              <a:gd name="connsiteX3285" fmla="*/ 5285290 w 5969001"/>
              <a:gd name="connsiteY3285" fmla="*/ 1383035 h 4481087"/>
              <a:gd name="connsiteX3286" fmla="*/ 5257963 w 5969001"/>
              <a:gd name="connsiteY3286" fmla="*/ 1403336 h 4481087"/>
              <a:gd name="connsiteX3287" fmla="*/ 5285290 w 5969001"/>
              <a:gd name="connsiteY3287" fmla="*/ 1383035 h 4481087"/>
              <a:gd name="connsiteX3288" fmla="*/ 4863198 w 5969001"/>
              <a:gd name="connsiteY3288" fmla="*/ 1380674 h 4481087"/>
              <a:gd name="connsiteX3289" fmla="*/ 4861844 w 5969001"/>
              <a:gd name="connsiteY3289" fmla="*/ 1388373 h 4481087"/>
              <a:gd name="connsiteX3290" fmla="*/ 4880826 w 5969001"/>
              <a:gd name="connsiteY3290" fmla="*/ 1383071 h 4481087"/>
              <a:gd name="connsiteX3291" fmla="*/ 4118585 w 5969001"/>
              <a:gd name="connsiteY3291" fmla="*/ 1375525 h 4481087"/>
              <a:gd name="connsiteX3292" fmla="*/ 4065646 w 5969001"/>
              <a:gd name="connsiteY3292" fmla="*/ 1376263 h 4481087"/>
              <a:gd name="connsiteX3293" fmla="*/ 4043354 w 5969001"/>
              <a:gd name="connsiteY3293" fmla="*/ 1381857 h 4481087"/>
              <a:gd name="connsiteX3294" fmla="*/ 4038810 w 5969001"/>
              <a:gd name="connsiteY3294" fmla="*/ 1385819 h 4481087"/>
              <a:gd name="connsiteX3295" fmla="*/ 4029898 w 5969001"/>
              <a:gd name="connsiteY3295" fmla="*/ 1392418 h 4481087"/>
              <a:gd name="connsiteX3296" fmla="*/ 4048782 w 5969001"/>
              <a:gd name="connsiteY3296" fmla="*/ 1391022 h 4481087"/>
              <a:gd name="connsiteX3297" fmla="*/ 4066265 w 5969001"/>
              <a:gd name="connsiteY3297" fmla="*/ 1391394 h 4481087"/>
              <a:gd name="connsiteX3298" fmla="*/ 4066279 w 5969001"/>
              <a:gd name="connsiteY3298" fmla="*/ 1392888 h 4481087"/>
              <a:gd name="connsiteX3299" fmla="*/ 4069177 w 5969001"/>
              <a:gd name="connsiteY3299" fmla="*/ 1393233 h 4481087"/>
              <a:gd name="connsiteX3300" fmla="*/ 4066299 w 5969001"/>
              <a:gd name="connsiteY3300" fmla="*/ 1394935 h 4481087"/>
              <a:gd name="connsiteX3301" fmla="*/ 4066332 w 5969001"/>
              <a:gd name="connsiteY3301" fmla="*/ 1398405 h 4481087"/>
              <a:gd name="connsiteX3302" fmla="*/ 4077252 w 5969001"/>
              <a:gd name="connsiteY3302" fmla="*/ 1399030 h 4481087"/>
              <a:gd name="connsiteX3303" fmla="*/ 4082951 w 5969001"/>
              <a:gd name="connsiteY3303" fmla="*/ 1398343 h 4481087"/>
              <a:gd name="connsiteX3304" fmla="*/ 4093676 w 5969001"/>
              <a:gd name="connsiteY3304" fmla="*/ 1391754 h 4481087"/>
              <a:gd name="connsiteX3305" fmla="*/ 4107289 w 5969001"/>
              <a:gd name="connsiteY3305" fmla="*/ 1393359 h 4481087"/>
              <a:gd name="connsiteX3306" fmla="*/ 4108860 w 5969001"/>
              <a:gd name="connsiteY3306" fmla="*/ 1392785 h 4481087"/>
              <a:gd name="connsiteX3307" fmla="*/ 4107946 w 5969001"/>
              <a:gd name="connsiteY3307" fmla="*/ 1388797 h 4481087"/>
              <a:gd name="connsiteX3308" fmla="*/ 4106689 w 5969001"/>
              <a:gd name="connsiteY3308" fmla="*/ 1388891 h 4481087"/>
              <a:gd name="connsiteX3309" fmla="*/ 4104363 w 5969001"/>
              <a:gd name="connsiteY3309" fmla="*/ 1379245 h 4481087"/>
              <a:gd name="connsiteX3310" fmla="*/ 4612834 w 5969001"/>
              <a:gd name="connsiteY3310" fmla="*/ 1372924 h 4481087"/>
              <a:gd name="connsiteX3311" fmla="*/ 4607047 w 5969001"/>
              <a:gd name="connsiteY3311" fmla="*/ 1375927 h 4481087"/>
              <a:gd name="connsiteX3312" fmla="*/ 4604546 w 5969001"/>
              <a:gd name="connsiteY3312" fmla="*/ 1380866 h 4481087"/>
              <a:gd name="connsiteX3313" fmla="*/ 4629299 w 5969001"/>
              <a:gd name="connsiteY3313" fmla="*/ 1382647 h 4481087"/>
              <a:gd name="connsiteX3314" fmla="*/ 4619312 w 5969001"/>
              <a:gd name="connsiteY3314" fmla="*/ 1375750 h 4481087"/>
              <a:gd name="connsiteX3315" fmla="*/ 4678108 w 5969001"/>
              <a:gd name="connsiteY3315" fmla="*/ 1368544 h 4481087"/>
              <a:gd name="connsiteX3316" fmla="*/ 4679380 w 5969001"/>
              <a:gd name="connsiteY3316" fmla="*/ 1369087 h 4481087"/>
              <a:gd name="connsiteX3317" fmla="*/ 4724946 w 5969001"/>
              <a:gd name="connsiteY3317" fmla="*/ 1376791 h 4481087"/>
              <a:gd name="connsiteX3318" fmla="*/ 4697618 w 5969001"/>
              <a:gd name="connsiteY3318" fmla="*/ 1394229 h 4481087"/>
              <a:gd name="connsiteX3319" fmla="*/ 4714800 w 5969001"/>
              <a:gd name="connsiteY3319" fmla="*/ 1393203 h 4481087"/>
              <a:gd name="connsiteX3320" fmla="*/ 4717771 w 5969001"/>
              <a:gd name="connsiteY3320" fmla="*/ 1386072 h 4481087"/>
              <a:gd name="connsiteX3321" fmla="*/ 4737828 w 5969001"/>
              <a:gd name="connsiteY3321" fmla="*/ 1375487 h 4481087"/>
              <a:gd name="connsiteX3322" fmla="*/ 4715495 w 5969001"/>
              <a:gd name="connsiteY3322" fmla="*/ 1368899 h 4481087"/>
              <a:gd name="connsiteX3323" fmla="*/ 4847921 w 5969001"/>
              <a:gd name="connsiteY3323" fmla="*/ 1368331 h 4481087"/>
              <a:gd name="connsiteX3324" fmla="*/ 4817633 w 5969001"/>
              <a:gd name="connsiteY3324" fmla="*/ 1386371 h 4481087"/>
              <a:gd name="connsiteX3325" fmla="*/ 4818498 w 5969001"/>
              <a:gd name="connsiteY3325" fmla="*/ 1387357 h 4481087"/>
              <a:gd name="connsiteX3326" fmla="*/ 4827636 w 5969001"/>
              <a:gd name="connsiteY3326" fmla="*/ 1385547 h 4481087"/>
              <a:gd name="connsiteX3327" fmla="*/ 4848050 w 5969001"/>
              <a:gd name="connsiteY3327" fmla="*/ 1385510 h 4481087"/>
              <a:gd name="connsiteX3328" fmla="*/ 4848050 w 5969001"/>
              <a:gd name="connsiteY3328" fmla="*/ 1373928 h 4481087"/>
              <a:gd name="connsiteX3329" fmla="*/ 4855568 w 5969001"/>
              <a:gd name="connsiteY3329" fmla="*/ 1374843 h 4481087"/>
              <a:gd name="connsiteX3330" fmla="*/ 4368515 w 5969001"/>
              <a:gd name="connsiteY3330" fmla="*/ 1368072 h 4481087"/>
              <a:gd name="connsiteX3331" fmla="*/ 4346555 w 5969001"/>
              <a:gd name="connsiteY3331" fmla="*/ 1369292 h 4481087"/>
              <a:gd name="connsiteX3332" fmla="*/ 4344013 w 5969001"/>
              <a:gd name="connsiteY3332" fmla="*/ 1371488 h 4481087"/>
              <a:gd name="connsiteX3333" fmla="*/ 4348294 w 5969001"/>
              <a:gd name="connsiteY3333" fmla="*/ 1378351 h 4481087"/>
              <a:gd name="connsiteX3334" fmla="*/ 4382179 w 5969001"/>
              <a:gd name="connsiteY3334" fmla="*/ 1379784 h 4481087"/>
              <a:gd name="connsiteX3335" fmla="*/ 4365070 w 5969001"/>
              <a:gd name="connsiteY3335" fmla="*/ 1388257 h 4481087"/>
              <a:gd name="connsiteX3336" fmla="*/ 4372473 w 5969001"/>
              <a:gd name="connsiteY3336" fmla="*/ 1391919 h 4481087"/>
              <a:gd name="connsiteX3337" fmla="*/ 4380530 w 5969001"/>
              <a:gd name="connsiteY3337" fmla="*/ 1394941 h 4481087"/>
              <a:gd name="connsiteX3338" fmla="*/ 4385461 w 5969001"/>
              <a:gd name="connsiteY3338" fmla="*/ 1394296 h 4481087"/>
              <a:gd name="connsiteX3339" fmla="*/ 4391146 w 5969001"/>
              <a:gd name="connsiteY3339" fmla="*/ 1378034 h 4481087"/>
              <a:gd name="connsiteX3340" fmla="*/ 4372815 w 5969001"/>
              <a:gd name="connsiteY3340" fmla="*/ 1369965 h 4481087"/>
              <a:gd name="connsiteX3341" fmla="*/ 4370025 w 5969001"/>
              <a:gd name="connsiteY3341" fmla="*/ 1369595 h 4481087"/>
              <a:gd name="connsiteX3342" fmla="*/ 4369738 w 5969001"/>
              <a:gd name="connsiteY3342" fmla="*/ 1368611 h 4481087"/>
              <a:gd name="connsiteX3343" fmla="*/ 4498507 w 5969001"/>
              <a:gd name="connsiteY3343" fmla="*/ 1367057 h 4481087"/>
              <a:gd name="connsiteX3344" fmla="*/ 4490291 w 5969001"/>
              <a:gd name="connsiteY3344" fmla="*/ 1370126 h 4481087"/>
              <a:gd name="connsiteX3345" fmla="*/ 4485785 w 5969001"/>
              <a:gd name="connsiteY3345" fmla="*/ 1370120 h 4481087"/>
              <a:gd name="connsiteX3346" fmla="*/ 4527129 w 5969001"/>
              <a:gd name="connsiteY3346" fmla="*/ 1376027 h 4481087"/>
              <a:gd name="connsiteX3347" fmla="*/ 4554059 w 5969001"/>
              <a:gd name="connsiteY3347" fmla="*/ 1377539 h 4481087"/>
              <a:gd name="connsiteX3348" fmla="*/ 4559159 w 5969001"/>
              <a:gd name="connsiteY3348" fmla="*/ 1375487 h 4481087"/>
              <a:gd name="connsiteX3349" fmla="*/ 4537199 w 5969001"/>
              <a:gd name="connsiteY3349" fmla="*/ 1368786 h 4481087"/>
              <a:gd name="connsiteX3350" fmla="*/ 4529407 w 5969001"/>
              <a:gd name="connsiteY3350" fmla="*/ 1367840 h 4481087"/>
              <a:gd name="connsiteX3351" fmla="*/ 4533391 w 5969001"/>
              <a:gd name="connsiteY3351" fmla="*/ 1371065 h 4481087"/>
              <a:gd name="connsiteX3352" fmla="*/ 4670291 w 5969001"/>
              <a:gd name="connsiteY3352" fmla="*/ 1365209 h 4481087"/>
              <a:gd name="connsiteX3353" fmla="*/ 4676002 w 5969001"/>
              <a:gd name="connsiteY3353" fmla="*/ 1367646 h 4481087"/>
              <a:gd name="connsiteX3354" fmla="*/ 4677307 w 5969001"/>
              <a:gd name="connsiteY3354" fmla="*/ 1365739 h 4481087"/>
              <a:gd name="connsiteX3355" fmla="*/ 4626179 w 5969001"/>
              <a:gd name="connsiteY3355" fmla="*/ 1363268 h 4481087"/>
              <a:gd name="connsiteX3356" fmla="*/ 4622565 w 5969001"/>
              <a:gd name="connsiteY3356" fmla="*/ 1366910 h 4481087"/>
              <a:gd name="connsiteX3357" fmla="*/ 4638230 w 5969001"/>
              <a:gd name="connsiteY3357" fmla="*/ 1365990 h 4481087"/>
              <a:gd name="connsiteX3358" fmla="*/ 4641147 w 5969001"/>
              <a:gd name="connsiteY3358" fmla="*/ 1364559 h 4481087"/>
              <a:gd name="connsiteX3359" fmla="*/ 4367605 w 5969001"/>
              <a:gd name="connsiteY3359" fmla="*/ 1361303 h 4481087"/>
              <a:gd name="connsiteX3360" fmla="*/ 4357977 w 5969001"/>
              <a:gd name="connsiteY3360" fmla="*/ 1364485 h 4481087"/>
              <a:gd name="connsiteX3361" fmla="*/ 4368942 w 5969001"/>
              <a:gd name="connsiteY3361" fmla="*/ 1365885 h 4481087"/>
              <a:gd name="connsiteX3362" fmla="*/ 3993737 w 5969001"/>
              <a:gd name="connsiteY3362" fmla="*/ 1352047 h 4481087"/>
              <a:gd name="connsiteX3363" fmla="*/ 3990050 w 5969001"/>
              <a:gd name="connsiteY3363" fmla="*/ 1356320 h 4481087"/>
              <a:gd name="connsiteX3364" fmla="*/ 3998942 w 5969001"/>
              <a:gd name="connsiteY3364" fmla="*/ 1354277 h 4481087"/>
              <a:gd name="connsiteX3365" fmla="*/ 4003005 w 5969001"/>
              <a:gd name="connsiteY3365" fmla="*/ 1358449 h 4481087"/>
              <a:gd name="connsiteX3366" fmla="*/ 4006282 w 5969001"/>
              <a:gd name="connsiteY3366" fmla="*/ 1358864 h 4481087"/>
              <a:gd name="connsiteX3367" fmla="*/ 4011953 w 5969001"/>
              <a:gd name="connsiteY3367" fmla="*/ 1359482 h 4481087"/>
              <a:gd name="connsiteX3368" fmla="*/ 4011908 w 5969001"/>
              <a:gd name="connsiteY3368" fmla="*/ 1359575 h 4481087"/>
              <a:gd name="connsiteX3369" fmla="*/ 4017095 w 5969001"/>
              <a:gd name="connsiteY3369" fmla="*/ 1360231 h 4481087"/>
              <a:gd name="connsiteX3370" fmla="*/ 4011825 w 5969001"/>
              <a:gd name="connsiteY3370" fmla="*/ 1357791 h 4481087"/>
              <a:gd name="connsiteX3371" fmla="*/ 4012215 w 5969001"/>
              <a:gd name="connsiteY3371" fmla="*/ 1357791 h 4481087"/>
              <a:gd name="connsiteX3372" fmla="*/ 5162056 w 5969001"/>
              <a:gd name="connsiteY3372" fmla="*/ 1348420 h 4481087"/>
              <a:gd name="connsiteX3373" fmla="*/ 5133947 w 5969001"/>
              <a:gd name="connsiteY3373" fmla="*/ 1383035 h 4481087"/>
              <a:gd name="connsiteX3374" fmla="*/ 5134598 w 5969001"/>
              <a:gd name="connsiteY3374" fmla="*/ 1383296 h 4481087"/>
              <a:gd name="connsiteX3375" fmla="*/ 5162056 w 5969001"/>
              <a:gd name="connsiteY3375" fmla="*/ 1395008 h 4481087"/>
              <a:gd name="connsiteX3376" fmla="*/ 5093737 w 5969001"/>
              <a:gd name="connsiteY3376" fmla="*/ 1400733 h 4481087"/>
              <a:gd name="connsiteX3377" fmla="*/ 5066149 w 5969001"/>
              <a:gd name="connsiteY3377" fmla="*/ 1395008 h 4481087"/>
              <a:gd name="connsiteX3378" fmla="*/ 5066149 w 5969001"/>
              <a:gd name="connsiteY3378" fmla="*/ 1383296 h 4481087"/>
              <a:gd name="connsiteX3379" fmla="*/ 5162056 w 5969001"/>
              <a:gd name="connsiteY3379" fmla="*/ 1348420 h 4481087"/>
              <a:gd name="connsiteX3380" fmla="*/ 452337 w 5969001"/>
              <a:gd name="connsiteY3380" fmla="*/ 1347380 h 4481087"/>
              <a:gd name="connsiteX3381" fmla="*/ 657685 w 5969001"/>
              <a:gd name="connsiteY3381" fmla="*/ 1389933 h 4481087"/>
              <a:gd name="connsiteX3382" fmla="*/ 452337 w 5969001"/>
              <a:gd name="connsiteY3382" fmla="*/ 1347380 h 4481087"/>
              <a:gd name="connsiteX3383" fmla="*/ 4254933 w 5969001"/>
              <a:gd name="connsiteY3383" fmla="*/ 1346847 h 4481087"/>
              <a:gd name="connsiteX3384" fmla="*/ 4236853 w 5969001"/>
              <a:gd name="connsiteY3384" fmla="*/ 1348762 h 4481087"/>
              <a:gd name="connsiteX3385" fmla="*/ 4235947 w 5969001"/>
              <a:gd name="connsiteY3385" fmla="*/ 1348739 h 4481087"/>
              <a:gd name="connsiteX3386" fmla="*/ 4230013 w 5969001"/>
              <a:gd name="connsiteY3386" fmla="*/ 1352355 h 4481087"/>
              <a:gd name="connsiteX3387" fmla="*/ 4205347 w 5969001"/>
              <a:gd name="connsiteY3387" fmla="*/ 1354944 h 4481087"/>
              <a:gd name="connsiteX3388" fmla="*/ 4195550 w 5969001"/>
              <a:gd name="connsiteY3388" fmla="*/ 1355920 h 4481087"/>
              <a:gd name="connsiteX3389" fmla="*/ 4192820 w 5969001"/>
              <a:gd name="connsiteY3389" fmla="*/ 1358717 h 4481087"/>
              <a:gd name="connsiteX3390" fmla="*/ 4176556 w 5969001"/>
              <a:gd name="connsiteY3390" fmla="*/ 1364009 h 4481087"/>
              <a:gd name="connsiteX3391" fmla="*/ 4175790 w 5969001"/>
              <a:gd name="connsiteY3391" fmla="*/ 1364817 h 4481087"/>
              <a:gd name="connsiteX3392" fmla="*/ 4155654 w 5969001"/>
              <a:gd name="connsiteY3392" fmla="*/ 1364817 h 4481087"/>
              <a:gd name="connsiteX3393" fmla="*/ 4134928 w 5969001"/>
              <a:gd name="connsiteY3393" fmla="*/ 1365338 h 4481087"/>
              <a:gd name="connsiteX3394" fmla="*/ 4133685 w 5969001"/>
              <a:gd name="connsiteY3394" fmla="*/ 1364817 h 4481087"/>
              <a:gd name="connsiteX3395" fmla="*/ 4093678 w 5969001"/>
              <a:gd name="connsiteY3395" fmla="*/ 1364817 h 4481087"/>
              <a:gd name="connsiteX3396" fmla="*/ 4112351 w 5969001"/>
              <a:gd name="connsiteY3396" fmla="*/ 1368932 h 4481087"/>
              <a:gd name="connsiteX3397" fmla="*/ 4120600 w 5969001"/>
              <a:gd name="connsiteY3397" fmla="*/ 1374998 h 4481087"/>
              <a:gd name="connsiteX3398" fmla="*/ 4134147 w 5969001"/>
              <a:gd name="connsiteY3398" fmla="*/ 1371454 h 4481087"/>
              <a:gd name="connsiteX3399" fmla="*/ 4147160 w 5969001"/>
              <a:gd name="connsiteY3399" fmla="*/ 1380173 h 4481087"/>
              <a:gd name="connsiteX3400" fmla="*/ 4187198 w 5969001"/>
              <a:gd name="connsiteY3400" fmla="*/ 1377454 h 4481087"/>
              <a:gd name="connsiteX3401" fmla="*/ 4176637 w 5969001"/>
              <a:gd name="connsiteY3401" fmla="*/ 1370413 h 4481087"/>
              <a:gd name="connsiteX3402" fmla="*/ 4177481 w 5969001"/>
              <a:gd name="connsiteY3402" fmla="*/ 1369825 h 4481087"/>
              <a:gd name="connsiteX3403" fmla="*/ 4175529 w 5969001"/>
              <a:gd name="connsiteY3403" fmla="*/ 1368591 h 4481087"/>
              <a:gd name="connsiteX3404" fmla="*/ 4179174 w 5969001"/>
              <a:gd name="connsiteY3404" fmla="*/ 1368646 h 4481087"/>
              <a:gd name="connsiteX3405" fmla="*/ 4189715 w 5969001"/>
              <a:gd name="connsiteY3405" fmla="*/ 1361304 h 4481087"/>
              <a:gd name="connsiteX3406" fmla="*/ 4219076 w 5969001"/>
              <a:gd name="connsiteY3406" fmla="*/ 1367908 h 4481087"/>
              <a:gd name="connsiteX3407" fmla="*/ 4233620 w 5969001"/>
              <a:gd name="connsiteY3407" fmla="*/ 1368060 h 4481087"/>
              <a:gd name="connsiteX3408" fmla="*/ 4243897 w 5969001"/>
              <a:gd name="connsiteY3408" fmla="*/ 1367257 h 4481087"/>
              <a:gd name="connsiteX3409" fmla="*/ 4257902 w 5969001"/>
              <a:gd name="connsiteY3409" fmla="*/ 1359872 h 4481087"/>
              <a:gd name="connsiteX3410" fmla="*/ 4270915 w 5969001"/>
              <a:gd name="connsiteY3410" fmla="*/ 1377310 h 4481087"/>
              <a:gd name="connsiteX3411" fmla="*/ 4247380 w 5969001"/>
              <a:gd name="connsiteY3411" fmla="*/ 1375077 h 4481087"/>
              <a:gd name="connsiteX3412" fmla="*/ 4241621 w 5969001"/>
              <a:gd name="connsiteY3412" fmla="*/ 1376627 h 4481087"/>
              <a:gd name="connsiteX3413" fmla="*/ 4190246 w 5969001"/>
              <a:gd name="connsiteY3413" fmla="*/ 1379107 h 4481087"/>
              <a:gd name="connsiteX3414" fmla="*/ 4155773 w 5969001"/>
              <a:gd name="connsiteY3414" fmla="*/ 1385197 h 4481087"/>
              <a:gd name="connsiteX3415" fmla="*/ 4123712 w 5969001"/>
              <a:gd name="connsiteY3415" fmla="*/ 1387610 h 4481087"/>
              <a:gd name="connsiteX3416" fmla="*/ 4142898 w 5969001"/>
              <a:gd name="connsiteY3416" fmla="*/ 1389312 h 4481087"/>
              <a:gd name="connsiteX3417" fmla="*/ 4168487 w 5969001"/>
              <a:gd name="connsiteY3417" fmla="*/ 1394991 h 4481087"/>
              <a:gd name="connsiteX3418" fmla="*/ 4169123 w 5969001"/>
              <a:gd name="connsiteY3418" fmla="*/ 1395285 h 4481087"/>
              <a:gd name="connsiteX3419" fmla="*/ 4173909 w 5969001"/>
              <a:gd name="connsiteY3419" fmla="*/ 1395008 h 4481087"/>
              <a:gd name="connsiteX3420" fmla="*/ 4204159 w 5969001"/>
              <a:gd name="connsiteY3420" fmla="*/ 1385510 h 4481087"/>
              <a:gd name="connsiteX3421" fmla="*/ 4245150 w 5969001"/>
              <a:gd name="connsiteY3421" fmla="*/ 1388373 h 4481087"/>
              <a:gd name="connsiteX3422" fmla="*/ 4258944 w 5969001"/>
              <a:gd name="connsiteY3422" fmla="*/ 1402948 h 4481087"/>
              <a:gd name="connsiteX3423" fmla="*/ 4212792 w 5969001"/>
              <a:gd name="connsiteY3423" fmla="*/ 1406242 h 4481087"/>
              <a:gd name="connsiteX3424" fmla="*/ 4191924 w 5969001"/>
              <a:gd name="connsiteY3424" fmla="*/ 1405841 h 4481087"/>
              <a:gd name="connsiteX3425" fmla="*/ 4203378 w 5969001"/>
              <a:gd name="connsiteY3425" fmla="*/ 1411143 h 4481087"/>
              <a:gd name="connsiteX3426" fmla="*/ 4196611 w 5969001"/>
              <a:gd name="connsiteY3426" fmla="*/ 1410623 h 4481087"/>
              <a:gd name="connsiteX3427" fmla="*/ 4200710 w 5969001"/>
              <a:gd name="connsiteY3427" fmla="*/ 1413781 h 4481087"/>
              <a:gd name="connsiteX3428" fmla="*/ 4190365 w 5969001"/>
              <a:gd name="connsiteY3428" fmla="*/ 1420385 h 4481087"/>
              <a:gd name="connsiteX3429" fmla="*/ 4216005 w 5969001"/>
              <a:gd name="connsiteY3429" fmla="*/ 1417402 h 4481087"/>
              <a:gd name="connsiteX3430" fmla="*/ 4224018 w 5969001"/>
              <a:gd name="connsiteY3430" fmla="*/ 1419791 h 4481087"/>
              <a:gd name="connsiteX3431" fmla="*/ 4238038 w 5969001"/>
              <a:gd name="connsiteY3431" fmla="*/ 1416834 h 4481087"/>
              <a:gd name="connsiteX3432" fmla="*/ 4248656 w 5969001"/>
              <a:gd name="connsiteY3432" fmla="*/ 1416283 h 4481087"/>
              <a:gd name="connsiteX3433" fmla="*/ 4247883 w 5969001"/>
              <a:gd name="connsiteY3433" fmla="*/ 1416176 h 4481087"/>
              <a:gd name="connsiteX3434" fmla="*/ 4245150 w 5969001"/>
              <a:gd name="connsiteY3434" fmla="*/ 1411666 h 4481087"/>
              <a:gd name="connsiteX3435" fmla="*/ 4283690 w 5969001"/>
              <a:gd name="connsiteY3435" fmla="*/ 1402462 h 4481087"/>
              <a:gd name="connsiteX3436" fmla="*/ 4292326 w 5969001"/>
              <a:gd name="connsiteY3436" fmla="*/ 1402603 h 4481087"/>
              <a:gd name="connsiteX3437" fmla="*/ 4285362 w 5969001"/>
              <a:gd name="connsiteY3437" fmla="*/ 1400343 h 4481087"/>
              <a:gd name="connsiteX3438" fmla="*/ 4291287 w 5969001"/>
              <a:gd name="connsiteY3438" fmla="*/ 1397107 h 4481087"/>
              <a:gd name="connsiteX3439" fmla="*/ 4289185 w 5969001"/>
              <a:gd name="connsiteY3439" fmla="*/ 1395376 h 4481087"/>
              <a:gd name="connsiteX3440" fmla="*/ 4305029 w 5969001"/>
              <a:gd name="connsiteY3440" fmla="*/ 1389024 h 4481087"/>
              <a:gd name="connsiteX3441" fmla="*/ 4300490 w 5969001"/>
              <a:gd name="connsiteY3441" fmla="*/ 1379457 h 4481087"/>
              <a:gd name="connsiteX3442" fmla="*/ 4299025 w 5969001"/>
              <a:gd name="connsiteY3442" fmla="*/ 1354276 h 4481087"/>
              <a:gd name="connsiteX3443" fmla="*/ 4255289 w 5969001"/>
              <a:gd name="connsiteY3443" fmla="*/ 1346956 h 4481087"/>
              <a:gd name="connsiteX3444" fmla="*/ 3956166 w 5969001"/>
              <a:gd name="connsiteY3444" fmla="*/ 1346394 h 4481087"/>
              <a:gd name="connsiteX3445" fmla="*/ 3943504 w 5969001"/>
              <a:gd name="connsiteY3445" fmla="*/ 1348030 h 4481087"/>
              <a:gd name="connsiteX3446" fmla="*/ 3930952 w 5969001"/>
              <a:gd name="connsiteY3446" fmla="*/ 1346525 h 4481087"/>
              <a:gd name="connsiteX3447" fmla="*/ 3929092 w 5969001"/>
              <a:gd name="connsiteY3447" fmla="*/ 1347624 h 4481087"/>
              <a:gd name="connsiteX3448" fmla="*/ 3929656 w 5969001"/>
              <a:gd name="connsiteY3448" fmla="*/ 1358444 h 4481087"/>
              <a:gd name="connsiteX3449" fmla="*/ 3952960 w 5969001"/>
              <a:gd name="connsiteY3449" fmla="*/ 1359642 h 4481087"/>
              <a:gd name="connsiteX3450" fmla="*/ 4286317 w 5969001"/>
              <a:gd name="connsiteY3450" fmla="*/ 1342985 h 4481087"/>
              <a:gd name="connsiteX3451" fmla="*/ 4283603 w 5969001"/>
              <a:gd name="connsiteY3451" fmla="*/ 1343069 h 4481087"/>
              <a:gd name="connsiteX3452" fmla="*/ 4282132 w 5969001"/>
              <a:gd name="connsiteY3452" fmla="*/ 1343273 h 4481087"/>
              <a:gd name="connsiteX3453" fmla="*/ 4285882 w 5969001"/>
              <a:gd name="connsiteY3453" fmla="*/ 1343606 h 4481087"/>
              <a:gd name="connsiteX3454" fmla="*/ 4542231 w 5969001"/>
              <a:gd name="connsiteY3454" fmla="*/ 1342718 h 4481087"/>
              <a:gd name="connsiteX3455" fmla="*/ 4541208 w 5969001"/>
              <a:gd name="connsiteY3455" fmla="*/ 1342923 h 4481087"/>
              <a:gd name="connsiteX3456" fmla="*/ 4534367 w 5969001"/>
              <a:gd name="connsiteY3456" fmla="*/ 1347268 h 4481087"/>
              <a:gd name="connsiteX3457" fmla="*/ 4539376 w 5969001"/>
              <a:gd name="connsiteY3457" fmla="*/ 1348509 h 4481087"/>
              <a:gd name="connsiteX3458" fmla="*/ 4542655 w 5969001"/>
              <a:gd name="connsiteY3458" fmla="*/ 1346173 h 4481087"/>
              <a:gd name="connsiteX3459" fmla="*/ 4628128 w 5969001"/>
              <a:gd name="connsiteY3459" fmla="*/ 1339962 h 4481087"/>
              <a:gd name="connsiteX3460" fmla="*/ 4573473 w 5969001"/>
              <a:gd name="connsiteY3460" fmla="*/ 1371974 h 4481087"/>
              <a:gd name="connsiteX3461" fmla="*/ 4628128 w 5969001"/>
              <a:gd name="connsiteY3461" fmla="*/ 1361303 h 4481087"/>
              <a:gd name="connsiteX3462" fmla="*/ 4627093 w 5969001"/>
              <a:gd name="connsiteY3462" fmla="*/ 1362347 h 4481087"/>
              <a:gd name="connsiteX3463" fmla="*/ 4673644 w 5969001"/>
              <a:gd name="connsiteY3463" fmla="*/ 1362347 h 4481087"/>
              <a:gd name="connsiteX3464" fmla="*/ 4663753 w 5969001"/>
              <a:gd name="connsiteY3464" fmla="*/ 1358534 h 4481087"/>
              <a:gd name="connsiteX3465" fmla="*/ 4628128 w 5969001"/>
              <a:gd name="connsiteY3465" fmla="*/ 1339962 h 4481087"/>
              <a:gd name="connsiteX3466" fmla="*/ 739304 w 5969001"/>
              <a:gd name="connsiteY3466" fmla="*/ 1334487 h 4481087"/>
              <a:gd name="connsiteX3467" fmla="*/ 739798 w 5969001"/>
              <a:gd name="connsiteY3467" fmla="*/ 1361955 h 4481087"/>
              <a:gd name="connsiteX3468" fmla="*/ 712340 w 5969001"/>
              <a:gd name="connsiteY3468" fmla="*/ 1339702 h 4481087"/>
              <a:gd name="connsiteX3469" fmla="*/ 712340 w 5969001"/>
              <a:gd name="connsiteY3469" fmla="*/ 1338791 h 4481087"/>
              <a:gd name="connsiteX3470" fmla="*/ 739304 w 5969001"/>
              <a:gd name="connsiteY3470" fmla="*/ 1334487 h 4481087"/>
              <a:gd name="connsiteX3471" fmla="*/ 4293002 w 5969001"/>
              <a:gd name="connsiteY3471" fmla="*/ 1331344 h 4481087"/>
              <a:gd name="connsiteX3472" fmla="*/ 4268540 w 5969001"/>
              <a:gd name="connsiteY3472" fmla="*/ 1335456 h 4481087"/>
              <a:gd name="connsiteX3473" fmla="*/ 4251808 w 5969001"/>
              <a:gd name="connsiteY3473" fmla="*/ 1333182 h 4481087"/>
              <a:gd name="connsiteX3474" fmla="*/ 4250030 w 5969001"/>
              <a:gd name="connsiteY3474" fmla="*/ 1334188 h 4481087"/>
              <a:gd name="connsiteX3475" fmla="*/ 4244890 w 5969001"/>
              <a:gd name="connsiteY3475" fmla="*/ 1339963 h 4481087"/>
              <a:gd name="connsiteX3476" fmla="*/ 4255579 w 5969001"/>
              <a:gd name="connsiteY3476" fmla="*/ 1340913 h 4481087"/>
              <a:gd name="connsiteX3477" fmla="*/ 4282527 w 5969001"/>
              <a:gd name="connsiteY3477" fmla="*/ 1339610 h 4481087"/>
              <a:gd name="connsiteX3478" fmla="*/ 4288299 w 5969001"/>
              <a:gd name="connsiteY3478" fmla="*/ 1340155 h 4481087"/>
              <a:gd name="connsiteX3479" fmla="*/ 4293682 w 5969001"/>
              <a:gd name="connsiteY3479" fmla="*/ 1332472 h 4481087"/>
              <a:gd name="connsiteX3480" fmla="*/ 4983385 w 5969001"/>
              <a:gd name="connsiteY3480" fmla="*/ 1327469 h 4481087"/>
              <a:gd name="connsiteX3481" fmla="*/ 4970372 w 5969001"/>
              <a:gd name="connsiteY3481" fmla="*/ 1339181 h 4481087"/>
              <a:gd name="connsiteX3482" fmla="*/ 4983385 w 5969001"/>
              <a:gd name="connsiteY3482" fmla="*/ 1327469 h 4481087"/>
              <a:gd name="connsiteX3483" fmla="*/ 4491214 w 5969001"/>
              <a:gd name="connsiteY3483" fmla="*/ 1327098 h 4481087"/>
              <a:gd name="connsiteX3484" fmla="*/ 4478476 w 5969001"/>
              <a:gd name="connsiteY3484" fmla="*/ 1327471 h 4481087"/>
              <a:gd name="connsiteX3485" fmla="*/ 4492270 w 5969001"/>
              <a:gd name="connsiteY3485" fmla="*/ 1339053 h 4481087"/>
              <a:gd name="connsiteX3486" fmla="*/ 4540651 w 5969001"/>
              <a:gd name="connsiteY3486" fmla="*/ 1339053 h 4481087"/>
              <a:gd name="connsiteX3487" fmla="*/ 4514555 w 5969001"/>
              <a:gd name="connsiteY3487" fmla="*/ 1329536 h 4481087"/>
              <a:gd name="connsiteX3488" fmla="*/ 4468586 w 5969001"/>
              <a:gd name="connsiteY3488" fmla="*/ 1324735 h 4481087"/>
              <a:gd name="connsiteX3489" fmla="*/ 4432724 w 5969001"/>
              <a:gd name="connsiteY3489" fmla="*/ 1325547 h 4481087"/>
              <a:gd name="connsiteX3490" fmla="*/ 4436052 w 5969001"/>
              <a:gd name="connsiteY3490" fmla="*/ 1327469 h 4481087"/>
              <a:gd name="connsiteX3491" fmla="*/ 4406467 w 5969001"/>
              <a:gd name="connsiteY3491" fmla="*/ 1325833 h 4481087"/>
              <a:gd name="connsiteX3492" fmla="*/ 4404074 w 5969001"/>
              <a:gd name="connsiteY3492" fmla="*/ 1333887 h 4481087"/>
              <a:gd name="connsiteX3493" fmla="*/ 4401410 w 5969001"/>
              <a:gd name="connsiteY3493" fmla="*/ 1362887 h 4481087"/>
              <a:gd name="connsiteX3494" fmla="*/ 4414918 w 5969001"/>
              <a:gd name="connsiteY3494" fmla="*/ 1366204 h 4481087"/>
              <a:gd name="connsiteX3495" fmla="*/ 4419266 w 5969001"/>
              <a:gd name="connsiteY3495" fmla="*/ 1362298 h 4481087"/>
              <a:gd name="connsiteX3496" fmla="*/ 4409506 w 5969001"/>
              <a:gd name="connsiteY3496" fmla="*/ 1353628 h 4481087"/>
              <a:gd name="connsiteX3497" fmla="*/ 4491619 w 5969001"/>
              <a:gd name="connsiteY3497" fmla="*/ 1347772 h 4481087"/>
              <a:gd name="connsiteX3498" fmla="*/ 4436834 w 5969001"/>
              <a:gd name="connsiteY3498" fmla="*/ 1336190 h 4481087"/>
              <a:gd name="connsiteX3499" fmla="*/ 4452527 w 5969001"/>
              <a:gd name="connsiteY3499" fmla="*/ 1327866 h 4481087"/>
              <a:gd name="connsiteX3500" fmla="*/ 4475245 w 5969001"/>
              <a:gd name="connsiteY3500" fmla="*/ 1325431 h 4481087"/>
              <a:gd name="connsiteX3501" fmla="*/ 4258162 w 5969001"/>
              <a:gd name="connsiteY3501" fmla="*/ 1321743 h 4481087"/>
              <a:gd name="connsiteX3502" fmla="*/ 4262197 w 5969001"/>
              <a:gd name="connsiteY3502" fmla="*/ 1329551 h 4481087"/>
              <a:gd name="connsiteX3503" fmla="*/ 4292305 w 5969001"/>
              <a:gd name="connsiteY3503" fmla="*/ 1330190 h 4481087"/>
              <a:gd name="connsiteX3504" fmla="*/ 4288368 w 5969001"/>
              <a:gd name="connsiteY3504" fmla="*/ 1323664 h 4481087"/>
              <a:gd name="connsiteX3505" fmla="*/ 315309 w 5969001"/>
              <a:gd name="connsiteY3505" fmla="*/ 1308609 h 4481087"/>
              <a:gd name="connsiteX3506" fmla="*/ 334200 w 5969001"/>
              <a:gd name="connsiteY3506" fmla="*/ 1309011 h 4481087"/>
              <a:gd name="connsiteX3507" fmla="*/ 383628 w 5969001"/>
              <a:gd name="connsiteY3507" fmla="*/ 1312635 h 4481087"/>
              <a:gd name="connsiteX3508" fmla="*/ 383628 w 5969001"/>
              <a:gd name="connsiteY3508" fmla="*/ 1389933 h 4481087"/>
              <a:gd name="connsiteX3509" fmla="*/ 314949 w 5969001"/>
              <a:gd name="connsiteY3509" fmla="*/ 1333094 h 4481087"/>
              <a:gd name="connsiteX3510" fmla="*/ 314918 w 5969001"/>
              <a:gd name="connsiteY3510" fmla="*/ 1308601 h 4481087"/>
              <a:gd name="connsiteX3511" fmla="*/ 315309 w 5969001"/>
              <a:gd name="connsiteY3511" fmla="*/ 1308601 h 4481087"/>
              <a:gd name="connsiteX3512" fmla="*/ 315309 w 5969001"/>
              <a:gd name="connsiteY3512" fmla="*/ 1308609 h 4481087"/>
              <a:gd name="connsiteX3513" fmla="*/ 3932503 w 5969001"/>
              <a:gd name="connsiteY3513" fmla="*/ 1304080 h 4481087"/>
              <a:gd name="connsiteX3514" fmla="*/ 3929452 w 5969001"/>
              <a:gd name="connsiteY3514" fmla="*/ 1307950 h 4481087"/>
              <a:gd name="connsiteX3515" fmla="*/ 3947529 w 5969001"/>
              <a:gd name="connsiteY3515" fmla="*/ 1306741 h 4481087"/>
              <a:gd name="connsiteX3516" fmla="*/ 3956644 w 5969001"/>
              <a:gd name="connsiteY3516" fmla="*/ 1302946 h 4481087"/>
              <a:gd name="connsiteX3517" fmla="*/ 3959852 w 5969001"/>
              <a:gd name="connsiteY3517" fmla="*/ 1303948 h 4481087"/>
              <a:gd name="connsiteX3518" fmla="*/ 3964221 w 5969001"/>
              <a:gd name="connsiteY3518" fmla="*/ 1304019 h 4481087"/>
              <a:gd name="connsiteX3519" fmla="*/ 5010713 w 5969001"/>
              <a:gd name="connsiteY3519" fmla="*/ 1301443 h 4481087"/>
              <a:gd name="connsiteX3520" fmla="*/ 4956058 w 5969001"/>
              <a:gd name="connsiteY3520" fmla="*/ 1318881 h 4481087"/>
              <a:gd name="connsiteX3521" fmla="*/ 4942394 w 5969001"/>
              <a:gd name="connsiteY3521" fmla="*/ 1313155 h 4481087"/>
              <a:gd name="connsiteX3522" fmla="*/ 4969851 w 5969001"/>
              <a:gd name="connsiteY3522" fmla="*/ 1313415 h 4481087"/>
              <a:gd name="connsiteX3523" fmla="*/ 4969851 w 5969001"/>
              <a:gd name="connsiteY3523" fmla="*/ 1313805 h 4481087"/>
              <a:gd name="connsiteX3524" fmla="*/ 5010713 w 5969001"/>
              <a:gd name="connsiteY3524" fmla="*/ 1301443 h 4481087"/>
              <a:gd name="connsiteX3525" fmla="*/ 4231096 w 5969001"/>
              <a:gd name="connsiteY3525" fmla="*/ 1300923 h 4481087"/>
              <a:gd name="connsiteX3526" fmla="*/ 4231156 w 5969001"/>
              <a:gd name="connsiteY3526" fmla="*/ 1300996 h 4481087"/>
              <a:gd name="connsiteX3527" fmla="*/ 4231345 w 5969001"/>
              <a:gd name="connsiteY3527" fmla="*/ 1300975 h 4481087"/>
              <a:gd name="connsiteX3528" fmla="*/ 3983520 w 5969001"/>
              <a:gd name="connsiteY3528" fmla="*/ 1300717 h 4481087"/>
              <a:gd name="connsiteX3529" fmla="*/ 3983714 w 5969001"/>
              <a:gd name="connsiteY3529" fmla="*/ 1300923 h 4481087"/>
              <a:gd name="connsiteX3530" fmla="*/ 3972718 w 5969001"/>
              <a:gd name="connsiteY3530" fmla="*/ 1301704 h 4481087"/>
              <a:gd name="connsiteX3531" fmla="*/ 3970551 w 5969001"/>
              <a:gd name="connsiteY3531" fmla="*/ 1304122 h 4481087"/>
              <a:gd name="connsiteX3532" fmla="*/ 3997769 w 5969001"/>
              <a:gd name="connsiteY3532" fmla="*/ 1304566 h 4481087"/>
              <a:gd name="connsiteX3533" fmla="*/ 3998290 w 5969001"/>
              <a:gd name="connsiteY3533" fmla="*/ 1304566 h 4481087"/>
              <a:gd name="connsiteX3534" fmla="*/ 3975652 w 5969001"/>
              <a:gd name="connsiteY3534" fmla="*/ 1307170 h 4481087"/>
              <a:gd name="connsiteX3535" fmla="*/ 3990434 w 5969001"/>
              <a:gd name="connsiteY3535" fmla="*/ 1309739 h 4481087"/>
              <a:gd name="connsiteX3536" fmla="*/ 3993853 w 5969001"/>
              <a:gd name="connsiteY3536" fmla="*/ 1310852 h 4481087"/>
              <a:gd name="connsiteX3537" fmla="*/ 3998881 w 5969001"/>
              <a:gd name="connsiteY3537" fmla="*/ 1308934 h 4481087"/>
              <a:gd name="connsiteX3538" fmla="*/ 3998347 w 5969001"/>
              <a:gd name="connsiteY3538" fmla="*/ 1304572 h 4481087"/>
              <a:gd name="connsiteX3539" fmla="*/ 3953674 w 5969001"/>
              <a:gd name="connsiteY3539" fmla="*/ 1293853 h 4481087"/>
              <a:gd name="connsiteX3540" fmla="*/ 3951986 w 5969001"/>
              <a:gd name="connsiteY3540" fmla="*/ 1294681 h 4481087"/>
              <a:gd name="connsiteX3541" fmla="*/ 3953442 w 5969001"/>
              <a:gd name="connsiteY3541" fmla="*/ 1294303 h 4481087"/>
              <a:gd name="connsiteX3542" fmla="*/ 4422650 w 5969001"/>
              <a:gd name="connsiteY3542" fmla="*/ 1290252 h 4481087"/>
              <a:gd name="connsiteX3543" fmla="*/ 4408856 w 5969001"/>
              <a:gd name="connsiteY3543" fmla="*/ 1300923 h 4481087"/>
              <a:gd name="connsiteX3544" fmla="*/ 4477175 w 5969001"/>
              <a:gd name="connsiteY3544" fmla="*/ 1311594 h 4481087"/>
              <a:gd name="connsiteX3545" fmla="*/ 4422650 w 5969001"/>
              <a:gd name="connsiteY3545" fmla="*/ 1290252 h 4481087"/>
              <a:gd name="connsiteX3546" fmla="*/ 699929 w 5969001"/>
              <a:gd name="connsiteY3546" fmla="*/ 1288560 h 4481087"/>
              <a:gd name="connsiteX3547" fmla="*/ 780919 w 5969001"/>
              <a:gd name="connsiteY3547" fmla="*/ 1293245 h 4481087"/>
              <a:gd name="connsiteX3548" fmla="*/ 726134 w 5969001"/>
              <a:gd name="connsiteY3548" fmla="*/ 1316409 h 4481087"/>
              <a:gd name="connsiteX3549" fmla="*/ 602769 w 5969001"/>
              <a:gd name="connsiteY3549" fmla="*/ 1308601 h 4481087"/>
              <a:gd name="connsiteX3550" fmla="*/ 616693 w 5969001"/>
              <a:gd name="connsiteY3550" fmla="*/ 1293245 h 4481087"/>
              <a:gd name="connsiteX3551" fmla="*/ 699929 w 5969001"/>
              <a:gd name="connsiteY3551" fmla="*/ 1288560 h 4481087"/>
              <a:gd name="connsiteX3552" fmla="*/ 5054754 w 5969001"/>
              <a:gd name="connsiteY3552" fmla="*/ 1286726 h 4481087"/>
              <a:gd name="connsiteX3553" fmla="*/ 5105059 w 5969001"/>
              <a:gd name="connsiteY3553" fmla="*/ 1301183 h 4481087"/>
              <a:gd name="connsiteX3554" fmla="*/ 5038562 w 5969001"/>
              <a:gd name="connsiteY3554" fmla="*/ 1293766 h 4481087"/>
              <a:gd name="connsiteX3555" fmla="*/ 5036610 w 5969001"/>
              <a:gd name="connsiteY3555" fmla="*/ 1294026 h 4481087"/>
              <a:gd name="connsiteX3556" fmla="*/ 5054754 w 5969001"/>
              <a:gd name="connsiteY3556" fmla="*/ 1286726 h 4481087"/>
              <a:gd name="connsiteX3557" fmla="*/ 4805887 w 5969001"/>
              <a:gd name="connsiteY3557" fmla="*/ 1283095 h 4481087"/>
              <a:gd name="connsiteX3558" fmla="*/ 4819551 w 5969001"/>
              <a:gd name="connsiteY3558" fmla="*/ 1307950 h 4481087"/>
              <a:gd name="connsiteX3559" fmla="*/ 4833345 w 5969001"/>
              <a:gd name="connsiteY3559" fmla="*/ 1293766 h 4481087"/>
              <a:gd name="connsiteX3560" fmla="*/ 4778429 w 5969001"/>
              <a:gd name="connsiteY3560" fmla="*/ 1325778 h 4481087"/>
              <a:gd name="connsiteX3561" fmla="*/ 4874206 w 5969001"/>
              <a:gd name="connsiteY3561" fmla="*/ 1315107 h 4481087"/>
              <a:gd name="connsiteX3562" fmla="*/ 4860542 w 5969001"/>
              <a:gd name="connsiteY3562" fmla="*/ 1339963 h 4481087"/>
              <a:gd name="connsiteX3563" fmla="*/ 4874206 w 5969001"/>
              <a:gd name="connsiteY3563" fmla="*/ 1283095 h 4481087"/>
              <a:gd name="connsiteX3564" fmla="*/ 4805887 w 5969001"/>
              <a:gd name="connsiteY3564" fmla="*/ 1283095 h 4481087"/>
              <a:gd name="connsiteX3565" fmla="*/ 3976318 w 5969001"/>
              <a:gd name="connsiteY3565" fmla="*/ 1282748 h 4481087"/>
              <a:gd name="connsiteX3566" fmla="*/ 3960938 w 5969001"/>
              <a:gd name="connsiteY3566" fmla="*/ 1290290 h 4481087"/>
              <a:gd name="connsiteX3567" fmla="*/ 3963594 w 5969001"/>
              <a:gd name="connsiteY3567" fmla="*/ 1290800 h 4481087"/>
              <a:gd name="connsiteX3568" fmla="*/ 3964522 w 5969001"/>
              <a:gd name="connsiteY3568" fmla="*/ 1290397 h 4481087"/>
              <a:gd name="connsiteX3569" fmla="*/ 3979585 w 5969001"/>
              <a:gd name="connsiteY3569" fmla="*/ 1288967 h 4481087"/>
              <a:gd name="connsiteX3570" fmla="*/ 3988300 w 5969001"/>
              <a:gd name="connsiteY3570" fmla="*/ 1287906 h 4481087"/>
              <a:gd name="connsiteX3571" fmla="*/ 3980722 w 5969001"/>
              <a:gd name="connsiteY3571" fmla="*/ 1285584 h 4481087"/>
              <a:gd name="connsiteX3572" fmla="*/ 562038 w 5969001"/>
              <a:gd name="connsiteY3572" fmla="*/ 1282054 h 4481087"/>
              <a:gd name="connsiteX3573" fmla="*/ 521177 w 5969001"/>
              <a:gd name="connsiteY3573" fmla="*/ 1301444 h 4481087"/>
              <a:gd name="connsiteX3574" fmla="*/ 562038 w 5969001"/>
              <a:gd name="connsiteY3574" fmla="*/ 1282054 h 4481087"/>
              <a:gd name="connsiteX3575" fmla="*/ 4149114 w 5969001"/>
              <a:gd name="connsiteY3575" fmla="*/ 1279582 h 4481087"/>
              <a:gd name="connsiteX3576" fmla="*/ 4162127 w 5969001"/>
              <a:gd name="connsiteY3576" fmla="*/ 1290252 h 4481087"/>
              <a:gd name="connsiteX3577" fmla="*/ 4093678 w 5969001"/>
              <a:gd name="connsiteY3577" fmla="*/ 1293766 h 4481087"/>
              <a:gd name="connsiteX3578" fmla="*/ 4052686 w 5969001"/>
              <a:gd name="connsiteY3578" fmla="*/ 1286609 h 4481087"/>
              <a:gd name="connsiteX3579" fmla="*/ 4066350 w 5969001"/>
              <a:gd name="connsiteY3579" fmla="*/ 1300923 h 4481087"/>
              <a:gd name="connsiteX3580" fmla="*/ 4025358 w 5969001"/>
              <a:gd name="connsiteY3580" fmla="*/ 1311594 h 4481087"/>
              <a:gd name="connsiteX3581" fmla="*/ 4011457 w 5969001"/>
              <a:gd name="connsiteY3581" fmla="*/ 1307980 h 4481087"/>
              <a:gd name="connsiteX3582" fmla="*/ 4014703 w 5969001"/>
              <a:gd name="connsiteY3582" fmla="*/ 1313578 h 4481087"/>
              <a:gd name="connsiteX3583" fmla="*/ 4016111 w 5969001"/>
              <a:gd name="connsiteY3583" fmla="*/ 1317564 h 4481087"/>
              <a:gd name="connsiteX3584" fmla="*/ 4039022 w 5969001"/>
              <a:gd name="connsiteY3584" fmla="*/ 1322265 h 4481087"/>
              <a:gd name="connsiteX3585" fmla="*/ 4018731 w 5969001"/>
              <a:gd name="connsiteY3585" fmla="*/ 1322511 h 4481087"/>
              <a:gd name="connsiteX3586" fmla="*/ 4025357 w 5969001"/>
              <a:gd name="connsiteY3586" fmla="*/ 1327990 h 4481087"/>
              <a:gd name="connsiteX3587" fmla="*/ 4010790 w 5969001"/>
              <a:gd name="connsiteY3587" fmla="*/ 1326880 h 4481087"/>
              <a:gd name="connsiteX3588" fmla="*/ 4010377 w 5969001"/>
              <a:gd name="connsiteY3588" fmla="*/ 1327210 h 4481087"/>
              <a:gd name="connsiteX3589" fmla="*/ 4011695 w 5969001"/>
              <a:gd name="connsiteY3589" fmla="*/ 1339963 h 4481087"/>
              <a:gd name="connsiteX3590" fmla="*/ 4061519 w 5969001"/>
              <a:gd name="connsiteY3590" fmla="*/ 1338173 h 4481087"/>
              <a:gd name="connsiteX3591" fmla="*/ 4081662 w 5969001"/>
              <a:gd name="connsiteY3591" fmla="*/ 1343777 h 4481087"/>
              <a:gd name="connsiteX3592" fmla="*/ 4079882 w 5969001"/>
              <a:gd name="connsiteY3592" fmla="*/ 1339572 h 4481087"/>
              <a:gd name="connsiteX3593" fmla="*/ 4094326 w 5969001"/>
              <a:gd name="connsiteY3593" fmla="*/ 1342729 h 4481087"/>
              <a:gd name="connsiteX3594" fmla="*/ 4094910 w 5969001"/>
              <a:gd name="connsiteY3594" fmla="*/ 1338771 h 4481087"/>
              <a:gd name="connsiteX3595" fmla="*/ 4039022 w 5969001"/>
              <a:gd name="connsiteY3595" fmla="*/ 1329292 h 4481087"/>
              <a:gd name="connsiteX3596" fmla="*/ 4080274 w 5969001"/>
              <a:gd name="connsiteY3596" fmla="*/ 1315107 h 4481087"/>
              <a:gd name="connsiteX3597" fmla="*/ 4080664 w 5969001"/>
              <a:gd name="connsiteY3597" fmla="*/ 1315107 h 4481087"/>
              <a:gd name="connsiteX3598" fmla="*/ 4173701 w 5969001"/>
              <a:gd name="connsiteY3598" fmla="*/ 1331980 h 4481087"/>
              <a:gd name="connsiteX3599" fmla="*/ 4175085 w 5969001"/>
              <a:gd name="connsiteY3599" fmla="*/ 1331696 h 4481087"/>
              <a:gd name="connsiteX3600" fmla="*/ 4183483 w 5969001"/>
              <a:gd name="connsiteY3600" fmla="*/ 1327020 h 4481087"/>
              <a:gd name="connsiteX3601" fmla="*/ 4230835 w 5969001"/>
              <a:gd name="connsiteY3601" fmla="*/ 1321874 h 4481087"/>
              <a:gd name="connsiteX3602" fmla="*/ 4224187 w 5969001"/>
              <a:gd name="connsiteY3602" fmla="*/ 1320686 h 4481087"/>
              <a:gd name="connsiteX3603" fmla="*/ 4217433 w 5969001"/>
              <a:gd name="connsiteY3603" fmla="*/ 1322265 h 4481087"/>
              <a:gd name="connsiteX3604" fmla="*/ 4214056 w 5969001"/>
              <a:gd name="connsiteY3604" fmla="*/ 1318876 h 4481087"/>
              <a:gd name="connsiteX3605" fmla="*/ 4199603 w 5969001"/>
              <a:gd name="connsiteY3605" fmla="*/ 1316294 h 4481087"/>
              <a:gd name="connsiteX3606" fmla="*/ 4182211 w 5969001"/>
              <a:gd name="connsiteY3606" fmla="*/ 1309725 h 4481087"/>
              <a:gd name="connsiteX3607" fmla="*/ 4176311 w 5969001"/>
              <a:gd name="connsiteY3607" fmla="*/ 1311594 h 4481087"/>
              <a:gd name="connsiteX3608" fmla="*/ 4177230 w 5969001"/>
              <a:gd name="connsiteY3608" fmla="*/ 1307843 h 4481087"/>
              <a:gd name="connsiteX3609" fmla="*/ 4175789 w 5969001"/>
              <a:gd name="connsiteY3609" fmla="*/ 1307299 h 4481087"/>
              <a:gd name="connsiteX3610" fmla="*/ 4177409 w 5969001"/>
              <a:gd name="connsiteY3610" fmla="*/ 1307115 h 4481087"/>
              <a:gd name="connsiteX3611" fmla="*/ 4182135 w 5969001"/>
              <a:gd name="connsiteY3611" fmla="*/ 1287829 h 4481087"/>
              <a:gd name="connsiteX3612" fmla="*/ 4149114 w 5969001"/>
              <a:gd name="connsiteY3612" fmla="*/ 1279582 h 4481087"/>
              <a:gd name="connsiteX3613" fmla="*/ 4996530 w 5969001"/>
              <a:gd name="connsiteY3613" fmla="*/ 1258240 h 4481087"/>
              <a:gd name="connsiteX3614" fmla="*/ 4996530 w 5969001"/>
              <a:gd name="connsiteY3614" fmla="*/ 1268911 h 4481087"/>
              <a:gd name="connsiteX3615" fmla="*/ 4955668 w 5969001"/>
              <a:gd name="connsiteY3615" fmla="*/ 1265267 h 4481087"/>
              <a:gd name="connsiteX3616" fmla="*/ 4915458 w 5969001"/>
              <a:gd name="connsiteY3616" fmla="*/ 1272424 h 4481087"/>
              <a:gd name="connsiteX3617" fmla="*/ 4914547 w 5969001"/>
              <a:gd name="connsiteY3617" fmla="*/ 1272424 h 4481087"/>
              <a:gd name="connsiteX3618" fmla="*/ 4996530 w 5969001"/>
              <a:gd name="connsiteY3618" fmla="*/ 1258240 h 4481087"/>
              <a:gd name="connsiteX3619" fmla="*/ 3956779 w 5969001"/>
              <a:gd name="connsiteY3619" fmla="*/ 1258240 h 4481087"/>
              <a:gd name="connsiteX3620" fmla="*/ 3953927 w 5969001"/>
              <a:gd name="connsiteY3620" fmla="*/ 1267219 h 4481087"/>
              <a:gd name="connsiteX3621" fmla="*/ 3963886 w 5969001"/>
              <a:gd name="connsiteY3621" fmla="*/ 1266373 h 4481087"/>
              <a:gd name="connsiteX3622" fmla="*/ 3971974 w 5969001"/>
              <a:gd name="connsiteY3622" fmla="*/ 1265825 h 4481087"/>
              <a:gd name="connsiteX3623" fmla="*/ 3974508 w 5969001"/>
              <a:gd name="connsiteY3623" fmla="*/ 1265121 h 4481087"/>
              <a:gd name="connsiteX3624" fmla="*/ 3972775 w 5969001"/>
              <a:gd name="connsiteY3624" fmla="*/ 1262947 h 4481087"/>
              <a:gd name="connsiteX3625" fmla="*/ 3956779 w 5969001"/>
              <a:gd name="connsiteY3625" fmla="*/ 1258240 h 4481087"/>
              <a:gd name="connsiteX3626" fmla="*/ 4792093 w 5969001"/>
              <a:gd name="connsiteY3626" fmla="*/ 1251083 h 4481087"/>
              <a:gd name="connsiteX3627" fmla="*/ 4778429 w 5969001"/>
              <a:gd name="connsiteY3627" fmla="*/ 1268911 h 4481087"/>
              <a:gd name="connsiteX3628" fmla="*/ 4792093 w 5969001"/>
              <a:gd name="connsiteY3628" fmla="*/ 1251083 h 4481087"/>
              <a:gd name="connsiteX3629" fmla="*/ 341986 w 5969001"/>
              <a:gd name="connsiteY3629" fmla="*/ 1250562 h 4481087"/>
              <a:gd name="connsiteX3630" fmla="*/ 329233 w 5969001"/>
              <a:gd name="connsiteY3630" fmla="*/ 1273856 h 4481087"/>
              <a:gd name="connsiteX3631" fmla="*/ 328973 w 5969001"/>
              <a:gd name="connsiteY3631" fmla="*/ 1273856 h 4481087"/>
              <a:gd name="connsiteX3632" fmla="*/ 341986 w 5969001"/>
              <a:gd name="connsiteY3632" fmla="*/ 1250562 h 4481087"/>
              <a:gd name="connsiteX3633" fmla="*/ 4007742 w 5969001"/>
              <a:gd name="connsiteY3633" fmla="*/ 1243198 h 4481087"/>
              <a:gd name="connsiteX3634" fmla="*/ 4006264 w 5969001"/>
              <a:gd name="connsiteY3634" fmla="*/ 1244616 h 4481087"/>
              <a:gd name="connsiteX3635" fmla="*/ 4011825 w 5969001"/>
              <a:gd name="connsiteY3635" fmla="*/ 1243925 h 4481087"/>
              <a:gd name="connsiteX3636" fmla="*/ 4012215 w 5969001"/>
              <a:gd name="connsiteY3636" fmla="*/ 1243535 h 4481087"/>
              <a:gd name="connsiteX3637" fmla="*/ 3970882 w 5969001"/>
              <a:gd name="connsiteY3637" fmla="*/ 1239638 h 4481087"/>
              <a:gd name="connsiteX3638" fmla="*/ 3959885 w 5969001"/>
              <a:gd name="connsiteY3638" fmla="*/ 1241160 h 4481087"/>
              <a:gd name="connsiteX3639" fmla="*/ 3956806 w 5969001"/>
              <a:gd name="connsiteY3639" fmla="*/ 1248988 h 4481087"/>
              <a:gd name="connsiteX3640" fmla="*/ 3956930 w 5969001"/>
              <a:gd name="connsiteY3640" fmla="*/ 1249415 h 4481087"/>
              <a:gd name="connsiteX3641" fmla="*/ 3963169 w 5969001"/>
              <a:gd name="connsiteY3641" fmla="*/ 1249964 h 4481087"/>
              <a:gd name="connsiteX3642" fmla="*/ 3976014 w 5969001"/>
              <a:gd name="connsiteY3642" fmla="*/ 1248370 h 4481087"/>
              <a:gd name="connsiteX3643" fmla="*/ 438674 w 5969001"/>
              <a:gd name="connsiteY3643" fmla="*/ 1227399 h 4481087"/>
              <a:gd name="connsiteX3644" fmla="*/ 465871 w 5969001"/>
              <a:gd name="connsiteY3644" fmla="*/ 1277629 h 4481087"/>
              <a:gd name="connsiteX3645" fmla="*/ 397552 w 5969001"/>
              <a:gd name="connsiteY3645" fmla="*/ 1238980 h 4481087"/>
              <a:gd name="connsiteX3646" fmla="*/ 438674 w 5969001"/>
              <a:gd name="connsiteY3646" fmla="*/ 1227399 h 4481087"/>
              <a:gd name="connsiteX3647" fmla="*/ 5111722 w 5969001"/>
              <a:gd name="connsiteY3647" fmla="*/ 1220110 h 4481087"/>
              <a:gd name="connsiteX3648" fmla="*/ 5159845 w 5969001"/>
              <a:gd name="connsiteY3648" fmla="*/ 1222974 h 4481087"/>
              <a:gd name="connsiteX3649" fmla="*/ 5187302 w 5969001"/>
              <a:gd name="connsiteY3649" fmla="*/ 1247829 h 4481087"/>
              <a:gd name="connsiteX3650" fmla="*/ 5159845 w 5969001"/>
              <a:gd name="connsiteY3650" fmla="*/ 1265527 h 4481087"/>
              <a:gd name="connsiteX3651" fmla="*/ 5132257 w 5969001"/>
              <a:gd name="connsiteY3651" fmla="*/ 1233515 h 4481087"/>
              <a:gd name="connsiteX3652" fmla="*/ 5105059 w 5969001"/>
              <a:gd name="connsiteY3652" fmla="*/ 1247829 h 4481087"/>
              <a:gd name="connsiteX3653" fmla="*/ 5065890 w 5969001"/>
              <a:gd name="connsiteY3653" fmla="*/ 1226228 h 4481087"/>
              <a:gd name="connsiteX3654" fmla="*/ 5063938 w 5969001"/>
              <a:gd name="connsiteY3654" fmla="*/ 1226488 h 4481087"/>
              <a:gd name="connsiteX3655" fmla="*/ 5111722 w 5969001"/>
              <a:gd name="connsiteY3655" fmla="*/ 1220110 h 4481087"/>
              <a:gd name="connsiteX3656" fmla="*/ 123755 w 5969001"/>
              <a:gd name="connsiteY3656" fmla="*/ 1215687 h 4481087"/>
              <a:gd name="connsiteX3657" fmla="*/ 164877 w 5969001"/>
              <a:gd name="connsiteY3657" fmla="*/ 1231172 h 4481087"/>
              <a:gd name="connsiteX3658" fmla="*/ 96298 w 5969001"/>
              <a:gd name="connsiteY3658" fmla="*/ 1254466 h 4481087"/>
              <a:gd name="connsiteX3659" fmla="*/ 27849 w 5969001"/>
              <a:gd name="connsiteY3659" fmla="*/ 1250562 h 4481087"/>
              <a:gd name="connsiteX3660" fmla="*/ 0 w 5969001"/>
              <a:gd name="connsiteY3660" fmla="*/ 1223495 h 4481087"/>
              <a:gd name="connsiteX3661" fmla="*/ 68319 w 5969001"/>
              <a:gd name="connsiteY3661" fmla="*/ 1223495 h 4481087"/>
              <a:gd name="connsiteX3662" fmla="*/ 55306 w 5969001"/>
              <a:gd name="connsiteY3662" fmla="*/ 1235076 h 4481087"/>
              <a:gd name="connsiteX3663" fmla="*/ 123755 w 5969001"/>
              <a:gd name="connsiteY3663" fmla="*/ 1215687 h 4481087"/>
              <a:gd name="connsiteX3664" fmla="*/ 4628258 w 5969001"/>
              <a:gd name="connsiteY3664" fmla="*/ 1215557 h 4481087"/>
              <a:gd name="connsiteX3665" fmla="*/ 4614594 w 5969001"/>
              <a:gd name="connsiteY3665" fmla="*/ 1240412 h 4481087"/>
              <a:gd name="connsiteX3666" fmla="*/ 4505153 w 5969001"/>
              <a:gd name="connsiteY3666" fmla="*/ 1240412 h 4481087"/>
              <a:gd name="connsiteX3667" fmla="*/ 4587266 w 5969001"/>
              <a:gd name="connsiteY3667" fmla="*/ 1243925 h 4481087"/>
              <a:gd name="connsiteX3668" fmla="*/ 4551458 w 5969001"/>
              <a:gd name="connsiteY3668" fmla="*/ 1250393 h 4481087"/>
              <a:gd name="connsiteX3669" fmla="*/ 4545996 w 5969001"/>
              <a:gd name="connsiteY3669" fmla="*/ 1252072 h 4481087"/>
              <a:gd name="connsiteX3670" fmla="*/ 4550161 w 5969001"/>
              <a:gd name="connsiteY3670" fmla="*/ 1252920 h 4481087"/>
              <a:gd name="connsiteX3671" fmla="*/ 4572820 w 5969001"/>
              <a:gd name="connsiteY3671" fmla="*/ 1258109 h 4481087"/>
              <a:gd name="connsiteX3672" fmla="*/ 4555755 w 5969001"/>
              <a:gd name="connsiteY3672" fmla="*/ 1265732 h 4481087"/>
              <a:gd name="connsiteX3673" fmla="*/ 4573602 w 5969001"/>
              <a:gd name="connsiteY3673" fmla="*/ 1265267 h 4481087"/>
              <a:gd name="connsiteX3674" fmla="*/ 4641921 w 5969001"/>
              <a:gd name="connsiteY3674" fmla="*/ 1268911 h 4481087"/>
              <a:gd name="connsiteX3675" fmla="*/ 4587266 w 5969001"/>
              <a:gd name="connsiteY3675" fmla="*/ 1279582 h 4481087"/>
              <a:gd name="connsiteX3676" fmla="*/ 4696837 w 5969001"/>
              <a:gd name="connsiteY3676" fmla="*/ 1297410 h 4481087"/>
              <a:gd name="connsiteX3677" fmla="*/ 4601061 w 5969001"/>
              <a:gd name="connsiteY3677" fmla="*/ 1315107 h 4481087"/>
              <a:gd name="connsiteX3678" fmla="*/ 4546276 w 5969001"/>
              <a:gd name="connsiteY3678" fmla="*/ 1297410 h 4481087"/>
              <a:gd name="connsiteX3679" fmla="*/ 4505154 w 5969001"/>
              <a:gd name="connsiteY3679" fmla="*/ 1307950 h 4481087"/>
              <a:gd name="connsiteX3680" fmla="*/ 4520672 w 5969001"/>
              <a:gd name="connsiteY3680" fmla="*/ 1319973 h 4481087"/>
              <a:gd name="connsiteX3681" fmla="*/ 4520381 w 5969001"/>
              <a:gd name="connsiteY3681" fmla="*/ 1320953 h 4481087"/>
              <a:gd name="connsiteX3682" fmla="*/ 4526759 w 5969001"/>
              <a:gd name="connsiteY3682" fmla="*/ 1320343 h 4481087"/>
              <a:gd name="connsiteX3683" fmla="*/ 4546405 w 5969001"/>
              <a:gd name="connsiteY3683" fmla="*/ 1312897 h 4481087"/>
              <a:gd name="connsiteX3684" fmla="*/ 4587526 w 5969001"/>
              <a:gd name="connsiteY3684" fmla="*/ 1324608 h 4481087"/>
              <a:gd name="connsiteX3685" fmla="*/ 4574513 w 5969001"/>
              <a:gd name="connsiteY3685" fmla="*/ 1318753 h 4481087"/>
              <a:gd name="connsiteX3686" fmla="*/ 4537995 w 5969001"/>
              <a:gd name="connsiteY3686" fmla="*/ 1324365 h 4481087"/>
              <a:gd name="connsiteX3687" fmla="*/ 4538689 w 5969001"/>
              <a:gd name="connsiteY3687" fmla="*/ 1325614 h 4481087"/>
              <a:gd name="connsiteX3688" fmla="*/ 4547242 w 5969001"/>
              <a:gd name="connsiteY3688" fmla="*/ 1325542 h 4481087"/>
              <a:gd name="connsiteX3689" fmla="*/ 4601061 w 5969001"/>
              <a:gd name="connsiteY3689" fmla="*/ 1332935 h 4481087"/>
              <a:gd name="connsiteX3690" fmla="*/ 4696837 w 5969001"/>
              <a:gd name="connsiteY3690" fmla="*/ 1322265 h 4481087"/>
              <a:gd name="connsiteX3691" fmla="*/ 4697252 w 5969001"/>
              <a:gd name="connsiteY3691" fmla="*/ 1332624 h 4481087"/>
              <a:gd name="connsiteX3692" fmla="*/ 4713534 w 5969001"/>
              <a:gd name="connsiteY3692" fmla="*/ 1336524 h 4481087"/>
              <a:gd name="connsiteX3693" fmla="*/ 4736916 w 5969001"/>
              <a:gd name="connsiteY3693" fmla="*/ 1336578 h 4481087"/>
              <a:gd name="connsiteX3694" fmla="*/ 4734710 w 5969001"/>
              <a:gd name="connsiteY3694" fmla="*/ 1335601 h 4481087"/>
              <a:gd name="connsiteX3695" fmla="*/ 4734591 w 5969001"/>
              <a:gd name="connsiteY3695" fmla="*/ 1335717 h 4481087"/>
              <a:gd name="connsiteX3696" fmla="*/ 4723644 w 5969001"/>
              <a:gd name="connsiteY3696" fmla="*/ 1336449 h 4481087"/>
              <a:gd name="connsiteX3697" fmla="*/ 4725206 w 5969001"/>
              <a:gd name="connsiteY3697" fmla="*/ 1331388 h 4481087"/>
              <a:gd name="connsiteX3698" fmla="*/ 4720739 w 5969001"/>
              <a:gd name="connsiteY3698" fmla="*/ 1329409 h 4481087"/>
              <a:gd name="connsiteX3699" fmla="*/ 4720663 w 5969001"/>
              <a:gd name="connsiteY3699" fmla="*/ 1327964 h 4481087"/>
              <a:gd name="connsiteX3700" fmla="*/ 4718943 w 5969001"/>
              <a:gd name="connsiteY3700" fmla="*/ 1326998 h 4481087"/>
              <a:gd name="connsiteX3701" fmla="*/ 4710631 w 5969001"/>
              <a:gd name="connsiteY3701" fmla="*/ 1318621 h 4481087"/>
              <a:gd name="connsiteX3702" fmla="*/ 4728654 w 5969001"/>
              <a:gd name="connsiteY3702" fmla="*/ 1315511 h 4481087"/>
              <a:gd name="connsiteX3703" fmla="*/ 4736868 w 5969001"/>
              <a:gd name="connsiteY3703" fmla="*/ 1307605 h 4481087"/>
              <a:gd name="connsiteX3704" fmla="*/ 4737259 w 5969001"/>
              <a:gd name="connsiteY3704" fmla="*/ 1305282 h 4481087"/>
              <a:gd name="connsiteX3705" fmla="*/ 4751362 w 5969001"/>
              <a:gd name="connsiteY3705" fmla="*/ 1297410 h 4481087"/>
              <a:gd name="connsiteX3706" fmla="*/ 4724164 w 5969001"/>
              <a:gd name="connsiteY3706" fmla="*/ 1275938 h 4481087"/>
              <a:gd name="connsiteX3707" fmla="*/ 4696837 w 5969001"/>
              <a:gd name="connsiteY3707" fmla="*/ 1233255 h 4481087"/>
              <a:gd name="connsiteX3708" fmla="*/ 4628258 w 5969001"/>
              <a:gd name="connsiteY3708" fmla="*/ 1215557 h 4481087"/>
              <a:gd name="connsiteX3709" fmla="*/ 4995332 w 5969001"/>
              <a:gd name="connsiteY3709" fmla="*/ 1215303 h 4481087"/>
              <a:gd name="connsiteX3710" fmla="*/ 5009543 w 5969001"/>
              <a:gd name="connsiteY3710" fmla="*/ 1219070 h 4481087"/>
              <a:gd name="connsiteX3711" fmla="*/ 5009543 w 5969001"/>
              <a:gd name="connsiteY3711" fmla="*/ 1226228 h 4481087"/>
              <a:gd name="connsiteX3712" fmla="*/ 4956579 w 5969001"/>
              <a:gd name="connsiteY3712" fmla="*/ 1226228 h 4481087"/>
              <a:gd name="connsiteX3713" fmla="*/ 4955018 w 5969001"/>
              <a:gd name="connsiteY3713" fmla="*/ 1226228 h 4481087"/>
              <a:gd name="connsiteX3714" fmla="*/ 4995332 w 5969001"/>
              <a:gd name="connsiteY3714" fmla="*/ 1215303 h 4481087"/>
              <a:gd name="connsiteX3715" fmla="*/ 4627737 w 5969001"/>
              <a:gd name="connsiteY3715" fmla="*/ 1197729 h 4481087"/>
              <a:gd name="connsiteX3716" fmla="*/ 4682522 w 5969001"/>
              <a:gd name="connsiteY3716" fmla="*/ 1211913 h 4481087"/>
              <a:gd name="connsiteX3717" fmla="*/ 4696316 w 5969001"/>
              <a:gd name="connsiteY3717" fmla="*/ 1201372 h 4481087"/>
              <a:gd name="connsiteX3718" fmla="*/ 4627737 w 5969001"/>
              <a:gd name="connsiteY3718" fmla="*/ 1197729 h 4481087"/>
              <a:gd name="connsiteX3719" fmla="*/ 5173378 w 5969001"/>
              <a:gd name="connsiteY3719" fmla="*/ 1194475 h 4481087"/>
              <a:gd name="connsiteX3720" fmla="*/ 5200966 w 5969001"/>
              <a:gd name="connsiteY3720" fmla="*/ 1219331 h 4481087"/>
              <a:gd name="connsiteX3721" fmla="*/ 5148003 w 5969001"/>
              <a:gd name="connsiteY3721" fmla="*/ 1215557 h 4481087"/>
              <a:gd name="connsiteX3722" fmla="*/ 5146051 w 5969001"/>
              <a:gd name="connsiteY3722" fmla="*/ 1215817 h 4481087"/>
              <a:gd name="connsiteX3723" fmla="*/ 5173378 w 5969001"/>
              <a:gd name="connsiteY3723" fmla="*/ 1194475 h 4481087"/>
              <a:gd name="connsiteX3724" fmla="*/ 4942785 w 5969001"/>
              <a:gd name="connsiteY3724" fmla="*/ 1190701 h 4481087"/>
              <a:gd name="connsiteX3725" fmla="*/ 4942785 w 5969001"/>
              <a:gd name="connsiteY3725" fmla="*/ 1190702 h 4481087"/>
              <a:gd name="connsiteX3726" fmla="*/ 4942785 w 5969001"/>
              <a:gd name="connsiteY3726" fmla="*/ 1190702 h 4481087"/>
              <a:gd name="connsiteX3727" fmla="*/ 4942785 w 5969001"/>
              <a:gd name="connsiteY3727" fmla="*/ 1165847 h 4481087"/>
              <a:gd name="connsiteX3728" fmla="*/ 4887870 w 5969001"/>
              <a:gd name="connsiteY3728" fmla="*/ 1190702 h 4481087"/>
              <a:gd name="connsiteX3729" fmla="*/ 4915458 w 5969001"/>
              <a:gd name="connsiteY3729" fmla="*/ 1194215 h 4481087"/>
              <a:gd name="connsiteX3730" fmla="*/ 4922274 w 5969001"/>
              <a:gd name="connsiteY3730" fmla="*/ 1193339 h 4481087"/>
              <a:gd name="connsiteX3731" fmla="*/ 4928600 w 5969001"/>
              <a:gd name="connsiteY3731" fmla="*/ 1187968 h 4481087"/>
              <a:gd name="connsiteX3732" fmla="*/ 4901272 w 5969001"/>
              <a:gd name="connsiteY3732" fmla="*/ 1179380 h 4481087"/>
              <a:gd name="connsiteX3733" fmla="*/ 4933545 w 5969001"/>
              <a:gd name="connsiteY3733" fmla="*/ 1181296 h 4481087"/>
              <a:gd name="connsiteX3734" fmla="*/ 4930049 w 5969001"/>
              <a:gd name="connsiteY3734" fmla="*/ 1177737 h 4481087"/>
              <a:gd name="connsiteX3735" fmla="*/ 4942785 w 5969001"/>
              <a:gd name="connsiteY3735" fmla="*/ 1165847 h 4481087"/>
              <a:gd name="connsiteX3736" fmla="*/ 4846878 w 5969001"/>
              <a:gd name="connsiteY3736" fmla="*/ 1165847 h 4481087"/>
              <a:gd name="connsiteX3737" fmla="*/ 4816704 w 5969001"/>
              <a:gd name="connsiteY3737" fmla="*/ 1173817 h 4481087"/>
              <a:gd name="connsiteX3738" fmla="*/ 4796300 w 5969001"/>
              <a:gd name="connsiteY3738" fmla="*/ 1175953 h 4481087"/>
              <a:gd name="connsiteX3739" fmla="*/ 4794330 w 5969001"/>
              <a:gd name="connsiteY3739" fmla="*/ 1176919 h 4481087"/>
              <a:gd name="connsiteX3740" fmla="*/ 4793148 w 5969001"/>
              <a:gd name="connsiteY3740" fmla="*/ 1180421 h 4481087"/>
              <a:gd name="connsiteX3741" fmla="*/ 4795522 w 5969001"/>
              <a:gd name="connsiteY3741" fmla="*/ 1182220 h 4481087"/>
              <a:gd name="connsiteX3742" fmla="*/ 4818009 w 5969001"/>
              <a:gd name="connsiteY3742" fmla="*/ 1182613 h 4481087"/>
              <a:gd name="connsiteX3743" fmla="*/ 4829311 w 5969001"/>
              <a:gd name="connsiteY3743" fmla="*/ 1182207 h 4481087"/>
              <a:gd name="connsiteX3744" fmla="*/ 4846878 w 5969001"/>
              <a:gd name="connsiteY3744" fmla="*/ 1165847 h 4481087"/>
              <a:gd name="connsiteX3745" fmla="*/ 4805887 w 5969001"/>
              <a:gd name="connsiteY3745" fmla="*/ 1155176 h 4481087"/>
              <a:gd name="connsiteX3746" fmla="*/ 4763350 w 5969001"/>
              <a:gd name="connsiteY3746" fmla="*/ 1168043 h 4481087"/>
              <a:gd name="connsiteX3747" fmla="*/ 4751855 w 5969001"/>
              <a:gd name="connsiteY3747" fmla="*/ 1174071 h 4481087"/>
              <a:gd name="connsiteX3748" fmla="*/ 4756141 w 5969001"/>
              <a:gd name="connsiteY3748" fmla="*/ 1174004 h 4481087"/>
              <a:gd name="connsiteX3749" fmla="*/ 4766566 w 5969001"/>
              <a:gd name="connsiteY3749" fmla="*/ 1172702 h 4481087"/>
              <a:gd name="connsiteX3750" fmla="*/ 4766750 w 5969001"/>
              <a:gd name="connsiteY3750" fmla="*/ 1171670 h 4481087"/>
              <a:gd name="connsiteX3751" fmla="*/ 4773251 w 5969001"/>
              <a:gd name="connsiteY3751" fmla="*/ 1171979 h 4481087"/>
              <a:gd name="connsiteX3752" fmla="*/ 4783123 w 5969001"/>
              <a:gd name="connsiteY3752" fmla="*/ 1171011 h 4481087"/>
              <a:gd name="connsiteX3753" fmla="*/ 4793612 w 5969001"/>
              <a:gd name="connsiteY3753" fmla="*/ 1171213 h 4481087"/>
              <a:gd name="connsiteX3754" fmla="*/ 4796865 w 5969001"/>
              <a:gd name="connsiteY3754" fmla="*/ 1167656 h 4481087"/>
              <a:gd name="connsiteX3755" fmla="*/ 4805887 w 5969001"/>
              <a:gd name="connsiteY3755" fmla="*/ 1155176 h 4481087"/>
              <a:gd name="connsiteX3756" fmla="*/ 5107011 w 5969001"/>
              <a:gd name="connsiteY3756" fmla="*/ 1151012 h 4481087"/>
              <a:gd name="connsiteX3757" fmla="*/ 5120675 w 5969001"/>
              <a:gd name="connsiteY3757" fmla="*/ 1190051 h 4481087"/>
              <a:gd name="connsiteX3758" fmla="*/ 5133688 w 5969001"/>
              <a:gd name="connsiteY3758" fmla="*/ 1182894 h 4481087"/>
              <a:gd name="connsiteX3759" fmla="*/ 5161276 w 5969001"/>
              <a:gd name="connsiteY3759" fmla="*/ 1193565 h 4481087"/>
              <a:gd name="connsiteX3760" fmla="*/ 5147482 w 5969001"/>
              <a:gd name="connsiteY3760" fmla="*/ 1197078 h 4481087"/>
              <a:gd name="connsiteX3761" fmla="*/ 5038562 w 5969001"/>
              <a:gd name="connsiteY3761" fmla="*/ 1180031 h 4481087"/>
              <a:gd name="connsiteX3762" fmla="*/ 5038562 w 5969001"/>
              <a:gd name="connsiteY3762" fmla="*/ 1179510 h 4481087"/>
              <a:gd name="connsiteX3763" fmla="*/ 5065890 w 5969001"/>
              <a:gd name="connsiteY3763" fmla="*/ 1172353 h 4481087"/>
              <a:gd name="connsiteX3764" fmla="*/ 5079684 w 5969001"/>
              <a:gd name="connsiteY3764" fmla="*/ 1179510 h 4481087"/>
              <a:gd name="connsiteX3765" fmla="*/ 5107011 w 5969001"/>
              <a:gd name="connsiteY3765" fmla="*/ 1175867 h 4481087"/>
              <a:gd name="connsiteX3766" fmla="*/ 5107011 w 5969001"/>
              <a:gd name="connsiteY3766" fmla="*/ 1151012 h 4481087"/>
              <a:gd name="connsiteX3767" fmla="*/ 271418 w 5969001"/>
              <a:gd name="connsiteY3767" fmla="*/ 1143972 h 4481087"/>
              <a:gd name="connsiteX3768" fmla="*/ 329233 w 5969001"/>
              <a:gd name="connsiteY3768" fmla="*/ 1146717 h 4481087"/>
              <a:gd name="connsiteX3769" fmla="*/ 164877 w 5969001"/>
              <a:gd name="connsiteY3769" fmla="*/ 1158299 h 4481087"/>
              <a:gd name="connsiteX3770" fmla="*/ 164877 w 5969001"/>
              <a:gd name="connsiteY3770" fmla="*/ 1146717 h 4481087"/>
              <a:gd name="connsiteX3771" fmla="*/ 271418 w 5969001"/>
              <a:gd name="connsiteY3771" fmla="*/ 1143972 h 4481087"/>
              <a:gd name="connsiteX3772" fmla="*/ 4641728 w 5969001"/>
              <a:gd name="connsiteY3772" fmla="*/ 1135135 h 4481087"/>
              <a:gd name="connsiteX3773" fmla="*/ 4559288 w 5969001"/>
              <a:gd name="connsiteY3773" fmla="*/ 1144505 h 4481087"/>
              <a:gd name="connsiteX3774" fmla="*/ 4614073 w 5969001"/>
              <a:gd name="connsiteY3774" fmla="*/ 1169360 h 4481087"/>
              <a:gd name="connsiteX3775" fmla="*/ 4586746 w 5969001"/>
              <a:gd name="connsiteY3775" fmla="*/ 1144505 h 4481087"/>
              <a:gd name="connsiteX3776" fmla="*/ 4655195 w 5969001"/>
              <a:gd name="connsiteY3776" fmla="*/ 1144505 h 4481087"/>
              <a:gd name="connsiteX3777" fmla="*/ 4641728 w 5969001"/>
              <a:gd name="connsiteY3777" fmla="*/ 1135135 h 4481087"/>
              <a:gd name="connsiteX3778" fmla="*/ 5243389 w 5969001"/>
              <a:gd name="connsiteY3778" fmla="*/ 1115746 h 4481087"/>
              <a:gd name="connsiteX3779" fmla="*/ 5270717 w 5969001"/>
              <a:gd name="connsiteY3779" fmla="*/ 1137087 h 4481087"/>
              <a:gd name="connsiteX3780" fmla="*/ 5202918 w 5969001"/>
              <a:gd name="connsiteY3780" fmla="*/ 1140861 h 4481087"/>
              <a:gd name="connsiteX3781" fmla="*/ 5202398 w 5969001"/>
              <a:gd name="connsiteY3781" fmla="*/ 1140601 h 4481087"/>
              <a:gd name="connsiteX3782" fmla="*/ 5243389 w 5969001"/>
              <a:gd name="connsiteY3782" fmla="*/ 1115746 h 4481087"/>
              <a:gd name="connsiteX3783" fmla="*/ 4887870 w 5969001"/>
              <a:gd name="connsiteY3783" fmla="*/ 1108849 h 4481087"/>
              <a:gd name="connsiteX3784" fmla="*/ 4915458 w 5969001"/>
              <a:gd name="connsiteY3784" fmla="*/ 1130191 h 4481087"/>
              <a:gd name="connsiteX3785" fmla="*/ 4929122 w 5969001"/>
              <a:gd name="connsiteY3785" fmla="*/ 1112493 h 4481087"/>
              <a:gd name="connsiteX3786" fmla="*/ 4887870 w 5969001"/>
              <a:gd name="connsiteY3786" fmla="*/ 1108849 h 4481087"/>
              <a:gd name="connsiteX3787" fmla="*/ 334558 w 5969001"/>
              <a:gd name="connsiteY3787" fmla="*/ 1108151 h 4481087"/>
              <a:gd name="connsiteX3788" fmla="*/ 370224 w 5969001"/>
              <a:gd name="connsiteY3788" fmla="*/ 1122773 h 4481087"/>
              <a:gd name="connsiteX3789" fmla="*/ 384018 w 5969001"/>
              <a:gd name="connsiteY3789" fmla="*/ 1115095 h 4481087"/>
              <a:gd name="connsiteX3790" fmla="*/ 370224 w 5969001"/>
              <a:gd name="connsiteY3790" fmla="*/ 1130581 h 4481087"/>
              <a:gd name="connsiteX3791" fmla="*/ 342767 w 5969001"/>
              <a:gd name="connsiteY3791" fmla="*/ 1111191 h 4481087"/>
              <a:gd name="connsiteX3792" fmla="*/ 334558 w 5969001"/>
              <a:gd name="connsiteY3792" fmla="*/ 1108151 h 4481087"/>
              <a:gd name="connsiteX3793" fmla="*/ 5202918 w 5969001"/>
              <a:gd name="connsiteY3793" fmla="*/ 1076576 h 4481087"/>
              <a:gd name="connsiteX3794" fmla="*/ 5215931 w 5969001"/>
              <a:gd name="connsiteY3794" fmla="*/ 1094404 h 4481087"/>
              <a:gd name="connsiteX3795" fmla="*/ 5175330 w 5969001"/>
              <a:gd name="connsiteY3795" fmla="*/ 1080220 h 4481087"/>
              <a:gd name="connsiteX3796" fmla="*/ 5202918 w 5969001"/>
              <a:gd name="connsiteY3796" fmla="*/ 1076576 h 4481087"/>
              <a:gd name="connsiteX3797" fmla="*/ 4655195 w 5969001"/>
              <a:gd name="connsiteY3797" fmla="*/ 1041181 h 4481087"/>
              <a:gd name="connsiteX3798" fmla="*/ 4655195 w 5969001"/>
              <a:gd name="connsiteY3798" fmla="*/ 1041311 h 4481087"/>
              <a:gd name="connsiteX3799" fmla="*/ 4655195 w 5969001"/>
              <a:gd name="connsiteY3799" fmla="*/ 1062652 h 4481087"/>
              <a:gd name="connsiteX3800" fmla="*/ 4696316 w 5969001"/>
              <a:gd name="connsiteY3800" fmla="*/ 1055625 h 4481087"/>
              <a:gd name="connsiteX3801" fmla="*/ 4723644 w 5969001"/>
              <a:gd name="connsiteY3801" fmla="*/ 1062652 h 4481087"/>
              <a:gd name="connsiteX3802" fmla="*/ 4655195 w 5969001"/>
              <a:gd name="connsiteY3802" fmla="*/ 1041181 h 4481087"/>
              <a:gd name="connsiteX3803" fmla="*/ 273927 w 5969001"/>
              <a:gd name="connsiteY3803" fmla="*/ 1037537 h 4481087"/>
              <a:gd name="connsiteX3804" fmla="*/ 328973 w 5969001"/>
              <a:gd name="connsiteY3804" fmla="*/ 1060830 h 4481087"/>
              <a:gd name="connsiteX3805" fmla="*/ 273927 w 5969001"/>
              <a:gd name="connsiteY3805" fmla="*/ 1037537 h 4481087"/>
              <a:gd name="connsiteX3806" fmla="*/ 5296613 w 5969001"/>
              <a:gd name="connsiteY3806" fmla="*/ 1030900 h 4481087"/>
              <a:gd name="connsiteX3807" fmla="*/ 5310537 w 5969001"/>
              <a:gd name="connsiteY3807" fmla="*/ 1055885 h 4481087"/>
              <a:gd name="connsiteX3808" fmla="*/ 5298565 w 5969001"/>
              <a:gd name="connsiteY3808" fmla="*/ 1073323 h 4481087"/>
              <a:gd name="connsiteX3809" fmla="*/ 5296613 w 5969001"/>
              <a:gd name="connsiteY3809" fmla="*/ 1073583 h 4481087"/>
              <a:gd name="connsiteX3810" fmla="*/ 5214370 w 5969001"/>
              <a:gd name="connsiteY3810" fmla="*/ 1062913 h 4481087"/>
              <a:gd name="connsiteX3811" fmla="*/ 5228294 w 5969001"/>
              <a:gd name="connsiteY3811" fmla="*/ 1041571 h 4481087"/>
              <a:gd name="connsiteX3812" fmla="*/ 5241958 w 5969001"/>
              <a:gd name="connsiteY3812" fmla="*/ 1059399 h 4481087"/>
              <a:gd name="connsiteX3813" fmla="*/ 5296613 w 5969001"/>
              <a:gd name="connsiteY3813" fmla="*/ 1030900 h 4481087"/>
              <a:gd name="connsiteX3814" fmla="*/ 493329 w 5969001"/>
              <a:gd name="connsiteY3814" fmla="*/ 1006565 h 4481087"/>
              <a:gd name="connsiteX3815" fmla="*/ 480316 w 5969001"/>
              <a:gd name="connsiteY3815" fmla="*/ 1025955 h 4481087"/>
              <a:gd name="connsiteX3816" fmla="*/ 561648 w 5969001"/>
              <a:gd name="connsiteY3816" fmla="*/ 1029859 h 4481087"/>
              <a:gd name="connsiteX3817" fmla="*/ 561648 w 5969001"/>
              <a:gd name="connsiteY3817" fmla="*/ 1010469 h 4481087"/>
              <a:gd name="connsiteX3818" fmla="*/ 493329 w 5969001"/>
              <a:gd name="connsiteY3818" fmla="*/ 1006565 h 4481087"/>
              <a:gd name="connsiteX3819" fmla="*/ 4833865 w 5969001"/>
              <a:gd name="connsiteY3819" fmla="*/ 980930 h 4481087"/>
              <a:gd name="connsiteX3820" fmla="*/ 4805887 w 5969001"/>
              <a:gd name="connsiteY3820" fmla="*/ 1005785 h 4481087"/>
              <a:gd name="connsiteX3821" fmla="*/ 4846878 w 5969001"/>
              <a:gd name="connsiteY3821" fmla="*/ 1009428 h 4481087"/>
              <a:gd name="connsiteX3822" fmla="*/ 4833865 w 5969001"/>
              <a:gd name="connsiteY3822" fmla="*/ 1012942 h 4481087"/>
              <a:gd name="connsiteX3823" fmla="*/ 4874727 w 5969001"/>
              <a:gd name="connsiteY3823" fmla="*/ 1002271 h 4481087"/>
              <a:gd name="connsiteX3824" fmla="*/ 4847399 w 5969001"/>
              <a:gd name="connsiteY3824" fmla="*/ 991600 h 4481087"/>
              <a:gd name="connsiteX3825" fmla="*/ 4888390 w 5969001"/>
              <a:gd name="connsiteY3825" fmla="*/ 1016456 h 4481087"/>
              <a:gd name="connsiteX3826" fmla="*/ 4970503 w 5969001"/>
              <a:gd name="connsiteY3826" fmla="*/ 1005785 h 4481087"/>
              <a:gd name="connsiteX3827" fmla="*/ 4929642 w 5969001"/>
              <a:gd name="connsiteY3827" fmla="*/ 980930 h 4481087"/>
              <a:gd name="connsiteX3828" fmla="*/ 4833865 w 5969001"/>
              <a:gd name="connsiteY3828" fmla="*/ 980930 h 4481087"/>
              <a:gd name="connsiteX3829" fmla="*/ 5134209 w 5969001"/>
              <a:gd name="connsiteY3829" fmla="*/ 973903 h 4481087"/>
              <a:gd name="connsiteX3830" fmla="*/ 5079684 w 5969001"/>
              <a:gd name="connsiteY3830" fmla="*/ 995114 h 4481087"/>
              <a:gd name="connsiteX3831" fmla="*/ 5134209 w 5969001"/>
              <a:gd name="connsiteY3831" fmla="*/ 1019969 h 4481087"/>
              <a:gd name="connsiteX3832" fmla="*/ 5175330 w 5969001"/>
              <a:gd name="connsiteY3832" fmla="*/ 1012942 h 4481087"/>
              <a:gd name="connsiteX3833" fmla="*/ 5134209 w 5969001"/>
              <a:gd name="connsiteY3833" fmla="*/ 973903 h 4481087"/>
              <a:gd name="connsiteX3834" fmla="*/ 5024898 w 5969001"/>
              <a:gd name="connsiteY3834" fmla="*/ 970259 h 4481087"/>
              <a:gd name="connsiteX3835" fmla="*/ 4969983 w 5969001"/>
              <a:gd name="connsiteY3835" fmla="*/ 977416 h 4481087"/>
              <a:gd name="connsiteX3836" fmla="*/ 5011104 w 5969001"/>
              <a:gd name="connsiteY3836" fmla="*/ 995114 h 4481087"/>
              <a:gd name="connsiteX3837" fmla="*/ 5024898 w 5969001"/>
              <a:gd name="connsiteY3837" fmla="*/ 970259 h 4481087"/>
              <a:gd name="connsiteX3838" fmla="*/ 5134209 w 5969001"/>
              <a:gd name="connsiteY3838" fmla="*/ 952431 h 4481087"/>
              <a:gd name="connsiteX3839" fmla="*/ 5079684 w 5969001"/>
              <a:gd name="connsiteY3839" fmla="*/ 966745 h 4481087"/>
              <a:gd name="connsiteX3840" fmla="*/ 5093347 w 5969001"/>
              <a:gd name="connsiteY3840" fmla="*/ 973772 h 4481087"/>
              <a:gd name="connsiteX3841" fmla="*/ 5134209 w 5969001"/>
              <a:gd name="connsiteY3841" fmla="*/ 952431 h 4481087"/>
              <a:gd name="connsiteX3842" fmla="*/ 4601485 w 5969001"/>
              <a:gd name="connsiteY3842" fmla="*/ 948460 h 4481087"/>
              <a:gd name="connsiteX3843" fmla="*/ 4586746 w 5969001"/>
              <a:gd name="connsiteY3843" fmla="*/ 952431 h 4481087"/>
              <a:gd name="connsiteX3844" fmla="*/ 4614073 w 5969001"/>
              <a:gd name="connsiteY3844" fmla="*/ 970259 h 4481087"/>
              <a:gd name="connsiteX3845" fmla="*/ 4655195 w 5969001"/>
              <a:gd name="connsiteY3845" fmla="*/ 952431 h 4481087"/>
              <a:gd name="connsiteX3846" fmla="*/ 4601485 w 5969001"/>
              <a:gd name="connsiteY3846" fmla="*/ 948460 h 4481087"/>
              <a:gd name="connsiteX3847" fmla="*/ 4793566 w 5969001"/>
              <a:gd name="connsiteY3847" fmla="*/ 914491 h 4481087"/>
              <a:gd name="connsiteX3848" fmla="*/ 4805888 w 5969001"/>
              <a:gd name="connsiteY3848" fmla="*/ 916905 h 4481087"/>
              <a:gd name="connsiteX3849" fmla="*/ 4805887 w 5969001"/>
              <a:gd name="connsiteY3849" fmla="*/ 938246 h 4481087"/>
              <a:gd name="connsiteX3850" fmla="*/ 4860542 w 5969001"/>
              <a:gd name="connsiteY3850" fmla="*/ 924062 h 4481087"/>
              <a:gd name="connsiteX3851" fmla="*/ 4819551 w 5969001"/>
              <a:gd name="connsiteY3851" fmla="*/ 924062 h 4481087"/>
              <a:gd name="connsiteX3852" fmla="*/ 4793566 w 5969001"/>
              <a:gd name="connsiteY3852" fmla="*/ 914491 h 4481087"/>
              <a:gd name="connsiteX3853" fmla="*/ 4833345 w 5969001"/>
              <a:gd name="connsiteY3853" fmla="*/ 856524 h 4481087"/>
              <a:gd name="connsiteX3854" fmla="*/ 4819551 w 5969001"/>
              <a:gd name="connsiteY3854" fmla="*/ 884893 h 4481087"/>
              <a:gd name="connsiteX3855" fmla="*/ 4778429 w 5969001"/>
              <a:gd name="connsiteY3855" fmla="*/ 877866 h 4481087"/>
              <a:gd name="connsiteX3856" fmla="*/ 4778429 w 5969001"/>
              <a:gd name="connsiteY3856" fmla="*/ 899207 h 4481087"/>
              <a:gd name="connsiteX3857" fmla="*/ 4764635 w 5969001"/>
              <a:gd name="connsiteY3857" fmla="*/ 899207 h 4481087"/>
              <a:gd name="connsiteX3858" fmla="*/ 4792093 w 5969001"/>
              <a:gd name="connsiteY3858" fmla="*/ 909748 h 4481087"/>
              <a:gd name="connsiteX3859" fmla="*/ 4860542 w 5969001"/>
              <a:gd name="connsiteY3859" fmla="*/ 895564 h 4481087"/>
              <a:gd name="connsiteX3860" fmla="*/ 4874206 w 5969001"/>
              <a:gd name="connsiteY3860" fmla="*/ 916905 h 4481087"/>
              <a:gd name="connsiteX3861" fmla="*/ 4942785 w 5969001"/>
              <a:gd name="connsiteY3861" fmla="*/ 909748 h 4481087"/>
              <a:gd name="connsiteX3862" fmla="*/ 4915458 w 5969001"/>
              <a:gd name="connsiteY3862" fmla="*/ 895564 h 4481087"/>
              <a:gd name="connsiteX3863" fmla="*/ 4874206 w 5969001"/>
              <a:gd name="connsiteY3863" fmla="*/ 902721 h 4481087"/>
              <a:gd name="connsiteX3864" fmla="*/ 4833345 w 5969001"/>
              <a:gd name="connsiteY3864" fmla="*/ 856524 h 4481087"/>
              <a:gd name="connsiteX3865" fmla="*/ 411216 w 5969001"/>
              <a:gd name="connsiteY3865" fmla="*/ 835833 h 4481087"/>
              <a:gd name="connsiteX3866" fmla="*/ 356431 w 5969001"/>
              <a:gd name="connsiteY3866" fmla="*/ 858996 h 4481087"/>
              <a:gd name="connsiteX3867" fmla="*/ 411216 w 5969001"/>
              <a:gd name="connsiteY3867" fmla="*/ 835833 h 4481087"/>
              <a:gd name="connsiteX3868" fmla="*/ 4737438 w 5969001"/>
              <a:gd name="connsiteY3868" fmla="*/ 810197 h 4481087"/>
              <a:gd name="connsiteX3869" fmla="*/ 4710110 w 5969001"/>
              <a:gd name="connsiteY3869" fmla="*/ 813841 h 4481087"/>
              <a:gd name="connsiteX3870" fmla="*/ 4737438 w 5969001"/>
              <a:gd name="connsiteY3870" fmla="*/ 849367 h 4481087"/>
              <a:gd name="connsiteX3871" fmla="*/ 4792093 w 5969001"/>
              <a:gd name="connsiteY3871" fmla="*/ 852880 h 4481087"/>
              <a:gd name="connsiteX3872" fmla="*/ 4778429 w 5969001"/>
              <a:gd name="connsiteY3872" fmla="*/ 820998 h 4481087"/>
              <a:gd name="connsiteX3873" fmla="*/ 4737438 w 5969001"/>
              <a:gd name="connsiteY3873" fmla="*/ 810197 h 4481087"/>
              <a:gd name="connsiteX3874" fmla="*/ 4312949 w 5969001"/>
              <a:gd name="connsiteY3874" fmla="*/ 806684 h 4481087"/>
              <a:gd name="connsiteX3875" fmla="*/ 4326613 w 5969001"/>
              <a:gd name="connsiteY3875" fmla="*/ 824512 h 4481087"/>
              <a:gd name="connsiteX3876" fmla="*/ 4326613 w 5969001"/>
              <a:gd name="connsiteY3876" fmla="*/ 817354 h 4481087"/>
              <a:gd name="connsiteX3877" fmla="*/ 4367734 w 5969001"/>
              <a:gd name="connsiteY3877" fmla="*/ 824512 h 4481087"/>
              <a:gd name="connsiteX3878" fmla="*/ 4367734 w 5969001"/>
              <a:gd name="connsiteY3878" fmla="*/ 810197 h 4481087"/>
              <a:gd name="connsiteX3879" fmla="*/ 4312949 w 5969001"/>
              <a:gd name="connsiteY3879" fmla="*/ 806684 h 4481087"/>
              <a:gd name="connsiteX3880" fmla="*/ 465351 w 5969001"/>
              <a:gd name="connsiteY3880" fmla="*/ 778055 h 4481087"/>
              <a:gd name="connsiteX3881" fmla="*/ 410695 w 5969001"/>
              <a:gd name="connsiteY3881" fmla="*/ 781958 h 4481087"/>
              <a:gd name="connsiteX3882" fmla="*/ 452337 w 5969001"/>
              <a:gd name="connsiteY3882" fmla="*/ 828415 h 4481087"/>
              <a:gd name="connsiteX3883" fmla="*/ 465351 w 5969001"/>
              <a:gd name="connsiteY3883" fmla="*/ 778055 h 4481087"/>
              <a:gd name="connsiteX3884" fmla="*/ 4682522 w 5969001"/>
              <a:gd name="connsiteY3884" fmla="*/ 717804 h 4481087"/>
              <a:gd name="connsiteX3885" fmla="*/ 4696316 w 5969001"/>
              <a:gd name="connsiteY3885" fmla="*/ 731988 h 4481087"/>
              <a:gd name="connsiteX3886" fmla="*/ 4655195 w 5969001"/>
              <a:gd name="connsiteY3886" fmla="*/ 728475 h 4481087"/>
              <a:gd name="connsiteX3887" fmla="*/ 4696316 w 5969001"/>
              <a:gd name="connsiteY3887" fmla="*/ 742659 h 4481087"/>
              <a:gd name="connsiteX3888" fmla="*/ 4655195 w 5969001"/>
              <a:gd name="connsiteY3888" fmla="*/ 749816 h 4481087"/>
              <a:gd name="connsiteX3889" fmla="*/ 4682522 w 5969001"/>
              <a:gd name="connsiteY3889" fmla="*/ 785342 h 4481087"/>
              <a:gd name="connsiteX3890" fmla="*/ 4682522 w 5969001"/>
              <a:gd name="connsiteY3890" fmla="*/ 717804 h 4481087"/>
              <a:gd name="connsiteX3891" fmla="*/ 4641401 w 5969001"/>
              <a:gd name="connsiteY3891" fmla="*/ 678764 h 4481087"/>
              <a:gd name="connsiteX3892" fmla="*/ 4655195 w 5969001"/>
              <a:gd name="connsiteY3892" fmla="*/ 710647 h 4481087"/>
              <a:gd name="connsiteX3893" fmla="*/ 4710110 w 5969001"/>
              <a:gd name="connsiteY3893" fmla="*/ 710647 h 4481087"/>
              <a:gd name="connsiteX3894" fmla="*/ 4668859 w 5969001"/>
              <a:gd name="connsiteY3894" fmla="*/ 678764 h 4481087"/>
              <a:gd name="connsiteX3895" fmla="*/ 4641401 w 5969001"/>
              <a:gd name="connsiteY3895" fmla="*/ 678764 h 4481087"/>
              <a:gd name="connsiteX3896" fmla="*/ 534190 w 5969001"/>
              <a:gd name="connsiteY3896" fmla="*/ 665751 h 4481087"/>
              <a:gd name="connsiteX3897" fmla="*/ 493069 w 5969001"/>
              <a:gd name="connsiteY3897" fmla="*/ 700626 h 4481087"/>
              <a:gd name="connsiteX3898" fmla="*/ 521177 w 5969001"/>
              <a:gd name="connsiteY3898" fmla="*/ 696722 h 4481087"/>
              <a:gd name="connsiteX3899" fmla="*/ 576093 w 5969001"/>
              <a:gd name="connsiteY3899" fmla="*/ 681237 h 4481087"/>
              <a:gd name="connsiteX3900" fmla="*/ 534190 w 5969001"/>
              <a:gd name="connsiteY3900" fmla="*/ 673559 h 4481087"/>
              <a:gd name="connsiteX3901" fmla="*/ 588845 w 5969001"/>
              <a:gd name="connsiteY3901" fmla="*/ 673559 h 4481087"/>
              <a:gd name="connsiteX3902" fmla="*/ 534190 w 5969001"/>
              <a:gd name="connsiteY3902" fmla="*/ 665751 h 4481087"/>
              <a:gd name="connsiteX3903" fmla="*/ 4997441 w 5969001"/>
              <a:gd name="connsiteY3903" fmla="*/ 643108 h 4481087"/>
              <a:gd name="connsiteX3904" fmla="*/ 4997701 w 5969001"/>
              <a:gd name="connsiteY3904" fmla="*/ 643108 h 4481087"/>
              <a:gd name="connsiteX3905" fmla="*/ 4997472 w 5969001"/>
              <a:gd name="connsiteY3905" fmla="*/ 643146 h 4481087"/>
              <a:gd name="connsiteX3906" fmla="*/ 4710110 w 5969001"/>
              <a:gd name="connsiteY3906" fmla="*/ 625411 h 4481087"/>
              <a:gd name="connsiteX3907" fmla="*/ 4668859 w 5969001"/>
              <a:gd name="connsiteY3907" fmla="*/ 660936 h 4481087"/>
              <a:gd name="connsiteX3908" fmla="*/ 4641401 w 5969001"/>
              <a:gd name="connsiteY3908" fmla="*/ 650266 h 4481087"/>
              <a:gd name="connsiteX3909" fmla="*/ 4655195 w 5969001"/>
              <a:gd name="connsiteY3909" fmla="*/ 632437 h 4481087"/>
              <a:gd name="connsiteX3910" fmla="*/ 4682522 w 5969001"/>
              <a:gd name="connsiteY3910" fmla="*/ 675121 h 4481087"/>
              <a:gd name="connsiteX3911" fmla="*/ 4764635 w 5969001"/>
              <a:gd name="connsiteY3911" fmla="*/ 643108 h 4481087"/>
              <a:gd name="connsiteX3912" fmla="*/ 4710110 w 5969001"/>
              <a:gd name="connsiteY3912" fmla="*/ 625411 h 4481087"/>
              <a:gd name="connsiteX3913" fmla="*/ 5392520 w 5969001"/>
              <a:gd name="connsiteY3913" fmla="*/ 600685 h 4481087"/>
              <a:gd name="connsiteX3914" fmla="*/ 5324201 w 5969001"/>
              <a:gd name="connsiteY3914" fmla="*/ 693209 h 4481087"/>
              <a:gd name="connsiteX3915" fmla="*/ 5312489 w 5969001"/>
              <a:gd name="connsiteY3915" fmla="*/ 664450 h 4481087"/>
              <a:gd name="connsiteX3916" fmla="*/ 5310537 w 5969001"/>
              <a:gd name="connsiteY3916" fmla="*/ 664710 h 4481087"/>
              <a:gd name="connsiteX3917" fmla="*/ 5419717 w 5969001"/>
              <a:gd name="connsiteY3917" fmla="*/ 629184 h 4481087"/>
              <a:gd name="connsiteX3918" fmla="*/ 5392520 w 5969001"/>
              <a:gd name="connsiteY3918" fmla="*/ 600685 h 4481087"/>
              <a:gd name="connsiteX3919" fmla="*/ 5249278 w 5969001"/>
              <a:gd name="connsiteY3919" fmla="*/ 575759 h 4481087"/>
              <a:gd name="connsiteX3920" fmla="*/ 5282949 w 5969001"/>
              <a:gd name="connsiteY3920" fmla="*/ 582988 h 4481087"/>
              <a:gd name="connsiteX3921" fmla="*/ 5255621 w 5969001"/>
              <a:gd name="connsiteY3921" fmla="*/ 597172 h 4481087"/>
              <a:gd name="connsiteX3922" fmla="*/ 5239908 w 5969001"/>
              <a:gd name="connsiteY3922" fmla="*/ 587298 h 4481087"/>
              <a:gd name="connsiteX3923" fmla="*/ 5230455 w 5969001"/>
              <a:gd name="connsiteY3923" fmla="*/ 575823 h 4481087"/>
              <a:gd name="connsiteX3924" fmla="*/ 5230246 w 5969001"/>
              <a:gd name="connsiteY3924" fmla="*/ 575570 h 4481087"/>
              <a:gd name="connsiteX3925" fmla="*/ 5230455 w 5969001"/>
              <a:gd name="connsiteY3925" fmla="*/ 575823 h 4481087"/>
              <a:gd name="connsiteX3926" fmla="*/ 5228294 w 5969001"/>
              <a:gd name="connsiteY3926" fmla="*/ 575830 h 4481087"/>
              <a:gd name="connsiteX3927" fmla="*/ 4750451 w 5969001"/>
              <a:gd name="connsiteY3927" fmla="*/ 540695 h 4481087"/>
              <a:gd name="connsiteX3928" fmla="*/ 4586355 w 5969001"/>
              <a:gd name="connsiteY3928" fmla="*/ 576221 h 4481087"/>
              <a:gd name="connsiteX3929" fmla="*/ 4613683 w 5969001"/>
              <a:gd name="connsiteY3929" fmla="*/ 597562 h 4481087"/>
              <a:gd name="connsiteX3930" fmla="*/ 4668468 w 5969001"/>
              <a:gd name="connsiteY3930" fmla="*/ 583378 h 4481087"/>
              <a:gd name="connsiteX3931" fmla="*/ 4641010 w 5969001"/>
              <a:gd name="connsiteY3931" fmla="*/ 626061 h 4481087"/>
              <a:gd name="connsiteX3932" fmla="*/ 4668468 w 5969001"/>
              <a:gd name="connsiteY3932" fmla="*/ 597562 h 4481087"/>
              <a:gd name="connsiteX3933" fmla="*/ 4750451 w 5969001"/>
              <a:gd name="connsiteY3933" fmla="*/ 589884 h 4481087"/>
              <a:gd name="connsiteX3934" fmla="*/ 4668468 w 5969001"/>
              <a:gd name="connsiteY3934" fmla="*/ 557872 h 4481087"/>
              <a:gd name="connsiteX3935" fmla="*/ 4750451 w 5969001"/>
              <a:gd name="connsiteY3935" fmla="*/ 572707 h 4481087"/>
              <a:gd name="connsiteX3936" fmla="*/ 4750451 w 5969001"/>
              <a:gd name="connsiteY3936" fmla="*/ 540695 h 4481087"/>
              <a:gd name="connsiteX3937" fmla="*/ 5503750 w 5969001"/>
              <a:gd name="connsiteY3937" fmla="*/ 527389 h 4481087"/>
              <a:gd name="connsiteX3938" fmla="*/ 5474763 w 5969001"/>
              <a:gd name="connsiteY3938" fmla="*/ 547592 h 4481087"/>
              <a:gd name="connsiteX3939" fmla="*/ 5503750 w 5969001"/>
              <a:gd name="connsiteY3939" fmla="*/ 527389 h 4481087"/>
              <a:gd name="connsiteX3940" fmla="*/ 4697164 w 5969001"/>
              <a:gd name="connsiteY3940" fmla="*/ 519235 h 4481087"/>
              <a:gd name="connsiteX3941" fmla="*/ 4682522 w 5969001"/>
              <a:gd name="connsiteY3941" fmla="*/ 522346 h 4481087"/>
              <a:gd name="connsiteX3942" fmla="*/ 4723644 w 5969001"/>
              <a:gd name="connsiteY3942" fmla="*/ 536531 h 4481087"/>
              <a:gd name="connsiteX3943" fmla="*/ 4750841 w 5969001"/>
              <a:gd name="connsiteY3943" fmla="*/ 536531 h 4481087"/>
              <a:gd name="connsiteX3944" fmla="*/ 4764635 w 5969001"/>
              <a:gd name="connsiteY3944" fmla="*/ 525860 h 4481087"/>
              <a:gd name="connsiteX3945" fmla="*/ 4697164 w 5969001"/>
              <a:gd name="connsiteY3945" fmla="*/ 519235 h 4481087"/>
              <a:gd name="connsiteX3946" fmla="*/ 5260405 w 5969001"/>
              <a:gd name="connsiteY3946" fmla="*/ 504786 h 4481087"/>
              <a:gd name="connsiteX3947" fmla="*/ 5269840 w 5969001"/>
              <a:gd name="connsiteY3947" fmla="*/ 505480 h 4481087"/>
              <a:gd name="connsiteX3948" fmla="*/ 5268635 w 5969001"/>
              <a:gd name="connsiteY3948" fmla="*/ 529634 h 4481087"/>
              <a:gd name="connsiteX3949" fmla="*/ 5257964 w 5969001"/>
              <a:gd name="connsiteY3949" fmla="*/ 540044 h 4481087"/>
              <a:gd name="connsiteX3950" fmla="*/ 5255621 w 5969001"/>
              <a:gd name="connsiteY3950" fmla="*/ 540304 h 4481087"/>
              <a:gd name="connsiteX3951" fmla="*/ 5260405 w 5969001"/>
              <a:gd name="connsiteY3951" fmla="*/ 504786 h 4481087"/>
              <a:gd name="connsiteX3952" fmla="*/ 4723644 w 5969001"/>
              <a:gd name="connsiteY3952" fmla="*/ 504518 h 4481087"/>
              <a:gd name="connsiteX3953" fmla="*/ 4668859 w 5969001"/>
              <a:gd name="connsiteY3953" fmla="*/ 522346 h 4481087"/>
              <a:gd name="connsiteX3954" fmla="*/ 4723644 w 5969001"/>
              <a:gd name="connsiteY3954" fmla="*/ 504518 h 4481087"/>
              <a:gd name="connsiteX3955" fmla="*/ 5038562 w 5969001"/>
              <a:gd name="connsiteY3955" fmla="*/ 487081 h 4481087"/>
              <a:gd name="connsiteX3956" fmla="*/ 5011104 w 5969001"/>
              <a:gd name="connsiteY3956" fmla="*/ 615130 h 4481087"/>
              <a:gd name="connsiteX3957" fmla="*/ 4983777 w 5969001"/>
              <a:gd name="connsiteY3957" fmla="*/ 611617 h 4481087"/>
              <a:gd name="connsiteX3958" fmla="*/ 5011104 w 5969001"/>
              <a:gd name="connsiteY3958" fmla="*/ 629314 h 4481087"/>
              <a:gd name="connsiteX3959" fmla="*/ 4956579 w 5969001"/>
              <a:gd name="connsiteY3959" fmla="*/ 639985 h 4481087"/>
              <a:gd name="connsiteX3960" fmla="*/ 4929123 w 5969001"/>
              <a:gd name="connsiteY3960" fmla="*/ 632828 h 4481087"/>
              <a:gd name="connsiteX3961" fmla="*/ 4915459 w 5969001"/>
              <a:gd name="connsiteY3961" fmla="*/ 643499 h 4481087"/>
              <a:gd name="connsiteX3962" fmla="*/ 4958580 w 5969001"/>
              <a:gd name="connsiteY3962" fmla="*/ 649599 h 4481087"/>
              <a:gd name="connsiteX3963" fmla="*/ 4997472 w 5969001"/>
              <a:gd name="connsiteY3963" fmla="*/ 643146 h 4481087"/>
              <a:gd name="connsiteX3964" fmla="*/ 5020608 w 5969001"/>
              <a:gd name="connsiteY3964" fmla="*/ 671247 h 4481087"/>
              <a:gd name="connsiteX3965" fmla="*/ 5051966 w 5969001"/>
              <a:gd name="connsiteY3965" fmla="*/ 689826 h 4481087"/>
              <a:gd name="connsiteX3966" fmla="*/ 5093347 w 5969001"/>
              <a:gd name="connsiteY3966" fmla="*/ 668484 h 4481087"/>
              <a:gd name="connsiteX3967" fmla="*/ 5038562 w 5969001"/>
              <a:gd name="connsiteY3967" fmla="*/ 668484 h 4481087"/>
              <a:gd name="connsiteX3968" fmla="*/ 5079684 w 5969001"/>
              <a:gd name="connsiteY3968" fmla="*/ 622157 h 4481087"/>
              <a:gd name="connsiteX3969" fmla="*/ 5038562 w 5969001"/>
              <a:gd name="connsiteY3969" fmla="*/ 622157 h 4481087"/>
              <a:gd name="connsiteX3970" fmla="*/ 5038562 w 5969001"/>
              <a:gd name="connsiteY3970" fmla="*/ 487081 h 4481087"/>
              <a:gd name="connsiteX3971" fmla="*/ 4655195 w 5969001"/>
              <a:gd name="connsiteY3971" fmla="*/ 479663 h 4481087"/>
              <a:gd name="connsiteX3972" fmla="*/ 4668859 w 5969001"/>
              <a:gd name="connsiteY3972" fmla="*/ 504518 h 4481087"/>
              <a:gd name="connsiteX3973" fmla="*/ 4710110 w 5969001"/>
              <a:gd name="connsiteY3973" fmla="*/ 501005 h 4481087"/>
              <a:gd name="connsiteX3974" fmla="*/ 4723123 w 5969001"/>
              <a:gd name="connsiteY3974" fmla="*/ 490334 h 4481087"/>
              <a:gd name="connsiteX3975" fmla="*/ 4682002 w 5969001"/>
              <a:gd name="connsiteY3975" fmla="*/ 483177 h 4481087"/>
              <a:gd name="connsiteX3976" fmla="*/ 4682522 w 5969001"/>
              <a:gd name="connsiteY3976" fmla="*/ 479663 h 4481087"/>
              <a:gd name="connsiteX3977" fmla="*/ 4655195 w 5969001"/>
              <a:gd name="connsiteY3977" fmla="*/ 479663 h 4481087"/>
              <a:gd name="connsiteX3978" fmla="*/ 4600540 w 5969001"/>
              <a:gd name="connsiteY3978" fmla="*/ 476019 h 4481087"/>
              <a:gd name="connsiteX3979" fmla="*/ 4573082 w 5969001"/>
              <a:gd name="connsiteY3979" fmla="*/ 522346 h 4481087"/>
              <a:gd name="connsiteX3980" fmla="*/ 4641401 w 5969001"/>
              <a:gd name="connsiteY3980" fmla="*/ 486690 h 4481087"/>
              <a:gd name="connsiteX3981" fmla="*/ 4600540 w 5969001"/>
              <a:gd name="connsiteY3981" fmla="*/ 476019 h 4481087"/>
              <a:gd name="connsiteX3982" fmla="*/ 4627737 w 5969001"/>
              <a:gd name="connsiteY3982" fmla="*/ 447651 h 4481087"/>
              <a:gd name="connsiteX3983" fmla="*/ 4614073 w 5969001"/>
              <a:gd name="connsiteY3983" fmla="*/ 465349 h 4481087"/>
              <a:gd name="connsiteX3984" fmla="*/ 4696316 w 5969001"/>
              <a:gd name="connsiteY3984" fmla="*/ 476019 h 4481087"/>
              <a:gd name="connsiteX3985" fmla="*/ 4627737 w 5969001"/>
              <a:gd name="connsiteY3985" fmla="*/ 447651 h 4481087"/>
              <a:gd name="connsiteX3986" fmla="*/ 301645 w 5969001"/>
              <a:gd name="connsiteY3986" fmla="*/ 441144 h 4481087"/>
              <a:gd name="connsiteX3987" fmla="*/ 205998 w 5969001"/>
              <a:gd name="connsiteY3987" fmla="*/ 491505 h 4481087"/>
              <a:gd name="connsiteX3988" fmla="*/ 301645 w 5969001"/>
              <a:gd name="connsiteY3988" fmla="*/ 441144 h 4481087"/>
              <a:gd name="connsiteX3989" fmla="*/ 758260 w 5969001"/>
              <a:gd name="connsiteY3989" fmla="*/ 432116 h 4481087"/>
              <a:gd name="connsiteX3990" fmla="*/ 753332 w 5969001"/>
              <a:gd name="connsiteY3990" fmla="*/ 459493 h 4481087"/>
              <a:gd name="connsiteX3991" fmla="*/ 758260 w 5969001"/>
              <a:gd name="connsiteY3991" fmla="*/ 432116 h 4481087"/>
              <a:gd name="connsiteX3992" fmla="*/ 4367734 w 5969001"/>
              <a:gd name="connsiteY3992" fmla="*/ 425919 h 4481087"/>
              <a:gd name="connsiteX3993" fmla="*/ 4340277 w 5969001"/>
              <a:gd name="connsiteY3993" fmla="*/ 447260 h 4481087"/>
              <a:gd name="connsiteX3994" fmla="*/ 4367734 w 5969001"/>
              <a:gd name="connsiteY3994" fmla="*/ 426309 h 4481087"/>
              <a:gd name="connsiteX3995" fmla="*/ 5132257 w 5969001"/>
              <a:gd name="connsiteY3995" fmla="*/ 419542 h 4481087"/>
              <a:gd name="connsiteX3996" fmla="*/ 5132257 w 5969001"/>
              <a:gd name="connsiteY3996" fmla="*/ 419542 h 4481087"/>
              <a:gd name="connsiteX3997" fmla="*/ 4641401 w 5969001"/>
              <a:gd name="connsiteY3997" fmla="*/ 380112 h 4481087"/>
              <a:gd name="connsiteX3998" fmla="*/ 4614073 w 5969001"/>
              <a:gd name="connsiteY3998" fmla="*/ 397810 h 4481087"/>
              <a:gd name="connsiteX3999" fmla="*/ 4668859 w 5969001"/>
              <a:gd name="connsiteY3999" fmla="*/ 401454 h 4481087"/>
              <a:gd name="connsiteX4000" fmla="*/ 4627737 w 5969001"/>
              <a:gd name="connsiteY4000" fmla="*/ 408481 h 4481087"/>
              <a:gd name="connsiteX4001" fmla="*/ 4655195 w 5969001"/>
              <a:gd name="connsiteY4001" fmla="*/ 444007 h 4481087"/>
              <a:gd name="connsiteX4002" fmla="*/ 4723644 w 5969001"/>
              <a:gd name="connsiteY4002" fmla="*/ 458322 h 4481087"/>
              <a:gd name="connsiteX4003" fmla="*/ 4641401 w 5969001"/>
              <a:gd name="connsiteY4003" fmla="*/ 383626 h 4481087"/>
              <a:gd name="connsiteX4004" fmla="*/ 4641401 w 5969001"/>
              <a:gd name="connsiteY4004" fmla="*/ 380112 h 4481087"/>
              <a:gd name="connsiteX4005" fmla="*/ 4244500 w 5969001"/>
              <a:gd name="connsiteY4005" fmla="*/ 337299 h 4481087"/>
              <a:gd name="connsiteX4006" fmla="*/ 4189715 w 5969001"/>
              <a:gd name="connsiteY4006" fmla="*/ 344326 h 4481087"/>
              <a:gd name="connsiteX4007" fmla="*/ 4258294 w 5969001"/>
              <a:gd name="connsiteY4007" fmla="*/ 383366 h 4481087"/>
              <a:gd name="connsiteX4008" fmla="*/ 4271958 w 5969001"/>
              <a:gd name="connsiteY4008" fmla="*/ 351483 h 4481087"/>
              <a:gd name="connsiteX4009" fmla="*/ 4244500 w 5969001"/>
              <a:gd name="connsiteY4009" fmla="*/ 337299 h 4481087"/>
              <a:gd name="connsiteX4010" fmla="*/ 4352782 w 5969001"/>
              <a:gd name="connsiteY4010" fmla="*/ 326041 h 4481087"/>
              <a:gd name="connsiteX4011" fmla="*/ 4326613 w 5969001"/>
              <a:gd name="connsiteY4011" fmla="*/ 340552 h 4481087"/>
              <a:gd name="connsiteX4012" fmla="*/ 4404753 w 5969001"/>
              <a:gd name="connsiteY4012" fmla="*/ 393878 h 4481087"/>
              <a:gd name="connsiteX4013" fmla="*/ 4395264 w 5969001"/>
              <a:gd name="connsiteY4013" fmla="*/ 411745 h 4481087"/>
              <a:gd name="connsiteX4014" fmla="*/ 4395062 w 5969001"/>
              <a:gd name="connsiteY4014" fmla="*/ 411735 h 4481087"/>
              <a:gd name="connsiteX4015" fmla="*/ 4395062 w 5969001"/>
              <a:gd name="connsiteY4015" fmla="*/ 412125 h 4481087"/>
              <a:gd name="connsiteX4016" fmla="*/ 4395264 w 5969001"/>
              <a:gd name="connsiteY4016" fmla="*/ 411745 h 4481087"/>
              <a:gd name="connsiteX4017" fmla="*/ 4422113 w 5969001"/>
              <a:gd name="connsiteY4017" fmla="*/ 413150 h 4481087"/>
              <a:gd name="connsiteX4018" fmla="*/ 4436184 w 5969001"/>
              <a:gd name="connsiteY4018" fmla="*/ 411735 h 4481087"/>
              <a:gd name="connsiteX4019" fmla="*/ 4449977 w 5969001"/>
              <a:gd name="connsiteY4019" fmla="*/ 408091 h 4481087"/>
              <a:gd name="connsiteX4020" fmla="*/ 4381398 w 5969001"/>
              <a:gd name="connsiteY4020" fmla="*/ 326368 h 4481087"/>
              <a:gd name="connsiteX4021" fmla="*/ 4352782 w 5969001"/>
              <a:gd name="connsiteY4021" fmla="*/ 326041 h 4481087"/>
              <a:gd name="connsiteX4022" fmla="*/ 5086629 w 5969001"/>
              <a:gd name="connsiteY4022" fmla="*/ 321456 h 4481087"/>
              <a:gd name="connsiteX4023" fmla="*/ 5132257 w 5969001"/>
              <a:gd name="connsiteY4023" fmla="*/ 323505 h 4481087"/>
              <a:gd name="connsiteX4024" fmla="*/ 5065890 w 5969001"/>
              <a:gd name="connsiteY4024" fmla="*/ 326758 h 4481087"/>
              <a:gd name="connsiteX4025" fmla="*/ 5063938 w 5969001"/>
              <a:gd name="connsiteY4025" fmla="*/ 327019 h 4481087"/>
              <a:gd name="connsiteX4026" fmla="*/ 5086629 w 5969001"/>
              <a:gd name="connsiteY4026" fmla="*/ 321456 h 4481087"/>
              <a:gd name="connsiteX4027" fmla="*/ 4901534 w 5969001"/>
              <a:gd name="connsiteY4027" fmla="*/ 319601 h 4481087"/>
              <a:gd name="connsiteX4028" fmla="*/ 4915458 w 5969001"/>
              <a:gd name="connsiteY4028" fmla="*/ 351483 h 4481087"/>
              <a:gd name="connsiteX4029" fmla="*/ 4915458 w 5969001"/>
              <a:gd name="connsiteY4029" fmla="*/ 351614 h 4481087"/>
              <a:gd name="connsiteX4030" fmla="*/ 4983777 w 5969001"/>
              <a:gd name="connsiteY4030" fmla="*/ 358771 h 4481087"/>
              <a:gd name="connsiteX4031" fmla="*/ 4942785 w 5969001"/>
              <a:gd name="connsiteY4031" fmla="*/ 323245 h 4481087"/>
              <a:gd name="connsiteX4032" fmla="*/ 4901534 w 5969001"/>
              <a:gd name="connsiteY4032" fmla="*/ 319601 h 4481087"/>
              <a:gd name="connsiteX4033" fmla="*/ 1102037 w 5969001"/>
              <a:gd name="connsiteY4033" fmla="*/ 302708 h 4481087"/>
              <a:gd name="connsiteX4034" fmla="*/ 1082564 w 5969001"/>
              <a:gd name="connsiteY4034" fmla="*/ 305677 h 4481087"/>
              <a:gd name="connsiteX4035" fmla="*/ 1123295 w 5969001"/>
              <a:gd name="connsiteY4035" fmla="*/ 328840 h 4481087"/>
              <a:gd name="connsiteX4036" fmla="*/ 1123686 w 5969001"/>
              <a:gd name="connsiteY4036" fmla="*/ 328840 h 4481087"/>
              <a:gd name="connsiteX4037" fmla="*/ 1102037 w 5969001"/>
              <a:gd name="connsiteY4037" fmla="*/ 302708 h 4481087"/>
              <a:gd name="connsiteX4038" fmla="*/ 4381398 w 5969001"/>
              <a:gd name="connsiteY4038" fmla="*/ 301513 h 4481087"/>
              <a:gd name="connsiteX4039" fmla="*/ 4312949 w 5969001"/>
              <a:gd name="connsiteY4039" fmla="*/ 305027 h 4481087"/>
              <a:gd name="connsiteX4040" fmla="*/ 4353940 w 5969001"/>
              <a:gd name="connsiteY4040" fmla="*/ 323245 h 4481087"/>
              <a:gd name="connsiteX4041" fmla="*/ 4353940 w 5969001"/>
              <a:gd name="connsiteY4041" fmla="*/ 322855 h 4481087"/>
              <a:gd name="connsiteX4042" fmla="*/ 4408726 w 5969001"/>
              <a:gd name="connsiteY4042" fmla="*/ 322855 h 4481087"/>
              <a:gd name="connsiteX4043" fmla="*/ 4381398 w 5969001"/>
              <a:gd name="connsiteY4043" fmla="*/ 301513 h 4481087"/>
              <a:gd name="connsiteX4044" fmla="*/ 4969072 w 5969001"/>
              <a:gd name="connsiteY4044" fmla="*/ 266378 h 4481087"/>
              <a:gd name="connsiteX4045" fmla="*/ 4929122 w 5969001"/>
              <a:gd name="connsiteY4045" fmla="*/ 287589 h 4481087"/>
              <a:gd name="connsiteX4046" fmla="*/ 4928211 w 5969001"/>
              <a:gd name="connsiteY4046" fmla="*/ 287589 h 4481087"/>
              <a:gd name="connsiteX4047" fmla="*/ 4969072 w 5969001"/>
              <a:gd name="connsiteY4047" fmla="*/ 266378 h 4481087"/>
              <a:gd name="connsiteX4048" fmla="*/ 4349423 w 5969001"/>
              <a:gd name="connsiteY4048" fmla="*/ 232594 h 4481087"/>
              <a:gd name="connsiteX4049" fmla="*/ 4299155 w 5969001"/>
              <a:gd name="connsiteY4049" fmla="*/ 234365 h 4481087"/>
              <a:gd name="connsiteX4050" fmla="*/ 4285491 w 5969001"/>
              <a:gd name="connsiteY4050" fmla="*/ 248549 h 4481087"/>
              <a:gd name="connsiteX4051" fmla="*/ 4340277 w 5969001"/>
              <a:gd name="connsiteY4051" fmla="*/ 259220 h 4481087"/>
              <a:gd name="connsiteX4052" fmla="*/ 4285491 w 5969001"/>
              <a:gd name="connsiteY4052" fmla="*/ 259220 h 4481087"/>
              <a:gd name="connsiteX4053" fmla="*/ 4353940 w 5969001"/>
              <a:gd name="connsiteY4053" fmla="*/ 273404 h 4481087"/>
              <a:gd name="connsiteX4054" fmla="*/ 4271958 w 5969001"/>
              <a:gd name="connsiteY4054" fmla="*/ 262734 h 4481087"/>
              <a:gd name="connsiteX4055" fmla="*/ 4258294 w 5969001"/>
              <a:gd name="connsiteY4055" fmla="*/ 284076 h 4481087"/>
              <a:gd name="connsiteX4056" fmla="*/ 4312949 w 5969001"/>
              <a:gd name="connsiteY4056" fmla="*/ 276918 h 4481087"/>
              <a:gd name="connsiteX4057" fmla="*/ 4340278 w 5969001"/>
              <a:gd name="connsiteY4057" fmla="*/ 298260 h 4481087"/>
              <a:gd name="connsiteX4058" fmla="*/ 4353291 w 5969001"/>
              <a:gd name="connsiteY4058" fmla="*/ 280562 h 4481087"/>
              <a:gd name="connsiteX4059" fmla="*/ 4394412 w 5969001"/>
              <a:gd name="connsiteY4059" fmla="*/ 284076 h 4481087"/>
              <a:gd name="connsiteX4060" fmla="*/ 4503983 w 5969001"/>
              <a:gd name="connsiteY4060" fmla="*/ 358771 h 4481087"/>
              <a:gd name="connsiteX4061" fmla="*/ 4408076 w 5969001"/>
              <a:gd name="connsiteY4061" fmla="*/ 276918 h 4481087"/>
              <a:gd name="connsiteX4062" fmla="*/ 4449328 w 5969001"/>
              <a:gd name="connsiteY4062" fmla="*/ 284076 h 4481087"/>
              <a:gd name="connsiteX4063" fmla="*/ 4380749 w 5969001"/>
              <a:gd name="connsiteY4063" fmla="*/ 266378 h 4481087"/>
              <a:gd name="connsiteX4064" fmla="*/ 4558638 w 5969001"/>
              <a:gd name="connsiteY4064" fmla="*/ 273404 h 4481087"/>
              <a:gd name="connsiteX4065" fmla="*/ 4599890 w 5969001"/>
              <a:gd name="connsiteY4065" fmla="*/ 291233 h 4481087"/>
              <a:gd name="connsiteX4066" fmla="*/ 4517777 w 5969001"/>
              <a:gd name="connsiteY4066" fmla="*/ 252193 h 4481087"/>
              <a:gd name="connsiteX4067" fmla="*/ 4490320 w 5969001"/>
              <a:gd name="connsiteY4067" fmla="*/ 259350 h 4481087"/>
              <a:gd name="connsiteX4068" fmla="*/ 4503984 w 5969001"/>
              <a:gd name="connsiteY4068" fmla="*/ 248680 h 4481087"/>
              <a:gd name="connsiteX4069" fmla="*/ 4349423 w 5969001"/>
              <a:gd name="connsiteY4069" fmla="*/ 232594 h 4481087"/>
              <a:gd name="connsiteX4070" fmla="*/ 2062634 w 5969001"/>
              <a:gd name="connsiteY4070" fmla="*/ 214356 h 4481087"/>
              <a:gd name="connsiteX4071" fmla="*/ 2053996 w 5969001"/>
              <a:gd name="connsiteY4071" fmla="*/ 216537 h 4481087"/>
              <a:gd name="connsiteX4072" fmla="*/ 2055865 w 5969001"/>
              <a:gd name="connsiteY4072" fmla="*/ 216900 h 4481087"/>
              <a:gd name="connsiteX4073" fmla="*/ 2053996 w 5969001"/>
              <a:gd name="connsiteY4073" fmla="*/ 204955 h 4481087"/>
              <a:gd name="connsiteX4074" fmla="*/ 2053781 w 5969001"/>
              <a:gd name="connsiteY4074" fmla="*/ 205085 h 4481087"/>
              <a:gd name="connsiteX4075" fmla="*/ 1999080 w 5969001"/>
              <a:gd name="connsiteY4075" fmla="*/ 205085 h 4481087"/>
              <a:gd name="connsiteX4076" fmla="*/ 1999080 w 5969001"/>
              <a:gd name="connsiteY4076" fmla="*/ 216667 h 4481087"/>
              <a:gd name="connsiteX4077" fmla="*/ 2038884 w 5969001"/>
              <a:gd name="connsiteY4077" fmla="*/ 214129 h 4481087"/>
              <a:gd name="connsiteX4078" fmla="*/ 2053781 w 5969001"/>
              <a:gd name="connsiteY4078" fmla="*/ 205085 h 4481087"/>
              <a:gd name="connsiteX4079" fmla="*/ 2053865 w 5969001"/>
              <a:gd name="connsiteY4079" fmla="*/ 205085 h 4481087"/>
              <a:gd name="connsiteX4080" fmla="*/ 3302507 w 5969001"/>
              <a:gd name="connsiteY4080" fmla="*/ 204316 h 4481087"/>
              <a:gd name="connsiteX4081" fmla="*/ 3305130 w 5969001"/>
              <a:gd name="connsiteY4081" fmla="*/ 208436 h 4481087"/>
              <a:gd name="connsiteX4082" fmla="*/ 3303347 w 5969001"/>
              <a:gd name="connsiteY4082" fmla="*/ 211032 h 4481087"/>
              <a:gd name="connsiteX4083" fmla="*/ 3305418 w 5969001"/>
              <a:gd name="connsiteY4083" fmla="*/ 210824 h 4481087"/>
              <a:gd name="connsiteX4084" fmla="*/ 3314190 w 5969001"/>
              <a:gd name="connsiteY4084" fmla="*/ 205736 h 4481087"/>
              <a:gd name="connsiteX4085" fmla="*/ 2478102 w 5969001"/>
              <a:gd name="connsiteY4085" fmla="*/ 188115 h 4481087"/>
              <a:gd name="connsiteX4086" fmla="*/ 2477836 w 5969001"/>
              <a:gd name="connsiteY4086" fmla="*/ 188689 h 4481087"/>
              <a:gd name="connsiteX4087" fmla="*/ 2479080 w 5969001"/>
              <a:gd name="connsiteY4087" fmla="*/ 188719 h 4481087"/>
              <a:gd name="connsiteX4088" fmla="*/ 3176511 w 5969001"/>
              <a:gd name="connsiteY4088" fmla="*/ 188038 h 4481087"/>
              <a:gd name="connsiteX4089" fmla="*/ 3176511 w 5969001"/>
              <a:gd name="connsiteY4089" fmla="*/ 194808 h 4481087"/>
              <a:gd name="connsiteX4090" fmla="*/ 3214619 w 5969001"/>
              <a:gd name="connsiteY4090" fmla="*/ 188038 h 4481087"/>
              <a:gd name="connsiteX4091" fmla="*/ 3971224 w 5969001"/>
              <a:gd name="connsiteY4091" fmla="*/ 184134 h 4481087"/>
              <a:gd name="connsiteX4092" fmla="*/ 3929972 w 5969001"/>
              <a:gd name="connsiteY4092" fmla="*/ 205476 h 4481087"/>
              <a:gd name="connsiteX4093" fmla="*/ 3970833 w 5969001"/>
              <a:gd name="connsiteY4093" fmla="*/ 209380 h 4481087"/>
              <a:gd name="connsiteX4094" fmla="*/ 3971224 w 5969001"/>
              <a:gd name="connsiteY4094" fmla="*/ 208990 h 4481087"/>
              <a:gd name="connsiteX4095" fmla="*/ 4066870 w 5969001"/>
              <a:gd name="connsiteY4095" fmla="*/ 205476 h 4481087"/>
              <a:gd name="connsiteX4096" fmla="*/ 3971224 w 5969001"/>
              <a:gd name="connsiteY4096" fmla="*/ 184134 h 4481087"/>
              <a:gd name="connsiteX4097" fmla="*/ 2170369 w 5969001"/>
              <a:gd name="connsiteY4097" fmla="*/ 180231 h 4481087"/>
              <a:gd name="connsiteX4098" fmla="*/ 2176711 w 5969001"/>
              <a:gd name="connsiteY4098" fmla="*/ 185176 h 4481087"/>
              <a:gd name="connsiteX4099" fmla="*/ 2192638 w 5969001"/>
              <a:gd name="connsiteY4099" fmla="*/ 182766 h 4481087"/>
              <a:gd name="connsiteX4100" fmla="*/ 2193717 w 5969001"/>
              <a:gd name="connsiteY4100" fmla="*/ 181953 h 4481087"/>
              <a:gd name="connsiteX4101" fmla="*/ 2186290 w 5969001"/>
              <a:gd name="connsiteY4101" fmla="*/ 180865 h 4481087"/>
              <a:gd name="connsiteX4102" fmla="*/ 2703865 w 5969001"/>
              <a:gd name="connsiteY4102" fmla="*/ 179566 h 4481087"/>
              <a:gd name="connsiteX4103" fmla="*/ 2694844 w 5969001"/>
              <a:gd name="connsiteY4103" fmla="*/ 183451 h 4481087"/>
              <a:gd name="connsiteX4104" fmla="*/ 2685444 w 5969001"/>
              <a:gd name="connsiteY4104" fmla="*/ 186735 h 4481087"/>
              <a:gd name="connsiteX4105" fmla="*/ 2696847 w 5969001"/>
              <a:gd name="connsiteY4105" fmla="*/ 188689 h 4481087"/>
              <a:gd name="connsiteX4106" fmla="*/ 2704948 w 5969001"/>
              <a:gd name="connsiteY4106" fmla="*/ 180594 h 4481087"/>
              <a:gd name="connsiteX4107" fmla="*/ 3736727 w 5969001"/>
              <a:gd name="connsiteY4107" fmla="*/ 178018 h 4481087"/>
              <a:gd name="connsiteX4108" fmla="*/ 3750651 w 5969001"/>
              <a:gd name="connsiteY4108" fmla="*/ 192333 h 4481087"/>
              <a:gd name="connsiteX4109" fmla="*/ 3723323 w 5969001"/>
              <a:gd name="connsiteY4109" fmla="*/ 203003 h 4481087"/>
              <a:gd name="connsiteX4110" fmla="*/ 3792063 w 5969001"/>
              <a:gd name="connsiteY4110" fmla="*/ 205835 h 4481087"/>
              <a:gd name="connsiteX4111" fmla="*/ 3792293 w 5969001"/>
              <a:gd name="connsiteY4111" fmla="*/ 206517 h 4481087"/>
              <a:gd name="connsiteX4112" fmla="*/ 3792814 w 5969001"/>
              <a:gd name="connsiteY4112" fmla="*/ 205866 h 4481087"/>
              <a:gd name="connsiteX4113" fmla="*/ 3792063 w 5969001"/>
              <a:gd name="connsiteY4113" fmla="*/ 205835 h 4481087"/>
              <a:gd name="connsiteX4114" fmla="*/ 3790337 w 5969001"/>
              <a:gd name="connsiteY4114" fmla="*/ 200714 h 4481087"/>
              <a:gd name="connsiteX4115" fmla="*/ 3805306 w 5969001"/>
              <a:gd name="connsiteY4115" fmla="*/ 188819 h 4481087"/>
              <a:gd name="connsiteX4116" fmla="*/ 3736727 w 5969001"/>
              <a:gd name="connsiteY4116" fmla="*/ 178018 h 4481087"/>
              <a:gd name="connsiteX4117" fmla="*/ 3463971 w 5969001"/>
              <a:gd name="connsiteY4117" fmla="*/ 177498 h 4481087"/>
              <a:gd name="connsiteX4118" fmla="*/ 3327203 w 5969001"/>
              <a:gd name="connsiteY4118" fmla="*/ 191812 h 4481087"/>
              <a:gd name="connsiteX4119" fmla="*/ 3505353 w 5969001"/>
              <a:gd name="connsiteY4119" fmla="*/ 195325 h 4481087"/>
              <a:gd name="connsiteX4120" fmla="*/ 3463971 w 5969001"/>
              <a:gd name="connsiteY4120" fmla="*/ 177498 h 4481087"/>
              <a:gd name="connsiteX4121" fmla="*/ 3177187 w 5969001"/>
              <a:gd name="connsiteY4121" fmla="*/ 166656 h 4481087"/>
              <a:gd name="connsiteX4122" fmla="*/ 3177162 w 5969001"/>
              <a:gd name="connsiteY4122" fmla="*/ 166697 h 4481087"/>
              <a:gd name="connsiteX4123" fmla="*/ 3176511 w 5969001"/>
              <a:gd name="connsiteY4123" fmla="*/ 166697 h 4481087"/>
              <a:gd name="connsiteX4124" fmla="*/ 1218942 w 5969001"/>
              <a:gd name="connsiteY4124" fmla="*/ 162923 h 4481087"/>
              <a:gd name="connsiteX4125" fmla="*/ 1205278 w 5969001"/>
              <a:gd name="connsiteY4125" fmla="*/ 170730 h 4481087"/>
              <a:gd name="connsiteX4126" fmla="*/ 1177820 w 5969001"/>
              <a:gd name="connsiteY4126" fmla="*/ 166827 h 4481087"/>
              <a:gd name="connsiteX4127" fmla="*/ 1205278 w 5969001"/>
              <a:gd name="connsiteY4127" fmla="*/ 182312 h 4481087"/>
              <a:gd name="connsiteX4128" fmla="*/ 1259933 w 5969001"/>
              <a:gd name="connsiteY4128" fmla="*/ 201702 h 4481087"/>
              <a:gd name="connsiteX4129" fmla="*/ 1273727 w 5969001"/>
              <a:gd name="connsiteY4129" fmla="*/ 170730 h 4481087"/>
              <a:gd name="connsiteX4130" fmla="*/ 1218942 w 5969001"/>
              <a:gd name="connsiteY4130" fmla="*/ 162923 h 4481087"/>
              <a:gd name="connsiteX4131" fmla="*/ 2040332 w 5969001"/>
              <a:gd name="connsiteY4131" fmla="*/ 159019 h 4481087"/>
              <a:gd name="connsiteX4132" fmla="*/ 2081583 w 5969001"/>
              <a:gd name="connsiteY4132" fmla="*/ 170730 h 4481087"/>
              <a:gd name="connsiteX4133" fmla="*/ 1999210 w 5969001"/>
              <a:gd name="connsiteY4133" fmla="*/ 182312 h 4481087"/>
              <a:gd name="connsiteX4134" fmla="*/ 2040332 w 5969001"/>
              <a:gd name="connsiteY4134" fmla="*/ 159019 h 4481087"/>
              <a:gd name="connsiteX4135" fmla="*/ 1588255 w 5969001"/>
              <a:gd name="connsiteY4135" fmla="*/ 150690 h 4481087"/>
              <a:gd name="connsiteX4136" fmla="*/ 1643041 w 5969001"/>
              <a:gd name="connsiteY4136" fmla="*/ 150690 h 4481087"/>
              <a:gd name="connsiteX4137" fmla="*/ 1575242 w 5969001"/>
              <a:gd name="connsiteY4137" fmla="*/ 166176 h 4481087"/>
              <a:gd name="connsiteX4138" fmla="*/ 1588255 w 5969001"/>
              <a:gd name="connsiteY4138" fmla="*/ 150690 h 4481087"/>
              <a:gd name="connsiteX4139" fmla="*/ 794453 w 5969001"/>
              <a:gd name="connsiteY4139" fmla="*/ 150690 h 4481087"/>
              <a:gd name="connsiteX4140" fmla="*/ 794453 w 5969001"/>
              <a:gd name="connsiteY4140" fmla="*/ 189730 h 4481087"/>
              <a:gd name="connsiteX4141" fmla="*/ 794453 w 5969001"/>
              <a:gd name="connsiteY4141" fmla="*/ 150690 h 4481087"/>
              <a:gd name="connsiteX4142" fmla="*/ 2396373 w 5969001"/>
              <a:gd name="connsiteY4142" fmla="*/ 148999 h 4481087"/>
              <a:gd name="connsiteX4143" fmla="*/ 2383360 w 5969001"/>
              <a:gd name="connsiteY4143" fmla="*/ 156156 h 4481087"/>
              <a:gd name="connsiteX4144" fmla="*/ 2355902 w 5969001"/>
              <a:gd name="connsiteY4144" fmla="*/ 152512 h 4481087"/>
              <a:gd name="connsiteX4145" fmla="*/ 2382709 w 5969001"/>
              <a:gd name="connsiteY4145" fmla="*/ 166697 h 4481087"/>
              <a:gd name="connsiteX4146" fmla="*/ 2437234 w 5969001"/>
              <a:gd name="connsiteY4146" fmla="*/ 184525 h 4481087"/>
              <a:gd name="connsiteX4147" fmla="*/ 2442488 w 5969001"/>
              <a:gd name="connsiteY4147" fmla="*/ 169852 h 4481087"/>
              <a:gd name="connsiteX4148" fmla="*/ 2443522 w 5969001"/>
              <a:gd name="connsiteY4148" fmla="*/ 168219 h 4481087"/>
              <a:gd name="connsiteX4149" fmla="*/ 2409254 w 5969001"/>
              <a:gd name="connsiteY4149" fmla="*/ 162012 h 4481087"/>
              <a:gd name="connsiteX4150" fmla="*/ 2425200 w 5969001"/>
              <a:gd name="connsiteY4150" fmla="*/ 156060 h 4481087"/>
              <a:gd name="connsiteX4151" fmla="*/ 2439163 w 5969001"/>
              <a:gd name="connsiteY4151" fmla="*/ 154951 h 4481087"/>
              <a:gd name="connsiteX4152" fmla="*/ 2436376 w 5969001"/>
              <a:gd name="connsiteY4152" fmla="*/ 154672 h 4481087"/>
              <a:gd name="connsiteX4153" fmla="*/ 2396373 w 5969001"/>
              <a:gd name="connsiteY4153" fmla="*/ 148999 h 4481087"/>
              <a:gd name="connsiteX4154" fmla="*/ 3218283 w 5969001"/>
              <a:gd name="connsiteY4154" fmla="*/ 145485 h 4481087"/>
              <a:gd name="connsiteX4155" fmla="*/ 3259535 w 5969001"/>
              <a:gd name="connsiteY4155" fmla="*/ 156156 h 4481087"/>
              <a:gd name="connsiteX4156" fmla="*/ 3226270 w 5969001"/>
              <a:gd name="connsiteY4156" fmla="*/ 163671 h 4481087"/>
              <a:gd name="connsiteX4157" fmla="*/ 3177187 w 5969001"/>
              <a:gd name="connsiteY4157" fmla="*/ 166656 h 4481087"/>
              <a:gd name="connsiteX4158" fmla="*/ 3182507 w 5969001"/>
              <a:gd name="connsiteY4158" fmla="*/ 158186 h 4481087"/>
              <a:gd name="connsiteX4159" fmla="*/ 3218283 w 5969001"/>
              <a:gd name="connsiteY4159" fmla="*/ 145485 h 4481087"/>
              <a:gd name="connsiteX4160" fmla="*/ 2799501 w 5969001"/>
              <a:gd name="connsiteY4160" fmla="*/ 142364 h 4481087"/>
              <a:gd name="connsiteX4161" fmla="*/ 2795927 w 5969001"/>
              <a:gd name="connsiteY4161" fmla="*/ 142997 h 4481087"/>
              <a:gd name="connsiteX4162" fmla="*/ 2782512 w 5969001"/>
              <a:gd name="connsiteY4162" fmla="*/ 151602 h 4481087"/>
              <a:gd name="connsiteX4163" fmla="*/ 2761151 w 5969001"/>
              <a:gd name="connsiteY4163" fmla="*/ 152245 h 4481087"/>
              <a:gd name="connsiteX4164" fmla="*/ 2777277 w 5969001"/>
              <a:gd name="connsiteY4164" fmla="*/ 156063 h 4481087"/>
              <a:gd name="connsiteX4165" fmla="*/ 2770451 w 5969001"/>
              <a:gd name="connsiteY4165" fmla="*/ 162825 h 4481087"/>
              <a:gd name="connsiteX4166" fmla="*/ 2769087 w 5969001"/>
              <a:gd name="connsiteY4166" fmla="*/ 163110 h 4481087"/>
              <a:gd name="connsiteX4167" fmla="*/ 2806418 w 5969001"/>
              <a:gd name="connsiteY4167" fmla="*/ 170861 h 4481087"/>
              <a:gd name="connsiteX4168" fmla="*/ 2915989 w 5969001"/>
              <a:gd name="connsiteY4168" fmla="*/ 146006 h 4481087"/>
              <a:gd name="connsiteX4169" fmla="*/ 2861203 w 5969001"/>
              <a:gd name="connsiteY4169" fmla="*/ 153033 h 4481087"/>
              <a:gd name="connsiteX4170" fmla="*/ 2888531 w 5969001"/>
              <a:gd name="connsiteY4170" fmla="*/ 163704 h 4481087"/>
              <a:gd name="connsiteX4171" fmla="*/ 2929669 w 5969001"/>
              <a:gd name="connsiteY4171" fmla="*/ 156611 h 4481087"/>
              <a:gd name="connsiteX4172" fmla="*/ 2937091 w 5969001"/>
              <a:gd name="connsiteY4172" fmla="*/ 153756 h 4481087"/>
              <a:gd name="connsiteX4173" fmla="*/ 2932107 w 5969001"/>
              <a:gd name="connsiteY4173" fmla="*/ 151896 h 4481087"/>
              <a:gd name="connsiteX4174" fmla="*/ 2916377 w 5969001"/>
              <a:gd name="connsiteY4174" fmla="*/ 143013 h 4481087"/>
              <a:gd name="connsiteX4175" fmla="*/ 2853777 w 5969001"/>
              <a:gd name="connsiteY4175" fmla="*/ 143350 h 4481087"/>
              <a:gd name="connsiteX4176" fmla="*/ 3929061 w 5969001"/>
              <a:gd name="connsiteY4176" fmla="*/ 138328 h 4481087"/>
              <a:gd name="connsiteX4177" fmla="*/ 3888460 w 5969001"/>
              <a:gd name="connsiteY4177" fmla="*/ 156286 h 4481087"/>
              <a:gd name="connsiteX4178" fmla="*/ 3887940 w 5969001"/>
              <a:gd name="connsiteY4178" fmla="*/ 156156 h 4481087"/>
              <a:gd name="connsiteX4179" fmla="*/ 3929061 w 5969001"/>
              <a:gd name="connsiteY4179" fmla="*/ 138328 h 4481087"/>
              <a:gd name="connsiteX4180" fmla="*/ 3340997 w 5969001"/>
              <a:gd name="connsiteY4180" fmla="*/ 138328 h 4481087"/>
              <a:gd name="connsiteX4181" fmla="*/ 3341518 w 5969001"/>
              <a:gd name="connsiteY4181" fmla="*/ 138328 h 4481087"/>
              <a:gd name="connsiteX4182" fmla="*/ 3355181 w 5969001"/>
              <a:gd name="connsiteY4182" fmla="*/ 141842 h 4481087"/>
              <a:gd name="connsiteX4183" fmla="*/ 3491950 w 5969001"/>
              <a:gd name="connsiteY4183" fmla="*/ 148999 h 4481087"/>
              <a:gd name="connsiteX4184" fmla="*/ 3368715 w 5969001"/>
              <a:gd name="connsiteY4184" fmla="*/ 156156 h 4481087"/>
              <a:gd name="connsiteX4185" fmla="*/ 3340997 w 5969001"/>
              <a:gd name="connsiteY4185" fmla="*/ 138328 h 4481087"/>
              <a:gd name="connsiteX4186" fmla="*/ 1250905 w 5969001"/>
              <a:gd name="connsiteY4186" fmla="*/ 131463 h 4481087"/>
              <a:gd name="connsiteX4187" fmla="*/ 1342697 w 5969001"/>
              <a:gd name="connsiteY4187" fmla="*/ 146396 h 4481087"/>
              <a:gd name="connsiteX4188" fmla="*/ 1218942 w 5969001"/>
              <a:gd name="connsiteY4188" fmla="*/ 135205 h 4481087"/>
              <a:gd name="connsiteX4189" fmla="*/ 1219592 w 5969001"/>
              <a:gd name="connsiteY4189" fmla="*/ 134814 h 4481087"/>
              <a:gd name="connsiteX4190" fmla="*/ 1250905 w 5969001"/>
              <a:gd name="connsiteY4190" fmla="*/ 131463 h 4481087"/>
              <a:gd name="connsiteX4191" fmla="*/ 1396832 w 5969001"/>
              <a:gd name="connsiteY4191" fmla="*/ 131301 h 4481087"/>
              <a:gd name="connsiteX4192" fmla="*/ 1396832 w 5969001"/>
              <a:gd name="connsiteY4192" fmla="*/ 131691 h 4481087"/>
              <a:gd name="connsiteX4193" fmla="*/ 1383168 w 5969001"/>
              <a:gd name="connsiteY4193" fmla="*/ 154985 h 4481087"/>
              <a:gd name="connsiteX4194" fmla="*/ 1424290 w 5969001"/>
              <a:gd name="connsiteY4194" fmla="*/ 151081 h 4481087"/>
              <a:gd name="connsiteX4195" fmla="*/ 1383168 w 5969001"/>
              <a:gd name="connsiteY4195" fmla="*/ 162662 h 4481087"/>
              <a:gd name="connsiteX4196" fmla="*/ 1396832 w 5969001"/>
              <a:gd name="connsiteY4196" fmla="*/ 131301 h 4481087"/>
              <a:gd name="connsiteX4197" fmla="*/ 2427017 w 5969001"/>
              <a:gd name="connsiteY4197" fmla="*/ 121053 h 4481087"/>
              <a:gd name="connsiteX4198" fmla="*/ 2518827 w 5969001"/>
              <a:gd name="connsiteY4198" fmla="*/ 134815 h 4481087"/>
              <a:gd name="connsiteX4199" fmla="*/ 2396373 w 5969001"/>
              <a:gd name="connsiteY4199" fmla="*/ 124144 h 4481087"/>
              <a:gd name="connsiteX4200" fmla="*/ 2395722 w 5969001"/>
              <a:gd name="connsiteY4200" fmla="*/ 124144 h 4481087"/>
              <a:gd name="connsiteX4201" fmla="*/ 2427017 w 5969001"/>
              <a:gd name="connsiteY4201" fmla="*/ 121053 h 4481087"/>
              <a:gd name="connsiteX4202" fmla="*/ 1711750 w 5969001"/>
              <a:gd name="connsiteY4202" fmla="*/ 119719 h 4481087"/>
              <a:gd name="connsiteX4203" fmla="*/ 1794123 w 5969001"/>
              <a:gd name="connsiteY4203" fmla="*/ 135205 h 4481087"/>
              <a:gd name="connsiteX4204" fmla="*/ 1684422 w 5969001"/>
              <a:gd name="connsiteY4204" fmla="*/ 139109 h 4481087"/>
              <a:gd name="connsiteX4205" fmla="*/ 1711750 w 5969001"/>
              <a:gd name="connsiteY4205" fmla="*/ 119719 h 4481087"/>
              <a:gd name="connsiteX4206" fmla="*/ 2109450 w 5969001"/>
              <a:gd name="connsiteY4206" fmla="*/ 119703 h 4481087"/>
              <a:gd name="connsiteX4207" fmla="*/ 2109431 w 5969001"/>
              <a:gd name="connsiteY4207" fmla="*/ 119719 h 4481087"/>
              <a:gd name="connsiteX4208" fmla="*/ 2108781 w 5969001"/>
              <a:gd name="connsiteY4208" fmla="*/ 119719 h 4481087"/>
              <a:gd name="connsiteX4209" fmla="*/ 2776681 w 5969001"/>
              <a:gd name="connsiteY4209" fmla="*/ 116724 h 4481087"/>
              <a:gd name="connsiteX4210" fmla="*/ 2793532 w 5969001"/>
              <a:gd name="connsiteY4210" fmla="*/ 119719 h 4481087"/>
              <a:gd name="connsiteX4211" fmla="*/ 2765945 w 5969001"/>
              <a:gd name="connsiteY4211" fmla="*/ 127527 h 4481087"/>
              <a:gd name="connsiteX4212" fmla="*/ 2922721 w 5969001"/>
              <a:gd name="connsiteY4212" fmla="*/ 142167 h 4481087"/>
              <a:gd name="connsiteX4213" fmla="*/ 2950802 w 5969001"/>
              <a:gd name="connsiteY4213" fmla="*/ 148483 h 4481087"/>
              <a:gd name="connsiteX4214" fmla="*/ 2957241 w 5969001"/>
              <a:gd name="connsiteY4214" fmla="*/ 146006 h 4481087"/>
              <a:gd name="connsiteX4215" fmla="*/ 3007146 w 5969001"/>
              <a:gd name="connsiteY4215" fmla="*/ 155538 h 4481087"/>
              <a:gd name="connsiteX4216" fmla="*/ 3009169 w 5969001"/>
              <a:gd name="connsiteY4216" fmla="*/ 159577 h 4481087"/>
              <a:gd name="connsiteX4217" fmla="*/ 3026208 w 5969001"/>
              <a:gd name="connsiteY4217" fmla="*/ 162272 h 4481087"/>
              <a:gd name="connsiteX4218" fmla="*/ 3032041 w 5969001"/>
              <a:gd name="connsiteY4218" fmla="*/ 168805 h 4481087"/>
              <a:gd name="connsiteX4219" fmla="*/ 3023761 w 5969001"/>
              <a:gd name="connsiteY4219" fmla="*/ 171375 h 4481087"/>
              <a:gd name="connsiteX4220" fmla="*/ 3038246 w 5969001"/>
              <a:gd name="connsiteY4220" fmla="*/ 175495 h 4481087"/>
              <a:gd name="connsiteX4221" fmla="*/ 3094138 w 5969001"/>
              <a:gd name="connsiteY4221" fmla="*/ 177888 h 4481087"/>
              <a:gd name="connsiteX4222" fmla="*/ 3148663 w 5969001"/>
              <a:gd name="connsiteY4222" fmla="*/ 135335 h 4481087"/>
              <a:gd name="connsiteX4223" fmla="*/ 3148663 w 5969001"/>
              <a:gd name="connsiteY4223" fmla="*/ 167217 h 4481087"/>
              <a:gd name="connsiteX4224" fmla="*/ 3175991 w 5969001"/>
              <a:gd name="connsiteY4224" fmla="*/ 181532 h 4481087"/>
              <a:gd name="connsiteX4225" fmla="*/ 3381598 w 5969001"/>
              <a:gd name="connsiteY4225" fmla="*/ 185045 h 4481087"/>
              <a:gd name="connsiteX4226" fmla="*/ 3285561 w 5969001"/>
              <a:gd name="connsiteY4226" fmla="*/ 181532 h 4481087"/>
              <a:gd name="connsiteX4227" fmla="*/ 3408926 w 5969001"/>
              <a:gd name="connsiteY4227" fmla="*/ 177888 h 4481087"/>
              <a:gd name="connsiteX4228" fmla="*/ 3285561 w 5969001"/>
              <a:gd name="connsiteY4228" fmla="*/ 163704 h 4481087"/>
              <a:gd name="connsiteX4229" fmla="*/ 3504833 w 5969001"/>
              <a:gd name="connsiteY4229" fmla="*/ 156677 h 4481087"/>
              <a:gd name="connsiteX4230" fmla="*/ 3682592 w 5969001"/>
              <a:gd name="connsiteY4230" fmla="*/ 188689 h 4481087"/>
              <a:gd name="connsiteX4231" fmla="*/ 3710050 w 5969001"/>
              <a:gd name="connsiteY4231" fmla="*/ 185045 h 4481087"/>
              <a:gd name="connsiteX4232" fmla="*/ 3586555 w 5969001"/>
              <a:gd name="connsiteY4232" fmla="*/ 149519 h 4481087"/>
              <a:gd name="connsiteX4233" fmla="*/ 3628067 w 5969001"/>
              <a:gd name="connsiteY4233" fmla="*/ 135335 h 4481087"/>
              <a:gd name="connsiteX4234" fmla="*/ 3737248 w 5969001"/>
              <a:gd name="connsiteY4234" fmla="*/ 142362 h 4481087"/>
              <a:gd name="connsiteX4235" fmla="*/ 3724235 w 5969001"/>
              <a:gd name="connsiteY4235" fmla="*/ 153033 h 4481087"/>
              <a:gd name="connsiteX4236" fmla="*/ 3874667 w 5969001"/>
              <a:gd name="connsiteY4236" fmla="*/ 160190 h 4481087"/>
              <a:gd name="connsiteX4237" fmla="*/ 3847339 w 5969001"/>
              <a:gd name="connsiteY4237" fmla="*/ 181532 h 4481087"/>
              <a:gd name="connsiteX4238" fmla="*/ 3901995 w 5969001"/>
              <a:gd name="connsiteY4238" fmla="*/ 192203 h 4481087"/>
              <a:gd name="connsiteX4239" fmla="*/ 3943116 w 5969001"/>
              <a:gd name="connsiteY4239" fmla="*/ 174375 h 4481087"/>
              <a:gd name="connsiteX4240" fmla="*/ 4039023 w 5969001"/>
              <a:gd name="connsiteY4240" fmla="*/ 163704 h 4481087"/>
              <a:gd name="connsiteX4241" fmla="*/ 4162127 w 5969001"/>
              <a:gd name="connsiteY4241" fmla="*/ 170861 h 4481087"/>
              <a:gd name="connsiteX4242" fmla="*/ 4066351 w 5969001"/>
              <a:gd name="connsiteY4242" fmla="*/ 192203 h 4481087"/>
              <a:gd name="connsiteX4243" fmla="*/ 4039023 w 5969001"/>
              <a:gd name="connsiteY4243" fmla="*/ 177888 h 4481087"/>
              <a:gd name="connsiteX4244" fmla="*/ 4011696 w 5969001"/>
              <a:gd name="connsiteY4244" fmla="*/ 181532 h 4481087"/>
              <a:gd name="connsiteX4245" fmla="*/ 4148723 w 5969001"/>
              <a:gd name="connsiteY4245" fmla="*/ 195325 h 4481087"/>
              <a:gd name="connsiteX4246" fmla="*/ 4107471 w 5969001"/>
              <a:gd name="connsiteY4246" fmla="*/ 205997 h 4481087"/>
              <a:gd name="connsiteX4247" fmla="*/ 4244500 w 5969001"/>
              <a:gd name="connsiteY4247" fmla="*/ 181141 h 4481087"/>
              <a:gd name="connsiteX4248" fmla="*/ 4463381 w 5969001"/>
              <a:gd name="connsiteY4248" fmla="*/ 170471 h 4481087"/>
              <a:gd name="connsiteX4249" fmla="*/ 4477045 w 5969001"/>
              <a:gd name="connsiteY4249" fmla="*/ 198839 h 4481087"/>
              <a:gd name="connsiteX4250" fmla="*/ 4641401 w 5969001"/>
              <a:gd name="connsiteY4250" fmla="*/ 223825 h 4481087"/>
              <a:gd name="connsiteX4251" fmla="*/ 4997701 w 5969001"/>
              <a:gd name="connsiteY4251" fmla="*/ 312444 h 4481087"/>
              <a:gd name="connsiteX4252" fmla="*/ 5010714 w 5969001"/>
              <a:gd name="connsiteY4252" fmla="*/ 379982 h 4481087"/>
              <a:gd name="connsiteX4253" fmla="*/ 5079293 w 5969001"/>
              <a:gd name="connsiteY4253" fmla="*/ 436850 h 4481087"/>
              <a:gd name="connsiteX4254" fmla="*/ 5174940 w 5969001"/>
              <a:gd name="connsiteY4254" fmla="*/ 493717 h 4481087"/>
              <a:gd name="connsiteX4255" fmla="*/ 5188864 w 5969001"/>
              <a:gd name="connsiteY4255" fmla="*/ 582597 h 4481087"/>
              <a:gd name="connsiteX4256" fmla="*/ 5174940 w 5969001"/>
              <a:gd name="connsiteY4256" fmla="*/ 678634 h 4481087"/>
              <a:gd name="connsiteX4257" fmla="*/ 5202528 w 5969001"/>
              <a:gd name="connsiteY4257" fmla="*/ 753199 h 4481087"/>
              <a:gd name="connsiteX4258" fmla="*/ 5189515 w 5969001"/>
              <a:gd name="connsiteY4258" fmla="*/ 707003 h 4481087"/>
              <a:gd name="connsiteX4259" fmla="*/ 5162057 w 5969001"/>
              <a:gd name="connsiteY4259" fmla="*/ 724831 h 4481087"/>
              <a:gd name="connsiteX4260" fmla="*/ 5134469 w 5969001"/>
              <a:gd name="connsiteY4260" fmla="*/ 703489 h 4481087"/>
              <a:gd name="connsiteX4261" fmla="*/ 5066150 w 5969001"/>
              <a:gd name="connsiteY4261" fmla="*/ 756713 h 4481087"/>
              <a:gd name="connsiteX4262" fmla="*/ 5120935 w 5969001"/>
              <a:gd name="connsiteY4262" fmla="*/ 774541 h 4481087"/>
              <a:gd name="connsiteX4263" fmla="*/ 5066150 w 5969001"/>
              <a:gd name="connsiteY4263" fmla="*/ 778055 h 4481087"/>
              <a:gd name="connsiteX4264" fmla="*/ 5079944 w 5969001"/>
              <a:gd name="connsiteY4264" fmla="*/ 767514 h 4481087"/>
              <a:gd name="connsiteX4265" fmla="*/ 5011365 w 5969001"/>
              <a:gd name="connsiteY4265" fmla="*/ 781698 h 4481087"/>
              <a:gd name="connsiteX4266" fmla="*/ 4998351 w 5969001"/>
              <a:gd name="connsiteY4266" fmla="*/ 799526 h 4481087"/>
              <a:gd name="connsiteX4267" fmla="*/ 5052877 w 5969001"/>
              <a:gd name="connsiteY4267" fmla="*/ 813711 h 4481087"/>
              <a:gd name="connsiteX4268" fmla="*/ 5066801 w 5969001"/>
              <a:gd name="connsiteY4268" fmla="*/ 792369 h 4481087"/>
              <a:gd name="connsiteX4269" fmla="*/ 5121586 w 5969001"/>
              <a:gd name="connsiteY4269" fmla="*/ 795883 h 4481087"/>
              <a:gd name="connsiteX4270" fmla="*/ 5080595 w 5969001"/>
              <a:gd name="connsiteY4270" fmla="*/ 827895 h 4481087"/>
              <a:gd name="connsiteX4271" fmla="*/ 4998351 w 5969001"/>
              <a:gd name="connsiteY4271" fmla="*/ 824381 h 4481087"/>
              <a:gd name="connsiteX4272" fmla="*/ 4970894 w 5969001"/>
              <a:gd name="connsiteY4272" fmla="*/ 781698 h 4481087"/>
              <a:gd name="connsiteX4273" fmla="*/ 4888781 w 5969001"/>
              <a:gd name="connsiteY4273" fmla="*/ 813711 h 4481087"/>
              <a:gd name="connsiteX4274" fmla="*/ 4888781 w 5969001"/>
              <a:gd name="connsiteY4274" fmla="*/ 799657 h 4481087"/>
              <a:gd name="connsiteX4275" fmla="*/ 4902445 w 5969001"/>
              <a:gd name="connsiteY4275" fmla="*/ 774671 h 4481087"/>
              <a:gd name="connsiteX4276" fmla="*/ 4957490 w 5969001"/>
              <a:gd name="connsiteY4276" fmla="*/ 774671 h 4481087"/>
              <a:gd name="connsiteX4277" fmla="*/ 4957490 w 5969001"/>
              <a:gd name="connsiteY4277" fmla="*/ 735632 h 4481087"/>
              <a:gd name="connsiteX4278" fmla="*/ 4902445 w 5969001"/>
              <a:gd name="connsiteY4278" fmla="*/ 742659 h 4481087"/>
              <a:gd name="connsiteX4279" fmla="*/ 4847789 w 5969001"/>
              <a:gd name="connsiteY4279" fmla="*/ 771158 h 4481087"/>
              <a:gd name="connsiteX4280" fmla="*/ 4820462 w 5969001"/>
              <a:gd name="connsiteY4280" fmla="*/ 739145 h 4481087"/>
              <a:gd name="connsiteX4281" fmla="*/ 4930032 w 5969001"/>
              <a:gd name="connsiteY4281" fmla="*/ 661066 h 4481087"/>
              <a:gd name="connsiteX4282" fmla="*/ 4957490 w 5969001"/>
              <a:gd name="connsiteY4282" fmla="*/ 668224 h 4481087"/>
              <a:gd name="connsiteX4283" fmla="*/ 4957490 w 5969001"/>
              <a:gd name="connsiteY4283" fmla="*/ 653909 h 4481087"/>
              <a:gd name="connsiteX4284" fmla="*/ 4888781 w 5969001"/>
              <a:gd name="connsiteY4284" fmla="*/ 682408 h 4481087"/>
              <a:gd name="connsiteX4285" fmla="*/ 4875117 w 5969001"/>
              <a:gd name="connsiteY4285" fmla="*/ 621897 h 4481087"/>
              <a:gd name="connsiteX4286" fmla="*/ 4806798 w 5969001"/>
              <a:gd name="connsiteY4286" fmla="*/ 653909 h 4481087"/>
              <a:gd name="connsiteX4287" fmla="*/ 4847789 w 5969001"/>
              <a:gd name="connsiteY4287" fmla="*/ 646882 h 4481087"/>
              <a:gd name="connsiteX4288" fmla="*/ 4806798 w 5969001"/>
              <a:gd name="connsiteY4288" fmla="*/ 661066 h 4481087"/>
              <a:gd name="connsiteX4289" fmla="*/ 4834256 w 5969001"/>
              <a:gd name="connsiteY4289" fmla="*/ 710777 h 4481087"/>
              <a:gd name="connsiteX4290" fmla="*/ 4779340 w 5969001"/>
              <a:gd name="connsiteY4290" fmla="*/ 671737 h 4481087"/>
              <a:gd name="connsiteX4291" fmla="*/ 4724555 w 5969001"/>
              <a:gd name="connsiteY4291" fmla="*/ 678895 h 4481087"/>
              <a:gd name="connsiteX4292" fmla="*/ 4738349 w 5969001"/>
              <a:gd name="connsiteY4292" fmla="*/ 696592 h 4481087"/>
              <a:gd name="connsiteX4293" fmla="*/ 4751362 w 5969001"/>
              <a:gd name="connsiteY4293" fmla="*/ 689565 h 4481087"/>
              <a:gd name="connsiteX4294" fmla="*/ 4765156 w 5969001"/>
              <a:gd name="connsiteY4294" fmla="*/ 749946 h 4481087"/>
              <a:gd name="connsiteX4295" fmla="*/ 4820071 w 5969001"/>
              <a:gd name="connsiteY4295" fmla="*/ 756973 h 4481087"/>
              <a:gd name="connsiteX4296" fmla="*/ 4765156 w 5969001"/>
              <a:gd name="connsiteY4296" fmla="*/ 764131 h 4481087"/>
              <a:gd name="connsiteX4297" fmla="*/ 4874727 w 5969001"/>
              <a:gd name="connsiteY4297" fmla="*/ 788986 h 4481087"/>
              <a:gd name="connsiteX4298" fmla="*/ 4861063 w 5969001"/>
              <a:gd name="connsiteY4298" fmla="*/ 828025 h 4481087"/>
              <a:gd name="connsiteX4299" fmla="*/ 4915978 w 5969001"/>
              <a:gd name="connsiteY4299" fmla="*/ 813841 h 4481087"/>
              <a:gd name="connsiteX4300" fmla="*/ 4943306 w 5969001"/>
              <a:gd name="connsiteY4300" fmla="*/ 842210 h 4481087"/>
              <a:gd name="connsiteX4301" fmla="*/ 4888390 w 5969001"/>
              <a:gd name="connsiteY4301" fmla="*/ 842210 h 4481087"/>
              <a:gd name="connsiteX4302" fmla="*/ 4902054 w 5969001"/>
              <a:gd name="connsiteY4302" fmla="*/ 852880 h 4481087"/>
              <a:gd name="connsiteX4303" fmla="*/ 5011625 w 5969001"/>
              <a:gd name="connsiteY4303" fmla="*/ 835182 h 4481087"/>
              <a:gd name="connsiteX4304" fmla="*/ 4998612 w 5969001"/>
              <a:gd name="connsiteY4304" fmla="*/ 863551 h 4481087"/>
              <a:gd name="connsiteX4305" fmla="*/ 5108183 w 5969001"/>
              <a:gd name="connsiteY4305" fmla="*/ 845853 h 4481087"/>
              <a:gd name="connsiteX4306" fmla="*/ 5080856 w 5969001"/>
              <a:gd name="connsiteY4306" fmla="*/ 860038 h 4481087"/>
              <a:gd name="connsiteX4307" fmla="*/ 5176502 w 5969001"/>
              <a:gd name="connsiteY4307" fmla="*/ 956074 h 4481087"/>
              <a:gd name="connsiteX4308" fmla="*/ 5163489 w 5969001"/>
              <a:gd name="connsiteY4308" fmla="*/ 934733 h 4481087"/>
              <a:gd name="connsiteX4309" fmla="*/ 5245602 w 5969001"/>
              <a:gd name="connsiteY4309" fmla="*/ 938246 h 4481087"/>
              <a:gd name="connsiteX4310" fmla="*/ 5204611 w 5969001"/>
              <a:gd name="connsiteY4310" fmla="*/ 934733 h 4481087"/>
              <a:gd name="connsiteX4311" fmla="*/ 5231939 w 5969001"/>
              <a:gd name="connsiteY4311" fmla="*/ 977416 h 4481087"/>
              <a:gd name="connsiteX4312" fmla="*/ 5190947 w 5969001"/>
              <a:gd name="connsiteY4312" fmla="*/ 977416 h 4481087"/>
              <a:gd name="connsiteX4313" fmla="*/ 5203960 w 5969001"/>
              <a:gd name="connsiteY4313" fmla="*/ 1030640 h 4481087"/>
              <a:gd name="connsiteX4314" fmla="*/ 5244952 w 5969001"/>
              <a:gd name="connsiteY4314" fmla="*/ 1023613 h 4481087"/>
              <a:gd name="connsiteX4315" fmla="*/ 5231288 w 5969001"/>
              <a:gd name="connsiteY4315" fmla="*/ 995114 h 4481087"/>
              <a:gd name="connsiteX4316" fmla="*/ 5299607 w 5969001"/>
              <a:gd name="connsiteY4316" fmla="*/ 1027126 h 4481087"/>
              <a:gd name="connsiteX4317" fmla="*/ 5203960 w 5969001"/>
              <a:gd name="connsiteY4317" fmla="*/ 1044824 h 4481087"/>
              <a:gd name="connsiteX4318" fmla="*/ 5176372 w 5969001"/>
              <a:gd name="connsiteY4318" fmla="*/ 1019969 h 4481087"/>
              <a:gd name="connsiteX4319" fmla="*/ 5121717 w 5969001"/>
              <a:gd name="connsiteY4319" fmla="*/ 1030640 h 4481087"/>
              <a:gd name="connsiteX4320" fmla="*/ 5176372 w 5969001"/>
              <a:gd name="connsiteY4320" fmla="*/ 1041311 h 4481087"/>
              <a:gd name="connsiteX4321" fmla="*/ 5135251 w 5969001"/>
              <a:gd name="connsiteY4321" fmla="*/ 1112493 h 4481087"/>
              <a:gd name="connsiteX4322" fmla="*/ 5217364 w 5969001"/>
              <a:gd name="connsiteY4322" fmla="*/ 1105335 h 4481087"/>
              <a:gd name="connsiteX4323" fmla="*/ 5190296 w 5969001"/>
              <a:gd name="connsiteY4323" fmla="*/ 1183414 h 4481087"/>
              <a:gd name="connsiteX4324" fmla="*/ 5135251 w 5969001"/>
              <a:gd name="connsiteY4324" fmla="*/ 1165716 h 4481087"/>
              <a:gd name="connsiteX4325" fmla="*/ 5149045 w 5969001"/>
              <a:gd name="connsiteY4325" fmla="*/ 1137218 h 4481087"/>
              <a:gd name="connsiteX4326" fmla="*/ 5121717 w 5969001"/>
              <a:gd name="connsiteY4326" fmla="*/ 1147888 h 4481087"/>
              <a:gd name="connsiteX4327" fmla="*/ 5066932 w 5969001"/>
              <a:gd name="connsiteY4327" fmla="*/ 1126547 h 4481087"/>
              <a:gd name="connsiteX4328" fmla="*/ 5108053 w 5969001"/>
              <a:gd name="connsiteY4328" fmla="*/ 1091021 h 4481087"/>
              <a:gd name="connsiteX4329" fmla="*/ 5053008 w 5969001"/>
              <a:gd name="connsiteY4329" fmla="*/ 1098048 h 4481087"/>
              <a:gd name="connsiteX4330" fmla="*/ 5121717 w 5969001"/>
              <a:gd name="connsiteY4330" fmla="*/ 1083864 h 4481087"/>
              <a:gd name="connsiteX4331" fmla="*/ 5121717 w 5969001"/>
              <a:gd name="connsiteY4331" fmla="*/ 1076706 h 4481087"/>
              <a:gd name="connsiteX4332" fmla="*/ 5094390 w 5969001"/>
              <a:gd name="connsiteY4332" fmla="*/ 1055495 h 4481087"/>
              <a:gd name="connsiteX4333" fmla="*/ 5053008 w 5969001"/>
              <a:gd name="connsiteY4333" fmla="*/ 1087507 h 4481087"/>
              <a:gd name="connsiteX4334" fmla="*/ 4984819 w 5969001"/>
              <a:gd name="connsiteY4334" fmla="*/ 1062522 h 4481087"/>
              <a:gd name="connsiteX4335" fmla="*/ 4943827 w 5969001"/>
              <a:gd name="connsiteY4335" fmla="*/ 1073193 h 4481087"/>
              <a:gd name="connsiteX4336" fmla="*/ 4984819 w 5969001"/>
              <a:gd name="connsiteY4336" fmla="*/ 1094534 h 4481087"/>
              <a:gd name="connsiteX4337" fmla="*/ 5012146 w 5969001"/>
              <a:gd name="connsiteY4337" fmla="*/ 1083864 h 4481087"/>
              <a:gd name="connsiteX4338" fmla="*/ 5012146 w 5969001"/>
              <a:gd name="connsiteY4338" fmla="*/ 1108719 h 4481087"/>
              <a:gd name="connsiteX4339" fmla="*/ 4971025 w 5969001"/>
              <a:gd name="connsiteY4339" fmla="*/ 1098048 h 4481087"/>
              <a:gd name="connsiteX4340" fmla="*/ 4943827 w 5969001"/>
              <a:gd name="connsiteY4340" fmla="*/ 1101692 h 4481087"/>
              <a:gd name="connsiteX4341" fmla="*/ 5053008 w 5969001"/>
              <a:gd name="connsiteY4341" fmla="*/ 1130060 h 4481087"/>
              <a:gd name="connsiteX4342" fmla="*/ 4984819 w 5969001"/>
              <a:gd name="connsiteY4342" fmla="*/ 1194085 h 4481087"/>
              <a:gd name="connsiteX4343" fmla="*/ 4951266 w 5969001"/>
              <a:gd name="connsiteY4343" fmla="*/ 1197692 h 4481087"/>
              <a:gd name="connsiteX4344" fmla="*/ 4942327 w 5969001"/>
              <a:gd name="connsiteY4344" fmla="*/ 1198607 h 4481087"/>
              <a:gd name="connsiteX4345" fmla="*/ 4942394 w 5969001"/>
              <a:gd name="connsiteY4345" fmla="*/ 1202543 h 4481087"/>
              <a:gd name="connsiteX4346" fmla="*/ 4923668 w 5969001"/>
              <a:gd name="connsiteY4346" fmla="*/ 1200633 h 4481087"/>
              <a:gd name="connsiteX4347" fmla="*/ 4905288 w 5969001"/>
              <a:gd name="connsiteY4347" fmla="*/ 1203052 h 4481087"/>
              <a:gd name="connsiteX4348" fmla="*/ 4875248 w 5969001"/>
              <a:gd name="connsiteY4348" fmla="*/ 1208269 h 4481087"/>
              <a:gd name="connsiteX4349" fmla="*/ 4806929 w 5969001"/>
              <a:gd name="connsiteY4349" fmla="*/ 1187058 h 4481087"/>
              <a:gd name="connsiteX4350" fmla="*/ 4902576 w 5969001"/>
              <a:gd name="connsiteY4350" fmla="*/ 1215427 h 4481087"/>
              <a:gd name="connsiteX4351" fmla="*/ 4847921 w 5969001"/>
              <a:gd name="connsiteY4351" fmla="*/ 1233125 h 4481087"/>
              <a:gd name="connsiteX4352" fmla="*/ 5025940 w 5969001"/>
              <a:gd name="connsiteY4352" fmla="*/ 1233125 h 4481087"/>
              <a:gd name="connsiteX4353" fmla="*/ 5039604 w 5969001"/>
              <a:gd name="connsiteY4353" fmla="*/ 1250953 h 4481087"/>
              <a:gd name="connsiteX4354" fmla="*/ 5012146 w 5969001"/>
              <a:gd name="connsiteY4354" fmla="*/ 1254466 h 4481087"/>
              <a:gd name="connsiteX4355" fmla="*/ 4875248 w 5969001"/>
              <a:gd name="connsiteY4355" fmla="*/ 1243795 h 4481087"/>
              <a:gd name="connsiteX4356" fmla="*/ 4916500 w 5969001"/>
              <a:gd name="connsiteY4356" fmla="*/ 1354147 h 4481087"/>
              <a:gd name="connsiteX4357" fmla="*/ 4925546 w 5969001"/>
              <a:gd name="connsiteY4357" fmla="*/ 1355989 h 4481087"/>
              <a:gd name="connsiteX4358" fmla="*/ 4930445 w 5969001"/>
              <a:gd name="connsiteY4358" fmla="*/ 1352930 h 4481087"/>
              <a:gd name="connsiteX4359" fmla="*/ 4944087 w 5969001"/>
              <a:gd name="connsiteY4359" fmla="*/ 1344909 h 4481087"/>
              <a:gd name="connsiteX4360" fmla="*/ 5012407 w 5969001"/>
              <a:gd name="connsiteY4360" fmla="*/ 1350635 h 4481087"/>
              <a:gd name="connsiteX4361" fmla="*/ 4944087 w 5969001"/>
              <a:gd name="connsiteY4361" fmla="*/ 1356491 h 4481087"/>
              <a:gd name="connsiteX4362" fmla="*/ 4951559 w 5969001"/>
              <a:gd name="connsiteY4362" fmla="*/ 1357558 h 4481087"/>
              <a:gd name="connsiteX4363" fmla="*/ 4957621 w 5969001"/>
              <a:gd name="connsiteY4363" fmla="*/ 1357660 h 4481087"/>
              <a:gd name="connsiteX4364" fmla="*/ 4956813 w 5969001"/>
              <a:gd name="connsiteY4364" fmla="*/ 1358309 h 4481087"/>
              <a:gd name="connsiteX4365" fmla="*/ 4985079 w 5969001"/>
              <a:gd name="connsiteY4365" fmla="*/ 1362347 h 4481087"/>
              <a:gd name="connsiteX4366" fmla="*/ 4960240 w 5969001"/>
              <a:gd name="connsiteY4366" fmla="*/ 1370090 h 4481087"/>
              <a:gd name="connsiteX4367" fmla="*/ 4939886 w 5969001"/>
              <a:gd name="connsiteY4367" fmla="*/ 1371887 h 4481087"/>
              <a:gd name="connsiteX4368" fmla="*/ 4937565 w 5969001"/>
              <a:gd name="connsiteY4368" fmla="*/ 1373748 h 4481087"/>
              <a:gd name="connsiteX4369" fmla="*/ 4932339 w 5969001"/>
              <a:gd name="connsiteY4369" fmla="*/ 1375583 h 4481087"/>
              <a:gd name="connsiteX4370" fmla="*/ 4998873 w 5969001"/>
              <a:gd name="connsiteY4370" fmla="*/ 1382647 h 4481087"/>
              <a:gd name="connsiteX4371" fmla="*/ 4944087 w 5969001"/>
              <a:gd name="connsiteY4371" fmla="*/ 1394229 h 4481087"/>
              <a:gd name="connsiteX4372" fmla="*/ 4944230 w 5969001"/>
              <a:gd name="connsiteY4372" fmla="*/ 1394335 h 4481087"/>
              <a:gd name="connsiteX4373" fmla="*/ 4953824 w 5969001"/>
              <a:gd name="connsiteY4373" fmla="*/ 1394517 h 4481087"/>
              <a:gd name="connsiteX4374" fmla="*/ 4982866 w 5969001"/>
              <a:gd name="connsiteY4374" fmla="*/ 1396830 h 4481087"/>
              <a:gd name="connsiteX4375" fmla="*/ 4956251 w 5969001"/>
              <a:gd name="connsiteY4375" fmla="*/ 1403265 h 4481087"/>
              <a:gd name="connsiteX4376" fmla="*/ 4957816 w 5969001"/>
              <a:gd name="connsiteY4376" fmla="*/ 1404428 h 4481087"/>
              <a:gd name="connsiteX4377" fmla="*/ 4971544 w 5969001"/>
              <a:gd name="connsiteY4377" fmla="*/ 1414529 h 4481087"/>
              <a:gd name="connsiteX4378" fmla="*/ 4955833 w 5969001"/>
              <a:gd name="connsiteY4378" fmla="*/ 1416793 h 4481087"/>
              <a:gd name="connsiteX4379" fmla="*/ 4958436 w 5969001"/>
              <a:gd name="connsiteY4379" fmla="*/ 1419705 h 4481087"/>
              <a:gd name="connsiteX4380" fmla="*/ 4955668 w 5969001"/>
              <a:gd name="connsiteY4380" fmla="*/ 1428842 h 4481087"/>
              <a:gd name="connsiteX4381" fmla="*/ 4928634 w 5969001"/>
              <a:gd name="connsiteY4381" fmla="*/ 1426793 h 4481087"/>
              <a:gd name="connsiteX4382" fmla="*/ 4928204 w 5969001"/>
              <a:gd name="connsiteY4382" fmla="*/ 1426770 h 4481087"/>
              <a:gd name="connsiteX4383" fmla="*/ 4916760 w 5969001"/>
              <a:gd name="connsiteY4383" fmla="*/ 1431967 h 4481087"/>
              <a:gd name="connsiteX4384" fmla="*/ 4919354 w 5969001"/>
              <a:gd name="connsiteY4384" fmla="*/ 1433598 h 4481087"/>
              <a:gd name="connsiteX4385" fmla="*/ 4926151 w 5969001"/>
              <a:gd name="connsiteY4385" fmla="*/ 1434170 h 4481087"/>
              <a:gd name="connsiteX4386" fmla="*/ 4955668 w 5969001"/>
              <a:gd name="connsiteY4386" fmla="*/ 1436000 h 4481087"/>
              <a:gd name="connsiteX4387" fmla="*/ 4957429 w 5969001"/>
              <a:gd name="connsiteY4387" fmla="*/ 1441805 h 4481087"/>
              <a:gd name="connsiteX4388" fmla="*/ 4954793 w 5969001"/>
              <a:gd name="connsiteY4388" fmla="*/ 1443259 h 4481087"/>
              <a:gd name="connsiteX4389" fmla="*/ 4957750 w 5969001"/>
              <a:gd name="connsiteY4389" fmla="*/ 1443679 h 4481087"/>
              <a:gd name="connsiteX4390" fmla="*/ 5053527 w 5969001"/>
              <a:gd name="connsiteY4390" fmla="*/ 1405811 h 4481087"/>
              <a:gd name="connsiteX4391" fmla="*/ 5081115 w 5969001"/>
              <a:gd name="connsiteY4391" fmla="*/ 1420385 h 4481087"/>
              <a:gd name="connsiteX4392" fmla="*/ 5122106 w 5969001"/>
              <a:gd name="connsiteY4392" fmla="*/ 1405811 h 4481087"/>
              <a:gd name="connsiteX4393" fmla="*/ 5176631 w 5969001"/>
              <a:gd name="connsiteY4393" fmla="*/ 1434960 h 4481087"/>
              <a:gd name="connsiteX4394" fmla="*/ 5122106 w 5969001"/>
              <a:gd name="connsiteY4394" fmla="*/ 1463979 h 4481087"/>
              <a:gd name="connsiteX4395" fmla="*/ 5122106 w 5969001"/>
              <a:gd name="connsiteY4395" fmla="*/ 1426241 h 4481087"/>
              <a:gd name="connsiteX4396" fmla="*/ 5067191 w 5969001"/>
              <a:gd name="connsiteY4396" fmla="*/ 1426241 h 4481087"/>
              <a:gd name="connsiteX4397" fmla="*/ 5081115 w 5969001"/>
              <a:gd name="connsiteY4397" fmla="*/ 1437823 h 4481087"/>
              <a:gd name="connsiteX4398" fmla="*/ 5122106 w 5969001"/>
              <a:gd name="connsiteY4398" fmla="*/ 1446542 h 4481087"/>
              <a:gd name="connsiteX4399" fmla="*/ 5067191 w 5969001"/>
              <a:gd name="connsiteY4399" fmla="*/ 1452398 h 4481087"/>
              <a:gd name="connsiteX4400" fmla="*/ 5039993 w 5969001"/>
              <a:gd name="connsiteY4400" fmla="*/ 1437823 h 4481087"/>
              <a:gd name="connsiteX4401" fmla="*/ 4985078 w 5969001"/>
              <a:gd name="connsiteY4401" fmla="*/ 1452398 h 4481087"/>
              <a:gd name="connsiteX4402" fmla="*/ 4949438 w 5969001"/>
              <a:gd name="connsiteY4402" fmla="*/ 1448298 h 4481087"/>
              <a:gd name="connsiteX4403" fmla="*/ 4945209 w 5969001"/>
              <a:gd name="connsiteY4403" fmla="*/ 1447933 h 4481087"/>
              <a:gd name="connsiteX4404" fmla="*/ 4943188 w 5969001"/>
              <a:gd name="connsiteY4404" fmla="*/ 1448828 h 4481087"/>
              <a:gd name="connsiteX4405" fmla="*/ 4942249 w 5969001"/>
              <a:gd name="connsiteY4405" fmla="*/ 1452400 h 4481087"/>
              <a:gd name="connsiteX4406" fmla="*/ 4957750 w 5969001"/>
              <a:gd name="connsiteY4406" fmla="*/ 1455261 h 4481087"/>
              <a:gd name="connsiteX4407" fmla="*/ 4889171 w 5969001"/>
              <a:gd name="connsiteY4407" fmla="*/ 1455261 h 4481087"/>
              <a:gd name="connsiteX4408" fmla="*/ 4923753 w 5969001"/>
              <a:gd name="connsiteY4408" fmla="*/ 1465395 h 4481087"/>
              <a:gd name="connsiteX4409" fmla="*/ 4918750 w 5969001"/>
              <a:gd name="connsiteY4409" fmla="*/ 1467660 h 4481087"/>
              <a:gd name="connsiteX4410" fmla="*/ 4920549 w 5969001"/>
              <a:gd name="connsiteY4410" fmla="*/ 1467882 h 4481087"/>
              <a:gd name="connsiteX4411" fmla="*/ 4929122 w 5969001"/>
              <a:gd name="connsiteY4411" fmla="*/ 1478162 h 4481087"/>
              <a:gd name="connsiteX4412" fmla="*/ 4908668 w 5969001"/>
              <a:gd name="connsiteY4412" fmla="*/ 1478261 h 4481087"/>
              <a:gd name="connsiteX4413" fmla="*/ 4916368 w 5969001"/>
              <a:gd name="connsiteY4413" fmla="*/ 1481547 h 4481087"/>
              <a:gd name="connsiteX4414" fmla="*/ 4930813 w 5969001"/>
              <a:gd name="connsiteY4414" fmla="*/ 1495862 h 4481087"/>
              <a:gd name="connsiteX4415" fmla="*/ 4876158 w 5969001"/>
              <a:gd name="connsiteY4415" fmla="*/ 1501717 h 4481087"/>
              <a:gd name="connsiteX4416" fmla="*/ 4808587 w 5969001"/>
              <a:gd name="connsiteY4416" fmla="*/ 1500937 h 4481087"/>
              <a:gd name="connsiteX4417" fmla="*/ 4801767 w 5969001"/>
              <a:gd name="connsiteY4417" fmla="*/ 1500923 h 4481087"/>
              <a:gd name="connsiteX4418" fmla="*/ 4795662 w 5969001"/>
              <a:gd name="connsiteY4418" fmla="*/ 1504868 h 4481087"/>
              <a:gd name="connsiteX4419" fmla="*/ 4805558 w 5969001"/>
              <a:gd name="connsiteY4419" fmla="*/ 1505066 h 4481087"/>
              <a:gd name="connsiteX4420" fmla="*/ 4807709 w 5969001"/>
              <a:gd name="connsiteY4420" fmla="*/ 1510436 h 4481087"/>
              <a:gd name="connsiteX4421" fmla="*/ 4876158 w 5969001"/>
              <a:gd name="connsiteY4421" fmla="*/ 1504580 h 4481087"/>
              <a:gd name="connsiteX4422" fmla="*/ 4930813 w 5969001"/>
              <a:gd name="connsiteY4422" fmla="*/ 1510436 h 4481087"/>
              <a:gd name="connsiteX4423" fmla="*/ 4944607 w 5969001"/>
              <a:gd name="connsiteY4423" fmla="*/ 1530737 h 4481087"/>
              <a:gd name="connsiteX4424" fmla="*/ 4817607 w 5969001"/>
              <a:gd name="connsiteY4424" fmla="*/ 1553904 h 4481087"/>
              <a:gd name="connsiteX4425" fmla="*/ 4795026 w 5969001"/>
              <a:gd name="connsiteY4425" fmla="*/ 1565125 h 4481087"/>
              <a:gd name="connsiteX4426" fmla="*/ 4794859 w 5969001"/>
              <a:gd name="connsiteY4426" fmla="*/ 1565608 h 4481087"/>
              <a:gd name="connsiteX4427" fmla="*/ 4813884 w 5969001"/>
              <a:gd name="connsiteY4427" fmla="*/ 1565512 h 4481087"/>
              <a:gd name="connsiteX4428" fmla="*/ 4835166 w 5969001"/>
              <a:gd name="connsiteY4428" fmla="*/ 1556893 h 4481087"/>
              <a:gd name="connsiteX4429" fmla="*/ 4876158 w 5969001"/>
              <a:gd name="connsiteY4429" fmla="*/ 1565612 h 4481087"/>
              <a:gd name="connsiteX4430" fmla="*/ 4794045 w 5969001"/>
              <a:gd name="connsiteY4430" fmla="*/ 1568475 h 4481087"/>
              <a:gd name="connsiteX4431" fmla="*/ 4807709 w 5969001"/>
              <a:gd name="connsiteY4431" fmla="*/ 1583050 h 4481087"/>
              <a:gd name="connsiteX4432" fmla="*/ 4807709 w 5969001"/>
              <a:gd name="connsiteY4432" fmla="*/ 1597624 h 4481087"/>
              <a:gd name="connsiteX4433" fmla="*/ 4835166 w 5969001"/>
              <a:gd name="connsiteY4433" fmla="*/ 1617925 h 4481087"/>
              <a:gd name="connsiteX4434" fmla="*/ 4944607 w 5969001"/>
              <a:gd name="connsiteY4434" fmla="*/ 1577194 h 4481087"/>
              <a:gd name="connsiteX4435" fmla="*/ 4889692 w 5969001"/>
              <a:gd name="connsiteY4435" fmla="*/ 1577194 h 4481087"/>
              <a:gd name="connsiteX4436" fmla="*/ 4958271 w 5969001"/>
              <a:gd name="connsiteY4436" fmla="*/ 1559756 h 4481087"/>
              <a:gd name="connsiteX4437" fmla="*/ 4903485 w 5969001"/>
              <a:gd name="connsiteY4437" fmla="*/ 1551167 h 4481087"/>
              <a:gd name="connsiteX4438" fmla="*/ 4972065 w 5969001"/>
              <a:gd name="connsiteY4438" fmla="*/ 1542319 h 4481087"/>
              <a:gd name="connsiteX4439" fmla="*/ 5054048 w 5969001"/>
              <a:gd name="connsiteY4439" fmla="*/ 1571468 h 4481087"/>
              <a:gd name="connsiteX4440" fmla="*/ 5136161 w 5969001"/>
              <a:gd name="connsiteY4440" fmla="*/ 1577194 h 4481087"/>
              <a:gd name="connsiteX4441" fmla="*/ 5123147 w 5969001"/>
              <a:gd name="connsiteY4441" fmla="*/ 1585913 h 4481087"/>
              <a:gd name="connsiteX4442" fmla="*/ 5013447 w 5969001"/>
              <a:gd name="connsiteY4442" fmla="*/ 1562749 h 4481087"/>
              <a:gd name="connsiteX4443" fmla="*/ 4876678 w 5969001"/>
              <a:gd name="connsiteY4443" fmla="*/ 1614802 h 4481087"/>
              <a:gd name="connsiteX4444" fmla="*/ 4931334 w 5969001"/>
              <a:gd name="connsiteY4444" fmla="*/ 1620528 h 4481087"/>
              <a:gd name="connsiteX4445" fmla="*/ 4849090 w 5969001"/>
              <a:gd name="connsiteY4445" fmla="*/ 1643821 h 4481087"/>
              <a:gd name="connsiteX4446" fmla="*/ 4794565 w 5969001"/>
              <a:gd name="connsiteY4446" fmla="*/ 1640828 h 4481087"/>
              <a:gd name="connsiteX4447" fmla="*/ 4808228 w 5969001"/>
              <a:gd name="connsiteY4447" fmla="*/ 1664122 h 4481087"/>
              <a:gd name="connsiteX4448" fmla="*/ 4849090 w 5969001"/>
              <a:gd name="connsiteY4448" fmla="*/ 1646684 h 4481087"/>
              <a:gd name="connsiteX4449" fmla="*/ 4794565 w 5969001"/>
              <a:gd name="connsiteY4449" fmla="*/ 1681559 h 4481087"/>
              <a:gd name="connsiteX4450" fmla="*/ 4849090 w 5969001"/>
              <a:gd name="connsiteY4450" fmla="*/ 1698997 h 4481087"/>
              <a:gd name="connsiteX4451" fmla="*/ 4876678 w 5969001"/>
              <a:gd name="connsiteY4451" fmla="*/ 1696004 h 4481087"/>
              <a:gd name="connsiteX4452" fmla="*/ 4849090 w 5969001"/>
              <a:gd name="connsiteY4452" fmla="*/ 1690278 h 4481087"/>
              <a:gd name="connsiteX4453" fmla="*/ 4862884 w 5969001"/>
              <a:gd name="connsiteY4453" fmla="*/ 1684422 h 4481087"/>
              <a:gd name="connsiteX4454" fmla="*/ 4876678 w 5969001"/>
              <a:gd name="connsiteY4454" fmla="*/ 1681559 h 4481087"/>
              <a:gd name="connsiteX4455" fmla="*/ 4879704 w 5969001"/>
              <a:gd name="connsiteY4455" fmla="*/ 1721884 h 4481087"/>
              <a:gd name="connsiteX4456" fmla="*/ 4865872 w 5969001"/>
              <a:gd name="connsiteY4456" fmla="*/ 1740083 h 4481087"/>
              <a:gd name="connsiteX4457" fmla="*/ 4915458 w 5969001"/>
              <a:gd name="connsiteY4457" fmla="*/ 1744802 h 4481087"/>
              <a:gd name="connsiteX4458" fmla="*/ 4873852 w 5969001"/>
              <a:gd name="connsiteY4458" fmla="*/ 1751597 h 4481087"/>
              <a:gd name="connsiteX4459" fmla="*/ 4879480 w 5969001"/>
              <a:gd name="connsiteY4459" fmla="*/ 1761953 h 4481087"/>
              <a:gd name="connsiteX4460" fmla="*/ 4887075 w 5969001"/>
              <a:gd name="connsiteY4460" fmla="*/ 1759407 h 4481087"/>
              <a:gd name="connsiteX4461" fmla="*/ 4917800 w 5969001"/>
              <a:gd name="connsiteY4461" fmla="*/ 1748317 h 4481087"/>
              <a:gd name="connsiteX4462" fmla="*/ 4917800 w 5969001"/>
              <a:gd name="connsiteY4462" fmla="*/ 1791911 h 4481087"/>
              <a:gd name="connsiteX4463" fmla="*/ 4862884 w 5969001"/>
              <a:gd name="connsiteY4463" fmla="*/ 1791911 h 4481087"/>
              <a:gd name="connsiteX4464" fmla="*/ 4849090 w 5969001"/>
              <a:gd name="connsiteY4464" fmla="*/ 1797767 h 4481087"/>
              <a:gd name="connsiteX4465" fmla="*/ 4849090 w 5969001"/>
              <a:gd name="connsiteY4465" fmla="*/ 1806486 h 4481087"/>
              <a:gd name="connsiteX4466" fmla="*/ 4808228 w 5969001"/>
              <a:gd name="connsiteY4466" fmla="*/ 1815204 h 4481087"/>
              <a:gd name="connsiteX4467" fmla="*/ 4876678 w 5969001"/>
              <a:gd name="connsiteY4467" fmla="*/ 1818067 h 4481087"/>
              <a:gd name="connsiteX4468" fmla="*/ 4917800 w 5969001"/>
              <a:gd name="connsiteY4468" fmla="*/ 1835505 h 4481087"/>
              <a:gd name="connsiteX4469" fmla="*/ 4890212 w 5969001"/>
              <a:gd name="connsiteY4469" fmla="*/ 1835505 h 4481087"/>
              <a:gd name="connsiteX4470" fmla="*/ 4972584 w 5969001"/>
              <a:gd name="connsiteY4470" fmla="*/ 1841361 h 4481087"/>
              <a:gd name="connsiteX4471" fmla="*/ 4999913 w 5969001"/>
              <a:gd name="connsiteY4471" fmla="*/ 1847087 h 4481087"/>
              <a:gd name="connsiteX4472" fmla="*/ 4917800 w 5969001"/>
              <a:gd name="connsiteY4472" fmla="*/ 1855805 h 4481087"/>
              <a:gd name="connsiteX4473" fmla="*/ 4972584 w 5969001"/>
              <a:gd name="connsiteY4473" fmla="*/ 1867387 h 4481087"/>
              <a:gd name="connsiteX4474" fmla="*/ 5013447 w 5969001"/>
              <a:gd name="connsiteY4474" fmla="*/ 1864524 h 4481087"/>
              <a:gd name="connsiteX4475" fmla="*/ 5000433 w 5969001"/>
              <a:gd name="connsiteY4475" fmla="*/ 1858798 h 4481087"/>
              <a:gd name="connsiteX4476" fmla="*/ 5082677 w 5969001"/>
              <a:gd name="connsiteY4476" fmla="*/ 1812211 h 4481087"/>
              <a:gd name="connsiteX4477" fmla="*/ 5137202 w 5969001"/>
              <a:gd name="connsiteY4477" fmla="*/ 1800630 h 4481087"/>
              <a:gd name="connsiteX4478" fmla="*/ 5137202 w 5969001"/>
              <a:gd name="connsiteY4478" fmla="*/ 1818067 h 4481087"/>
              <a:gd name="connsiteX4479" fmla="*/ 5164659 w 5969001"/>
              <a:gd name="connsiteY4479" fmla="*/ 1812211 h 4481087"/>
              <a:gd name="connsiteX4480" fmla="*/ 5109744 w 5969001"/>
              <a:gd name="connsiteY4480" fmla="*/ 1818067 h 4481087"/>
              <a:gd name="connsiteX4481" fmla="*/ 5055088 w 5969001"/>
              <a:gd name="connsiteY4481" fmla="*/ 1867387 h 4481087"/>
              <a:gd name="connsiteX4482" fmla="*/ 5150995 w 5969001"/>
              <a:gd name="connsiteY4482" fmla="*/ 1858798 h 4481087"/>
              <a:gd name="connsiteX4483" fmla="*/ 5233108 w 5969001"/>
              <a:gd name="connsiteY4483" fmla="*/ 1800630 h 4481087"/>
              <a:gd name="connsiteX4484" fmla="*/ 5287893 w 5969001"/>
              <a:gd name="connsiteY4484" fmla="*/ 1800630 h 4481087"/>
              <a:gd name="connsiteX4485" fmla="*/ 5246771 w 5969001"/>
              <a:gd name="connsiteY4485" fmla="*/ 1803493 h 4481087"/>
              <a:gd name="connsiteX4486" fmla="*/ 5246771 w 5969001"/>
              <a:gd name="connsiteY4486" fmla="*/ 1815204 h 4481087"/>
              <a:gd name="connsiteX4487" fmla="*/ 5315351 w 5969001"/>
              <a:gd name="connsiteY4487" fmla="*/ 1809348 h 4481087"/>
              <a:gd name="connsiteX4488" fmla="*/ 5274099 w 5969001"/>
              <a:gd name="connsiteY4488" fmla="*/ 1855805 h 4481087"/>
              <a:gd name="connsiteX4489" fmla="*/ 5191986 w 5969001"/>
              <a:gd name="connsiteY4489" fmla="*/ 1884825 h 4481087"/>
              <a:gd name="connsiteX4490" fmla="*/ 5246771 w 5969001"/>
              <a:gd name="connsiteY4490" fmla="*/ 1858798 h 4481087"/>
              <a:gd name="connsiteX4491" fmla="*/ 5246771 w 5969001"/>
              <a:gd name="connsiteY4491" fmla="*/ 1890681 h 4481087"/>
              <a:gd name="connsiteX4492" fmla="*/ 5274099 w 5969001"/>
              <a:gd name="connsiteY4492" fmla="*/ 1879099 h 4481087"/>
              <a:gd name="connsiteX4493" fmla="*/ 5315351 w 5969001"/>
              <a:gd name="connsiteY4493" fmla="*/ 1902262 h 4481087"/>
              <a:gd name="connsiteX4494" fmla="*/ 5260565 w 5969001"/>
              <a:gd name="connsiteY4494" fmla="*/ 1893544 h 4481087"/>
              <a:gd name="connsiteX4495" fmla="*/ 5205780 w 5969001"/>
              <a:gd name="connsiteY4495" fmla="*/ 1922693 h 4481087"/>
              <a:gd name="connsiteX4496" fmla="*/ 5178192 w 5969001"/>
              <a:gd name="connsiteY4496" fmla="*/ 1916837 h 4481087"/>
              <a:gd name="connsiteX4497" fmla="*/ 5205780 w 5969001"/>
              <a:gd name="connsiteY4497" fmla="*/ 1893544 h 4481087"/>
              <a:gd name="connsiteX4498" fmla="*/ 5164658 w 5969001"/>
              <a:gd name="connsiteY4498" fmla="*/ 1931412 h 4481087"/>
              <a:gd name="connsiteX4499" fmla="*/ 5219574 w 5969001"/>
              <a:gd name="connsiteY4499" fmla="*/ 1934275 h 4481087"/>
              <a:gd name="connsiteX4500" fmla="*/ 5205780 w 5969001"/>
              <a:gd name="connsiteY4500" fmla="*/ 1928419 h 4481087"/>
              <a:gd name="connsiteX4501" fmla="*/ 5246771 w 5969001"/>
              <a:gd name="connsiteY4501" fmla="*/ 1940001 h 4481087"/>
              <a:gd name="connsiteX4502" fmla="*/ 5178192 w 5969001"/>
              <a:gd name="connsiteY4502" fmla="*/ 1934275 h 4481087"/>
              <a:gd name="connsiteX4503" fmla="*/ 5165179 w 5969001"/>
              <a:gd name="connsiteY4503" fmla="*/ 1969150 h 4481087"/>
              <a:gd name="connsiteX4504" fmla="*/ 5178192 w 5969001"/>
              <a:gd name="connsiteY4504" fmla="*/ 1954575 h 4481087"/>
              <a:gd name="connsiteX4505" fmla="*/ 5205780 w 5969001"/>
              <a:gd name="connsiteY4505" fmla="*/ 1951712 h 4481087"/>
              <a:gd name="connsiteX4506" fmla="*/ 5205780 w 5969001"/>
              <a:gd name="connsiteY4506" fmla="*/ 2009751 h 4481087"/>
              <a:gd name="connsiteX4507" fmla="*/ 5137201 w 5969001"/>
              <a:gd name="connsiteY4507" fmla="*/ 2006888 h 4481087"/>
              <a:gd name="connsiteX4508" fmla="*/ 5178192 w 5969001"/>
              <a:gd name="connsiteY4508" fmla="*/ 1974876 h 4481087"/>
              <a:gd name="connsiteX4509" fmla="*/ 5096339 w 5969001"/>
              <a:gd name="connsiteY4509" fmla="*/ 1980732 h 4481087"/>
              <a:gd name="connsiteX4510" fmla="*/ 5000432 w 5969001"/>
              <a:gd name="connsiteY4510" fmla="*/ 2128821 h 4481087"/>
              <a:gd name="connsiteX4511" fmla="*/ 5041554 w 5969001"/>
              <a:gd name="connsiteY4511" fmla="*/ 2143396 h 4481087"/>
              <a:gd name="connsiteX4512" fmla="*/ 5000432 w 5969001"/>
              <a:gd name="connsiteY4512" fmla="*/ 2152115 h 4481087"/>
              <a:gd name="connsiteX4513" fmla="*/ 5013446 w 5969001"/>
              <a:gd name="connsiteY4513" fmla="*/ 2169553 h 4481087"/>
              <a:gd name="connsiteX4514" fmla="*/ 5123146 w 5969001"/>
              <a:gd name="connsiteY4514" fmla="*/ 2160834 h 4481087"/>
              <a:gd name="connsiteX4515" fmla="*/ 5082155 w 5969001"/>
              <a:gd name="connsiteY4515" fmla="*/ 2154978 h 4481087"/>
              <a:gd name="connsiteX4516" fmla="*/ 5123146 w 5969001"/>
              <a:gd name="connsiteY4516" fmla="*/ 2140533 h 4481087"/>
              <a:gd name="connsiteX4517" fmla="*/ 5136160 w 5969001"/>
              <a:gd name="connsiteY4517" fmla="*/ 2154978 h 4481087"/>
              <a:gd name="connsiteX4518" fmla="*/ 5163617 w 5969001"/>
              <a:gd name="connsiteY4518" fmla="*/ 2123096 h 4481087"/>
              <a:gd name="connsiteX4519" fmla="*/ 5054047 w 5969001"/>
              <a:gd name="connsiteY4519" fmla="*/ 2137540 h 4481087"/>
              <a:gd name="connsiteX4520" fmla="*/ 5108702 w 5969001"/>
              <a:gd name="connsiteY4520" fmla="*/ 2108521 h 4481087"/>
              <a:gd name="connsiteX4521" fmla="*/ 5149953 w 5969001"/>
              <a:gd name="connsiteY4521" fmla="*/ 2120233 h 4481087"/>
              <a:gd name="connsiteX4522" fmla="*/ 5190945 w 5969001"/>
              <a:gd name="connsiteY4522" fmla="*/ 2111384 h 4481087"/>
              <a:gd name="connsiteX4523" fmla="*/ 5095298 w 5969001"/>
              <a:gd name="connsiteY4523" fmla="*/ 2099802 h 4481087"/>
              <a:gd name="connsiteX4524" fmla="*/ 5122626 w 5969001"/>
              <a:gd name="connsiteY4524" fmla="*/ 2082364 h 4481087"/>
              <a:gd name="connsiteX4525" fmla="*/ 5177151 w 5969001"/>
              <a:gd name="connsiteY4525" fmla="*/ 2088220 h 4481087"/>
              <a:gd name="connsiteX4526" fmla="*/ 5177151 w 5969001"/>
              <a:gd name="connsiteY4526" fmla="*/ 2021333 h 4481087"/>
              <a:gd name="connsiteX4527" fmla="*/ 5108702 w 5969001"/>
              <a:gd name="connsiteY4527" fmla="*/ 2024326 h 4481087"/>
              <a:gd name="connsiteX4528" fmla="*/ 5149953 w 5969001"/>
              <a:gd name="connsiteY4528" fmla="*/ 2012744 h 4481087"/>
              <a:gd name="connsiteX4529" fmla="*/ 5218533 w 5969001"/>
              <a:gd name="connsiteY4529" fmla="*/ 2018470 h 4481087"/>
              <a:gd name="connsiteX4530" fmla="*/ 5231546 w 5969001"/>
              <a:gd name="connsiteY4530" fmla="*/ 2050482 h 4481087"/>
              <a:gd name="connsiteX4531" fmla="*/ 5204218 w 5969001"/>
              <a:gd name="connsiteY4531" fmla="*/ 2108521 h 4481087"/>
              <a:gd name="connsiteX4532" fmla="*/ 5223708 w 5969001"/>
              <a:gd name="connsiteY4532" fmla="*/ 2276018 h 4481087"/>
              <a:gd name="connsiteX4533" fmla="*/ 5224436 w 5969001"/>
              <a:gd name="connsiteY4533" fmla="*/ 2278313 h 4481087"/>
              <a:gd name="connsiteX4534" fmla="*/ 5210396 w 5969001"/>
              <a:gd name="connsiteY4534" fmla="*/ 2279638 h 4481087"/>
              <a:gd name="connsiteX4535" fmla="*/ 5187301 w 5969001"/>
              <a:gd name="connsiteY4535" fmla="*/ 2296949 h 4481087"/>
              <a:gd name="connsiteX4536" fmla="*/ 5227722 w 5969001"/>
              <a:gd name="connsiteY4536" fmla="*/ 2288672 h 4481087"/>
              <a:gd name="connsiteX4537" fmla="*/ 5245210 w 5969001"/>
              <a:gd name="connsiteY4537" fmla="*/ 2343799 h 4481087"/>
              <a:gd name="connsiteX4538" fmla="*/ 5204218 w 5969001"/>
              <a:gd name="connsiteY4538" fmla="*/ 2343799 h 4481087"/>
              <a:gd name="connsiteX4539" fmla="*/ 5218012 w 5969001"/>
              <a:gd name="connsiteY4539" fmla="*/ 2300205 h 4481087"/>
              <a:gd name="connsiteX4540" fmla="*/ 5190424 w 5969001"/>
              <a:gd name="connsiteY4540" fmla="*/ 2297342 h 4481087"/>
              <a:gd name="connsiteX4541" fmla="*/ 5204218 w 5969001"/>
              <a:gd name="connsiteY4541" fmla="*/ 2320635 h 4481087"/>
              <a:gd name="connsiteX4542" fmla="*/ 5087458 w 5969001"/>
              <a:gd name="connsiteY4542" fmla="*/ 2362895 h 4481087"/>
              <a:gd name="connsiteX4543" fmla="*/ 5078619 w 5969001"/>
              <a:gd name="connsiteY4543" fmla="*/ 2372406 h 4481087"/>
              <a:gd name="connsiteX4544" fmla="*/ 5118723 w 5969001"/>
              <a:gd name="connsiteY4544" fmla="*/ 2371255 h 4481087"/>
              <a:gd name="connsiteX4545" fmla="*/ 5159845 w 5969001"/>
              <a:gd name="connsiteY4545" fmla="*/ 2396110 h 4481087"/>
              <a:gd name="connsiteX4546" fmla="*/ 5187302 w 5969001"/>
              <a:gd name="connsiteY4546" fmla="*/ 2385439 h 4481087"/>
              <a:gd name="connsiteX4547" fmla="*/ 5214370 w 5969001"/>
              <a:gd name="connsiteY4547" fmla="*/ 2406781 h 4481087"/>
              <a:gd name="connsiteX4548" fmla="*/ 5083783 w 5969001"/>
              <a:gd name="connsiteY4548" fmla="*/ 2411108 h 4481087"/>
              <a:gd name="connsiteX4549" fmla="*/ 5044866 w 5969001"/>
              <a:gd name="connsiteY4549" fmla="*/ 2408395 h 4481087"/>
              <a:gd name="connsiteX4550" fmla="*/ 5039992 w 5969001"/>
              <a:gd name="connsiteY4550" fmla="*/ 2413549 h 4481087"/>
              <a:gd name="connsiteX4551" fmla="*/ 5094778 w 5969001"/>
              <a:gd name="connsiteY4551" fmla="*/ 2416412 h 4481087"/>
              <a:gd name="connsiteX4552" fmla="*/ 4998871 w 5969001"/>
              <a:gd name="connsiteY4552" fmla="*/ 2422268 h 4481087"/>
              <a:gd name="connsiteX4553" fmla="*/ 5026329 w 5969001"/>
              <a:gd name="connsiteY4553" fmla="*/ 2442569 h 4481087"/>
              <a:gd name="connsiteX4554" fmla="*/ 5108181 w 5969001"/>
              <a:gd name="connsiteY4554" fmla="*/ 2422268 h 4481087"/>
              <a:gd name="connsiteX4555" fmla="*/ 5081114 w 5969001"/>
              <a:gd name="connsiteY4555" fmla="*/ 2436713 h 4481087"/>
              <a:gd name="connsiteX4556" fmla="*/ 5122105 w 5969001"/>
              <a:gd name="connsiteY4556" fmla="*/ 2451287 h 4481087"/>
              <a:gd name="connsiteX4557" fmla="*/ 5108181 w 5969001"/>
              <a:gd name="connsiteY4557" fmla="*/ 2474451 h 4481087"/>
              <a:gd name="connsiteX4558" fmla="*/ 5190424 w 5969001"/>
              <a:gd name="connsiteY4558" fmla="*/ 2486163 h 4481087"/>
              <a:gd name="connsiteX4559" fmla="*/ 5231546 w 5969001"/>
              <a:gd name="connsiteY4559" fmla="*/ 2434110 h 4481087"/>
              <a:gd name="connsiteX4560" fmla="*/ 5272537 w 5969001"/>
              <a:gd name="connsiteY4560" fmla="*/ 2422528 h 4481087"/>
              <a:gd name="connsiteX4561" fmla="*/ 5313789 w 5969001"/>
              <a:gd name="connsiteY4561" fmla="*/ 2498005 h 4481087"/>
              <a:gd name="connsiteX4562" fmla="*/ 5285994 w 5969001"/>
              <a:gd name="connsiteY4562" fmla="*/ 2505486 h 4481087"/>
              <a:gd name="connsiteX4563" fmla="*/ 5284640 w 5969001"/>
              <a:gd name="connsiteY4563" fmla="*/ 2504639 h 4481087"/>
              <a:gd name="connsiteX4564" fmla="*/ 5284640 w 5969001"/>
              <a:gd name="connsiteY4564" fmla="*/ 2504249 h 4481087"/>
              <a:gd name="connsiteX4565" fmla="*/ 5284505 w 5969001"/>
              <a:gd name="connsiteY4565" fmla="*/ 2505886 h 4481087"/>
              <a:gd name="connsiteX4566" fmla="*/ 5282810 w 5969001"/>
              <a:gd name="connsiteY4566" fmla="*/ 2506342 h 4481087"/>
              <a:gd name="connsiteX4567" fmla="*/ 5218012 w 5969001"/>
              <a:gd name="connsiteY4567" fmla="*/ 2596775 h 4481087"/>
              <a:gd name="connsiteX4568" fmla="*/ 5272537 w 5969001"/>
              <a:gd name="connsiteY4568" fmla="*/ 2593912 h 4481087"/>
              <a:gd name="connsiteX4569" fmla="*/ 5327323 w 5969001"/>
              <a:gd name="connsiteY4569" fmla="*/ 2611349 h 4481087"/>
              <a:gd name="connsiteX4570" fmla="*/ 5286331 w 5969001"/>
              <a:gd name="connsiteY4570" fmla="*/ 2637376 h 4481087"/>
              <a:gd name="connsiteX4571" fmla="*/ 5382238 w 5969001"/>
              <a:gd name="connsiteY4571" fmla="*/ 2654683 h 4481087"/>
              <a:gd name="connsiteX4572" fmla="*/ 5218012 w 5969001"/>
              <a:gd name="connsiteY4572" fmla="*/ 2634383 h 4481087"/>
              <a:gd name="connsiteX4573" fmla="*/ 5204218 w 5969001"/>
              <a:gd name="connsiteY4573" fmla="*/ 2654683 h 4481087"/>
              <a:gd name="connsiteX4574" fmla="*/ 5108181 w 5969001"/>
              <a:gd name="connsiteY4574" fmla="*/ 2640238 h 4481087"/>
              <a:gd name="connsiteX4575" fmla="*/ 5190424 w 5969001"/>
              <a:gd name="connsiteY4575" fmla="*/ 2625664 h 4481087"/>
              <a:gd name="connsiteX4576" fmla="*/ 5190424 w 5969001"/>
              <a:gd name="connsiteY4576" fmla="*/ 2602759 h 4481087"/>
              <a:gd name="connsiteX4577" fmla="*/ 5094778 w 5969001"/>
              <a:gd name="connsiteY4577" fmla="*/ 2605621 h 4481087"/>
              <a:gd name="connsiteX4578" fmla="*/ 5149433 w 5969001"/>
              <a:gd name="connsiteY4578" fmla="*/ 2652078 h 4481087"/>
              <a:gd name="connsiteX4579" fmla="*/ 5094778 w 5969001"/>
              <a:gd name="connsiteY4579" fmla="*/ 2675372 h 4481087"/>
              <a:gd name="connsiteX4580" fmla="*/ 5176630 w 5969001"/>
              <a:gd name="connsiteY4580" fmla="*/ 2678235 h 4481087"/>
              <a:gd name="connsiteX4581" fmla="*/ 5163617 w 5969001"/>
              <a:gd name="connsiteY4581" fmla="*/ 2716103 h 4481087"/>
              <a:gd name="connsiteX4582" fmla="*/ 5108702 w 5969001"/>
              <a:gd name="connsiteY4582" fmla="*/ 2713110 h 4481087"/>
              <a:gd name="connsiteX4583" fmla="*/ 5108702 w 5969001"/>
              <a:gd name="connsiteY4583" fmla="*/ 2727685 h 4481087"/>
              <a:gd name="connsiteX4584" fmla="*/ 5177151 w 5969001"/>
              <a:gd name="connsiteY4584" fmla="*/ 2721829 h 4481087"/>
              <a:gd name="connsiteX4585" fmla="*/ 5164138 w 5969001"/>
              <a:gd name="connsiteY4585" fmla="*/ 2753841 h 4481087"/>
              <a:gd name="connsiteX4586" fmla="*/ 5257963 w 5969001"/>
              <a:gd name="connsiteY4586" fmla="*/ 2753841 h 4481087"/>
              <a:gd name="connsiteX4587" fmla="*/ 5080073 w 5969001"/>
              <a:gd name="connsiteY4587" fmla="*/ 2779868 h 4481087"/>
              <a:gd name="connsiteX4588" fmla="*/ 5107140 w 5969001"/>
              <a:gd name="connsiteY4588" fmla="*/ 2788586 h 4481087"/>
              <a:gd name="connsiteX4589" fmla="*/ 5257963 w 5969001"/>
              <a:gd name="connsiteY4589" fmla="*/ 2776875 h 4481087"/>
              <a:gd name="connsiteX4590" fmla="*/ 5298824 w 5969001"/>
              <a:gd name="connsiteY4590" fmla="*/ 2753711 h 4481087"/>
              <a:gd name="connsiteX4591" fmla="*/ 5340076 w 5969001"/>
              <a:gd name="connsiteY4591" fmla="*/ 2776875 h 4481087"/>
              <a:gd name="connsiteX4592" fmla="*/ 5216971 w 5969001"/>
              <a:gd name="connsiteY4592" fmla="*/ 2785593 h 4481087"/>
              <a:gd name="connsiteX4593" fmla="*/ 5271496 w 5969001"/>
              <a:gd name="connsiteY4593" fmla="*/ 2794312 h 4481087"/>
              <a:gd name="connsiteX4594" fmla="*/ 5285290 w 5969001"/>
              <a:gd name="connsiteY4594" fmla="*/ 2782730 h 4481087"/>
              <a:gd name="connsiteX4595" fmla="*/ 5326282 w 5969001"/>
              <a:gd name="connsiteY4595" fmla="*/ 2797175 h 4481087"/>
              <a:gd name="connsiteX4596" fmla="*/ 5230505 w 5969001"/>
              <a:gd name="connsiteY4596" fmla="*/ 2800168 h 4481087"/>
              <a:gd name="connsiteX4597" fmla="*/ 5298824 w 5969001"/>
              <a:gd name="connsiteY4597" fmla="*/ 2806024 h 4481087"/>
              <a:gd name="connsiteX4598" fmla="*/ 5175589 w 5969001"/>
              <a:gd name="connsiteY4598" fmla="*/ 2835043 h 4481087"/>
              <a:gd name="connsiteX4599" fmla="*/ 5230505 w 5969001"/>
              <a:gd name="connsiteY4599" fmla="*/ 2832050 h 4481087"/>
              <a:gd name="connsiteX4600" fmla="*/ 5271496 w 5969001"/>
              <a:gd name="connsiteY4600" fmla="*/ 2843762 h 4481087"/>
              <a:gd name="connsiteX4601" fmla="*/ 5258483 w 5969001"/>
              <a:gd name="connsiteY4601" fmla="*/ 2866926 h 4481087"/>
              <a:gd name="connsiteX4602" fmla="*/ 5340596 w 5969001"/>
              <a:gd name="connsiteY4602" fmla="*/ 2840899 h 4481087"/>
              <a:gd name="connsiteX4603" fmla="*/ 5272017 w 5969001"/>
              <a:gd name="connsiteY4603" fmla="*/ 2823462 h 4481087"/>
              <a:gd name="connsiteX4604" fmla="*/ 5313269 w 5969001"/>
              <a:gd name="connsiteY4604" fmla="*/ 2811880 h 4481087"/>
              <a:gd name="connsiteX4605" fmla="*/ 5395121 w 5969001"/>
              <a:gd name="connsiteY4605" fmla="*/ 2806154 h 4481087"/>
              <a:gd name="connsiteX4606" fmla="*/ 5368055 w 5969001"/>
              <a:gd name="connsiteY4606" fmla="*/ 2797305 h 4481087"/>
              <a:gd name="connsiteX4607" fmla="*/ 5450038 w 5969001"/>
              <a:gd name="connsiteY4607" fmla="*/ 2794442 h 4481087"/>
              <a:gd name="connsiteX4608" fmla="*/ 5436374 w 5969001"/>
              <a:gd name="connsiteY4608" fmla="*/ 2817736 h 4481087"/>
              <a:gd name="connsiteX4609" fmla="*/ 5381719 w 5969001"/>
              <a:gd name="connsiteY4609" fmla="*/ 2814743 h 4481087"/>
              <a:gd name="connsiteX4610" fmla="*/ 5368055 w 5969001"/>
              <a:gd name="connsiteY4610" fmla="*/ 2826455 h 4481087"/>
              <a:gd name="connsiteX4611" fmla="*/ 5422840 w 5969001"/>
              <a:gd name="connsiteY4611" fmla="*/ 2829318 h 4481087"/>
              <a:gd name="connsiteX4612" fmla="*/ 5435853 w 5969001"/>
              <a:gd name="connsiteY4612" fmla="*/ 2867056 h 4481087"/>
              <a:gd name="connsiteX4613" fmla="*/ 5408656 w 5969001"/>
              <a:gd name="connsiteY4613" fmla="*/ 2881630 h 4481087"/>
              <a:gd name="connsiteX4614" fmla="*/ 5435853 w 5969001"/>
              <a:gd name="connsiteY4614" fmla="*/ 2887356 h 4481087"/>
              <a:gd name="connsiteX4615" fmla="*/ 5462920 w 5969001"/>
              <a:gd name="connsiteY4615" fmla="*/ 2875775 h 4481087"/>
              <a:gd name="connsiteX4616" fmla="*/ 5476974 w 5969001"/>
              <a:gd name="connsiteY4616" fmla="*/ 2893212 h 4481087"/>
              <a:gd name="connsiteX4617" fmla="*/ 5408655 w 5969001"/>
              <a:gd name="connsiteY4617" fmla="*/ 2890349 h 4481087"/>
              <a:gd name="connsiteX4618" fmla="*/ 5449516 w 5969001"/>
              <a:gd name="connsiteY4618" fmla="*/ 2913513 h 4481087"/>
              <a:gd name="connsiteX4619" fmla="*/ 5394601 w 5969001"/>
              <a:gd name="connsiteY4619" fmla="*/ 2913513 h 4481087"/>
              <a:gd name="connsiteX4620" fmla="*/ 5408655 w 5969001"/>
              <a:gd name="connsiteY4620" fmla="*/ 2930950 h 4481087"/>
              <a:gd name="connsiteX4621" fmla="*/ 5462920 w 5969001"/>
              <a:gd name="connsiteY4621" fmla="*/ 2925224 h 4481087"/>
              <a:gd name="connsiteX4622" fmla="*/ 5545423 w 5969001"/>
              <a:gd name="connsiteY4622" fmla="*/ 2933943 h 4481087"/>
              <a:gd name="connsiteX4623" fmla="*/ 5504432 w 5969001"/>
              <a:gd name="connsiteY4623" fmla="*/ 2939669 h 4481087"/>
              <a:gd name="connsiteX4624" fmla="*/ 5654995 w 5969001"/>
              <a:gd name="connsiteY4624" fmla="*/ 3131483 h 4481087"/>
              <a:gd name="connsiteX4625" fmla="*/ 5572751 w 5969001"/>
              <a:gd name="connsiteY4625" fmla="*/ 3128490 h 4481087"/>
              <a:gd name="connsiteX4626" fmla="*/ 5654995 w 5969001"/>
              <a:gd name="connsiteY4626" fmla="*/ 3154516 h 4481087"/>
              <a:gd name="connsiteX4627" fmla="*/ 5696116 w 5969001"/>
              <a:gd name="connsiteY4627" fmla="*/ 3134216 h 4481087"/>
              <a:gd name="connsiteX4628" fmla="*/ 5682191 w 5969001"/>
              <a:gd name="connsiteY4628" fmla="*/ 3183536 h 4481087"/>
              <a:gd name="connsiteX4629" fmla="*/ 5559088 w 5969001"/>
              <a:gd name="connsiteY4629" fmla="*/ 3139942 h 4481087"/>
              <a:gd name="connsiteX4630" fmla="*/ 5531630 w 5969001"/>
              <a:gd name="connsiteY4630" fmla="*/ 3203966 h 4481087"/>
              <a:gd name="connsiteX4631" fmla="*/ 5517966 w 5969001"/>
              <a:gd name="connsiteY4631" fmla="*/ 3192254 h 4481087"/>
              <a:gd name="connsiteX4632" fmla="*/ 5435853 w 5969001"/>
              <a:gd name="connsiteY4632" fmla="*/ 3218281 h 4481087"/>
              <a:gd name="connsiteX4633" fmla="*/ 5572752 w 5969001"/>
              <a:gd name="connsiteY4633" fmla="*/ 3200843 h 4481087"/>
              <a:gd name="connsiteX4634" fmla="*/ 5629632 w 5969001"/>
              <a:gd name="connsiteY4634" fmla="*/ 3197817 h 4481087"/>
              <a:gd name="connsiteX4635" fmla="*/ 5654304 w 5969001"/>
              <a:gd name="connsiteY4635" fmla="*/ 3198500 h 4481087"/>
              <a:gd name="connsiteX4636" fmla="*/ 5651281 w 5969001"/>
              <a:gd name="connsiteY4636" fmla="*/ 3205453 h 4481087"/>
              <a:gd name="connsiteX4637" fmla="*/ 5627016 w 5969001"/>
              <a:gd name="connsiteY4637" fmla="*/ 3224137 h 4481087"/>
              <a:gd name="connsiteX4638" fmla="*/ 5490117 w 5969001"/>
              <a:gd name="connsiteY4638" fmla="*/ 3235718 h 4481087"/>
              <a:gd name="connsiteX4639" fmla="*/ 5585764 w 5969001"/>
              <a:gd name="connsiteY4639" fmla="*/ 3235718 h 4481087"/>
              <a:gd name="connsiteX4640" fmla="*/ 5531109 w 5969001"/>
              <a:gd name="connsiteY4640" fmla="*/ 3247300 h 4481087"/>
              <a:gd name="connsiteX4641" fmla="*/ 5585764 w 5969001"/>
              <a:gd name="connsiteY4641" fmla="*/ 3264738 h 4481087"/>
              <a:gd name="connsiteX4642" fmla="*/ 5585764 w 5969001"/>
              <a:gd name="connsiteY4642" fmla="*/ 3276319 h 4481087"/>
              <a:gd name="connsiteX4643" fmla="*/ 5421798 w 5969001"/>
              <a:gd name="connsiteY4643" fmla="*/ 3293887 h 4481087"/>
              <a:gd name="connsiteX4644" fmla="*/ 5490117 w 5969001"/>
              <a:gd name="connsiteY4644" fmla="*/ 3267861 h 4481087"/>
              <a:gd name="connsiteX4645" fmla="*/ 5353089 w 5969001"/>
              <a:gd name="connsiteY4645" fmla="*/ 3267861 h 4481087"/>
              <a:gd name="connsiteX4646" fmla="*/ 5243648 w 5969001"/>
              <a:gd name="connsiteY4646" fmla="*/ 3288161 h 4481087"/>
              <a:gd name="connsiteX4647" fmla="*/ 5298303 w 5969001"/>
              <a:gd name="connsiteY4647" fmla="*/ 3294017 h 4481087"/>
              <a:gd name="connsiteX4648" fmla="*/ 5243648 w 5969001"/>
              <a:gd name="connsiteY4648" fmla="*/ 3323037 h 4481087"/>
              <a:gd name="connsiteX4649" fmla="*/ 5161535 w 5969001"/>
              <a:gd name="connsiteY4649" fmla="*/ 3320044 h 4481087"/>
              <a:gd name="connsiteX4650" fmla="*/ 5174548 w 5969001"/>
              <a:gd name="connsiteY4650" fmla="*/ 3346070 h 4481087"/>
              <a:gd name="connsiteX4651" fmla="*/ 5147351 w 5969001"/>
              <a:gd name="connsiteY4651" fmla="*/ 3392657 h 4481087"/>
              <a:gd name="connsiteX4652" fmla="*/ 5284249 w 5969001"/>
              <a:gd name="connsiteY4652" fmla="*/ 3409964 h 4481087"/>
              <a:gd name="connsiteX4653" fmla="*/ 5202136 w 5969001"/>
              <a:gd name="connsiteY4653" fmla="*/ 3401245 h 4481087"/>
              <a:gd name="connsiteX4654" fmla="*/ 5185115 w 5969001"/>
              <a:gd name="connsiteY4654" fmla="*/ 3412579 h 4481087"/>
              <a:gd name="connsiteX4655" fmla="*/ 5181716 w 5969001"/>
              <a:gd name="connsiteY4655" fmla="*/ 3417401 h 4481087"/>
              <a:gd name="connsiteX4656" fmla="*/ 5184809 w 5969001"/>
              <a:gd name="connsiteY4656" fmla="*/ 3419839 h 4481087"/>
              <a:gd name="connsiteX4657" fmla="*/ 5180077 w 5969001"/>
              <a:gd name="connsiteY4657" fmla="*/ 3419726 h 4481087"/>
              <a:gd name="connsiteX4658" fmla="*/ 5178036 w 5969001"/>
              <a:gd name="connsiteY4658" fmla="*/ 3422621 h 4481087"/>
              <a:gd name="connsiteX4659" fmla="*/ 5202136 w 5969001"/>
              <a:gd name="connsiteY4659" fmla="*/ 3468133 h 4481087"/>
              <a:gd name="connsiteX4660" fmla="*/ 5297783 w 5969001"/>
              <a:gd name="connsiteY4660" fmla="*/ 3470996 h 4481087"/>
              <a:gd name="connsiteX4661" fmla="*/ 5284770 w 5969001"/>
              <a:gd name="connsiteY4661" fmla="*/ 3482578 h 4481087"/>
              <a:gd name="connsiteX4662" fmla="*/ 5229984 w 5969001"/>
              <a:gd name="connsiteY4662" fmla="*/ 3482578 h 4481087"/>
              <a:gd name="connsiteX4663" fmla="*/ 5216971 w 5969001"/>
              <a:gd name="connsiteY4663" fmla="*/ 3526172 h 4481087"/>
              <a:gd name="connsiteX4664" fmla="*/ 5162056 w 5969001"/>
              <a:gd name="connsiteY4664" fmla="*/ 3511727 h 4481087"/>
              <a:gd name="connsiteX4665" fmla="*/ 5117273 w 5969001"/>
              <a:gd name="connsiteY4665" fmla="*/ 3526979 h 4481087"/>
              <a:gd name="connsiteX4666" fmla="*/ 5072537 w 5969001"/>
              <a:gd name="connsiteY4666" fmla="*/ 3540698 h 4481087"/>
              <a:gd name="connsiteX4667" fmla="*/ 5116250 w 5969001"/>
              <a:gd name="connsiteY4667" fmla="*/ 3549596 h 4481087"/>
              <a:gd name="connsiteX4668" fmla="*/ 5049502 w 5969001"/>
              <a:gd name="connsiteY4668" fmla="*/ 3549596 h 4481087"/>
              <a:gd name="connsiteX4669" fmla="*/ 5019410 w 5969001"/>
              <a:gd name="connsiteY4669" fmla="*/ 3562509 h 4481087"/>
              <a:gd name="connsiteX4670" fmla="*/ 4997831 w 5969001"/>
              <a:gd name="connsiteY4670" fmla="*/ 3587204 h 4481087"/>
              <a:gd name="connsiteX4671" fmla="*/ 4970502 w 5969001"/>
              <a:gd name="connsiteY4671" fmla="*/ 3561177 h 4481087"/>
              <a:gd name="connsiteX4672" fmla="*/ 4946715 w 5969001"/>
              <a:gd name="connsiteY4672" fmla="*/ 3586283 h 4481087"/>
              <a:gd name="connsiteX4673" fmla="*/ 4930077 w 5969001"/>
              <a:gd name="connsiteY4673" fmla="*/ 3584557 h 4481087"/>
              <a:gd name="connsiteX4674" fmla="*/ 4928792 w 5969001"/>
              <a:gd name="connsiteY4674" fmla="*/ 3585489 h 4481087"/>
              <a:gd name="connsiteX4675" fmla="*/ 4927435 w 5969001"/>
              <a:gd name="connsiteY4675" fmla="*/ 3588503 h 4481087"/>
              <a:gd name="connsiteX4676" fmla="*/ 4984036 w 5969001"/>
              <a:gd name="connsiteY4676" fmla="*/ 3598915 h 4481087"/>
              <a:gd name="connsiteX4677" fmla="*/ 4929250 w 5969001"/>
              <a:gd name="connsiteY4677" fmla="*/ 3604771 h 4481087"/>
              <a:gd name="connsiteX4678" fmla="*/ 4927778 w 5969001"/>
              <a:gd name="connsiteY4678" fmla="*/ 3596990 h 4481087"/>
              <a:gd name="connsiteX4679" fmla="*/ 4910033 w 5969001"/>
              <a:gd name="connsiteY4679" fmla="*/ 3591857 h 4481087"/>
              <a:gd name="connsiteX4680" fmla="*/ 4883576 w 5969001"/>
              <a:gd name="connsiteY4680" fmla="*/ 3598265 h 4481087"/>
              <a:gd name="connsiteX4681" fmla="*/ 4895016 w 5969001"/>
              <a:gd name="connsiteY4681" fmla="*/ 3588379 h 4481087"/>
              <a:gd name="connsiteX4682" fmla="*/ 4867713 w 5969001"/>
              <a:gd name="connsiteY4682" fmla="*/ 3583985 h 4481087"/>
              <a:gd name="connsiteX4683" fmla="*/ 4861103 w 5969001"/>
              <a:gd name="connsiteY4683" fmla="*/ 3600670 h 4481087"/>
              <a:gd name="connsiteX4684" fmla="*/ 4841803 w 5969001"/>
              <a:gd name="connsiteY4684" fmla="*/ 3617785 h 4481087"/>
              <a:gd name="connsiteX4685" fmla="*/ 4896198 w 5969001"/>
              <a:gd name="connsiteY4685" fmla="*/ 3615833 h 4481087"/>
              <a:gd name="connsiteX4686" fmla="*/ 4916126 w 5969001"/>
              <a:gd name="connsiteY4686" fmla="*/ 3626520 h 4481087"/>
              <a:gd name="connsiteX4687" fmla="*/ 4917569 w 5969001"/>
              <a:gd name="connsiteY4687" fmla="*/ 3626634 h 4481087"/>
              <a:gd name="connsiteX4688" fmla="*/ 4921003 w 5969001"/>
              <a:gd name="connsiteY4688" fmla="*/ 3623706 h 4481087"/>
              <a:gd name="connsiteX4689" fmla="*/ 4942914 w 5969001"/>
              <a:gd name="connsiteY4689" fmla="*/ 3622599 h 4481087"/>
              <a:gd name="connsiteX4690" fmla="*/ 4929120 w 5969001"/>
              <a:gd name="connsiteY4690" fmla="*/ 3613881 h 4481087"/>
              <a:gd name="connsiteX4691" fmla="*/ 4945490 w 5969001"/>
              <a:gd name="connsiteY4691" fmla="*/ 3610932 h 4481087"/>
              <a:gd name="connsiteX4692" fmla="*/ 4997700 w 5969001"/>
              <a:gd name="connsiteY4692" fmla="*/ 3619606 h 4481087"/>
              <a:gd name="connsiteX4693" fmla="*/ 4925554 w 5969001"/>
              <a:gd name="connsiteY4693" fmla="*/ 3627267 h 4481087"/>
              <a:gd name="connsiteX4694" fmla="*/ 4927473 w 5969001"/>
              <a:gd name="connsiteY4694" fmla="*/ 3627419 h 4481087"/>
              <a:gd name="connsiteX4695" fmla="*/ 4951113 w 5969001"/>
              <a:gd name="connsiteY4695" fmla="*/ 3627415 h 4481087"/>
              <a:gd name="connsiteX4696" fmla="*/ 4910122 w 5969001"/>
              <a:gd name="connsiteY4696" fmla="*/ 3644852 h 4481087"/>
              <a:gd name="connsiteX4697" fmla="*/ 5006029 w 5969001"/>
              <a:gd name="connsiteY4697" fmla="*/ 3656434 h 4481087"/>
              <a:gd name="connsiteX4698" fmla="*/ 4841803 w 5969001"/>
              <a:gd name="connsiteY4698" fmla="*/ 3643421 h 4481087"/>
              <a:gd name="connsiteX4699" fmla="*/ 4827879 w 5969001"/>
              <a:gd name="connsiteY4699" fmla="*/ 3656434 h 4481087"/>
              <a:gd name="connsiteX4700" fmla="*/ 4761750 w 5969001"/>
              <a:gd name="connsiteY4700" fmla="*/ 3646562 h 4481087"/>
              <a:gd name="connsiteX4701" fmla="*/ 4748975 w 5969001"/>
              <a:gd name="connsiteY4701" fmla="*/ 3646666 h 4481087"/>
              <a:gd name="connsiteX4702" fmla="*/ 4751416 w 5969001"/>
              <a:gd name="connsiteY4702" fmla="*/ 3649297 h 4481087"/>
              <a:gd name="connsiteX4703" fmla="*/ 4764374 w 5969001"/>
              <a:gd name="connsiteY4703" fmla="*/ 3651619 h 4481087"/>
              <a:gd name="connsiteX4704" fmla="*/ 4724293 w 5969001"/>
              <a:gd name="connsiteY4704" fmla="*/ 3650269 h 4481087"/>
              <a:gd name="connsiteX4705" fmla="*/ 4714289 w 5969001"/>
              <a:gd name="connsiteY4705" fmla="*/ 3644553 h 4481087"/>
              <a:gd name="connsiteX4706" fmla="*/ 4713705 w 5969001"/>
              <a:gd name="connsiteY4706" fmla="*/ 3645862 h 4481087"/>
              <a:gd name="connsiteX4707" fmla="*/ 4773094 w 5969001"/>
              <a:gd name="connsiteY4707" fmla="*/ 3656955 h 4481087"/>
              <a:gd name="connsiteX4708" fmla="*/ 4718438 w 5969001"/>
              <a:gd name="connsiteY4708" fmla="*/ 3672441 h 4481087"/>
              <a:gd name="connsiteX4709" fmla="*/ 4800292 w 5969001"/>
              <a:gd name="connsiteY4709" fmla="*/ 3674393 h 4481087"/>
              <a:gd name="connsiteX4710" fmla="*/ 4787279 w 5969001"/>
              <a:gd name="connsiteY4710" fmla="*/ 3699639 h 4481087"/>
              <a:gd name="connsiteX4711" fmla="*/ 4732363 w 5969001"/>
              <a:gd name="connsiteY4711" fmla="*/ 3697687 h 4481087"/>
              <a:gd name="connsiteX4712" fmla="*/ 4732363 w 5969001"/>
              <a:gd name="connsiteY4712" fmla="*/ 3707316 h 4481087"/>
              <a:gd name="connsiteX4713" fmla="*/ 4800682 w 5969001"/>
              <a:gd name="connsiteY4713" fmla="*/ 3703542 h 4481087"/>
              <a:gd name="connsiteX4714" fmla="*/ 4787669 w 5969001"/>
              <a:gd name="connsiteY4714" fmla="*/ 3724754 h 4481087"/>
              <a:gd name="connsiteX4715" fmla="*/ 4883445 w 5969001"/>
              <a:gd name="connsiteY4715" fmla="*/ 3724754 h 4481087"/>
              <a:gd name="connsiteX4716" fmla="*/ 4705555 w 5969001"/>
              <a:gd name="connsiteY4716" fmla="*/ 3742192 h 4481087"/>
              <a:gd name="connsiteX4717" fmla="*/ 4732753 w 5969001"/>
              <a:gd name="connsiteY4717" fmla="*/ 3748047 h 4481087"/>
              <a:gd name="connsiteX4718" fmla="*/ 4883445 w 5969001"/>
              <a:gd name="connsiteY4718" fmla="*/ 3740240 h 4481087"/>
              <a:gd name="connsiteX4719" fmla="*/ 4924306 w 5969001"/>
              <a:gd name="connsiteY4719" fmla="*/ 3724754 h 4481087"/>
              <a:gd name="connsiteX4720" fmla="*/ 4965688 w 5969001"/>
              <a:gd name="connsiteY4720" fmla="*/ 3740240 h 4481087"/>
              <a:gd name="connsiteX4721" fmla="*/ 4842584 w 5969001"/>
              <a:gd name="connsiteY4721" fmla="*/ 3746096 h 4481087"/>
              <a:gd name="connsiteX4722" fmla="*/ 4896979 w 5969001"/>
              <a:gd name="connsiteY4722" fmla="*/ 3751821 h 4481087"/>
              <a:gd name="connsiteX4723" fmla="*/ 4910903 w 5969001"/>
              <a:gd name="connsiteY4723" fmla="*/ 3744144 h 4481087"/>
              <a:gd name="connsiteX4724" fmla="*/ 4951894 w 5969001"/>
              <a:gd name="connsiteY4724" fmla="*/ 3753773 h 4481087"/>
              <a:gd name="connsiteX4725" fmla="*/ 4856117 w 5969001"/>
              <a:gd name="connsiteY4725" fmla="*/ 3755725 h 4481087"/>
              <a:gd name="connsiteX4726" fmla="*/ 4924306 w 5969001"/>
              <a:gd name="connsiteY4726" fmla="*/ 3759629 h 4481087"/>
              <a:gd name="connsiteX4727" fmla="*/ 4801072 w 5969001"/>
              <a:gd name="connsiteY4727" fmla="*/ 3779019 h 4481087"/>
              <a:gd name="connsiteX4728" fmla="*/ 4856117 w 5969001"/>
              <a:gd name="connsiteY4728" fmla="*/ 3777067 h 4481087"/>
              <a:gd name="connsiteX4729" fmla="*/ 4896980 w 5969001"/>
              <a:gd name="connsiteY4729" fmla="*/ 3784875 h 4481087"/>
              <a:gd name="connsiteX4730" fmla="*/ 4883966 w 5969001"/>
              <a:gd name="connsiteY4730" fmla="*/ 3800360 h 4481087"/>
              <a:gd name="connsiteX4731" fmla="*/ 4966210 w 5969001"/>
              <a:gd name="connsiteY4731" fmla="*/ 3782923 h 4481087"/>
              <a:gd name="connsiteX4732" fmla="*/ 4897500 w 5969001"/>
              <a:gd name="connsiteY4732" fmla="*/ 3771211 h 4481087"/>
              <a:gd name="connsiteX4733" fmla="*/ 4938752 w 5969001"/>
              <a:gd name="connsiteY4733" fmla="*/ 3763533 h 4481087"/>
              <a:gd name="connsiteX4734" fmla="*/ 5020735 w 5969001"/>
              <a:gd name="connsiteY4734" fmla="*/ 3759629 h 4481087"/>
              <a:gd name="connsiteX4735" fmla="*/ 4993537 w 5969001"/>
              <a:gd name="connsiteY4735" fmla="*/ 3753773 h 4481087"/>
              <a:gd name="connsiteX4736" fmla="*/ 5075650 w 5969001"/>
              <a:gd name="connsiteY4736" fmla="*/ 3751821 h 4481087"/>
              <a:gd name="connsiteX4737" fmla="*/ 5061856 w 5969001"/>
              <a:gd name="connsiteY4737" fmla="*/ 3767437 h 4481087"/>
              <a:gd name="connsiteX4738" fmla="*/ 5007331 w 5969001"/>
              <a:gd name="connsiteY4738" fmla="*/ 3765485 h 4481087"/>
              <a:gd name="connsiteX4739" fmla="*/ 4993537 w 5969001"/>
              <a:gd name="connsiteY4739" fmla="*/ 3773163 h 4481087"/>
              <a:gd name="connsiteX4740" fmla="*/ 5048322 w 5969001"/>
              <a:gd name="connsiteY4740" fmla="*/ 3775115 h 4481087"/>
              <a:gd name="connsiteX4741" fmla="*/ 5061336 w 5969001"/>
              <a:gd name="connsiteY4741" fmla="*/ 3800360 h 4481087"/>
              <a:gd name="connsiteX4742" fmla="*/ 5034138 w 5969001"/>
              <a:gd name="connsiteY4742" fmla="*/ 3809990 h 4481087"/>
              <a:gd name="connsiteX4743" fmla="*/ 5061336 w 5969001"/>
              <a:gd name="connsiteY4743" fmla="*/ 3813894 h 4481087"/>
              <a:gd name="connsiteX4744" fmla="*/ 5088533 w 5969001"/>
              <a:gd name="connsiteY4744" fmla="*/ 3806086 h 4481087"/>
              <a:gd name="connsiteX4745" fmla="*/ 5102457 w 5969001"/>
              <a:gd name="connsiteY4745" fmla="*/ 3817668 h 4481087"/>
              <a:gd name="connsiteX4746" fmla="*/ 5034138 w 5969001"/>
              <a:gd name="connsiteY4746" fmla="*/ 3815846 h 4481087"/>
              <a:gd name="connsiteX4747" fmla="*/ 5075130 w 5969001"/>
              <a:gd name="connsiteY4747" fmla="*/ 3831332 h 4481087"/>
              <a:gd name="connsiteX4748" fmla="*/ 5020214 w 5969001"/>
              <a:gd name="connsiteY4748" fmla="*/ 3831332 h 4481087"/>
              <a:gd name="connsiteX4749" fmla="*/ 5034138 w 5969001"/>
              <a:gd name="connsiteY4749" fmla="*/ 3842913 h 4481087"/>
              <a:gd name="connsiteX4750" fmla="*/ 5088533 w 5969001"/>
              <a:gd name="connsiteY4750" fmla="*/ 3839009 h 4481087"/>
              <a:gd name="connsiteX4751" fmla="*/ 5170905 w 5969001"/>
              <a:gd name="connsiteY4751" fmla="*/ 3844865 h 4481087"/>
              <a:gd name="connsiteX4752" fmla="*/ 5130044 w 5969001"/>
              <a:gd name="connsiteY4752" fmla="*/ 3848769 h 4481087"/>
              <a:gd name="connsiteX4753" fmla="*/ 5280476 w 5969001"/>
              <a:gd name="connsiteY4753" fmla="*/ 3976558 h 4481087"/>
              <a:gd name="connsiteX4754" fmla="*/ 5198363 w 5969001"/>
              <a:gd name="connsiteY4754" fmla="*/ 3974607 h 4481087"/>
              <a:gd name="connsiteX4755" fmla="*/ 5280476 w 5969001"/>
              <a:gd name="connsiteY4755" fmla="*/ 3992044 h 4481087"/>
              <a:gd name="connsiteX4756" fmla="*/ 5321598 w 5969001"/>
              <a:gd name="connsiteY4756" fmla="*/ 3979031 h 4481087"/>
              <a:gd name="connsiteX4757" fmla="*/ 5307674 w 5969001"/>
              <a:gd name="connsiteY4757" fmla="*/ 4011954 h 4481087"/>
              <a:gd name="connsiteX4758" fmla="*/ 5184699 w 5969001"/>
              <a:gd name="connsiteY4758" fmla="*/ 3982805 h 4481087"/>
              <a:gd name="connsiteX4759" fmla="*/ 5157242 w 5969001"/>
              <a:gd name="connsiteY4759" fmla="*/ 4025488 h 4481087"/>
              <a:gd name="connsiteX4760" fmla="*/ 5143448 w 5969001"/>
              <a:gd name="connsiteY4760" fmla="*/ 4017680 h 4481087"/>
              <a:gd name="connsiteX4761" fmla="*/ 5061335 w 5969001"/>
              <a:gd name="connsiteY4761" fmla="*/ 4035118 h 4481087"/>
              <a:gd name="connsiteX4762" fmla="*/ 5198363 w 5969001"/>
              <a:gd name="connsiteY4762" fmla="*/ 4023536 h 4481087"/>
              <a:gd name="connsiteX4763" fmla="*/ 5255942 w 5969001"/>
              <a:gd name="connsiteY4763" fmla="*/ 4017778 h 4481087"/>
              <a:gd name="connsiteX4764" fmla="*/ 5280439 w 5969001"/>
              <a:gd name="connsiteY4764" fmla="*/ 4018197 h 4481087"/>
              <a:gd name="connsiteX4765" fmla="*/ 5277434 w 5969001"/>
              <a:gd name="connsiteY4765" fmla="*/ 4022823 h 4481087"/>
              <a:gd name="connsiteX4766" fmla="*/ 5253279 w 5969001"/>
              <a:gd name="connsiteY4766" fmla="*/ 4035377 h 4481087"/>
              <a:gd name="connsiteX4767" fmla="*/ 5116250 w 5969001"/>
              <a:gd name="connsiteY4767" fmla="*/ 4043185 h 4481087"/>
              <a:gd name="connsiteX4768" fmla="*/ 5211897 w 5969001"/>
              <a:gd name="connsiteY4768" fmla="*/ 4043185 h 4481087"/>
              <a:gd name="connsiteX4769" fmla="*/ 5157372 w 5969001"/>
              <a:gd name="connsiteY4769" fmla="*/ 4050863 h 4481087"/>
              <a:gd name="connsiteX4770" fmla="*/ 5211897 w 5969001"/>
              <a:gd name="connsiteY4770" fmla="*/ 4062444 h 4481087"/>
              <a:gd name="connsiteX4771" fmla="*/ 5211897 w 5969001"/>
              <a:gd name="connsiteY4771" fmla="*/ 4070252 h 4481087"/>
              <a:gd name="connsiteX4772" fmla="*/ 5047931 w 5969001"/>
              <a:gd name="connsiteY4772" fmla="*/ 4081834 h 4481087"/>
              <a:gd name="connsiteX4773" fmla="*/ 5116250 w 5969001"/>
              <a:gd name="connsiteY4773" fmla="*/ 4064396 h 4481087"/>
              <a:gd name="connsiteX4774" fmla="*/ 4979352 w 5969001"/>
              <a:gd name="connsiteY4774" fmla="*/ 4064396 h 4481087"/>
              <a:gd name="connsiteX4775" fmla="*/ 4869911 w 5969001"/>
              <a:gd name="connsiteY4775" fmla="*/ 4077409 h 4481087"/>
              <a:gd name="connsiteX4776" fmla="*/ 4924436 w 5969001"/>
              <a:gd name="connsiteY4776" fmla="*/ 4081313 h 4481087"/>
              <a:gd name="connsiteX4777" fmla="*/ 4869911 w 5969001"/>
              <a:gd name="connsiteY4777" fmla="*/ 4100703 h 4481087"/>
              <a:gd name="connsiteX4778" fmla="*/ 4787798 w 5969001"/>
              <a:gd name="connsiteY4778" fmla="*/ 4098751 h 4481087"/>
              <a:gd name="connsiteX4779" fmla="*/ 4800811 w 5969001"/>
              <a:gd name="connsiteY4779" fmla="*/ 4116189 h 4481087"/>
              <a:gd name="connsiteX4780" fmla="*/ 4773614 w 5969001"/>
              <a:gd name="connsiteY4780" fmla="*/ 4147160 h 4481087"/>
              <a:gd name="connsiteX4781" fmla="*/ 4910642 w 5969001"/>
              <a:gd name="connsiteY4781" fmla="*/ 4158742 h 4481087"/>
              <a:gd name="connsiteX4782" fmla="*/ 4828399 w 5969001"/>
              <a:gd name="connsiteY4782" fmla="*/ 4153016 h 4481087"/>
              <a:gd name="connsiteX4783" fmla="*/ 4828399 w 5969001"/>
              <a:gd name="connsiteY4783" fmla="*/ 4197522 h 4481087"/>
              <a:gd name="connsiteX4784" fmla="*/ 4924046 w 5969001"/>
              <a:gd name="connsiteY4784" fmla="*/ 4199474 h 4481087"/>
              <a:gd name="connsiteX4785" fmla="*/ 4911033 w 5969001"/>
              <a:gd name="connsiteY4785" fmla="*/ 4207151 h 4481087"/>
              <a:gd name="connsiteX4786" fmla="*/ 4856247 w 5969001"/>
              <a:gd name="connsiteY4786" fmla="*/ 4207151 h 4481087"/>
              <a:gd name="connsiteX4787" fmla="*/ 4843234 w 5969001"/>
              <a:gd name="connsiteY4787" fmla="*/ 4236300 h 4481087"/>
              <a:gd name="connsiteX4788" fmla="*/ 4788319 w 5969001"/>
              <a:gd name="connsiteY4788" fmla="*/ 4226540 h 4481087"/>
              <a:gd name="connsiteX4789" fmla="*/ 4623963 w 5969001"/>
              <a:gd name="connsiteY4789" fmla="*/ 4276901 h 4481087"/>
              <a:gd name="connsiteX4790" fmla="*/ 4596635 w 5969001"/>
              <a:gd name="connsiteY4790" fmla="*/ 4259463 h 4481087"/>
              <a:gd name="connsiteX4791" fmla="*/ 4555383 w 5969001"/>
              <a:gd name="connsiteY4791" fmla="*/ 4274949 h 4481087"/>
              <a:gd name="connsiteX4792" fmla="*/ 4610169 w 5969001"/>
              <a:gd name="connsiteY4792" fmla="*/ 4284709 h 4481087"/>
              <a:gd name="connsiteX4793" fmla="*/ 4555383 w 5969001"/>
              <a:gd name="connsiteY4793" fmla="*/ 4288483 h 4481087"/>
              <a:gd name="connsiteX4794" fmla="*/ 4446073 w 5969001"/>
              <a:gd name="connsiteY4794" fmla="*/ 4271046 h 4481087"/>
              <a:gd name="connsiteX4795" fmla="*/ 4377494 w 5969001"/>
              <a:gd name="connsiteY4795" fmla="*/ 4288483 h 4481087"/>
              <a:gd name="connsiteX4796" fmla="*/ 4295511 w 5969001"/>
              <a:gd name="connsiteY4796" fmla="*/ 4278854 h 4481087"/>
              <a:gd name="connsiteX4797" fmla="*/ 4295511 w 5969001"/>
              <a:gd name="connsiteY4797" fmla="*/ 4257511 h 4481087"/>
              <a:gd name="connsiteX4798" fmla="*/ 4226801 w 5969001"/>
              <a:gd name="connsiteY4798" fmla="*/ 4261415 h 4481087"/>
              <a:gd name="connsiteX4799" fmla="*/ 4226801 w 5969001"/>
              <a:gd name="connsiteY4799" fmla="*/ 4276901 h 4481087"/>
              <a:gd name="connsiteX4800" fmla="*/ 4076499 w 5969001"/>
              <a:gd name="connsiteY4800" fmla="*/ 4257511 h 4481087"/>
              <a:gd name="connsiteX4801" fmla="*/ 4144818 w 5969001"/>
              <a:gd name="connsiteY4801" fmla="*/ 4272997 h 4481087"/>
              <a:gd name="connsiteX4802" fmla="*/ 4035248 w 5969001"/>
              <a:gd name="connsiteY4802" fmla="*/ 4274949 h 4481087"/>
              <a:gd name="connsiteX4803" fmla="*/ 3966929 w 5969001"/>
              <a:gd name="connsiteY4803" fmla="*/ 4267271 h 4481087"/>
              <a:gd name="connsiteX4804" fmla="*/ 3857358 w 5969001"/>
              <a:gd name="connsiteY4804" fmla="*/ 4280285 h 4481087"/>
              <a:gd name="connsiteX4805" fmla="*/ 3912143 w 5969001"/>
              <a:gd name="connsiteY4805" fmla="*/ 4276382 h 4481087"/>
              <a:gd name="connsiteX4806" fmla="*/ 3884686 w 5969001"/>
              <a:gd name="connsiteY4806" fmla="*/ 4270525 h 4481087"/>
              <a:gd name="connsiteX4807" fmla="*/ 3816106 w 5969001"/>
              <a:gd name="connsiteY4807" fmla="*/ 4280285 h 4481087"/>
              <a:gd name="connsiteX4808" fmla="*/ 3794283 w 5969001"/>
              <a:gd name="connsiteY4808" fmla="*/ 4279182 h 4481087"/>
              <a:gd name="connsiteX4809" fmla="*/ 3781882 w 5969001"/>
              <a:gd name="connsiteY4809" fmla="*/ 4288483 h 4481087"/>
              <a:gd name="connsiteX4810" fmla="*/ 3727227 w 5969001"/>
              <a:gd name="connsiteY4810" fmla="*/ 4288483 h 4481087"/>
              <a:gd name="connsiteX4811" fmla="*/ 3713563 w 5969001"/>
              <a:gd name="connsiteY4811" fmla="*/ 4325050 h 4481087"/>
              <a:gd name="connsiteX4812" fmla="*/ 3658648 w 5969001"/>
              <a:gd name="connsiteY4812" fmla="*/ 4312817 h 4481087"/>
              <a:gd name="connsiteX4813" fmla="*/ 3494422 w 5969001"/>
              <a:gd name="connsiteY4813" fmla="*/ 4376191 h 4481087"/>
              <a:gd name="connsiteX4814" fmla="*/ 3467094 w 5969001"/>
              <a:gd name="connsiteY4814" fmla="*/ 4354199 h 4481087"/>
              <a:gd name="connsiteX4815" fmla="*/ 3425842 w 5969001"/>
              <a:gd name="connsiteY4815" fmla="*/ 4373719 h 4481087"/>
              <a:gd name="connsiteX4816" fmla="*/ 3480627 w 5969001"/>
              <a:gd name="connsiteY4816" fmla="*/ 4385951 h 4481087"/>
              <a:gd name="connsiteX4817" fmla="*/ 3425842 w 5969001"/>
              <a:gd name="connsiteY4817" fmla="*/ 4390766 h 4481087"/>
              <a:gd name="connsiteX4818" fmla="*/ 3316401 w 5969001"/>
              <a:gd name="connsiteY4818" fmla="*/ 4368774 h 4481087"/>
              <a:gd name="connsiteX4819" fmla="*/ 3247953 w 5969001"/>
              <a:gd name="connsiteY4819" fmla="*/ 4390766 h 4481087"/>
              <a:gd name="connsiteX4820" fmla="*/ 3165840 w 5969001"/>
              <a:gd name="connsiteY4820" fmla="*/ 4378664 h 4481087"/>
              <a:gd name="connsiteX4821" fmla="*/ 3165840 w 5969001"/>
              <a:gd name="connsiteY4821" fmla="*/ 4351726 h 4481087"/>
              <a:gd name="connsiteX4822" fmla="*/ 3097260 w 5969001"/>
              <a:gd name="connsiteY4822" fmla="*/ 4356671 h 4481087"/>
              <a:gd name="connsiteX4823" fmla="*/ 3097260 w 5969001"/>
              <a:gd name="connsiteY4823" fmla="*/ 4376191 h 4481087"/>
              <a:gd name="connsiteX4824" fmla="*/ 2946958 w 5969001"/>
              <a:gd name="connsiteY4824" fmla="*/ 4351726 h 4481087"/>
              <a:gd name="connsiteX4825" fmla="*/ 3015277 w 5969001"/>
              <a:gd name="connsiteY4825" fmla="*/ 4371246 h 4481087"/>
              <a:gd name="connsiteX4826" fmla="*/ 2905706 w 5969001"/>
              <a:gd name="connsiteY4826" fmla="*/ 4373719 h 4481087"/>
              <a:gd name="connsiteX4827" fmla="*/ 2837387 w 5969001"/>
              <a:gd name="connsiteY4827" fmla="*/ 4363959 h 4481087"/>
              <a:gd name="connsiteX4828" fmla="*/ 2727817 w 5969001"/>
              <a:gd name="connsiteY4828" fmla="*/ 4381006 h 4481087"/>
              <a:gd name="connsiteX4829" fmla="*/ 2782472 w 5969001"/>
              <a:gd name="connsiteY4829" fmla="*/ 4376191 h 4481087"/>
              <a:gd name="connsiteX4830" fmla="*/ 2755144 w 5969001"/>
              <a:gd name="connsiteY4830" fmla="*/ 4368774 h 4481087"/>
              <a:gd name="connsiteX4831" fmla="*/ 2686564 w 5969001"/>
              <a:gd name="connsiteY4831" fmla="*/ 4381006 h 4481087"/>
              <a:gd name="connsiteX4832" fmla="*/ 2659367 w 5969001"/>
              <a:gd name="connsiteY4832" fmla="*/ 4371246 h 4481087"/>
              <a:gd name="connsiteX4833" fmla="*/ 2549666 w 5969001"/>
              <a:gd name="connsiteY4833" fmla="*/ 4359144 h 4481087"/>
              <a:gd name="connsiteX4834" fmla="*/ 2495011 w 5969001"/>
              <a:gd name="connsiteY4834" fmla="*/ 4388293 h 4481087"/>
              <a:gd name="connsiteX4835" fmla="*/ 2495011 w 5969001"/>
              <a:gd name="connsiteY4835" fmla="*/ 4366431 h 4481087"/>
              <a:gd name="connsiteX4836" fmla="*/ 2467683 w 5969001"/>
              <a:gd name="connsiteY4836" fmla="*/ 4356671 h 4481087"/>
              <a:gd name="connsiteX4837" fmla="*/ 2262206 w 5969001"/>
              <a:gd name="connsiteY4837" fmla="*/ 4354199 h 4481087"/>
              <a:gd name="connsiteX4838" fmla="*/ 2358113 w 5969001"/>
              <a:gd name="connsiteY4838" fmla="*/ 4356671 h 4481087"/>
              <a:gd name="connsiteX4839" fmla="*/ 2234878 w 5969001"/>
              <a:gd name="connsiteY4839" fmla="*/ 4359144 h 4481087"/>
              <a:gd name="connsiteX4840" fmla="*/ 2358113 w 5969001"/>
              <a:gd name="connsiteY4840" fmla="*/ 4368774 h 4481087"/>
              <a:gd name="connsiteX4841" fmla="*/ 2138841 w 5969001"/>
              <a:gd name="connsiteY4841" fmla="*/ 4373719 h 4481087"/>
              <a:gd name="connsiteX4842" fmla="*/ 1961082 w 5969001"/>
              <a:gd name="connsiteY4842" fmla="*/ 4351726 h 4481087"/>
              <a:gd name="connsiteX4843" fmla="*/ 1933624 w 5969001"/>
              <a:gd name="connsiteY4843" fmla="*/ 4354199 h 4481087"/>
              <a:gd name="connsiteX4844" fmla="*/ 2057119 w 5969001"/>
              <a:gd name="connsiteY4844" fmla="*/ 4378664 h 4481087"/>
              <a:gd name="connsiteX4845" fmla="*/ 2015737 w 5969001"/>
              <a:gd name="connsiteY4845" fmla="*/ 4388293 h 4481087"/>
              <a:gd name="connsiteX4846" fmla="*/ 1906557 w 5969001"/>
              <a:gd name="connsiteY4846" fmla="*/ 4383479 h 4481087"/>
              <a:gd name="connsiteX4847" fmla="*/ 1919570 w 5969001"/>
              <a:gd name="connsiteY4847" fmla="*/ 4376191 h 4481087"/>
              <a:gd name="connsiteX4848" fmla="*/ 1769138 w 5969001"/>
              <a:gd name="connsiteY4848" fmla="*/ 4371246 h 4481087"/>
              <a:gd name="connsiteX4849" fmla="*/ 1796465 w 5969001"/>
              <a:gd name="connsiteY4849" fmla="*/ 4356671 h 4481087"/>
              <a:gd name="connsiteX4850" fmla="*/ 1741680 w 5969001"/>
              <a:gd name="connsiteY4850" fmla="*/ 4349384 h 4481087"/>
              <a:gd name="connsiteX4851" fmla="*/ 1700558 w 5969001"/>
              <a:gd name="connsiteY4851" fmla="*/ 4361486 h 4481087"/>
              <a:gd name="connsiteX4852" fmla="*/ 1604651 w 5969001"/>
              <a:gd name="connsiteY4852" fmla="*/ 4368774 h 4481087"/>
              <a:gd name="connsiteX4853" fmla="*/ 1481677 w 5969001"/>
              <a:gd name="connsiteY4853" fmla="*/ 4363959 h 4481087"/>
              <a:gd name="connsiteX4854" fmla="*/ 1577324 w 5969001"/>
              <a:gd name="connsiteY4854" fmla="*/ 4349384 h 4481087"/>
              <a:gd name="connsiteX4855" fmla="*/ 1604651 w 5969001"/>
              <a:gd name="connsiteY4855" fmla="*/ 4359144 h 4481087"/>
              <a:gd name="connsiteX4856" fmla="*/ 1632109 w 5969001"/>
              <a:gd name="connsiteY4856" fmla="*/ 4356671 h 4481087"/>
              <a:gd name="connsiteX4857" fmla="*/ 1495081 w 5969001"/>
              <a:gd name="connsiteY4857" fmla="*/ 4346912 h 4481087"/>
              <a:gd name="connsiteX4858" fmla="*/ 1536333 w 5969001"/>
              <a:gd name="connsiteY4858" fmla="*/ 4339624 h 4481087"/>
              <a:gd name="connsiteX4859" fmla="*/ 1399434 w 5969001"/>
              <a:gd name="connsiteY4859" fmla="*/ 4356671 h 4481087"/>
              <a:gd name="connsiteX4860" fmla="*/ 1180423 w 5969001"/>
              <a:gd name="connsiteY4860" fmla="*/ 4363959 h 4481087"/>
              <a:gd name="connsiteX4861" fmla="*/ 1167410 w 5969001"/>
              <a:gd name="connsiteY4861" fmla="*/ 4344439 h 4481087"/>
              <a:gd name="connsiteX4862" fmla="*/ 1003054 w 5969001"/>
              <a:gd name="connsiteY4862" fmla="*/ 4327392 h 4481087"/>
              <a:gd name="connsiteX4863" fmla="*/ 647014 w 5969001"/>
              <a:gd name="connsiteY4863" fmla="*/ 4266490 h 4481087"/>
              <a:gd name="connsiteX4864" fmla="*/ 634001 w 5969001"/>
              <a:gd name="connsiteY4864" fmla="*/ 4220294 h 4481087"/>
              <a:gd name="connsiteX4865" fmla="*/ 565552 w 5969001"/>
              <a:gd name="connsiteY4865" fmla="*/ 4181254 h 4481087"/>
              <a:gd name="connsiteX4866" fmla="*/ 469775 w 5969001"/>
              <a:gd name="connsiteY4866" fmla="*/ 4142215 h 4481087"/>
              <a:gd name="connsiteX4867" fmla="*/ 455981 w 5969001"/>
              <a:gd name="connsiteY4867" fmla="*/ 4081313 h 4481087"/>
              <a:gd name="connsiteX4868" fmla="*/ 469775 w 5969001"/>
              <a:gd name="connsiteY4868" fmla="*/ 4015597 h 4481087"/>
              <a:gd name="connsiteX4869" fmla="*/ 442317 w 5969001"/>
              <a:gd name="connsiteY4869" fmla="*/ 3964456 h 4481087"/>
              <a:gd name="connsiteX4870" fmla="*/ 455981 w 5969001"/>
              <a:gd name="connsiteY4870" fmla="*/ 3996077 h 4481087"/>
              <a:gd name="connsiteX4871" fmla="*/ 483439 w 5969001"/>
              <a:gd name="connsiteY4871" fmla="*/ 3983845 h 4481087"/>
              <a:gd name="connsiteX4872" fmla="*/ 511027 w 5969001"/>
              <a:gd name="connsiteY4872" fmla="*/ 3998550 h 4481087"/>
              <a:gd name="connsiteX4873" fmla="*/ 579215 w 5969001"/>
              <a:gd name="connsiteY4873" fmla="*/ 3961984 h 4481087"/>
              <a:gd name="connsiteX4874" fmla="*/ 524430 w 5969001"/>
              <a:gd name="connsiteY4874" fmla="*/ 3949751 h 4481087"/>
              <a:gd name="connsiteX4875" fmla="*/ 579215 w 5969001"/>
              <a:gd name="connsiteY4875" fmla="*/ 3947409 h 4481087"/>
              <a:gd name="connsiteX4876" fmla="*/ 566202 w 5969001"/>
              <a:gd name="connsiteY4876" fmla="*/ 3954696 h 4481087"/>
              <a:gd name="connsiteX4877" fmla="*/ 634651 w 5969001"/>
              <a:gd name="connsiteY4877" fmla="*/ 3944936 h 4481087"/>
              <a:gd name="connsiteX4878" fmla="*/ 647665 w 5969001"/>
              <a:gd name="connsiteY4878" fmla="*/ 3932704 h 4481087"/>
              <a:gd name="connsiteX4879" fmla="*/ 593139 w 5969001"/>
              <a:gd name="connsiteY4879" fmla="*/ 3922944 h 4481087"/>
              <a:gd name="connsiteX4880" fmla="*/ 579215 w 5969001"/>
              <a:gd name="connsiteY4880" fmla="*/ 3937649 h 4481087"/>
              <a:gd name="connsiteX4881" fmla="*/ 524430 w 5969001"/>
              <a:gd name="connsiteY4881" fmla="*/ 3935176 h 4481087"/>
              <a:gd name="connsiteX4882" fmla="*/ 565552 w 5969001"/>
              <a:gd name="connsiteY4882" fmla="*/ 3913314 h 4481087"/>
              <a:gd name="connsiteX4883" fmla="*/ 647665 w 5969001"/>
              <a:gd name="connsiteY4883" fmla="*/ 3915657 h 4481087"/>
              <a:gd name="connsiteX4884" fmla="*/ 675122 w 5969001"/>
              <a:gd name="connsiteY4884" fmla="*/ 3944936 h 4481087"/>
              <a:gd name="connsiteX4885" fmla="*/ 757366 w 5969001"/>
              <a:gd name="connsiteY4885" fmla="*/ 3922944 h 4481087"/>
              <a:gd name="connsiteX4886" fmla="*/ 757366 w 5969001"/>
              <a:gd name="connsiteY4886" fmla="*/ 3932704 h 4481087"/>
              <a:gd name="connsiteX4887" fmla="*/ 743572 w 5969001"/>
              <a:gd name="connsiteY4887" fmla="*/ 3949751 h 4481087"/>
              <a:gd name="connsiteX4888" fmla="*/ 688656 w 5969001"/>
              <a:gd name="connsiteY4888" fmla="*/ 3949751 h 4481087"/>
              <a:gd name="connsiteX4889" fmla="*/ 688656 w 5969001"/>
              <a:gd name="connsiteY4889" fmla="*/ 3976557 h 4481087"/>
              <a:gd name="connsiteX4890" fmla="*/ 743572 w 5969001"/>
              <a:gd name="connsiteY4890" fmla="*/ 3971743 h 4481087"/>
              <a:gd name="connsiteX4891" fmla="*/ 798227 w 5969001"/>
              <a:gd name="connsiteY4891" fmla="*/ 3952224 h 4481087"/>
              <a:gd name="connsiteX4892" fmla="*/ 825554 w 5969001"/>
              <a:gd name="connsiteY4892" fmla="*/ 3974085 h 4481087"/>
              <a:gd name="connsiteX4893" fmla="*/ 716114 w 5969001"/>
              <a:gd name="connsiteY4893" fmla="*/ 4027699 h 4481087"/>
              <a:gd name="connsiteX4894" fmla="*/ 688656 w 5969001"/>
              <a:gd name="connsiteY4894" fmla="*/ 4022884 h 4481087"/>
              <a:gd name="connsiteX4895" fmla="*/ 688656 w 5969001"/>
              <a:gd name="connsiteY4895" fmla="*/ 4032644 h 4481087"/>
              <a:gd name="connsiteX4896" fmla="*/ 757366 w 5969001"/>
              <a:gd name="connsiteY4896" fmla="*/ 4013124 h 4481087"/>
              <a:gd name="connsiteX4897" fmla="*/ 771029 w 5969001"/>
              <a:gd name="connsiteY4897" fmla="*/ 4054506 h 4481087"/>
              <a:gd name="connsiteX4898" fmla="*/ 839348 w 5969001"/>
              <a:gd name="connsiteY4898" fmla="*/ 4032644 h 4481087"/>
              <a:gd name="connsiteX4899" fmla="*/ 798227 w 5969001"/>
              <a:gd name="connsiteY4899" fmla="*/ 4037459 h 4481087"/>
              <a:gd name="connsiteX4900" fmla="*/ 839348 w 5969001"/>
              <a:gd name="connsiteY4900" fmla="*/ 4027699 h 4481087"/>
              <a:gd name="connsiteX4901" fmla="*/ 811891 w 5969001"/>
              <a:gd name="connsiteY4901" fmla="*/ 3993604 h 4481087"/>
              <a:gd name="connsiteX4902" fmla="*/ 866806 w 5969001"/>
              <a:gd name="connsiteY4902" fmla="*/ 4020412 h 4481087"/>
              <a:gd name="connsiteX4903" fmla="*/ 921461 w 5969001"/>
              <a:gd name="connsiteY4903" fmla="*/ 4015597 h 4481087"/>
              <a:gd name="connsiteX4904" fmla="*/ 908448 w 5969001"/>
              <a:gd name="connsiteY4904" fmla="*/ 4003364 h 4481087"/>
              <a:gd name="connsiteX4905" fmla="*/ 895435 w 5969001"/>
              <a:gd name="connsiteY4905" fmla="*/ 4008179 h 4481087"/>
              <a:gd name="connsiteX4906" fmla="*/ 882422 w 5969001"/>
              <a:gd name="connsiteY4906" fmla="*/ 3966797 h 4481087"/>
              <a:gd name="connsiteX4907" fmla="*/ 827376 w 5969001"/>
              <a:gd name="connsiteY4907" fmla="*/ 3961984 h 4481087"/>
              <a:gd name="connsiteX4908" fmla="*/ 882422 w 5969001"/>
              <a:gd name="connsiteY4908" fmla="*/ 3957037 h 4481087"/>
              <a:gd name="connsiteX4909" fmla="*/ 772851 w 5969001"/>
              <a:gd name="connsiteY4909" fmla="*/ 3940121 h 4481087"/>
              <a:gd name="connsiteX4910" fmla="*/ 785864 w 5969001"/>
              <a:gd name="connsiteY4910" fmla="*/ 3913314 h 4481087"/>
              <a:gd name="connsiteX4911" fmla="*/ 731079 w 5969001"/>
              <a:gd name="connsiteY4911" fmla="*/ 3922944 h 4481087"/>
              <a:gd name="connsiteX4912" fmla="*/ 703621 w 5969001"/>
              <a:gd name="connsiteY4912" fmla="*/ 3903554 h 4481087"/>
              <a:gd name="connsiteX4913" fmla="*/ 758667 w 5969001"/>
              <a:gd name="connsiteY4913" fmla="*/ 3903554 h 4481087"/>
              <a:gd name="connsiteX4914" fmla="*/ 744873 w 5969001"/>
              <a:gd name="connsiteY4914" fmla="*/ 3896137 h 4481087"/>
              <a:gd name="connsiteX4915" fmla="*/ 635302 w 5969001"/>
              <a:gd name="connsiteY4915" fmla="*/ 3908369 h 4481087"/>
              <a:gd name="connsiteX4916" fmla="*/ 648315 w 5969001"/>
              <a:gd name="connsiteY4916" fmla="*/ 3888850 h 4481087"/>
              <a:gd name="connsiteX4917" fmla="*/ 538744 w 5969001"/>
              <a:gd name="connsiteY4917" fmla="*/ 3901082 h 4481087"/>
              <a:gd name="connsiteX4918" fmla="*/ 566202 w 5969001"/>
              <a:gd name="connsiteY4918" fmla="*/ 3891322 h 4481087"/>
              <a:gd name="connsiteX4919" fmla="*/ 470425 w 5969001"/>
              <a:gd name="connsiteY4919" fmla="*/ 3825606 h 4481087"/>
              <a:gd name="connsiteX4920" fmla="*/ 484089 w 5969001"/>
              <a:gd name="connsiteY4920" fmla="*/ 3840180 h 4481087"/>
              <a:gd name="connsiteX4921" fmla="*/ 401846 w 5969001"/>
              <a:gd name="connsiteY4921" fmla="*/ 3837708 h 4481087"/>
              <a:gd name="connsiteX4922" fmla="*/ 442968 w 5969001"/>
              <a:gd name="connsiteY4922" fmla="*/ 3840180 h 4481087"/>
              <a:gd name="connsiteX4923" fmla="*/ 415510 w 5969001"/>
              <a:gd name="connsiteY4923" fmla="*/ 3810901 h 4481087"/>
              <a:gd name="connsiteX4924" fmla="*/ 456632 w 5969001"/>
              <a:gd name="connsiteY4924" fmla="*/ 3810901 h 4481087"/>
              <a:gd name="connsiteX4925" fmla="*/ 442968 w 5969001"/>
              <a:gd name="connsiteY4925" fmla="*/ 3774464 h 4481087"/>
              <a:gd name="connsiteX4926" fmla="*/ 401846 w 5969001"/>
              <a:gd name="connsiteY4926" fmla="*/ 3779279 h 4481087"/>
              <a:gd name="connsiteX4927" fmla="*/ 415510 w 5969001"/>
              <a:gd name="connsiteY4927" fmla="*/ 3798799 h 4481087"/>
              <a:gd name="connsiteX4928" fmla="*/ 347191 w 5969001"/>
              <a:gd name="connsiteY4928" fmla="*/ 3776806 h 4481087"/>
              <a:gd name="connsiteX4929" fmla="*/ 442968 w 5969001"/>
              <a:gd name="connsiteY4929" fmla="*/ 3764704 h 4481087"/>
              <a:gd name="connsiteX4930" fmla="*/ 470425 w 5969001"/>
              <a:gd name="connsiteY4930" fmla="*/ 3781751 h 4481087"/>
              <a:gd name="connsiteX4931" fmla="*/ 525081 w 5969001"/>
              <a:gd name="connsiteY4931" fmla="*/ 3774464 h 4481087"/>
              <a:gd name="connsiteX4932" fmla="*/ 470425 w 5969001"/>
              <a:gd name="connsiteY4932" fmla="*/ 3767046 h 4481087"/>
              <a:gd name="connsiteX4933" fmla="*/ 511677 w 5969001"/>
              <a:gd name="connsiteY4933" fmla="*/ 3718377 h 4481087"/>
              <a:gd name="connsiteX4934" fmla="*/ 429434 w 5969001"/>
              <a:gd name="connsiteY4934" fmla="*/ 3723192 h 4481087"/>
              <a:gd name="connsiteX4935" fmla="*/ 456632 w 5969001"/>
              <a:gd name="connsiteY4935" fmla="*/ 3669708 h 4481087"/>
              <a:gd name="connsiteX4936" fmla="*/ 511677 w 5969001"/>
              <a:gd name="connsiteY4936" fmla="*/ 3681810 h 4481087"/>
              <a:gd name="connsiteX4937" fmla="*/ 497753 w 5969001"/>
              <a:gd name="connsiteY4937" fmla="*/ 3701330 h 4481087"/>
              <a:gd name="connsiteX4938" fmla="*/ 525081 w 5969001"/>
              <a:gd name="connsiteY4938" fmla="*/ 3694043 h 4481087"/>
              <a:gd name="connsiteX4939" fmla="*/ 579866 w 5969001"/>
              <a:gd name="connsiteY4939" fmla="*/ 3708617 h 4481087"/>
              <a:gd name="connsiteX4940" fmla="*/ 538744 w 5969001"/>
              <a:gd name="connsiteY4940" fmla="*/ 3732952 h 4481087"/>
              <a:gd name="connsiteX4941" fmla="*/ 593790 w 5969001"/>
              <a:gd name="connsiteY4941" fmla="*/ 3728137 h 4481087"/>
              <a:gd name="connsiteX4942" fmla="*/ 525081 w 5969001"/>
              <a:gd name="connsiteY4942" fmla="*/ 3737897 h 4481087"/>
              <a:gd name="connsiteX4943" fmla="*/ 525081 w 5969001"/>
              <a:gd name="connsiteY4943" fmla="*/ 3742712 h 4481087"/>
              <a:gd name="connsiteX4944" fmla="*/ 552538 w 5969001"/>
              <a:gd name="connsiteY4944" fmla="*/ 3757417 h 4481087"/>
              <a:gd name="connsiteX4945" fmla="*/ 593790 w 5969001"/>
              <a:gd name="connsiteY4945" fmla="*/ 3735424 h 4481087"/>
              <a:gd name="connsiteX4946" fmla="*/ 662109 w 5969001"/>
              <a:gd name="connsiteY4946" fmla="*/ 3752472 h 4481087"/>
              <a:gd name="connsiteX4947" fmla="*/ 702970 w 5969001"/>
              <a:gd name="connsiteY4947" fmla="*/ 3745184 h 4481087"/>
              <a:gd name="connsiteX4948" fmla="*/ 662109 w 5969001"/>
              <a:gd name="connsiteY4948" fmla="*/ 3730610 h 4481087"/>
              <a:gd name="connsiteX4949" fmla="*/ 634651 w 5969001"/>
              <a:gd name="connsiteY4949" fmla="*/ 3737897 h 4481087"/>
              <a:gd name="connsiteX4950" fmla="*/ 634651 w 5969001"/>
              <a:gd name="connsiteY4950" fmla="*/ 3720850 h 4481087"/>
              <a:gd name="connsiteX4951" fmla="*/ 675773 w 5969001"/>
              <a:gd name="connsiteY4951" fmla="*/ 3728137 h 4481087"/>
              <a:gd name="connsiteX4952" fmla="*/ 702970 w 5969001"/>
              <a:gd name="connsiteY4952" fmla="*/ 3725665 h 4481087"/>
              <a:gd name="connsiteX4953" fmla="*/ 593790 w 5969001"/>
              <a:gd name="connsiteY4953" fmla="*/ 3706275 h 4481087"/>
              <a:gd name="connsiteX4954" fmla="*/ 662109 w 5969001"/>
              <a:gd name="connsiteY4954" fmla="*/ 3662421 h 4481087"/>
              <a:gd name="connsiteX4955" fmla="*/ 771680 w 5969001"/>
              <a:gd name="connsiteY4955" fmla="*/ 3652661 h 4481087"/>
              <a:gd name="connsiteX4956" fmla="*/ 839999 w 5969001"/>
              <a:gd name="connsiteY4956" fmla="*/ 3667236 h 4481087"/>
              <a:gd name="connsiteX4957" fmla="*/ 744222 w 5969001"/>
              <a:gd name="connsiteY4957" fmla="*/ 3647716 h 4481087"/>
              <a:gd name="connsiteX4958" fmla="*/ 798877 w 5969001"/>
              <a:gd name="connsiteY4958" fmla="*/ 3635614 h 4481087"/>
              <a:gd name="connsiteX4959" fmla="*/ 620988 w 5969001"/>
              <a:gd name="connsiteY4959" fmla="*/ 3635614 h 4481087"/>
              <a:gd name="connsiteX4960" fmla="*/ 607194 w 5969001"/>
              <a:gd name="connsiteY4960" fmla="*/ 3623381 h 4481087"/>
              <a:gd name="connsiteX4961" fmla="*/ 634651 w 5969001"/>
              <a:gd name="connsiteY4961" fmla="*/ 3620909 h 4481087"/>
              <a:gd name="connsiteX4962" fmla="*/ 771680 w 5969001"/>
              <a:gd name="connsiteY4962" fmla="*/ 3628326 h 4481087"/>
              <a:gd name="connsiteX4963" fmla="*/ 729388 w 5969001"/>
              <a:gd name="connsiteY4963" fmla="*/ 3552719 h 4481087"/>
              <a:gd name="connsiteX4964" fmla="*/ 688267 w 5969001"/>
              <a:gd name="connsiteY4964" fmla="*/ 3550376 h 4481087"/>
              <a:gd name="connsiteX4965" fmla="*/ 743182 w 5969001"/>
              <a:gd name="connsiteY4965" fmla="*/ 3530857 h 4481087"/>
              <a:gd name="connsiteX4966" fmla="*/ 797837 w 5969001"/>
              <a:gd name="connsiteY4966" fmla="*/ 3543089 h 4481087"/>
              <a:gd name="connsiteX4967" fmla="*/ 784824 w 5969001"/>
              <a:gd name="connsiteY4967" fmla="*/ 3521097 h 4481087"/>
              <a:gd name="connsiteX4968" fmla="*/ 853273 w 5969001"/>
              <a:gd name="connsiteY4968" fmla="*/ 3448093 h 4481087"/>
              <a:gd name="connsiteX4969" fmla="*/ 908059 w 5969001"/>
              <a:gd name="connsiteY4969" fmla="*/ 3465140 h 4481087"/>
              <a:gd name="connsiteX4970" fmla="*/ 867067 w 5969001"/>
              <a:gd name="connsiteY4970" fmla="*/ 3477242 h 4481087"/>
              <a:gd name="connsiteX4971" fmla="*/ 894525 w 5969001"/>
              <a:gd name="connsiteY4971" fmla="*/ 3491947 h 4481087"/>
              <a:gd name="connsiteX4972" fmla="*/ 1031293 w 5969001"/>
              <a:gd name="connsiteY4972" fmla="*/ 3494290 h 4481087"/>
              <a:gd name="connsiteX4973" fmla="*/ 1003966 w 5969001"/>
              <a:gd name="connsiteY4973" fmla="*/ 3474770 h 4481087"/>
              <a:gd name="connsiteX4974" fmla="*/ 976508 w 5969001"/>
              <a:gd name="connsiteY4974" fmla="*/ 3460195 h 4481087"/>
              <a:gd name="connsiteX4975" fmla="*/ 990302 w 5969001"/>
              <a:gd name="connsiteY4975" fmla="*/ 3428573 h 4481087"/>
              <a:gd name="connsiteX4976" fmla="*/ 1017630 w 5969001"/>
              <a:gd name="connsiteY4976" fmla="*/ 3396951 h 4481087"/>
              <a:gd name="connsiteX4977" fmla="*/ 921723 w 5969001"/>
              <a:gd name="connsiteY4977" fmla="*/ 3392006 h 4481087"/>
              <a:gd name="connsiteX4978" fmla="*/ 921723 w 5969001"/>
              <a:gd name="connsiteY4978" fmla="*/ 3382246 h 4481087"/>
              <a:gd name="connsiteX4979" fmla="*/ 1031293 w 5969001"/>
              <a:gd name="connsiteY4979" fmla="*/ 3382246 h 4481087"/>
              <a:gd name="connsiteX4980" fmla="*/ 1113536 w 5969001"/>
              <a:gd name="connsiteY4980" fmla="*/ 3392006 h 4481087"/>
              <a:gd name="connsiteX4981" fmla="*/ 1140734 w 5969001"/>
              <a:gd name="connsiteY4981" fmla="*/ 3406581 h 4481087"/>
              <a:gd name="connsiteX4982" fmla="*/ 1086209 w 5969001"/>
              <a:gd name="connsiteY4982" fmla="*/ 3457723 h 4481087"/>
              <a:gd name="connsiteX4983" fmla="*/ 1140734 w 5969001"/>
              <a:gd name="connsiteY4983" fmla="*/ 3460195 h 4481087"/>
              <a:gd name="connsiteX4984" fmla="*/ 1127721 w 5969001"/>
              <a:gd name="connsiteY4984" fmla="*/ 3472428 h 4481087"/>
              <a:gd name="connsiteX4985" fmla="*/ 1072935 w 5969001"/>
              <a:gd name="connsiteY4985" fmla="*/ 3469955 h 4481087"/>
              <a:gd name="connsiteX4986" fmla="*/ 1086859 w 5969001"/>
              <a:gd name="connsiteY4986" fmla="*/ 3484530 h 4481087"/>
              <a:gd name="connsiteX4987" fmla="*/ 1182636 w 5969001"/>
              <a:gd name="connsiteY4987" fmla="*/ 3491947 h 4481087"/>
              <a:gd name="connsiteX4988" fmla="*/ 1264619 w 5969001"/>
              <a:gd name="connsiteY4988" fmla="*/ 3482187 h 4481087"/>
              <a:gd name="connsiteX4989" fmla="*/ 1223628 w 5969001"/>
              <a:gd name="connsiteY4989" fmla="*/ 3477242 h 4481087"/>
              <a:gd name="connsiteX4990" fmla="*/ 1292077 w 5969001"/>
              <a:gd name="connsiteY4990" fmla="*/ 3477242 h 4481087"/>
              <a:gd name="connsiteX4991" fmla="*/ 1292077 w 5969001"/>
              <a:gd name="connsiteY4991" fmla="*/ 3489475 h 4481087"/>
              <a:gd name="connsiteX4992" fmla="*/ 1237291 w 5969001"/>
              <a:gd name="connsiteY4992" fmla="*/ 3487002 h 4481087"/>
              <a:gd name="connsiteX4993" fmla="*/ 1209834 w 5969001"/>
              <a:gd name="connsiteY4993" fmla="*/ 3491947 h 4481087"/>
              <a:gd name="connsiteX4994" fmla="*/ 1278413 w 5969001"/>
              <a:gd name="connsiteY4994" fmla="*/ 3499235 h 4481087"/>
              <a:gd name="connsiteX4995" fmla="*/ 1141385 w 5969001"/>
              <a:gd name="connsiteY4995" fmla="*/ 3504050 h 4481087"/>
              <a:gd name="connsiteX4996" fmla="*/ 1100263 w 5969001"/>
              <a:gd name="connsiteY4996" fmla="*/ 3494290 h 4481087"/>
              <a:gd name="connsiteX4997" fmla="*/ 1045608 w 5969001"/>
              <a:gd name="connsiteY4997" fmla="*/ 3521097 h 4481087"/>
              <a:gd name="connsiteX4998" fmla="*/ 1086859 w 5969001"/>
              <a:gd name="connsiteY4998" fmla="*/ 3504050 h 4481087"/>
              <a:gd name="connsiteX4999" fmla="*/ 853924 w 5969001"/>
              <a:gd name="connsiteY4999" fmla="*/ 3496762 h 4481087"/>
              <a:gd name="connsiteX5000" fmla="*/ 908709 w 5969001"/>
              <a:gd name="connsiteY5000" fmla="*/ 3538144 h 4481087"/>
              <a:gd name="connsiteX5001" fmla="*/ 931027 w 5969001"/>
              <a:gd name="connsiteY5001" fmla="*/ 3542715 h 4481087"/>
              <a:gd name="connsiteX5002" fmla="*/ 970746 w 5969001"/>
              <a:gd name="connsiteY5002" fmla="*/ 3543037 h 4481087"/>
              <a:gd name="connsiteX5003" fmla="*/ 967864 w 5969001"/>
              <a:gd name="connsiteY5003" fmla="*/ 3545844 h 4481087"/>
              <a:gd name="connsiteX5004" fmla="*/ 1018280 w 5969001"/>
              <a:gd name="connsiteY5004" fmla="*/ 3562479 h 4481087"/>
              <a:gd name="connsiteX5005" fmla="*/ 1072935 w 5969001"/>
              <a:gd name="connsiteY5005" fmla="*/ 3540616 h 4481087"/>
              <a:gd name="connsiteX5006" fmla="*/ 1018280 w 5969001"/>
              <a:gd name="connsiteY5006" fmla="*/ 3547904 h 4481087"/>
              <a:gd name="connsiteX5007" fmla="*/ 1018280 w 5969001"/>
              <a:gd name="connsiteY5007" fmla="*/ 3530857 h 4481087"/>
              <a:gd name="connsiteX5008" fmla="*/ 1100263 w 5969001"/>
              <a:gd name="connsiteY5008" fmla="*/ 3526042 h 4481087"/>
              <a:gd name="connsiteX5009" fmla="*/ 1087250 w 5969001"/>
              <a:gd name="connsiteY5009" fmla="*/ 3538144 h 4481087"/>
              <a:gd name="connsiteX5010" fmla="*/ 1141775 w 5969001"/>
              <a:gd name="connsiteY5010" fmla="*/ 3545431 h 4481087"/>
              <a:gd name="connsiteX5011" fmla="*/ 1196560 w 5969001"/>
              <a:gd name="connsiteY5011" fmla="*/ 3538144 h 4481087"/>
              <a:gd name="connsiteX5012" fmla="*/ 1278803 w 5969001"/>
              <a:gd name="connsiteY5012" fmla="*/ 3547904 h 4481087"/>
              <a:gd name="connsiteX5013" fmla="*/ 1251346 w 5969001"/>
              <a:gd name="connsiteY5013" fmla="*/ 3521097 h 4481087"/>
              <a:gd name="connsiteX5014" fmla="*/ 1306261 w 5969001"/>
              <a:gd name="connsiteY5014" fmla="*/ 3526042 h 4481087"/>
              <a:gd name="connsiteX5015" fmla="*/ 1278803 w 5969001"/>
              <a:gd name="connsiteY5015" fmla="*/ 3511337 h 4481087"/>
              <a:gd name="connsiteX5016" fmla="*/ 1360916 w 5969001"/>
              <a:gd name="connsiteY5016" fmla="*/ 3521097 h 4481087"/>
              <a:gd name="connsiteX5017" fmla="*/ 1347903 w 5969001"/>
              <a:gd name="connsiteY5017" fmla="*/ 3552719 h 4481087"/>
              <a:gd name="connsiteX5018" fmla="*/ 1402688 w 5969001"/>
              <a:gd name="connsiteY5018" fmla="*/ 3560006 h 4481087"/>
              <a:gd name="connsiteX5019" fmla="*/ 1471138 w 5969001"/>
              <a:gd name="connsiteY5019" fmla="*/ 3545431 h 4481087"/>
              <a:gd name="connsiteX5020" fmla="*/ 1553381 w 5969001"/>
              <a:gd name="connsiteY5020" fmla="*/ 3545431 h 4481087"/>
              <a:gd name="connsiteX5021" fmla="*/ 1525793 w 5969001"/>
              <a:gd name="connsiteY5021" fmla="*/ 3538144 h 4481087"/>
              <a:gd name="connsiteX5022" fmla="*/ 1635363 w 5969001"/>
              <a:gd name="connsiteY5022" fmla="*/ 3528384 h 4481087"/>
              <a:gd name="connsiteX5023" fmla="*/ 1580578 w 5969001"/>
              <a:gd name="connsiteY5023" fmla="*/ 3521097 h 4481087"/>
              <a:gd name="connsiteX5024" fmla="*/ 1539587 w 5969001"/>
              <a:gd name="connsiteY5024" fmla="*/ 3530857 h 4481087"/>
              <a:gd name="connsiteX5025" fmla="*/ 1443680 w 5969001"/>
              <a:gd name="connsiteY5025" fmla="*/ 3513809 h 4481087"/>
              <a:gd name="connsiteX5026" fmla="*/ 1525793 w 5969001"/>
              <a:gd name="connsiteY5026" fmla="*/ 3521097 h 4481087"/>
              <a:gd name="connsiteX5027" fmla="*/ 1580578 w 5969001"/>
              <a:gd name="connsiteY5027" fmla="*/ 3501577 h 4481087"/>
              <a:gd name="connsiteX5028" fmla="*/ 1553381 w 5969001"/>
              <a:gd name="connsiteY5028" fmla="*/ 3506522 h 4481087"/>
              <a:gd name="connsiteX5029" fmla="*/ 1594242 w 5969001"/>
              <a:gd name="connsiteY5029" fmla="*/ 3499235 h 4481087"/>
              <a:gd name="connsiteX5030" fmla="*/ 1676225 w 5969001"/>
              <a:gd name="connsiteY5030" fmla="*/ 3508864 h 4481087"/>
              <a:gd name="connsiteX5031" fmla="*/ 1663212 w 5969001"/>
              <a:gd name="connsiteY5031" fmla="*/ 3518624 h 4481087"/>
              <a:gd name="connsiteX5032" fmla="*/ 1731531 w 5969001"/>
              <a:gd name="connsiteY5032" fmla="*/ 3521097 h 4481087"/>
              <a:gd name="connsiteX5033" fmla="*/ 1758988 w 5969001"/>
              <a:gd name="connsiteY5033" fmla="*/ 3504050 h 4481087"/>
              <a:gd name="connsiteX5034" fmla="*/ 1827568 w 5969001"/>
              <a:gd name="connsiteY5034" fmla="*/ 3504050 h 4481087"/>
              <a:gd name="connsiteX5035" fmla="*/ 1731531 w 5969001"/>
              <a:gd name="connsiteY5035" fmla="*/ 3496762 h 4481087"/>
              <a:gd name="connsiteX5036" fmla="*/ 1690539 w 5969001"/>
              <a:gd name="connsiteY5036" fmla="*/ 3506522 h 4481087"/>
              <a:gd name="connsiteX5037" fmla="*/ 1649418 w 5969001"/>
              <a:gd name="connsiteY5037" fmla="*/ 3496762 h 4481087"/>
              <a:gd name="connsiteX5038" fmla="*/ 1663212 w 5969001"/>
              <a:gd name="connsiteY5038" fmla="*/ 3484530 h 4481087"/>
              <a:gd name="connsiteX5039" fmla="*/ 1731531 w 5969001"/>
              <a:gd name="connsiteY5039" fmla="*/ 3494290 h 4481087"/>
              <a:gd name="connsiteX5040" fmla="*/ 1813644 w 5969001"/>
              <a:gd name="connsiteY5040" fmla="*/ 3494290 h 4481087"/>
              <a:gd name="connsiteX5041" fmla="*/ 1827568 w 5969001"/>
              <a:gd name="connsiteY5041" fmla="*/ 3489475 h 4481087"/>
              <a:gd name="connsiteX5042" fmla="*/ 1772782 w 5969001"/>
              <a:gd name="connsiteY5042" fmla="*/ 3479715 h 4481087"/>
              <a:gd name="connsiteX5043" fmla="*/ 1608296 w 5969001"/>
              <a:gd name="connsiteY5043" fmla="*/ 3484530 h 4481087"/>
              <a:gd name="connsiteX5044" fmla="*/ 1622090 w 5969001"/>
              <a:gd name="connsiteY5044" fmla="*/ 3465140 h 4481087"/>
              <a:gd name="connsiteX5045" fmla="*/ 1526183 w 5969001"/>
              <a:gd name="connsiteY5045" fmla="*/ 3477242 h 4481087"/>
              <a:gd name="connsiteX5046" fmla="*/ 1498725 w 5969001"/>
              <a:gd name="connsiteY5046" fmla="*/ 3469955 h 4481087"/>
              <a:gd name="connsiteX5047" fmla="*/ 1580969 w 5969001"/>
              <a:gd name="connsiteY5047" fmla="*/ 3452908 h 4481087"/>
              <a:gd name="connsiteX5048" fmla="*/ 1663212 w 5969001"/>
              <a:gd name="connsiteY5048" fmla="*/ 3465140 h 4481087"/>
              <a:gd name="connsiteX5049" fmla="*/ 1681737 w 5969001"/>
              <a:gd name="connsiteY5049" fmla="*/ 3460586 h 4481087"/>
              <a:gd name="connsiteX5050" fmla="*/ 1685229 w 5969001"/>
              <a:gd name="connsiteY5050" fmla="*/ 3459033 h 4481087"/>
              <a:gd name="connsiteX5051" fmla="*/ 1678103 w 5969001"/>
              <a:gd name="connsiteY5051" fmla="*/ 3457404 h 4481087"/>
              <a:gd name="connsiteX5052" fmla="*/ 1679608 w 5969001"/>
              <a:gd name="connsiteY5052" fmla="*/ 3452257 h 4481087"/>
              <a:gd name="connsiteX5053" fmla="*/ 1696993 w 5969001"/>
              <a:gd name="connsiteY5053" fmla="*/ 3453759 h 4481087"/>
              <a:gd name="connsiteX5054" fmla="*/ 1709858 w 5969001"/>
              <a:gd name="connsiteY5054" fmla="*/ 3447719 h 4481087"/>
              <a:gd name="connsiteX5055" fmla="*/ 1731531 w 5969001"/>
              <a:gd name="connsiteY5055" fmla="*/ 3440675 h 4481087"/>
              <a:gd name="connsiteX5056" fmla="*/ 1786316 w 5969001"/>
              <a:gd name="connsiteY5056" fmla="*/ 3467483 h 4481087"/>
              <a:gd name="connsiteX5057" fmla="*/ 1868429 w 5969001"/>
              <a:gd name="connsiteY5057" fmla="*/ 3457723 h 4481087"/>
              <a:gd name="connsiteX5058" fmla="*/ 1882093 w 5969001"/>
              <a:gd name="connsiteY5058" fmla="*/ 3452908 h 4481087"/>
              <a:gd name="connsiteX5059" fmla="*/ 1772782 w 5969001"/>
              <a:gd name="connsiteY5059" fmla="*/ 3448093 h 4481087"/>
              <a:gd name="connsiteX5060" fmla="*/ 1813644 w 5969001"/>
              <a:gd name="connsiteY5060" fmla="*/ 3433388 h 4481087"/>
              <a:gd name="connsiteX5061" fmla="*/ 1868429 w 5969001"/>
              <a:gd name="connsiteY5061" fmla="*/ 3445620 h 4481087"/>
              <a:gd name="connsiteX5062" fmla="*/ 1882093 w 5969001"/>
              <a:gd name="connsiteY5062" fmla="*/ 3433388 h 4481087"/>
              <a:gd name="connsiteX5063" fmla="*/ 1841231 w 5969001"/>
              <a:gd name="connsiteY5063" fmla="*/ 3431046 h 4481087"/>
              <a:gd name="connsiteX5064" fmla="*/ 1859834 w 5969001"/>
              <a:gd name="connsiteY5064" fmla="*/ 3423014 h 4481087"/>
              <a:gd name="connsiteX5065" fmla="*/ 1858731 w 5969001"/>
              <a:gd name="connsiteY5065" fmla="*/ 3414761 h 4481087"/>
              <a:gd name="connsiteX5066" fmla="*/ 1834984 w 5969001"/>
              <a:gd name="connsiteY5066" fmla="*/ 3419855 h 4481087"/>
              <a:gd name="connsiteX5067" fmla="*/ 1821451 w 5969001"/>
              <a:gd name="connsiteY5067" fmla="*/ 3396561 h 4481087"/>
              <a:gd name="connsiteX5068" fmla="*/ 1821780 w 5969001"/>
              <a:gd name="connsiteY5068" fmla="*/ 3394626 h 4481087"/>
              <a:gd name="connsiteX5069" fmla="*/ 1763542 w 5969001"/>
              <a:gd name="connsiteY5069" fmla="*/ 3404499 h 4481087"/>
              <a:gd name="connsiteX5070" fmla="*/ 1797745 w 5969001"/>
              <a:gd name="connsiteY5070" fmla="*/ 3393410 h 4481087"/>
              <a:gd name="connsiteX5071" fmla="*/ 1822066 w 5969001"/>
              <a:gd name="connsiteY5071" fmla="*/ 3392948 h 4481087"/>
              <a:gd name="connsiteX5072" fmla="*/ 1822412 w 5969001"/>
              <a:gd name="connsiteY5072" fmla="*/ 3390913 h 4481087"/>
              <a:gd name="connsiteX5073" fmla="*/ 1853347 w 5969001"/>
              <a:gd name="connsiteY5073" fmla="*/ 3391035 h 4481087"/>
              <a:gd name="connsiteX5074" fmla="*/ 1859002 w 5969001"/>
              <a:gd name="connsiteY5074" fmla="*/ 3387270 h 4481087"/>
              <a:gd name="connsiteX5075" fmla="*/ 1854635 w 5969001"/>
              <a:gd name="connsiteY5075" fmla="*/ 3387191 h 4481087"/>
              <a:gd name="connsiteX5076" fmla="*/ 1909811 w 5969001"/>
              <a:gd name="connsiteY5076" fmla="*/ 3370144 h 4481087"/>
              <a:gd name="connsiteX5077" fmla="*/ 1841231 w 5969001"/>
              <a:gd name="connsiteY5077" fmla="*/ 3377432 h 4481087"/>
              <a:gd name="connsiteX5078" fmla="*/ 1862734 w 5969001"/>
              <a:gd name="connsiteY5078" fmla="*/ 3356771 h 4481087"/>
              <a:gd name="connsiteX5079" fmla="*/ 1857507 w 5969001"/>
              <a:gd name="connsiteY5079" fmla="*/ 3351465 h 4481087"/>
              <a:gd name="connsiteX5080" fmla="*/ 1862183 w 5969001"/>
              <a:gd name="connsiteY5080" fmla="*/ 3351995 h 4481087"/>
              <a:gd name="connsiteX5081" fmla="*/ 1875196 w 5969001"/>
              <a:gd name="connsiteY5081" fmla="*/ 3337421 h 4481087"/>
              <a:gd name="connsiteX5082" fmla="*/ 1808178 w 5969001"/>
              <a:gd name="connsiteY5082" fmla="*/ 3339763 h 4481087"/>
              <a:gd name="connsiteX5083" fmla="*/ 1807658 w 5969001"/>
              <a:gd name="connsiteY5083" fmla="*/ 3339763 h 4481087"/>
              <a:gd name="connsiteX5084" fmla="*/ 1824623 w 5969001"/>
              <a:gd name="connsiteY5084" fmla="*/ 3347734 h 4481087"/>
              <a:gd name="connsiteX5085" fmla="*/ 1835171 w 5969001"/>
              <a:gd name="connsiteY5085" fmla="*/ 3348930 h 4481087"/>
              <a:gd name="connsiteX5086" fmla="*/ 1820805 w 5969001"/>
              <a:gd name="connsiteY5086" fmla="*/ 3349517 h 4481087"/>
              <a:gd name="connsiteX5087" fmla="*/ 1785926 w 5969001"/>
              <a:gd name="connsiteY5087" fmla="*/ 3365199 h 4481087"/>
              <a:gd name="connsiteX5088" fmla="*/ 1755947 w 5969001"/>
              <a:gd name="connsiteY5088" fmla="*/ 3359474 h 4481087"/>
              <a:gd name="connsiteX5089" fmla="*/ 1738221 w 5969001"/>
              <a:gd name="connsiteY5089" fmla="*/ 3359250 h 4481087"/>
              <a:gd name="connsiteX5090" fmla="*/ 1736572 w 5969001"/>
              <a:gd name="connsiteY5090" fmla="*/ 3361426 h 4481087"/>
              <a:gd name="connsiteX5091" fmla="*/ 1725544 w 5969001"/>
              <a:gd name="connsiteY5091" fmla="*/ 3380946 h 4481087"/>
              <a:gd name="connsiteX5092" fmla="*/ 1710221 w 5969001"/>
              <a:gd name="connsiteY5092" fmla="*/ 3360450 h 4481087"/>
              <a:gd name="connsiteX5093" fmla="*/ 1710658 w 5969001"/>
              <a:gd name="connsiteY5093" fmla="*/ 3360146 h 4481087"/>
              <a:gd name="connsiteX5094" fmla="*/ 1703813 w 5969001"/>
              <a:gd name="connsiteY5094" fmla="*/ 3360384 h 4481087"/>
              <a:gd name="connsiteX5095" fmla="*/ 1703813 w 5969001"/>
              <a:gd name="connsiteY5095" fmla="*/ 3345679 h 4481087"/>
              <a:gd name="connsiteX5096" fmla="*/ 1744934 w 5969001"/>
              <a:gd name="connsiteY5096" fmla="*/ 3345679 h 4481087"/>
              <a:gd name="connsiteX5097" fmla="*/ 1690149 w 5969001"/>
              <a:gd name="connsiteY5097" fmla="*/ 3318872 h 4481087"/>
              <a:gd name="connsiteX5098" fmla="*/ 1731140 w 5969001"/>
              <a:gd name="connsiteY5098" fmla="*/ 3309243 h 4481087"/>
              <a:gd name="connsiteX5099" fmla="*/ 1799720 w 5969001"/>
              <a:gd name="connsiteY5099" fmla="*/ 3299483 h 4481087"/>
              <a:gd name="connsiteX5100" fmla="*/ 1868039 w 5969001"/>
              <a:gd name="connsiteY5100" fmla="*/ 3314057 h 4481087"/>
              <a:gd name="connsiteX5101" fmla="*/ 1854245 w 5969001"/>
              <a:gd name="connsiteY5101" fmla="*/ 3316530 h 4481087"/>
              <a:gd name="connsiteX5102" fmla="*/ 1841231 w 5969001"/>
              <a:gd name="connsiteY5102" fmla="*/ 3318872 h 4481087"/>
              <a:gd name="connsiteX5103" fmla="*/ 1800110 w 5969001"/>
              <a:gd name="connsiteY5103" fmla="*/ 3311585 h 4481087"/>
              <a:gd name="connsiteX5104" fmla="*/ 1786316 w 5969001"/>
              <a:gd name="connsiteY5104" fmla="*/ 3326160 h 4481087"/>
              <a:gd name="connsiteX5105" fmla="*/ 1841231 w 5969001"/>
              <a:gd name="connsiteY5105" fmla="*/ 3323817 h 4481087"/>
              <a:gd name="connsiteX5106" fmla="*/ 1874911 w 5969001"/>
              <a:gd name="connsiteY5106" fmla="*/ 3316076 h 4481087"/>
              <a:gd name="connsiteX5107" fmla="*/ 1874898 w 5969001"/>
              <a:gd name="connsiteY5107" fmla="*/ 3316042 h 4481087"/>
              <a:gd name="connsiteX5108" fmla="*/ 1882970 w 5969001"/>
              <a:gd name="connsiteY5108" fmla="*/ 3310798 h 4481087"/>
              <a:gd name="connsiteX5109" fmla="*/ 1889122 w 5969001"/>
              <a:gd name="connsiteY5109" fmla="*/ 3302846 h 4481087"/>
              <a:gd name="connsiteX5110" fmla="*/ 1885503 w 5969001"/>
              <a:gd name="connsiteY5110" fmla="*/ 3298568 h 4481087"/>
              <a:gd name="connsiteX5111" fmla="*/ 1875127 w 5969001"/>
              <a:gd name="connsiteY5111" fmla="*/ 3299479 h 4481087"/>
              <a:gd name="connsiteX5112" fmla="*/ 1873897 w 5969001"/>
              <a:gd name="connsiteY5112" fmla="*/ 3296081 h 4481087"/>
              <a:gd name="connsiteX5113" fmla="*/ 1872593 w 5969001"/>
              <a:gd name="connsiteY5113" fmla="*/ 3295839 h 4481087"/>
              <a:gd name="connsiteX5114" fmla="*/ 1873760 w 5969001"/>
              <a:gd name="connsiteY5114" fmla="*/ 3295704 h 4481087"/>
              <a:gd name="connsiteX5115" fmla="*/ 1873121 w 5969001"/>
              <a:gd name="connsiteY5115" fmla="*/ 3293940 h 4481087"/>
              <a:gd name="connsiteX5116" fmla="*/ 1831870 w 5969001"/>
              <a:gd name="connsiteY5116" fmla="*/ 3291189 h 4481087"/>
              <a:gd name="connsiteX5117" fmla="*/ 1821451 w 5969001"/>
              <a:gd name="connsiteY5117" fmla="*/ 3291675 h 4481087"/>
              <a:gd name="connsiteX5118" fmla="*/ 1818136 w 5969001"/>
              <a:gd name="connsiteY5118" fmla="*/ 3290274 h 4481087"/>
              <a:gd name="connsiteX5119" fmla="*/ 1772782 w 5969001"/>
              <a:gd name="connsiteY5119" fmla="*/ 3287250 h 4481087"/>
              <a:gd name="connsiteX5120" fmla="*/ 1608296 w 5969001"/>
              <a:gd name="connsiteY5120" fmla="*/ 3292195 h 4481087"/>
              <a:gd name="connsiteX5121" fmla="*/ 1526183 w 5969001"/>
              <a:gd name="connsiteY5121" fmla="*/ 3279963 h 4481087"/>
              <a:gd name="connsiteX5122" fmla="*/ 1539977 w 5969001"/>
              <a:gd name="connsiteY5122" fmla="*/ 3270203 h 4481087"/>
              <a:gd name="connsiteX5123" fmla="*/ 1498725 w 5969001"/>
              <a:gd name="connsiteY5123" fmla="*/ 3255628 h 4481087"/>
              <a:gd name="connsiteX5124" fmla="*/ 1580969 w 5969001"/>
              <a:gd name="connsiteY5124" fmla="*/ 3233636 h 4481087"/>
              <a:gd name="connsiteX5125" fmla="*/ 1690539 w 5969001"/>
              <a:gd name="connsiteY5125" fmla="*/ 3228821 h 4481087"/>
              <a:gd name="connsiteX5126" fmla="*/ 1649385 w 5969001"/>
              <a:gd name="connsiteY5126" fmla="*/ 3222168 h 4481087"/>
              <a:gd name="connsiteX5127" fmla="*/ 1642323 w 5969001"/>
              <a:gd name="connsiteY5127" fmla="*/ 3218064 h 4481087"/>
              <a:gd name="connsiteX5128" fmla="*/ 1622205 w 5969001"/>
              <a:gd name="connsiteY5128" fmla="*/ 3218039 h 4481087"/>
              <a:gd name="connsiteX5129" fmla="*/ 1620527 w 5969001"/>
              <a:gd name="connsiteY5129" fmla="*/ 3218171 h 4481087"/>
              <a:gd name="connsiteX5130" fmla="*/ 1616950 w 5969001"/>
              <a:gd name="connsiteY5130" fmla="*/ 3220639 h 4481087"/>
              <a:gd name="connsiteX5131" fmla="*/ 1580969 w 5969001"/>
              <a:gd name="connsiteY5131" fmla="*/ 3224006 h 4481087"/>
              <a:gd name="connsiteX5132" fmla="*/ 1577102 w 5969001"/>
              <a:gd name="connsiteY5132" fmla="*/ 3221577 h 4481087"/>
              <a:gd name="connsiteX5133" fmla="*/ 1574331 w 5969001"/>
              <a:gd name="connsiteY5133" fmla="*/ 3221795 h 4481087"/>
              <a:gd name="connsiteX5134" fmla="*/ 1573250 w 5969001"/>
              <a:gd name="connsiteY5134" fmla="*/ 3219158 h 4481087"/>
              <a:gd name="connsiteX5135" fmla="*/ 1568474 w 5969001"/>
              <a:gd name="connsiteY5135" fmla="*/ 3216158 h 4481087"/>
              <a:gd name="connsiteX5136" fmla="*/ 1567942 w 5969001"/>
              <a:gd name="connsiteY5136" fmla="*/ 3215716 h 4481087"/>
              <a:gd name="connsiteX5137" fmla="*/ 1560537 w 5969001"/>
              <a:gd name="connsiteY5137" fmla="*/ 3214117 h 4481087"/>
              <a:gd name="connsiteX5138" fmla="*/ 1563588 w 5969001"/>
              <a:gd name="connsiteY5138" fmla="*/ 3212099 h 4481087"/>
              <a:gd name="connsiteX5139" fmla="*/ 1560847 w 5969001"/>
              <a:gd name="connsiteY5139" fmla="*/ 3209822 h 4481087"/>
              <a:gd name="connsiteX5140" fmla="*/ 1526183 w 5969001"/>
              <a:gd name="connsiteY5140" fmla="*/ 3197199 h 4481087"/>
              <a:gd name="connsiteX5141" fmla="*/ 1543491 w 5969001"/>
              <a:gd name="connsiteY5141" fmla="*/ 3192651 h 4481087"/>
              <a:gd name="connsiteX5142" fmla="*/ 1547127 w 5969001"/>
              <a:gd name="connsiteY5142" fmla="*/ 3190245 h 4481087"/>
              <a:gd name="connsiteX5143" fmla="*/ 1535743 w 5969001"/>
              <a:gd name="connsiteY5143" fmla="*/ 3181245 h 4481087"/>
              <a:gd name="connsiteX5144" fmla="*/ 1489698 w 5969001"/>
              <a:gd name="connsiteY5144" fmla="*/ 3193117 h 4481087"/>
              <a:gd name="connsiteX5145" fmla="*/ 1471528 w 5969001"/>
              <a:gd name="connsiteY5145" fmla="*/ 3206959 h 4481087"/>
              <a:gd name="connsiteX5146" fmla="*/ 1320836 w 5969001"/>
              <a:gd name="connsiteY5146" fmla="*/ 3211774 h 4481087"/>
              <a:gd name="connsiteX5147" fmla="*/ 1333849 w 5969001"/>
              <a:gd name="connsiteY5147" fmla="*/ 3202014 h 4481087"/>
              <a:gd name="connsiteX5148" fmla="*/ 1292857 w 5969001"/>
              <a:gd name="connsiteY5148" fmla="*/ 3199673 h 4481087"/>
              <a:gd name="connsiteX5149" fmla="*/ 1279844 w 5969001"/>
              <a:gd name="connsiteY5149" fmla="*/ 3214247 h 4481087"/>
              <a:gd name="connsiteX5150" fmla="*/ 1225059 w 5969001"/>
              <a:gd name="connsiteY5150" fmla="*/ 3216589 h 4481087"/>
              <a:gd name="connsiteX5151" fmla="*/ 1237178 w 5969001"/>
              <a:gd name="connsiteY5151" fmla="*/ 3207870 h 4481087"/>
              <a:gd name="connsiteX5152" fmla="*/ 1237869 w 5969001"/>
              <a:gd name="connsiteY5152" fmla="*/ 3199628 h 4481087"/>
              <a:gd name="connsiteX5153" fmla="*/ 1232736 w 5969001"/>
              <a:gd name="connsiteY5153" fmla="*/ 3206309 h 4481087"/>
              <a:gd name="connsiteX5154" fmla="*/ 1177820 w 5969001"/>
              <a:gd name="connsiteY5154" fmla="*/ 3202535 h 4481087"/>
              <a:gd name="connsiteX5155" fmla="*/ 1178350 w 5969001"/>
              <a:gd name="connsiteY5155" fmla="*/ 3201721 h 4481087"/>
              <a:gd name="connsiteX5156" fmla="*/ 1171689 w 5969001"/>
              <a:gd name="connsiteY5156" fmla="*/ 3202226 h 4481087"/>
              <a:gd name="connsiteX5157" fmla="*/ 1087640 w 5969001"/>
              <a:gd name="connsiteY5157" fmla="*/ 3197199 h 4481087"/>
              <a:gd name="connsiteX5158" fmla="*/ 1114968 w 5969001"/>
              <a:gd name="connsiteY5158" fmla="*/ 3192254 h 4481087"/>
              <a:gd name="connsiteX5159" fmla="*/ 1019061 w 5969001"/>
              <a:gd name="connsiteY5159" fmla="*/ 3180152 h 4481087"/>
              <a:gd name="connsiteX5160" fmla="*/ 977939 w 5969001"/>
              <a:gd name="connsiteY5160" fmla="*/ 3187439 h 4481087"/>
              <a:gd name="connsiteX5161" fmla="*/ 895956 w 5969001"/>
              <a:gd name="connsiteY5161" fmla="*/ 3170392 h 4481087"/>
              <a:gd name="connsiteX5162" fmla="*/ 977939 w 5969001"/>
              <a:gd name="connsiteY5162" fmla="*/ 3177680 h 4481087"/>
              <a:gd name="connsiteX5163" fmla="*/ 1000452 w 5969001"/>
              <a:gd name="connsiteY5163" fmla="*/ 3162780 h 4481087"/>
              <a:gd name="connsiteX5164" fmla="*/ 1021684 w 5969001"/>
              <a:gd name="connsiteY5164" fmla="*/ 3157939 h 4481087"/>
              <a:gd name="connsiteX5165" fmla="*/ 994140 w 5969001"/>
              <a:gd name="connsiteY5165" fmla="*/ 3154843 h 4481087"/>
              <a:gd name="connsiteX5166" fmla="*/ 959980 w 5969001"/>
              <a:gd name="connsiteY5166" fmla="*/ 3151004 h 4481087"/>
              <a:gd name="connsiteX5167" fmla="*/ 1003113 w 5969001"/>
              <a:gd name="connsiteY5167" fmla="*/ 3145185 h 4481087"/>
              <a:gd name="connsiteX5168" fmla="*/ 1004417 w 5969001"/>
              <a:gd name="connsiteY5168" fmla="*/ 3145082 h 4481087"/>
              <a:gd name="connsiteX5169" fmla="*/ 997428 w 5969001"/>
              <a:gd name="connsiteY5169" fmla="*/ 3140535 h 4481087"/>
              <a:gd name="connsiteX5170" fmla="*/ 998386 w 5969001"/>
              <a:gd name="connsiteY5170" fmla="*/ 3137576 h 4481087"/>
              <a:gd name="connsiteX5171" fmla="*/ 987438 w 5969001"/>
              <a:gd name="connsiteY5171" fmla="*/ 3135519 h 4481087"/>
              <a:gd name="connsiteX5172" fmla="*/ 1012179 w 5969001"/>
              <a:gd name="connsiteY5172" fmla="*/ 3125141 h 4481087"/>
              <a:gd name="connsiteX5173" fmla="*/ 1018285 w 5969001"/>
              <a:gd name="connsiteY5173" fmla="*/ 3124425 h 4481087"/>
              <a:gd name="connsiteX5174" fmla="*/ 1018931 w 5969001"/>
              <a:gd name="connsiteY5174" fmla="*/ 3124065 h 4481087"/>
              <a:gd name="connsiteX5175" fmla="*/ 1021090 w 5969001"/>
              <a:gd name="connsiteY5175" fmla="*/ 3124097 h 4481087"/>
              <a:gd name="connsiteX5176" fmla="*/ 1055757 w 5969001"/>
              <a:gd name="connsiteY5176" fmla="*/ 3120033 h 4481087"/>
              <a:gd name="connsiteX5177" fmla="*/ 973514 w 5969001"/>
              <a:gd name="connsiteY5177" fmla="*/ 3108451 h 4481087"/>
              <a:gd name="connsiteX5178" fmla="*/ 1028299 w 5969001"/>
              <a:gd name="connsiteY5178" fmla="*/ 3092966 h 4481087"/>
              <a:gd name="connsiteX5179" fmla="*/ 1000842 w 5969001"/>
              <a:gd name="connsiteY5179" fmla="*/ 3065768 h 4481087"/>
              <a:gd name="connsiteX5180" fmla="*/ 1033862 w 5969001"/>
              <a:gd name="connsiteY5180" fmla="*/ 3055797 h 4481087"/>
              <a:gd name="connsiteX5181" fmla="*/ 1047857 w 5969001"/>
              <a:gd name="connsiteY5181" fmla="*/ 3047365 h 4481087"/>
              <a:gd name="connsiteX5182" fmla="*/ 1043786 w 5969001"/>
              <a:gd name="connsiteY5182" fmla="*/ 3047028 h 4481087"/>
              <a:gd name="connsiteX5183" fmla="*/ 1049596 w 5969001"/>
              <a:gd name="connsiteY5183" fmla="*/ 3046317 h 4481087"/>
              <a:gd name="connsiteX5184" fmla="*/ 1055757 w 5969001"/>
              <a:gd name="connsiteY5184" fmla="*/ 3042605 h 4481087"/>
              <a:gd name="connsiteX5185" fmla="*/ 1014636 w 5969001"/>
              <a:gd name="connsiteY5185" fmla="*/ 3027119 h 4481087"/>
              <a:gd name="connsiteX5186" fmla="*/ 918859 w 5969001"/>
              <a:gd name="connsiteY5186" fmla="*/ 3077480 h 4481087"/>
              <a:gd name="connsiteX5187" fmla="*/ 891271 w 5969001"/>
              <a:gd name="connsiteY5187" fmla="*/ 3058090 h 4481087"/>
              <a:gd name="connsiteX5188" fmla="*/ 850410 w 5969001"/>
              <a:gd name="connsiteY5188" fmla="*/ 3077480 h 4481087"/>
              <a:gd name="connsiteX5189" fmla="*/ 795755 w 5969001"/>
              <a:gd name="connsiteY5189" fmla="*/ 3038440 h 4481087"/>
              <a:gd name="connsiteX5190" fmla="*/ 850410 w 5969001"/>
              <a:gd name="connsiteY5190" fmla="*/ 2999401 h 4481087"/>
              <a:gd name="connsiteX5191" fmla="*/ 850410 w 5969001"/>
              <a:gd name="connsiteY5191" fmla="*/ 3049762 h 4481087"/>
              <a:gd name="connsiteX5192" fmla="*/ 889513 w 5969001"/>
              <a:gd name="connsiteY5192" fmla="*/ 3049762 h 4481087"/>
              <a:gd name="connsiteX5193" fmla="*/ 889497 w 5969001"/>
              <a:gd name="connsiteY5193" fmla="*/ 3049756 h 4481087"/>
              <a:gd name="connsiteX5194" fmla="*/ 865896 w 5969001"/>
              <a:gd name="connsiteY5194" fmla="*/ 3049110 h 4481087"/>
              <a:gd name="connsiteX5195" fmla="*/ 881170 w 5969001"/>
              <a:gd name="connsiteY5195" fmla="*/ 3043270 h 4481087"/>
              <a:gd name="connsiteX5196" fmla="*/ 892382 w 5969001"/>
              <a:gd name="connsiteY5196" fmla="*/ 3041863 h 4481087"/>
              <a:gd name="connsiteX5197" fmla="*/ 886277 w 5969001"/>
              <a:gd name="connsiteY5197" fmla="*/ 3040653 h 4481087"/>
              <a:gd name="connsiteX5198" fmla="*/ 878296 w 5969001"/>
              <a:gd name="connsiteY5198" fmla="*/ 3036297 h 4481087"/>
              <a:gd name="connsiteX5199" fmla="*/ 886494 w 5969001"/>
              <a:gd name="connsiteY5199" fmla="*/ 3035020 h 4481087"/>
              <a:gd name="connsiteX5200" fmla="*/ 884556 w 5969001"/>
              <a:gd name="connsiteY5200" fmla="*/ 3033478 h 4481087"/>
              <a:gd name="connsiteX5201" fmla="*/ 865896 w 5969001"/>
              <a:gd name="connsiteY5201" fmla="*/ 3032062 h 4481087"/>
              <a:gd name="connsiteX5202" fmla="*/ 857698 w 5969001"/>
              <a:gd name="connsiteY5202" fmla="*/ 3033022 h 4481087"/>
              <a:gd name="connsiteX5203" fmla="*/ 864531 w 5969001"/>
              <a:gd name="connsiteY5203" fmla="*/ 3030161 h 4481087"/>
              <a:gd name="connsiteX5204" fmla="*/ 848596 w 5969001"/>
              <a:gd name="connsiteY5204" fmla="*/ 3029024 h 4481087"/>
              <a:gd name="connsiteX5205" fmla="*/ 850410 w 5969001"/>
              <a:gd name="connsiteY5205" fmla="*/ 3022695 h 4481087"/>
              <a:gd name="connsiteX5206" fmla="*/ 905195 w 5969001"/>
              <a:gd name="connsiteY5206" fmla="*/ 3014887 h 4481087"/>
              <a:gd name="connsiteX5207" fmla="*/ 924208 w 5969001"/>
              <a:gd name="connsiteY5207" fmla="*/ 3028996 h 4481087"/>
              <a:gd name="connsiteX5208" fmla="*/ 924252 w 5969001"/>
              <a:gd name="connsiteY5208" fmla="*/ 3029024 h 4481087"/>
              <a:gd name="connsiteX5209" fmla="*/ 924419 w 5969001"/>
              <a:gd name="connsiteY5209" fmla="*/ 3029004 h 4481087"/>
              <a:gd name="connsiteX5210" fmla="*/ 948009 w 5969001"/>
              <a:gd name="connsiteY5210" fmla="*/ 3027117 h 4481087"/>
              <a:gd name="connsiteX5211" fmla="*/ 945882 w 5969001"/>
              <a:gd name="connsiteY5211" fmla="*/ 3029525 h 4481087"/>
              <a:gd name="connsiteX5212" fmla="*/ 987438 w 5969001"/>
              <a:gd name="connsiteY5212" fmla="*/ 3014887 h 4481087"/>
              <a:gd name="connsiteX5213" fmla="*/ 1069421 w 5969001"/>
              <a:gd name="connsiteY5213" fmla="*/ 3022695 h 4481087"/>
              <a:gd name="connsiteX5214" fmla="*/ 1042784 w 5969001"/>
              <a:gd name="connsiteY5214" fmla="*/ 3017833 h 4481087"/>
              <a:gd name="connsiteX5215" fmla="*/ 1020925 w 5969001"/>
              <a:gd name="connsiteY5215" fmla="*/ 3017177 h 4481087"/>
              <a:gd name="connsiteX5216" fmla="*/ 989651 w 5969001"/>
              <a:gd name="connsiteY5216" fmla="*/ 3008118 h 4481087"/>
              <a:gd name="connsiteX5217" fmla="*/ 948530 w 5969001"/>
              <a:gd name="connsiteY5217" fmla="*/ 3020220 h 4481087"/>
              <a:gd name="connsiteX5218" fmla="*/ 923138 w 5969001"/>
              <a:gd name="connsiteY5218" fmla="*/ 3011062 h 4481087"/>
              <a:gd name="connsiteX5219" fmla="*/ 922772 w 5969001"/>
              <a:gd name="connsiteY5219" fmla="*/ 3007712 h 4481087"/>
              <a:gd name="connsiteX5220" fmla="*/ 917818 w 5969001"/>
              <a:gd name="connsiteY5220" fmla="*/ 3012803 h 4481087"/>
              <a:gd name="connsiteX5221" fmla="*/ 917818 w 5969001"/>
              <a:gd name="connsiteY5221" fmla="*/ 3012283 h 4481087"/>
              <a:gd name="connsiteX5222" fmla="*/ 849369 w 5969001"/>
              <a:gd name="connsiteY5222" fmla="*/ 3012283 h 4481087"/>
              <a:gd name="connsiteX5223" fmla="*/ 883251 w 5969001"/>
              <a:gd name="connsiteY5223" fmla="*/ 2999855 h 4481087"/>
              <a:gd name="connsiteX5224" fmla="*/ 886672 w 5969001"/>
              <a:gd name="connsiteY5224" fmla="*/ 2995235 h 4481087"/>
              <a:gd name="connsiteX5225" fmla="*/ 885107 w 5969001"/>
              <a:gd name="connsiteY5225" fmla="*/ 2995223 h 4481087"/>
              <a:gd name="connsiteX5226" fmla="*/ 824645 w 5969001"/>
              <a:gd name="connsiteY5226" fmla="*/ 2997968 h 4481087"/>
              <a:gd name="connsiteX5227" fmla="*/ 906888 w 5969001"/>
              <a:gd name="connsiteY5227" fmla="*/ 2961401 h 4481087"/>
              <a:gd name="connsiteX5228" fmla="*/ 893874 w 5969001"/>
              <a:gd name="connsiteY5228" fmla="*/ 2963873 h 4481087"/>
              <a:gd name="connsiteX5229" fmla="*/ 893874 w 5969001"/>
              <a:gd name="connsiteY5229" fmla="*/ 2978448 h 4481087"/>
              <a:gd name="connsiteX5230" fmla="*/ 898043 w 5969001"/>
              <a:gd name="connsiteY5230" fmla="*/ 2977247 h 4481087"/>
              <a:gd name="connsiteX5231" fmla="*/ 915681 w 5969001"/>
              <a:gd name="connsiteY5231" fmla="*/ 2966920 h 4481087"/>
              <a:gd name="connsiteX5232" fmla="*/ 923203 w 5969001"/>
              <a:gd name="connsiteY5232" fmla="*/ 2952629 h 4481087"/>
              <a:gd name="connsiteX5233" fmla="*/ 893354 w 5969001"/>
              <a:gd name="connsiteY5233" fmla="*/ 2954114 h 4481087"/>
              <a:gd name="connsiteX5234" fmla="*/ 893354 w 5969001"/>
              <a:gd name="connsiteY5234" fmla="*/ 2937066 h 4481087"/>
              <a:gd name="connsiteX5235" fmla="*/ 915094 w 5969001"/>
              <a:gd name="connsiteY5235" fmla="*/ 2940883 h 4481087"/>
              <a:gd name="connsiteX5236" fmla="*/ 926595 w 5969001"/>
              <a:gd name="connsiteY5236" fmla="*/ 2946184 h 4481087"/>
              <a:gd name="connsiteX5237" fmla="*/ 928928 w 5969001"/>
              <a:gd name="connsiteY5237" fmla="*/ 2941752 h 4481087"/>
              <a:gd name="connsiteX5238" fmla="*/ 929752 w 5969001"/>
              <a:gd name="connsiteY5238" fmla="*/ 2915120 h 4481087"/>
              <a:gd name="connsiteX5239" fmla="*/ 929726 w 5969001"/>
              <a:gd name="connsiteY5239" fmla="*/ 2915123 h 4481087"/>
              <a:gd name="connsiteX5240" fmla="*/ 879300 w 5969001"/>
              <a:gd name="connsiteY5240" fmla="*/ 2919499 h 4481087"/>
              <a:gd name="connsiteX5241" fmla="*/ 851712 w 5969001"/>
              <a:gd name="connsiteY5241" fmla="*/ 2914684 h 4481087"/>
              <a:gd name="connsiteX5242" fmla="*/ 879300 w 5969001"/>
              <a:gd name="connsiteY5242" fmla="*/ 2904924 h 4481087"/>
              <a:gd name="connsiteX5243" fmla="*/ 824254 w 5969001"/>
              <a:gd name="connsiteY5243" fmla="*/ 2912211 h 4481087"/>
              <a:gd name="connsiteX5244" fmla="*/ 728477 w 5969001"/>
              <a:gd name="connsiteY5244" fmla="*/ 2904924 h 4481087"/>
              <a:gd name="connsiteX5245" fmla="*/ 619037 w 5969001"/>
              <a:gd name="connsiteY5245" fmla="*/ 2858597 h 4481087"/>
              <a:gd name="connsiteX5246" fmla="*/ 714814 w 5969001"/>
              <a:gd name="connsiteY5246" fmla="*/ 2863412 h 4481087"/>
              <a:gd name="connsiteX5247" fmla="*/ 714814 w 5969001"/>
              <a:gd name="connsiteY5247" fmla="*/ 2875644 h 4481087"/>
              <a:gd name="connsiteX5248" fmla="*/ 632700 w 5969001"/>
              <a:gd name="connsiteY5248" fmla="*/ 2875644 h 4481087"/>
              <a:gd name="connsiteX5249" fmla="*/ 742271 w 5969001"/>
              <a:gd name="connsiteY5249" fmla="*/ 2885404 h 4481087"/>
              <a:gd name="connsiteX5250" fmla="*/ 810590 w 5969001"/>
              <a:gd name="connsiteY5250" fmla="*/ 2882932 h 4481087"/>
              <a:gd name="connsiteX5251" fmla="*/ 838048 w 5969001"/>
              <a:gd name="connsiteY5251" fmla="*/ 2870829 h 4481087"/>
              <a:gd name="connsiteX5252" fmla="*/ 796926 w 5969001"/>
              <a:gd name="connsiteY5252" fmla="*/ 2865884 h 4481087"/>
              <a:gd name="connsiteX5253" fmla="*/ 865506 w 5969001"/>
              <a:gd name="connsiteY5253" fmla="*/ 2861069 h 4481087"/>
              <a:gd name="connsiteX5254" fmla="*/ 865506 w 5969001"/>
              <a:gd name="connsiteY5254" fmla="*/ 2880459 h 4481087"/>
              <a:gd name="connsiteX5255" fmla="*/ 920161 w 5969001"/>
              <a:gd name="connsiteY5255" fmla="*/ 2875644 h 4481087"/>
              <a:gd name="connsiteX5256" fmla="*/ 879300 w 5969001"/>
              <a:gd name="connsiteY5256" fmla="*/ 2870829 h 4481087"/>
              <a:gd name="connsiteX5257" fmla="*/ 954494 w 5969001"/>
              <a:gd name="connsiteY5257" fmla="*/ 2874376 h 4481087"/>
              <a:gd name="connsiteX5258" fmla="*/ 935367 w 5969001"/>
              <a:gd name="connsiteY5258" fmla="*/ 2870054 h 4481087"/>
              <a:gd name="connsiteX5259" fmla="*/ 918989 w 5969001"/>
              <a:gd name="connsiteY5259" fmla="*/ 2855866 h 4481087"/>
              <a:gd name="connsiteX5260" fmla="*/ 907205 w 5969001"/>
              <a:gd name="connsiteY5260" fmla="*/ 2857582 h 4481087"/>
              <a:gd name="connsiteX5261" fmla="*/ 907408 w 5969001"/>
              <a:gd name="connsiteY5261" fmla="*/ 2861460 h 4481087"/>
              <a:gd name="connsiteX5262" fmla="*/ 864074 w 5969001"/>
              <a:gd name="connsiteY5262" fmla="*/ 2852621 h 4481087"/>
              <a:gd name="connsiteX5263" fmla="*/ 858110 w 5969001"/>
              <a:gd name="connsiteY5263" fmla="*/ 2850853 h 4481087"/>
              <a:gd name="connsiteX5264" fmla="*/ 849037 w 5969001"/>
              <a:gd name="connsiteY5264" fmla="*/ 2849715 h 4481087"/>
              <a:gd name="connsiteX5265" fmla="*/ 837090 w 5969001"/>
              <a:gd name="connsiteY5265" fmla="*/ 2851338 h 4481087"/>
              <a:gd name="connsiteX5266" fmla="*/ 797837 w 5969001"/>
              <a:gd name="connsiteY5266" fmla="*/ 2858987 h 4481087"/>
              <a:gd name="connsiteX5267" fmla="*/ 797837 w 5969001"/>
              <a:gd name="connsiteY5267" fmla="*/ 2841940 h 4481087"/>
              <a:gd name="connsiteX5268" fmla="*/ 729388 w 5969001"/>
              <a:gd name="connsiteY5268" fmla="*/ 2844413 h 4481087"/>
              <a:gd name="connsiteX5269" fmla="*/ 701930 w 5969001"/>
              <a:gd name="connsiteY5269" fmla="*/ 2839468 h 4481087"/>
              <a:gd name="connsiteX5270" fmla="*/ 674733 w 5969001"/>
              <a:gd name="connsiteY5270" fmla="*/ 2820078 h 4481087"/>
              <a:gd name="connsiteX5271" fmla="*/ 756976 w 5969001"/>
              <a:gd name="connsiteY5271" fmla="*/ 2754231 h 4481087"/>
              <a:gd name="connsiteX5272" fmla="*/ 770640 w 5969001"/>
              <a:gd name="connsiteY5272" fmla="*/ 2763991 h 4481087"/>
              <a:gd name="connsiteX5273" fmla="*/ 852623 w 5969001"/>
              <a:gd name="connsiteY5273" fmla="*/ 2754231 h 4481087"/>
              <a:gd name="connsiteX5274" fmla="*/ 852708 w 5969001"/>
              <a:gd name="connsiteY5274" fmla="*/ 2754249 h 4481087"/>
              <a:gd name="connsiteX5275" fmla="*/ 862643 w 5969001"/>
              <a:gd name="connsiteY5275" fmla="*/ 2749657 h 4481087"/>
              <a:gd name="connsiteX5276" fmla="*/ 880728 w 5969001"/>
              <a:gd name="connsiteY5276" fmla="*/ 2754415 h 4481087"/>
              <a:gd name="connsiteX5277" fmla="*/ 882642 w 5969001"/>
              <a:gd name="connsiteY5277" fmla="*/ 2758373 h 4481087"/>
              <a:gd name="connsiteX5278" fmla="*/ 881982 w 5969001"/>
              <a:gd name="connsiteY5278" fmla="*/ 2759262 h 4481087"/>
              <a:gd name="connsiteX5279" fmla="*/ 887091 w 5969001"/>
              <a:gd name="connsiteY5279" fmla="*/ 2759713 h 4481087"/>
              <a:gd name="connsiteX5280" fmla="*/ 934736 w 5969001"/>
              <a:gd name="connsiteY5280" fmla="*/ 2756704 h 4481087"/>
              <a:gd name="connsiteX5281" fmla="*/ 1058100 w 5969001"/>
              <a:gd name="connsiteY5281" fmla="*/ 2768936 h 4481087"/>
              <a:gd name="connsiteX5282" fmla="*/ 1030642 w 5969001"/>
              <a:gd name="connsiteY5282" fmla="*/ 2781039 h 4481087"/>
              <a:gd name="connsiteX5283" fmla="*/ 1055878 w 5969001"/>
              <a:gd name="connsiteY5283" fmla="*/ 2787645 h 4481087"/>
              <a:gd name="connsiteX5284" fmla="*/ 1050898 w 5969001"/>
              <a:gd name="connsiteY5284" fmla="*/ 2788930 h 4481087"/>
              <a:gd name="connsiteX5285" fmla="*/ 1075468 w 5969001"/>
              <a:gd name="connsiteY5285" fmla="*/ 2786058 h 4481087"/>
              <a:gd name="connsiteX5286" fmla="*/ 1094739 w 5969001"/>
              <a:gd name="connsiteY5286" fmla="*/ 2778190 h 4481087"/>
              <a:gd name="connsiteX5287" fmla="*/ 1098482 w 5969001"/>
              <a:gd name="connsiteY5287" fmla="*/ 2771309 h 4481087"/>
              <a:gd name="connsiteX5288" fmla="*/ 1112235 w 5969001"/>
              <a:gd name="connsiteY5288" fmla="*/ 2763991 h 4481087"/>
              <a:gd name="connsiteX5289" fmla="*/ 1115763 w 5969001"/>
              <a:gd name="connsiteY5289" fmla="*/ 2764374 h 4481087"/>
              <a:gd name="connsiteX5290" fmla="*/ 1123816 w 5969001"/>
              <a:gd name="connsiteY5290" fmla="*/ 2759048 h 4481087"/>
              <a:gd name="connsiteX5291" fmla="*/ 1164951 w 5969001"/>
              <a:gd name="connsiteY5291" fmla="*/ 2761993 h 4481087"/>
              <a:gd name="connsiteX5292" fmla="*/ 1176646 w 5969001"/>
              <a:gd name="connsiteY5292" fmla="*/ 2761641 h 4481087"/>
              <a:gd name="connsiteX5293" fmla="*/ 1168018 w 5969001"/>
              <a:gd name="connsiteY5293" fmla="*/ 2754965 h 4481087"/>
              <a:gd name="connsiteX5294" fmla="*/ 1178652 w 5969001"/>
              <a:gd name="connsiteY5294" fmla="*/ 2739089 h 4481087"/>
              <a:gd name="connsiteX5295" fmla="*/ 1172581 w 5969001"/>
              <a:gd name="connsiteY5295" fmla="*/ 2735849 h 4481087"/>
              <a:gd name="connsiteX5296" fmla="*/ 1163377 w 5969001"/>
              <a:gd name="connsiteY5296" fmla="*/ 2737070 h 4481087"/>
              <a:gd name="connsiteX5297" fmla="*/ 1153357 w 5969001"/>
              <a:gd name="connsiteY5297" fmla="*/ 2742520 h 4481087"/>
              <a:gd name="connsiteX5298" fmla="*/ 1151474 w 5969001"/>
              <a:gd name="connsiteY5298" fmla="*/ 2742386 h 4481087"/>
              <a:gd name="connsiteX5299" fmla="*/ 1152168 w 5969001"/>
              <a:gd name="connsiteY5299" fmla="*/ 2745611 h 4481087"/>
              <a:gd name="connsiteX5300" fmla="*/ 1124467 w 5969001"/>
              <a:gd name="connsiteY5300" fmla="*/ 2755143 h 4481087"/>
              <a:gd name="connsiteX5301" fmla="*/ 1129439 w 5969001"/>
              <a:gd name="connsiteY5301" fmla="*/ 2740822 h 4481087"/>
              <a:gd name="connsiteX5302" fmla="*/ 1110039 w 5969001"/>
              <a:gd name="connsiteY5302" fmla="*/ 2739445 h 4481087"/>
              <a:gd name="connsiteX5303" fmla="*/ 1098441 w 5969001"/>
              <a:gd name="connsiteY5303" fmla="*/ 2730417 h 4481087"/>
              <a:gd name="connsiteX5304" fmla="*/ 1142522 w 5969001"/>
              <a:gd name="connsiteY5304" fmla="*/ 2731740 h 4481087"/>
              <a:gd name="connsiteX5305" fmla="*/ 1150021 w 5969001"/>
              <a:gd name="connsiteY5305" fmla="*/ 2727425 h 4481087"/>
              <a:gd name="connsiteX5306" fmla="*/ 1159723 w 5969001"/>
              <a:gd name="connsiteY5306" fmla="*/ 2723121 h 4481087"/>
              <a:gd name="connsiteX5307" fmla="*/ 1152399 w 5969001"/>
              <a:gd name="connsiteY5307" fmla="*/ 2721343 h 4481087"/>
              <a:gd name="connsiteX5308" fmla="*/ 1156333 w 5969001"/>
              <a:gd name="connsiteY5308" fmla="*/ 2716444 h 4481087"/>
              <a:gd name="connsiteX5309" fmla="*/ 1175294 w 5969001"/>
              <a:gd name="connsiteY5309" fmla="*/ 2712978 h 4481087"/>
              <a:gd name="connsiteX5310" fmla="*/ 1178992 w 5969001"/>
              <a:gd name="connsiteY5310" fmla="*/ 2708686 h 4481087"/>
              <a:gd name="connsiteX5311" fmla="*/ 1124467 w 5969001"/>
              <a:gd name="connsiteY5311" fmla="*/ 2685392 h 4481087"/>
              <a:gd name="connsiteX5312" fmla="*/ 1096879 w 5969001"/>
              <a:gd name="connsiteY5312" fmla="*/ 2689427 h 4481087"/>
              <a:gd name="connsiteX5313" fmla="*/ 1124467 w 5969001"/>
              <a:gd name="connsiteY5313" fmla="*/ 2697104 h 4481087"/>
              <a:gd name="connsiteX5314" fmla="*/ 1110672 w 5969001"/>
              <a:gd name="connsiteY5314" fmla="*/ 2704912 h 4481087"/>
              <a:gd name="connsiteX5315" fmla="*/ 1096879 w 5969001"/>
              <a:gd name="connsiteY5315" fmla="*/ 2708686 h 4481087"/>
              <a:gd name="connsiteX5316" fmla="*/ 1108115 w 5969001"/>
              <a:gd name="connsiteY5316" fmla="*/ 2629887 h 4481087"/>
              <a:gd name="connsiteX5317" fmla="*/ 1107702 w 5969001"/>
              <a:gd name="connsiteY5317" fmla="*/ 2622146 h 4481087"/>
              <a:gd name="connsiteX5318" fmla="*/ 1085037 w 5969001"/>
              <a:gd name="connsiteY5318" fmla="*/ 2620847 h 4481087"/>
              <a:gd name="connsiteX5319" fmla="*/ 1105468 w 5969001"/>
              <a:gd name="connsiteY5319" fmla="*/ 2615771 h 4481087"/>
              <a:gd name="connsiteX5320" fmla="*/ 1107087 w 5969001"/>
              <a:gd name="connsiteY5320" fmla="*/ 2615514 h 4481087"/>
              <a:gd name="connsiteX5321" fmla="*/ 1096879 w 5969001"/>
              <a:gd name="connsiteY5321" fmla="*/ 2600286 h 4481087"/>
              <a:gd name="connsiteX5322" fmla="*/ 1055887 w 5969001"/>
              <a:gd name="connsiteY5322" fmla="*/ 2619676 h 4481087"/>
              <a:gd name="connsiteX5323" fmla="*/ 1049299 w 5969001"/>
              <a:gd name="connsiteY5323" fmla="*/ 2591910 h 4481087"/>
              <a:gd name="connsiteX5324" fmla="*/ 1042439 w 5969001"/>
              <a:gd name="connsiteY5324" fmla="*/ 2579793 h 4481087"/>
              <a:gd name="connsiteX5325" fmla="*/ 1016588 w 5969001"/>
              <a:gd name="connsiteY5325" fmla="*/ 2579074 h 4481087"/>
              <a:gd name="connsiteX5326" fmla="*/ 1043165 w 5969001"/>
              <a:gd name="connsiteY5326" fmla="*/ 2577746 h 4481087"/>
              <a:gd name="connsiteX5327" fmla="*/ 1055887 w 5969001"/>
              <a:gd name="connsiteY5327" fmla="*/ 2561507 h 4481087"/>
              <a:gd name="connsiteX5328" fmla="*/ 1027258 w 5969001"/>
              <a:gd name="connsiteY5328" fmla="*/ 2561507 h 4481087"/>
              <a:gd name="connsiteX5329" fmla="*/ 1109501 w 5969001"/>
              <a:gd name="connsiteY5329" fmla="*/ 2561507 h 4481087"/>
              <a:gd name="connsiteX5330" fmla="*/ 1123295 w 5969001"/>
              <a:gd name="connsiteY5330" fmla="*/ 2553829 h 4481087"/>
              <a:gd name="connsiteX5331" fmla="*/ 1123295 w 5969001"/>
              <a:gd name="connsiteY5331" fmla="*/ 2542119 h 4481087"/>
              <a:gd name="connsiteX5332" fmla="*/ 1164157 w 5969001"/>
              <a:gd name="connsiteY5332" fmla="*/ 2530537 h 4481087"/>
              <a:gd name="connsiteX5333" fmla="*/ 1095707 w 5969001"/>
              <a:gd name="connsiteY5333" fmla="*/ 2526633 h 4481087"/>
              <a:gd name="connsiteX5334" fmla="*/ 1054716 w 5969001"/>
              <a:gd name="connsiteY5334" fmla="*/ 2503470 h 4481087"/>
              <a:gd name="connsiteX5335" fmla="*/ 1082174 w 5969001"/>
              <a:gd name="connsiteY5335" fmla="*/ 2503470 h 4481087"/>
              <a:gd name="connsiteX5336" fmla="*/ 999801 w 5969001"/>
              <a:gd name="connsiteY5336" fmla="*/ 2495661 h 4481087"/>
              <a:gd name="connsiteX5337" fmla="*/ 972473 w 5969001"/>
              <a:gd name="connsiteY5337" fmla="*/ 2487983 h 4481087"/>
              <a:gd name="connsiteX5338" fmla="*/ 1054716 w 5969001"/>
              <a:gd name="connsiteY5338" fmla="*/ 2476272 h 4481087"/>
              <a:gd name="connsiteX5339" fmla="*/ 999801 w 5969001"/>
              <a:gd name="connsiteY5339" fmla="*/ 2460786 h 4481087"/>
              <a:gd name="connsiteX5340" fmla="*/ 958939 w 5969001"/>
              <a:gd name="connsiteY5340" fmla="*/ 2464690 h 4481087"/>
              <a:gd name="connsiteX5341" fmla="*/ 971952 w 5969001"/>
              <a:gd name="connsiteY5341" fmla="*/ 2472498 h 4481087"/>
              <a:gd name="connsiteX5342" fmla="*/ 889709 w 5969001"/>
              <a:gd name="connsiteY5342" fmla="*/ 2534441 h 4481087"/>
              <a:gd name="connsiteX5343" fmla="*/ 835184 w 5969001"/>
              <a:gd name="connsiteY5343" fmla="*/ 2549927 h 4481087"/>
              <a:gd name="connsiteX5344" fmla="*/ 835184 w 5969001"/>
              <a:gd name="connsiteY5344" fmla="*/ 2526633 h 4481087"/>
              <a:gd name="connsiteX5345" fmla="*/ 807727 w 5969001"/>
              <a:gd name="connsiteY5345" fmla="*/ 2534441 h 4481087"/>
              <a:gd name="connsiteX5346" fmla="*/ 862642 w 5969001"/>
              <a:gd name="connsiteY5346" fmla="*/ 2526633 h 4481087"/>
              <a:gd name="connsiteX5347" fmla="*/ 917297 w 5969001"/>
              <a:gd name="connsiteY5347" fmla="*/ 2460786 h 4481087"/>
              <a:gd name="connsiteX5348" fmla="*/ 821390 w 5969001"/>
              <a:gd name="connsiteY5348" fmla="*/ 2472498 h 4481087"/>
              <a:gd name="connsiteX5349" fmla="*/ 739277 w 5969001"/>
              <a:gd name="connsiteY5349" fmla="*/ 2550577 h 4481087"/>
              <a:gd name="connsiteX5350" fmla="*/ 684492 w 5969001"/>
              <a:gd name="connsiteY5350" fmla="*/ 2550577 h 4481087"/>
              <a:gd name="connsiteX5351" fmla="*/ 725614 w 5969001"/>
              <a:gd name="connsiteY5351" fmla="*/ 2546673 h 4481087"/>
              <a:gd name="connsiteX5352" fmla="*/ 725614 w 5969001"/>
              <a:gd name="connsiteY5352" fmla="*/ 2532488 h 4481087"/>
              <a:gd name="connsiteX5353" fmla="*/ 657164 w 5969001"/>
              <a:gd name="connsiteY5353" fmla="*/ 2540296 h 4481087"/>
              <a:gd name="connsiteX5354" fmla="*/ 698286 w 5969001"/>
              <a:gd name="connsiteY5354" fmla="*/ 2478223 h 4481087"/>
              <a:gd name="connsiteX5355" fmla="*/ 780399 w 5969001"/>
              <a:gd name="connsiteY5355" fmla="*/ 2439184 h 4481087"/>
              <a:gd name="connsiteX5356" fmla="*/ 725614 w 5969001"/>
              <a:gd name="connsiteY5356" fmla="*/ 2474059 h 4481087"/>
              <a:gd name="connsiteX5357" fmla="*/ 725614 w 5969001"/>
              <a:gd name="connsiteY5357" fmla="*/ 2431376 h 4481087"/>
              <a:gd name="connsiteX5358" fmla="*/ 698286 w 5969001"/>
              <a:gd name="connsiteY5358" fmla="*/ 2446861 h 4481087"/>
              <a:gd name="connsiteX5359" fmla="*/ 657164 w 5969001"/>
              <a:gd name="connsiteY5359" fmla="*/ 2415890 h 4481087"/>
              <a:gd name="connsiteX5360" fmla="*/ 711820 w 5969001"/>
              <a:gd name="connsiteY5360" fmla="*/ 2427602 h 4481087"/>
              <a:gd name="connsiteX5361" fmla="*/ 766605 w 5969001"/>
              <a:gd name="connsiteY5361" fmla="*/ 2388562 h 4481087"/>
              <a:gd name="connsiteX5362" fmla="*/ 794193 w 5969001"/>
              <a:gd name="connsiteY5362" fmla="*/ 2396370 h 4481087"/>
              <a:gd name="connsiteX5363" fmla="*/ 766605 w 5969001"/>
              <a:gd name="connsiteY5363" fmla="*/ 2427342 h 4481087"/>
              <a:gd name="connsiteX5364" fmla="*/ 807727 w 5969001"/>
              <a:gd name="connsiteY5364" fmla="*/ 2376981 h 4481087"/>
              <a:gd name="connsiteX5365" fmla="*/ 752811 w 5969001"/>
              <a:gd name="connsiteY5365" fmla="*/ 2373077 h 4481087"/>
              <a:gd name="connsiteX5366" fmla="*/ 766605 w 5969001"/>
              <a:gd name="connsiteY5366" fmla="*/ 2380885 h 4481087"/>
              <a:gd name="connsiteX5367" fmla="*/ 725614 w 5969001"/>
              <a:gd name="connsiteY5367" fmla="*/ 2365399 h 4481087"/>
              <a:gd name="connsiteX5368" fmla="*/ 794193 w 5969001"/>
              <a:gd name="connsiteY5368" fmla="*/ 2373077 h 4481087"/>
              <a:gd name="connsiteX5369" fmla="*/ 807206 w 5969001"/>
              <a:gd name="connsiteY5369" fmla="*/ 2326620 h 4481087"/>
              <a:gd name="connsiteX5370" fmla="*/ 794193 w 5969001"/>
              <a:gd name="connsiteY5370" fmla="*/ 2346009 h 4481087"/>
              <a:gd name="connsiteX5371" fmla="*/ 766605 w 5969001"/>
              <a:gd name="connsiteY5371" fmla="*/ 2349783 h 4481087"/>
              <a:gd name="connsiteX5372" fmla="*/ 766605 w 5969001"/>
              <a:gd name="connsiteY5372" fmla="*/ 2271704 h 4481087"/>
              <a:gd name="connsiteX5373" fmla="*/ 835184 w 5969001"/>
              <a:gd name="connsiteY5373" fmla="*/ 2275608 h 4481087"/>
              <a:gd name="connsiteX5374" fmla="*/ 794193 w 5969001"/>
              <a:gd name="connsiteY5374" fmla="*/ 2318161 h 4481087"/>
              <a:gd name="connsiteX5375" fmla="*/ 876046 w 5969001"/>
              <a:gd name="connsiteY5375" fmla="*/ 2310483 h 4481087"/>
              <a:gd name="connsiteX5376" fmla="*/ 971952 w 5969001"/>
              <a:gd name="connsiteY5376" fmla="*/ 2112944 h 4481087"/>
              <a:gd name="connsiteX5377" fmla="*/ 930831 w 5969001"/>
              <a:gd name="connsiteY5377" fmla="*/ 2093554 h 4481087"/>
              <a:gd name="connsiteX5378" fmla="*/ 971952 w 5969001"/>
              <a:gd name="connsiteY5378" fmla="*/ 2081973 h 4481087"/>
              <a:gd name="connsiteX5379" fmla="*/ 958939 w 5969001"/>
              <a:gd name="connsiteY5379" fmla="*/ 2058679 h 4481087"/>
              <a:gd name="connsiteX5380" fmla="*/ 849369 w 5969001"/>
              <a:gd name="connsiteY5380" fmla="*/ 2070261 h 4481087"/>
              <a:gd name="connsiteX5381" fmla="*/ 890230 w 5969001"/>
              <a:gd name="connsiteY5381" fmla="*/ 2078069 h 4481087"/>
              <a:gd name="connsiteX5382" fmla="*/ 849369 w 5969001"/>
              <a:gd name="connsiteY5382" fmla="*/ 2097458 h 4481087"/>
              <a:gd name="connsiteX5383" fmla="*/ 836355 w 5969001"/>
              <a:gd name="connsiteY5383" fmla="*/ 2078069 h 4481087"/>
              <a:gd name="connsiteX5384" fmla="*/ 808898 w 5969001"/>
              <a:gd name="connsiteY5384" fmla="*/ 2120752 h 4481087"/>
              <a:gd name="connsiteX5385" fmla="*/ 918468 w 5969001"/>
              <a:gd name="connsiteY5385" fmla="*/ 2101362 h 4481087"/>
              <a:gd name="connsiteX5386" fmla="*/ 863813 w 5969001"/>
              <a:gd name="connsiteY5386" fmla="*/ 2140402 h 4481087"/>
              <a:gd name="connsiteX5387" fmla="*/ 822561 w 5969001"/>
              <a:gd name="connsiteY5387" fmla="*/ 2124916 h 4481087"/>
              <a:gd name="connsiteX5388" fmla="*/ 781570 w 5969001"/>
              <a:gd name="connsiteY5388" fmla="*/ 2136628 h 4481087"/>
              <a:gd name="connsiteX5389" fmla="*/ 877217 w 5969001"/>
              <a:gd name="connsiteY5389" fmla="*/ 2152113 h 4481087"/>
              <a:gd name="connsiteX5390" fmla="*/ 850019 w 5969001"/>
              <a:gd name="connsiteY5390" fmla="*/ 2175277 h 4481087"/>
              <a:gd name="connsiteX5391" fmla="*/ 795364 w 5969001"/>
              <a:gd name="connsiteY5391" fmla="*/ 2167599 h 4481087"/>
              <a:gd name="connsiteX5392" fmla="*/ 795364 w 5969001"/>
              <a:gd name="connsiteY5392" fmla="*/ 2256609 h 4481087"/>
              <a:gd name="connsiteX5393" fmla="*/ 863813 w 5969001"/>
              <a:gd name="connsiteY5393" fmla="*/ 2252705 h 4481087"/>
              <a:gd name="connsiteX5394" fmla="*/ 822561 w 5969001"/>
              <a:gd name="connsiteY5394" fmla="*/ 2268191 h 4481087"/>
              <a:gd name="connsiteX5395" fmla="*/ 753982 w 5969001"/>
              <a:gd name="connsiteY5395" fmla="*/ 2260513 h 4481087"/>
              <a:gd name="connsiteX5396" fmla="*/ 740969 w 5969001"/>
              <a:gd name="connsiteY5396" fmla="*/ 2217830 h 4481087"/>
              <a:gd name="connsiteX5397" fmla="*/ 768297 w 5969001"/>
              <a:gd name="connsiteY5397" fmla="*/ 2139751 h 4481087"/>
              <a:gd name="connsiteX5398" fmla="*/ 754773 w 5969001"/>
              <a:gd name="connsiteY5398" fmla="*/ 2065476 h 4481087"/>
              <a:gd name="connsiteX5399" fmla="*/ 754517 w 5969001"/>
              <a:gd name="connsiteY5399" fmla="*/ 2054336 h 4481087"/>
              <a:gd name="connsiteX5400" fmla="*/ 771550 w 5969001"/>
              <a:gd name="connsiteY5400" fmla="*/ 2056076 h 4481087"/>
              <a:gd name="connsiteX5401" fmla="*/ 826335 w 5969001"/>
              <a:gd name="connsiteY5401" fmla="*/ 2032913 h 4481087"/>
              <a:gd name="connsiteX5402" fmla="*/ 778917 w 5969001"/>
              <a:gd name="connsiteY5402" fmla="*/ 2028960 h 4481087"/>
              <a:gd name="connsiteX5403" fmla="*/ 753920 w 5969001"/>
              <a:gd name="connsiteY5403" fmla="*/ 2028415 h 4481087"/>
              <a:gd name="connsiteX5404" fmla="*/ 753120 w 5969001"/>
              <a:gd name="connsiteY5404" fmla="*/ 1993629 h 4481087"/>
              <a:gd name="connsiteX5405" fmla="*/ 727305 w 5969001"/>
              <a:gd name="connsiteY5405" fmla="*/ 1826134 h 4481087"/>
              <a:gd name="connsiteX5406" fmla="*/ 767125 w 5969001"/>
              <a:gd name="connsiteY5406" fmla="*/ 1826134 h 4481087"/>
              <a:gd name="connsiteX5407" fmla="*/ 753332 w 5969001"/>
              <a:gd name="connsiteY5407" fmla="*/ 1884173 h 4481087"/>
              <a:gd name="connsiteX5408" fmla="*/ 780919 w 5969001"/>
              <a:gd name="connsiteY5408" fmla="*/ 1888077 h 4481087"/>
              <a:gd name="connsiteX5409" fmla="*/ 767125 w 5969001"/>
              <a:gd name="connsiteY5409" fmla="*/ 1857105 h 4481087"/>
              <a:gd name="connsiteX5410" fmla="*/ 931351 w 5969001"/>
              <a:gd name="connsiteY5410" fmla="*/ 1733090 h 4481087"/>
              <a:gd name="connsiteX5411" fmla="*/ 876566 w 5969001"/>
              <a:gd name="connsiteY5411" fmla="*/ 1729316 h 4481087"/>
              <a:gd name="connsiteX5412" fmla="*/ 972473 w 5969001"/>
              <a:gd name="connsiteY5412" fmla="*/ 1721508 h 4481087"/>
              <a:gd name="connsiteX5413" fmla="*/ 945015 w 5969001"/>
              <a:gd name="connsiteY5413" fmla="*/ 1694311 h 4481087"/>
              <a:gd name="connsiteX5414" fmla="*/ 863162 w 5969001"/>
              <a:gd name="connsiteY5414" fmla="*/ 1721508 h 4481087"/>
              <a:gd name="connsiteX5415" fmla="*/ 890230 w 5969001"/>
              <a:gd name="connsiteY5415" fmla="*/ 1702119 h 4481087"/>
              <a:gd name="connsiteX5416" fmla="*/ 849369 w 5969001"/>
              <a:gd name="connsiteY5416" fmla="*/ 1682859 h 4481087"/>
              <a:gd name="connsiteX5417" fmla="*/ 863162 w 5969001"/>
              <a:gd name="connsiteY5417" fmla="*/ 1651888 h 4481087"/>
              <a:gd name="connsiteX5418" fmla="*/ 780919 w 5969001"/>
              <a:gd name="connsiteY5418" fmla="*/ 1636272 h 4481087"/>
              <a:gd name="connsiteX5419" fmla="*/ 739798 w 5969001"/>
              <a:gd name="connsiteY5419" fmla="*/ 1706023 h 4481087"/>
              <a:gd name="connsiteX5420" fmla="*/ 698806 w 5969001"/>
              <a:gd name="connsiteY5420" fmla="*/ 1721508 h 4481087"/>
              <a:gd name="connsiteX5421" fmla="*/ 657685 w 5969001"/>
              <a:gd name="connsiteY5421" fmla="*/ 1620786 h 4481087"/>
              <a:gd name="connsiteX5422" fmla="*/ 753332 w 5969001"/>
              <a:gd name="connsiteY5422" fmla="*/ 1489093 h 4481087"/>
              <a:gd name="connsiteX5423" fmla="*/ 698806 w 5969001"/>
              <a:gd name="connsiteY5423" fmla="*/ 1492997 h 4481087"/>
              <a:gd name="connsiteX5424" fmla="*/ 644021 w 5969001"/>
              <a:gd name="connsiteY5424" fmla="*/ 1469834 h 4481087"/>
              <a:gd name="connsiteX5425" fmla="*/ 685012 w 5969001"/>
              <a:gd name="connsiteY5425" fmla="*/ 1434958 h 4481087"/>
              <a:gd name="connsiteX5426" fmla="*/ 589106 w 5969001"/>
              <a:gd name="connsiteY5426" fmla="*/ 1411665 h 4481087"/>
              <a:gd name="connsiteX5427" fmla="*/ 753332 w 5969001"/>
              <a:gd name="connsiteY5427" fmla="*/ 1438862 h 4481087"/>
              <a:gd name="connsiteX5428" fmla="*/ 767125 w 5969001"/>
              <a:gd name="connsiteY5428" fmla="*/ 1411665 h 4481087"/>
              <a:gd name="connsiteX5429" fmla="*/ 863162 w 5969001"/>
              <a:gd name="connsiteY5429" fmla="*/ 1431055 h 4481087"/>
              <a:gd name="connsiteX5430" fmla="*/ 780919 w 5969001"/>
              <a:gd name="connsiteY5430" fmla="*/ 1450444 h 4481087"/>
              <a:gd name="connsiteX5431" fmla="*/ 780919 w 5969001"/>
              <a:gd name="connsiteY5431" fmla="*/ 1477512 h 4481087"/>
              <a:gd name="connsiteX5432" fmla="*/ 876566 w 5969001"/>
              <a:gd name="connsiteY5432" fmla="*/ 1473608 h 4481087"/>
              <a:gd name="connsiteX5433" fmla="*/ 821911 w 5969001"/>
              <a:gd name="connsiteY5433" fmla="*/ 1411665 h 4481087"/>
              <a:gd name="connsiteX5434" fmla="*/ 876566 w 5969001"/>
              <a:gd name="connsiteY5434" fmla="*/ 1380694 h 4481087"/>
              <a:gd name="connsiteX5435" fmla="*/ 794713 w 5969001"/>
              <a:gd name="connsiteY5435" fmla="*/ 1376790 h 4481087"/>
              <a:gd name="connsiteX5436" fmla="*/ 807727 w 5969001"/>
              <a:gd name="connsiteY5436" fmla="*/ 1326429 h 4481087"/>
              <a:gd name="connsiteX5437" fmla="*/ 862642 w 5969001"/>
              <a:gd name="connsiteY5437" fmla="*/ 1330333 h 4481087"/>
              <a:gd name="connsiteX5438" fmla="*/ 862642 w 5969001"/>
              <a:gd name="connsiteY5438" fmla="*/ 1311073 h 4481087"/>
              <a:gd name="connsiteX5439" fmla="*/ 794193 w 5969001"/>
              <a:gd name="connsiteY5439" fmla="*/ 1318751 h 4481087"/>
              <a:gd name="connsiteX5440" fmla="*/ 807206 w 5969001"/>
              <a:gd name="connsiteY5440" fmla="*/ 1276068 h 4481087"/>
              <a:gd name="connsiteX5441" fmla="*/ 712340 w 5969001"/>
              <a:gd name="connsiteY5441" fmla="*/ 1276068 h 4481087"/>
              <a:gd name="connsiteX5442" fmla="*/ 890230 w 5969001"/>
              <a:gd name="connsiteY5442" fmla="*/ 1242884 h 4481087"/>
              <a:gd name="connsiteX5443" fmla="*/ 863162 w 5969001"/>
              <a:gd name="connsiteY5443" fmla="*/ 1231172 h 4481087"/>
              <a:gd name="connsiteX5444" fmla="*/ 712340 w 5969001"/>
              <a:gd name="connsiteY5444" fmla="*/ 1246658 h 4481087"/>
              <a:gd name="connsiteX5445" fmla="*/ 671479 w 5969001"/>
              <a:gd name="connsiteY5445" fmla="*/ 1277629 h 4481087"/>
              <a:gd name="connsiteX5446" fmla="*/ 630227 w 5969001"/>
              <a:gd name="connsiteY5446" fmla="*/ 1246658 h 4481087"/>
              <a:gd name="connsiteX5447" fmla="*/ 753332 w 5969001"/>
              <a:gd name="connsiteY5447" fmla="*/ 1235076 h 4481087"/>
              <a:gd name="connsiteX5448" fmla="*/ 698806 w 5969001"/>
              <a:gd name="connsiteY5448" fmla="*/ 1223495 h 4481087"/>
              <a:gd name="connsiteX5449" fmla="*/ 685012 w 5969001"/>
              <a:gd name="connsiteY5449" fmla="*/ 1238980 h 4481087"/>
              <a:gd name="connsiteX5450" fmla="*/ 644021 w 5969001"/>
              <a:gd name="connsiteY5450" fmla="*/ 1219591 h 4481087"/>
              <a:gd name="connsiteX5451" fmla="*/ 739798 w 5969001"/>
              <a:gd name="connsiteY5451" fmla="*/ 1215687 h 4481087"/>
              <a:gd name="connsiteX5452" fmla="*/ 671479 w 5969001"/>
              <a:gd name="connsiteY5452" fmla="*/ 1208009 h 4481087"/>
              <a:gd name="connsiteX5453" fmla="*/ 794713 w 5969001"/>
              <a:gd name="connsiteY5453" fmla="*/ 1168970 h 4481087"/>
              <a:gd name="connsiteX5454" fmla="*/ 739798 w 5969001"/>
              <a:gd name="connsiteY5454" fmla="*/ 1172874 h 4481087"/>
              <a:gd name="connsiteX5455" fmla="*/ 698806 w 5969001"/>
              <a:gd name="connsiteY5455" fmla="*/ 1157388 h 4481087"/>
              <a:gd name="connsiteX5456" fmla="*/ 711820 w 5969001"/>
              <a:gd name="connsiteY5456" fmla="*/ 1126417 h 4481087"/>
              <a:gd name="connsiteX5457" fmla="*/ 629707 w 5969001"/>
              <a:gd name="connsiteY5457" fmla="*/ 1161292 h 4481087"/>
              <a:gd name="connsiteX5458" fmla="*/ 698286 w 5969001"/>
              <a:gd name="connsiteY5458" fmla="*/ 1184455 h 4481087"/>
              <a:gd name="connsiteX5459" fmla="*/ 657164 w 5969001"/>
              <a:gd name="connsiteY5459" fmla="*/ 1199941 h 4481087"/>
              <a:gd name="connsiteX5460" fmla="*/ 575182 w 5969001"/>
              <a:gd name="connsiteY5460" fmla="*/ 1207749 h 4481087"/>
              <a:gd name="connsiteX5461" fmla="*/ 602249 w 5969001"/>
              <a:gd name="connsiteY5461" fmla="*/ 1219331 h 4481087"/>
              <a:gd name="connsiteX5462" fmla="*/ 520266 w 5969001"/>
              <a:gd name="connsiteY5462" fmla="*/ 1223234 h 4481087"/>
              <a:gd name="connsiteX5463" fmla="*/ 533930 w 5969001"/>
              <a:gd name="connsiteY5463" fmla="*/ 1192263 h 4481087"/>
              <a:gd name="connsiteX5464" fmla="*/ 588585 w 5969001"/>
              <a:gd name="connsiteY5464" fmla="*/ 1196037 h 4481087"/>
              <a:gd name="connsiteX5465" fmla="*/ 602249 w 5969001"/>
              <a:gd name="connsiteY5465" fmla="*/ 1180551 h 4481087"/>
              <a:gd name="connsiteX5466" fmla="*/ 547463 w 5969001"/>
              <a:gd name="connsiteY5466" fmla="*/ 1176777 h 4481087"/>
              <a:gd name="connsiteX5467" fmla="*/ 534450 w 5969001"/>
              <a:gd name="connsiteY5467" fmla="*/ 1126417 h 4481087"/>
              <a:gd name="connsiteX5468" fmla="*/ 561648 w 5969001"/>
              <a:gd name="connsiteY5468" fmla="*/ 1107027 h 4481087"/>
              <a:gd name="connsiteX5469" fmla="*/ 534450 w 5969001"/>
              <a:gd name="connsiteY5469" fmla="*/ 1099349 h 4481087"/>
              <a:gd name="connsiteX5470" fmla="*/ 507383 w 5969001"/>
              <a:gd name="connsiteY5470" fmla="*/ 1114835 h 4481087"/>
              <a:gd name="connsiteX5471" fmla="*/ 493329 w 5969001"/>
              <a:gd name="connsiteY5471" fmla="*/ 1091541 h 4481087"/>
              <a:gd name="connsiteX5472" fmla="*/ 561648 w 5969001"/>
              <a:gd name="connsiteY5472" fmla="*/ 1095445 h 4481087"/>
              <a:gd name="connsiteX5473" fmla="*/ 520787 w 5969001"/>
              <a:gd name="connsiteY5473" fmla="*/ 1064474 h 4481087"/>
              <a:gd name="connsiteX5474" fmla="*/ 575702 w 5969001"/>
              <a:gd name="connsiteY5474" fmla="*/ 1064474 h 4481087"/>
              <a:gd name="connsiteX5475" fmla="*/ 561648 w 5969001"/>
              <a:gd name="connsiteY5475" fmla="*/ 1041180 h 4481087"/>
              <a:gd name="connsiteX5476" fmla="*/ 507383 w 5969001"/>
              <a:gd name="connsiteY5476" fmla="*/ 1048988 h 4481087"/>
              <a:gd name="connsiteX5477" fmla="*/ 424880 w 5969001"/>
              <a:gd name="connsiteY5477" fmla="*/ 1037276 h 4481087"/>
              <a:gd name="connsiteX5478" fmla="*/ 465871 w 5969001"/>
              <a:gd name="connsiteY5478" fmla="*/ 1029599 h 4481087"/>
              <a:gd name="connsiteX5479" fmla="*/ 315309 w 5969001"/>
              <a:gd name="connsiteY5479" fmla="*/ 773890 h 4481087"/>
              <a:gd name="connsiteX5480" fmla="*/ 397552 w 5969001"/>
              <a:gd name="connsiteY5480" fmla="*/ 777794 h 4481087"/>
              <a:gd name="connsiteX5481" fmla="*/ 315309 w 5969001"/>
              <a:gd name="connsiteY5481" fmla="*/ 742919 h 4481087"/>
              <a:gd name="connsiteX5482" fmla="*/ 274187 w 5969001"/>
              <a:gd name="connsiteY5482" fmla="*/ 770117 h 4481087"/>
              <a:gd name="connsiteX5483" fmla="*/ 288111 w 5969001"/>
              <a:gd name="connsiteY5483" fmla="*/ 704270 h 4481087"/>
              <a:gd name="connsiteX5484" fmla="*/ 411216 w 5969001"/>
              <a:gd name="connsiteY5484" fmla="*/ 762309 h 4481087"/>
              <a:gd name="connsiteX5485" fmla="*/ 438674 w 5969001"/>
              <a:gd name="connsiteY5485" fmla="*/ 677072 h 4481087"/>
              <a:gd name="connsiteX5486" fmla="*/ 452337 w 5969001"/>
              <a:gd name="connsiteY5486" fmla="*/ 692558 h 4481087"/>
              <a:gd name="connsiteX5487" fmla="*/ 534450 w 5969001"/>
              <a:gd name="connsiteY5487" fmla="*/ 657683 h 4481087"/>
              <a:gd name="connsiteX5488" fmla="*/ 397552 w 5969001"/>
              <a:gd name="connsiteY5488" fmla="*/ 680976 h 4481087"/>
              <a:gd name="connsiteX5489" fmla="*/ 315309 w 5969001"/>
              <a:gd name="connsiteY5489" fmla="*/ 685141 h 4481087"/>
              <a:gd name="connsiteX5490" fmla="*/ 342767 w 5969001"/>
              <a:gd name="connsiteY5490" fmla="*/ 650265 h 4481087"/>
              <a:gd name="connsiteX5491" fmla="*/ 479665 w 5969001"/>
              <a:gd name="connsiteY5491" fmla="*/ 634780 h 4481087"/>
              <a:gd name="connsiteX5492" fmla="*/ 384018 w 5969001"/>
              <a:gd name="connsiteY5492" fmla="*/ 634780 h 4481087"/>
              <a:gd name="connsiteX5493" fmla="*/ 438674 w 5969001"/>
              <a:gd name="connsiteY5493" fmla="*/ 619294 h 4481087"/>
              <a:gd name="connsiteX5494" fmla="*/ 384018 w 5969001"/>
              <a:gd name="connsiteY5494" fmla="*/ 596001 h 4481087"/>
              <a:gd name="connsiteX5495" fmla="*/ 384018 w 5969001"/>
              <a:gd name="connsiteY5495" fmla="*/ 580515 h 4481087"/>
              <a:gd name="connsiteX5496" fmla="*/ 547984 w 5969001"/>
              <a:gd name="connsiteY5496" fmla="*/ 557351 h 4481087"/>
              <a:gd name="connsiteX5497" fmla="*/ 479665 w 5969001"/>
              <a:gd name="connsiteY5497" fmla="*/ 592227 h 4481087"/>
              <a:gd name="connsiteX5498" fmla="*/ 616693 w 5969001"/>
              <a:gd name="connsiteY5498" fmla="*/ 592227 h 4481087"/>
              <a:gd name="connsiteX5499" fmla="*/ 726134 w 5969001"/>
              <a:gd name="connsiteY5499" fmla="*/ 565029 h 4481087"/>
              <a:gd name="connsiteX5500" fmla="*/ 671479 w 5969001"/>
              <a:gd name="connsiteY5500" fmla="*/ 557351 h 4481087"/>
              <a:gd name="connsiteX5501" fmla="*/ 726134 w 5969001"/>
              <a:gd name="connsiteY5501" fmla="*/ 518312 h 4481087"/>
              <a:gd name="connsiteX5502" fmla="*/ 808247 w 5969001"/>
              <a:gd name="connsiteY5502" fmla="*/ 522216 h 4481087"/>
              <a:gd name="connsiteX5503" fmla="*/ 795234 w 5969001"/>
              <a:gd name="connsiteY5503" fmla="*/ 487341 h 4481087"/>
              <a:gd name="connsiteX5504" fmla="*/ 822431 w 5969001"/>
              <a:gd name="connsiteY5504" fmla="*/ 425398 h 4481087"/>
              <a:gd name="connsiteX5505" fmla="*/ 685533 w 5969001"/>
              <a:gd name="connsiteY5505" fmla="*/ 402105 h 4481087"/>
              <a:gd name="connsiteX5506" fmla="*/ 767646 w 5969001"/>
              <a:gd name="connsiteY5506" fmla="*/ 413816 h 4481087"/>
              <a:gd name="connsiteX5507" fmla="*/ 767646 w 5969001"/>
              <a:gd name="connsiteY5507" fmla="*/ 324676 h 4481087"/>
              <a:gd name="connsiteX5508" fmla="*/ 671999 w 5969001"/>
              <a:gd name="connsiteY5508" fmla="*/ 320772 h 4481087"/>
              <a:gd name="connsiteX5509" fmla="*/ 685012 w 5969001"/>
              <a:gd name="connsiteY5509" fmla="*/ 305417 h 4481087"/>
              <a:gd name="connsiteX5510" fmla="*/ 739798 w 5969001"/>
              <a:gd name="connsiteY5510" fmla="*/ 305417 h 4481087"/>
              <a:gd name="connsiteX5511" fmla="*/ 752811 w 5969001"/>
              <a:gd name="connsiteY5511" fmla="*/ 247248 h 4481087"/>
              <a:gd name="connsiteX5512" fmla="*/ 807727 w 5969001"/>
              <a:gd name="connsiteY5512" fmla="*/ 266637 h 4481087"/>
              <a:gd name="connsiteX5513" fmla="*/ 971952 w 5969001"/>
              <a:gd name="connsiteY5513" fmla="*/ 165916 h 4481087"/>
              <a:gd name="connsiteX5514" fmla="*/ 999280 w 5969001"/>
              <a:gd name="connsiteY5514" fmla="*/ 200791 h 4481087"/>
              <a:gd name="connsiteX5515" fmla="*/ 1040532 w 5969001"/>
              <a:gd name="connsiteY5515" fmla="*/ 169820 h 4481087"/>
              <a:gd name="connsiteX5516" fmla="*/ 985876 w 5969001"/>
              <a:gd name="connsiteY5516" fmla="*/ 150430 h 4481087"/>
              <a:gd name="connsiteX5517" fmla="*/ 1040532 w 5969001"/>
              <a:gd name="connsiteY5517" fmla="*/ 142752 h 4481087"/>
              <a:gd name="connsiteX5518" fmla="*/ 1149972 w 5969001"/>
              <a:gd name="connsiteY5518" fmla="*/ 177497 h 4481087"/>
              <a:gd name="connsiteX5519" fmla="*/ 1218421 w 5969001"/>
              <a:gd name="connsiteY5519" fmla="*/ 142752 h 4481087"/>
              <a:gd name="connsiteX5520" fmla="*/ 1300534 w 5969001"/>
              <a:gd name="connsiteY5520" fmla="*/ 162012 h 4481087"/>
              <a:gd name="connsiteX5521" fmla="*/ 1300534 w 5969001"/>
              <a:gd name="connsiteY5521" fmla="*/ 204695 h 4481087"/>
              <a:gd name="connsiteX5522" fmla="*/ 1369244 w 5969001"/>
              <a:gd name="connsiteY5522" fmla="*/ 196887 h 4481087"/>
              <a:gd name="connsiteX5523" fmla="*/ 1369244 w 5969001"/>
              <a:gd name="connsiteY5523" fmla="*/ 165916 h 4481087"/>
              <a:gd name="connsiteX5524" fmla="*/ 1519416 w 5969001"/>
              <a:gd name="connsiteY5524" fmla="*/ 204955 h 4481087"/>
              <a:gd name="connsiteX5525" fmla="*/ 1451097 w 5969001"/>
              <a:gd name="connsiteY5525" fmla="*/ 173984 h 4481087"/>
              <a:gd name="connsiteX5526" fmla="*/ 1560667 w 5969001"/>
              <a:gd name="connsiteY5526" fmla="*/ 170080 h 4481087"/>
              <a:gd name="connsiteX5527" fmla="*/ 1628986 w 5969001"/>
              <a:gd name="connsiteY5527" fmla="*/ 185565 h 4481087"/>
              <a:gd name="connsiteX5528" fmla="*/ 1738557 w 5969001"/>
              <a:gd name="connsiteY5528" fmla="*/ 158368 h 4481087"/>
              <a:gd name="connsiteX5529" fmla="*/ 1683902 w 5969001"/>
              <a:gd name="connsiteY5529" fmla="*/ 166176 h 4481087"/>
              <a:gd name="connsiteX5530" fmla="*/ 1711229 w 5969001"/>
              <a:gd name="connsiteY5530" fmla="*/ 177758 h 4481087"/>
              <a:gd name="connsiteX5531" fmla="*/ 1779808 w 5969001"/>
              <a:gd name="connsiteY5531" fmla="*/ 158368 h 4481087"/>
              <a:gd name="connsiteX5532" fmla="*/ 1807136 w 5969001"/>
              <a:gd name="connsiteY5532" fmla="*/ 173984 h 4481087"/>
              <a:gd name="connsiteX5533" fmla="*/ 1916707 w 5969001"/>
              <a:gd name="connsiteY5533" fmla="*/ 193243 h 4481087"/>
              <a:gd name="connsiteX5534" fmla="*/ 1924631 w 5969001"/>
              <a:gd name="connsiteY5534" fmla="*/ 157760 h 4481087"/>
              <a:gd name="connsiteX5535" fmla="*/ 1961463 w 5969001"/>
              <a:gd name="connsiteY5535" fmla="*/ 149111 h 4481087"/>
              <a:gd name="connsiteX5536" fmla="*/ 1962334 w 5969001"/>
              <a:gd name="connsiteY5536" fmla="*/ 146953 h 4481087"/>
              <a:gd name="connsiteX5537" fmla="*/ 1972014 w 5969001"/>
              <a:gd name="connsiteY5537" fmla="*/ 138328 h 4481087"/>
              <a:gd name="connsiteX5538" fmla="*/ 1979432 w 5969001"/>
              <a:gd name="connsiteY5538" fmla="*/ 153602 h 4481087"/>
              <a:gd name="connsiteX5539" fmla="*/ 1974428 w 5969001"/>
              <a:gd name="connsiteY5539" fmla="*/ 158396 h 4481087"/>
              <a:gd name="connsiteX5540" fmla="*/ 1976535 w 5969001"/>
              <a:gd name="connsiteY5540" fmla="*/ 166371 h 4481087"/>
              <a:gd name="connsiteX5541" fmla="*/ 1971362 w 5969001"/>
              <a:gd name="connsiteY5541" fmla="*/ 181662 h 4481087"/>
              <a:gd name="connsiteX5542" fmla="*/ 1998690 w 5969001"/>
              <a:gd name="connsiteY5542" fmla="*/ 197147 h 4481087"/>
              <a:gd name="connsiteX5543" fmla="*/ 2053670 w 5969001"/>
              <a:gd name="connsiteY5543" fmla="*/ 195927 h 4481087"/>
              <a:gd name="connsiteX5544" fmla="*/ 2100062 w 5969001"/>
              <a:gd name="connsiteY5544" fmla="*/ 197735 h 4481087"/>
              <a:gd name="connsiteX5545" fmla="*/ 2127729 w 5969001"/>
              <a:gd name="connsiteY5545" fmla="*/ 183284 h 4481087"/>
              <a:gd name="connsiteX5546" fmla="*/ 2131049 w 5969001"/>
              <a:gd name="connsiteY5546" fmla="*/ 178665 h 4481087"/>
              <a:gd name="connsiteX5547" fmla="*/ 2108260 w 5969001"/>
              <a:gd name="connsiteY5547" fmla="*/ 177758 h 4481087"/>
              <a:gd name="connsiteX5548" fmla="*/ 2133871 w 5969001"/>
              <a:gd name="connsiteY5548" fmla="*/ 174740 h 4481087"/>
              <a:gd name="connsiteX5549" fmla="*/ 2149383 w 5969001"/>
              <a:gd name="connsiteY5549" fmla="*/ 153163 h 4481087"/>
              <a:gd name="connsiteX5550" fmla="*/ 2164121 w 5969001"/>
              <a:gd name="connsiteY5550" fmla="*/ 164533 h 4481087"/>
              <a:gd name="connsiteX5551" fmla="*/ 2165478 w 5969001"/>
              <a:gd name="connsiteY5551" fmla="*/ 172243 h 4481087"/>
              <a:gd name="connsiteX5552" fmla="*/ 2198034 w 5969001"/>
              <a:gd name="connsiteY5552" fmla="*/ 174860 h 4481087"/>
              <a:gd name="connsiteX5553" fmla="*/ 2196722 w 5969001"/>
              <a:gd name="connsiteY5553" fmla="*/ 169980 h 4481087"/>
              <a:gd name="connsiteX5554" fmla="*/ 2191935 w 5969001"/>
              <a:gd name="connsiteY5554" fmla="*/ 170080 h 4481087"/>
              <a:gd name="connsiteX5555" fmla="*/ 2163566 w 5969001"/>
              <a:gd name="connsiteY5555" fmla="*/ 150690 h 4481087"/>
              <a:gd name="connsiteX5556" fmla="*/ 2164737 w 5969001"/>
              <a:gd name="connsiteY5556" fmla="*/ 150690 h 4481087"/>
              <a:gd name="connsiteX5557" fmla="*/ 2178531 w 5969001"/>
              <a:gd name="connsiteY5557" fmla="*/ 154594 h 4481087"/>
              <a:gd name="connsiteX5558" fmla="*/ 2193256 w 5969001"/>
              <a:gd name="connsiteY5558" fmla="*/ 156607 h 4481087"/>
              <a:gd name="connsiteX5559" fmla="*/ 2193089 w 5969001"/>
              <a:gd name="connsiteY5559" fmla="*/ 155951 h 4481087"/>
              <a:gd name="connsiteX5560" fmla="*/ 2217832 w 5969001"/>
              <a:gd name="connsiteY5560" fmla="*/ 156807 h 4481087"/>
              <a:gd name="connsiteX5561" fmla="*/ 2178049 w 5969001"/>
              <a:gd name="connsiteY5561" fmla="*/ 140795 h 4481087"/>
              <a:gd name="connsiteX5562" fmla="*/ 2172595 w 5969001"/>
              <a:gd name="connsiteY5562" fmla="*/ 140129 h 4481087"/>
              <a:gd name="connsiteX5563" fmla="*/ 2149335 w 5969001"/>
              <a:gd name="connsiteY5563" fmla="*/ 144509 h 4481087"/>
              <a:gd name="connsiteX5564" fmla="*/ 2122965 w 5969001"/>
              <a:gd name="connsiteY5564" fmla="*/ 166176 h 4481087"/>
              <a:gd name="connsiteX5565" fmla="*/ 2095768 w 5969001"/>
              <a:gd name="connsiteY5565" fmla="*/ 123623 h 4481087"/>
              <a:gd name="connsiteX5566" fmla="*/ 2301245 w 5969001"/>
              <a:gd name="connsiteY5566" fmla="*/ 131301 h 4481087"/>
              <a:gd name="connsiteX5567" fmla="*/ 2243434 w 5969001"/>
              <a:gd name="connsiteY5567" fmla="*/ 141109 h 4481087"/>
              <a:gd name="connsiteX5568" fmla="*/ 2222634 w 5969001"/>
              <a:gd name="connsiteY5568" fmla="*/ 142507 h 4481087"/>
              <a:gd name="connsiteX5569" fmla="*/ 2245323 w 5969001"/>
              <a:gd name="connsiteY5569" fmla="*/ 150561 h 4481087"/>
              <a:gd name="connsiteX5570" fmla="*/ 2284956 w 5969001"/>
              <a:gd name="connsiteY5570" fmla="*/ 158429 h 4481087"/>
              <a:gd name="connsiteX5571" fmla="*/ 2314631 w 5969001"/>
              <a:gd name="connsiteY5571" fmla="*/ 162219 h 4481087"/>
              <a:gd name="connsiteX5572" fmla="*/ 2315169 w 5969001"/>
              <a:gd name="connsiteY5572" fmla="*/ 162272 h 4481087"/>
              <a:gd name="connsiteX5573" fmla="*/ 2315119 w 5969001"/>
              <a:gd name="connsiteY5573" fmla="*/ 162282 h 4481087"/>
              <a:gd name="connsiteX5574" fmla="*/ 2327273 w 5969001"/>
              <a:gd name="connsiteY5574" fmla="*/ 163834 h 4481087"/>
              <a:gd name="connsiteX5575" fmla="*/ 2395853 w 5969001"/>
              <a:gd name="connsiteY5575" fmla="*/ 131822 h 4481087"/>
              <a:gd name="connsiteX5576" fmla="*/ 2452436 w 5969001"/>
              <a:gd name="connsiteY5576" fmla="*/ 152079 h 4481087"/>
              <a:gd name="connsiteX5577" fmla="*/ 2472071 w 5969001"/>
              <a:gd name="connsiteY5577" fmla="*/ 150201 h 4481087"/>
              <a:gd name="connsiteX5578" fmla="*/ 2470133 w 5969001"/>
              <a:gd name="connsiteY5578" fmla="*/ 149481 h 4481087"/>
              <a:gd name="connsiteX5579" fmla="*/ 2450636 w 5969001"/>
              <a:gd name="connsiteY5579" fmla="*/ 146526 h 4481087"/>
              <a:gd name="connsiteX5580" fmla="*/ 2559946 w 5969001"/>
              <a:gd name="connsiteY5580" fmla="*/ 154334 h 4481087"/>
              <a:gd name="connsiteX5581" fmla="*/ 2558842 w 5969001"/>
              <a:gd name="connsiteY5581" fmla="*/ 154909 h 4481087"/>
              <a:gd name="connsiteX5582" fmla="*/ 2591825 w 5969001"/>
              <a:gd name="connsiteY5582" fmla="*/ 159940 h 4481087"/>
              <a:gd name="connsiteX5583" fmla="*/ 2623014 w 5969001"/>
              <a:gd name="connsiteY5583" fmla="*/ 170519 h 4481087"/>
              <a:gd name="connsiteX5584" fmla="*/ 2637651 w 5969001"/>
              <a:gd name="connsiteY5584" fmla="*/ 175673 h 4481087"/>
              <a:gd name="connsiteX5585" fmla="*/ 2661307 w 5969001"/>
              <a:gd name="connsiteY5585" fmla="*/ 177390 h 4481087"/>
              <a:gd name="connsiteX5586" fmla="*/ 2697496 w 5969001"/>
              <a:gd name="connsiteY5586" fmla="*/ 173724 h 4481087"/>
              <a:gd name="connsiteX5587" fmla="*/ 2697909 w 5969001"/>
              <a:gd name="connsiteY5587" fmla="*/ 173910 h 4481087"/>
              <a:gd name="connsiteX5588" fmla="*/ 2694408 w 5969001"/>
              <a:gd name="connsiteY5588" fmla="*/ 170584 h 4481087"/>
              <a:gd name="connsiteX5589" fmla="*/ 2628528 w 5969001"/>
              <a:gd name="connsiteY5589" fmla="*/ 160190 h 4481087"/>
              <a:gd name="connsiteX5590" fmla="*/ 2738099 w 5969001"/>
              <a:gd name="connsiteY5590" fmla="*/ 156677 h 4481087"/>
              <a:gd name="connsiteX5591" fmla="*/ 2746412 w 5969001"/>
              <a:gd name="connsiteY5591" fmla="*/ 158403 h 4481087"/>
              <a:gd name="connsiteX5592" fmla="*/ 2751155 w 5969001"/>
              <a:gd name="connsiteY5592" fmla="*/ 157593 h 4481087"/>
              <a:gd name="connsiteX5593" fmla="*/ 2752304 w 5969001"/>
              <a:gd name="connsiteY5593" fmla="*/ 152879 h 4481087"/>
              <a:gd name="connsiteX5594" fmla="*/ 2752282 w 5969001"/>
              <a:gd name="connsiteY5594" fmla="*/ 152903 h 4481087"/>
              <a:gd name="connsiteX5595" fmla="*/ 2752282 w 5969001"/>
              <a:gd name="connsiteY5595" fmla="*/ 152512 h 4481087"/>
              <a:gd name="connsiteX5596" fmla="*/ 2752394 w 5969001"/>
              <a:gd name="connsiteY5596" fmla="*/ 152509 h 4481087"/>
              <a:gd name="connsiteX5597" fmla="*/ 2752932 w 5969001"/>
              <a:gd name="connsiteY5597" fmla="*/ 150300 h 4481087"/>
              <a:gd name="connsiteX5598" fmla="*/ 2754361 w 5969001"/>
              <a:gd name="connsiteY5598" fmla="*/ 150638 h 4481087"/>
              <a:gd name="connsiteX5599" fmla="*/ 2765296 w 5969001"/>
              <a:gd name="connsiteY5599" fmla="*/ 138718 h 4481087"/>
              <a:gd name="connsiteX5600" fmla="*/ 2768637 w 5969001"/>
              <a:gd name="connsiteY5600" fmla="*/ 138718 h 4481087"/>
              <a:gd name="connsiteX5601" fmla="*/ 2753710 w 5969001"/>
              <a:gd name="connsiteY5601" fmla="*/ 136754 h 4481087"/>
              <a:gd name="connsiteX5602" fmla="*/ 2738617 w 5969001"/>
              <a:gd name="connsiteY5602" fmla="*/ 123623 h 4481087"/>
              <a:gd name="connsiteX5603" fmla="*/ 2765685 w 5969001"/>
              <a:gd name="connsiteY5603" fmla="*/ 117914 h 4481087"/>
              <a:gd name="connsiteX5604" fmla="*/ 2776681 w 5969001"/>
              <a:gd name="connsiteY5604" fmla="*/ 116724 h 4481087"/>
              <a:gd name="connsiteX5605" fmla="*/ 3272418 w 5969001"/>
              <a:gd name="connsiteY5605" fmla="*/ 113473 h 4481087"/>
              <a:gd name="connsiteX5606" fmla="*/ 3477895 w 5969001"/>
              <a:gd name="connsiteY5606" fmla="*/ 120500 h 4481087"/>
              <a:gd name="connsiteX5607" fmla="*/ 3354661 w 5969001"/>
              <a:gd name="connsiteY5607" fmla="*/ 127657 h 4481087"/>
              <a:gd name="connsiteX5608" fmla="*/ 3299745 w 5969001"/>
              <a:gd name="connsiteY5608" fmla="*/ 152512 h 4481087"/>
              <a:gd name="connsiteX5609" fmla="*/ 3272418 w 5969001"/>
              <a:gd name="connsiteY5609" fmla="*/ 113473 h 4481087"/>
              <a:gd name="connsiteX5610" fmla="*/ 1054716 w 5969001"/>
              <a:gd name="connsiteY5610" fmla="*/ 111911 h 4481087"/>
              <a:gd name="connsiteX5611" fmla="*/ 1027258 w 5969001"/>
              <a:gd name="connsiteY5611" fmla="*/ 119719 h 4481087"/>
              <a:gd name="connsiteX5612" fmla="*/ 1041052 w 5969001"/>
              <a:gd name="connsiteY5612" fmla="*/ 131301 h 4481087"/>
              <a:gd name="connsiteX5613" fmla="*/ 972473 w 5969001"/>
              <a:gd name="connsiteY5613" fmla="*/ 123623 h 4481087"/>
              <a:gd name="connsiteX5614" fmla="*/ 1054716 w 5969001"/>
              <a:gd name="connsiteY5614" fmla="*/ 111911 h 4481087"/>
              <a:gd name="connsiteX5615" fmla="*/ 2889051 w 5969001"/>
              <a:gd name="connsiteY5615" fmla="*/ 109699 h 4481087"/>
              <a:gd name="connsiteX5616" fmla="*/ 2971424 w 5969001"/>
              <a:gd name="connsiteY5616" fmla="*/ 124014 h 4481087"/>
              <a:gd name="connsiteX5617" fmla="*/ 2861723 w 5969001"/>
              <a:gd name="connsiteY5617" fmla="*/ 127657 h 4481087"/>
              <a:gd name="connsiteX5618" fmla="*/ 2861723 w 5969001"/>
              <a:gd name="connsiteY5618" fmla="*/ 127527 h 4481087"/>
              <a:gd name="connsiteX5619" fmla="*/ 2889051 w 5969001"/>
              <a:gd name="connsiteY5619" fmla="*/ 109699 h 4481087"/>
              <a:gd name="connsiteX5620" fmla="*/ 2520127 w 5969001"/>
              <a:gd name="connsiteY5620" fmla="*/ 107617 h 4481087"/>
              <a:gd name="connsiteX5621" fmla="*/ 2588707 w 5969001"/>
              <a:gd name="connsiteY5621" fmla="*/ 115295 h 4481087"/>
              <a:gd name="connsiteX5622" fmla="*/ 2572179 w 5969001"/>
              <a:gd name="connsiteY5622" fmla="*/ 122283 h 4481087"/>
              <a:gd name="connsiteX5623" fmla="*/ 2571657 w 5969001"/>
              <a:gd name="connsiteY5623" fmla="*/ 122298 h 4481087"/>
              <a:gd name="connsiteX5624" fmla="*/ 2560989 w 5969001"/>
              <a:gd name="connsiteY5624" fmla="*/ 129658 h 4481087"/>
              <a:gd name="connsiteX5625" fmla="*/ 2560599 w 5969001"/>
              <a:gd name="connsiteY5625" fmla="*/ 141842 h 4481087"/>
              <a:gd name="connsiteX5626" fmla="*/ 2601590 w 5969001"/>
              <a:gd name="connsiteY5626" fmla="*/ 138328 h 4481087"/>
              <a:gd name="connsiteX5627" fmla="*/ 2560599 w 5969001"/>
              <a:gd name="connsiteY5627" fmla="*/ 148999 h 4481087"/>
              <a:gd name="connsiteX5628" fmla="*/ 2539591 w 5969001"/>
              <a:gd name="connsiteY5628" fmla="*/ 125283 h 4481087"/>
              <a:gd name="connsiteX5629" fmla="*/ 2558519 w 5969001"/>
              <a:gd name="connsiteY5629" fmla="*/ 122671 h 4481087"/>
              <a:gd name="connsiteX5630" fmla="*/ 2543941 w 5969001"/>
              <a:gd name="connsiteY5630" fmla="*/ 123086 h 4481087"/>
              <a:gd name="connsiteX5631" fmla="*/ 2519476 w 5969001"/>
              <a:gd name="connsiteY5631" fmla="*/ 108137 h 4481087"/>
              <a:gd name="connsiteX5632" fmla="*/ 3954056 w 5969001"/>
              <a:gd name="connsiteY5632" fmla="*/ 106230 h 4481087"/>
              <a:gd name="connsiteX5633" fmla="*/ 3970832 w 5969001"/>
              <a:gd name="connsiteY5633" fmla="*/ 108918 h 4481087"/>
              <a:gd name="connsiteX5634" fmla="*/ 3943245 w 5969001"/>
              <a:gd name="connsiteY5634" fmla="*/ 116076 h 4481087"/>
              <a:gd name="connsiteX5635" fmla="*/ 4203507 w 5969001"/>
              <a:gd name="connsiteY5635" fmla="*/ 148088 h 4481087"/>
              <a:gd name="connsiteX5636" fmla="*/ 4121396 w 5969001"/>
              <a:gd name="connsiteY5636" fmla="*/ 159670 h 4481087"/>
              <a:gd name="connsiteX5637" fmla="*/ 4121394 w 5969001"/>
              <a:gd name="connsiteY5637" fmla="*/ 158759 h 4481087"/>
              <a:gd name="connsiteX5638" fmla="*/ 4093807 w 5969001"/>
              <a:gd name="connsiteY5638" fmla="*/ 130260 h 4481087"/>
              <a:gd name="connsiteX5639" fmla="*/ 3916047 w 5969001"/>
              <a:gd name="connsiteY5639" fmla="*/ 112562 h 4481087"/>
              <a:gd name="connsiteX5640" fmla="*/ 3943098 w 5969001"/>
              <a:gd name="connsiteY5640" fmla="*/ 107324 h 4481087"/>
              <a:gd name="connsiteX5641" fmla="*/ 3954056 w 5969001"/>
              <a:gd name="connsiteY5641" fmla="*/ 106230 h 4481087"/>
              <a:gd name="connsiteX5642" fmla="*/ 1575242 w 5969001"/>
              <a:gd name="connsiteY5642" fmla="*/ 104233 h 4481087"/>
              <a:gd name="connsiteX5643" fmla="*/ 1534121 w 5969001"/>
              <a:gd name="connsiteY5643" fmla="*/ 119719 h 4481087"/>
              <a:gd name="connsiteX5644" fmla="*/ 1575242 w 5969001"/>
              <a:gd name="connsiteY5644" fmla="*/ 104233 h 4481087"/>
              <a:gd name="connsiteX5645" fmla="*/ 2232017 w 5969001"/>
              <a:gd name="connsiteY5645" fmla="*/ 102802 h 4481087"/>
              <a:gd name="connsiteX5646" fmla="*/ 2204689 w 5969001"/>
              <a:gd name="connsiteY5646" fmla="*/ 109829 h 4481087"/>
              <a:gd name="connsiteX5647" fmla="*/ 2217702 w 5969001"/>
              <a:gd name="connsiteY5647" fmla="*/ 120500 h 4481087"/>
              <a:gd name="connsiteX5648" fmla="*/ 2189903 w 5969001"/>
              <a:gd name="connsiteY5648" fmla="*/ 119817 h 4481087"/>
              <a:gd name="connsiteX5649" fmla="*/ 2179763 w 5969001"/>
              <a:gd name="connsiteY5649" fmla="*/ 115859 h 4481087"/>
              <a:gd name="connsiteX5650" fmla="*/ 2165762 w 5969001"/>
              <a:gd name="connsiteY5650" fmla="*/ 118369 h 4481087"/>
              <a:gd name="connsiteX5651" fmla="*/ 2109450 w 5969001"/>
              <a:gd name="connsiteY5651" fmla="*/ 119703 h 4481087"/>
              <a:gd name="connsiteX5652" fmla="*/ 2117008 w 5969001"/>
              <a:gd name="connsiteY5652" fmla="*/ 113133 h 4481087"/>
              <a:gd name="connsiteX5653" fmla="*/ 2168320 w 5969001"/>
              <a:gd name="connsiteY5653" fmla="*/ 110258 h 4481087"/>
              <a:gd name="connsiteX5654" fmla="*/ 2189874 w 5969001"/>
              <a:gd name="connsiteY5654" fmla="*/ 108279 h 4481087"/>
              <a:gd name="connsiteX5655" fmla="*/ 3696386 w 5969001"/>
              <a:gd name="connsiteY5655" fmla="*/ 99289 h 4481087"/>
              <a:gd name="connsiteX5656" fmla="*/ 3764835 w 5969001"/>
              <a:gd name="connsiteY5656" fmla="*/ 106316 h 4481087"/>
              <a:gd name="connsiteX5657" fmla="*/ 3696386 w 5969001"/>
              <a:gd name="connsiteY5657" fmla="*/ 99289 h 4481087"/>
              <a:gd name="connsiteX5658" fmla="*/ 3368195 w 5969001"/>
              <a:gd name="connsiteY5658" fmla="*/ 99289 h 4481087"/>
              <a:gd name="connsiteX5659" fmla="*/ 3286082 w 5969001"/>
              <a:gd name="connsiteY5659" fmla="*/ 109829 h 4481087"/>
              <a:gd name="connsiteX5660" fmla="*/ 3368195 w 5969001"/>
              <a:gd name="connsiteY5660" fmla="*/ 99289 h 4481087"/>
              <a:gd name="connsiteX5661" fmla="*/ 2752282 w 5969001"/>
              <a:gd name="connsiteY5661" fmla="*/ 95645 h 4481087"/>
              <a:gd name="connsiteX5662" fmla="*/ 2752282 w 5969001"/>
              <a:gd name="connsiteY5662" fmla="*/ 96036 h 4481087"/>
              <a:gd name="connsiteX5663" fmla="*/ 2711161 w 5969001"/>
              <a:gd name="connsiteY5663" fmla="*/ 110220 h 4481087"/>
              <a:gd name="connsiteX5664" fmla="*/ 2752282 w 5969001"/>
              <a:gd name="connsiteY5664" fmla="*/ 95645 h 4481087"/>
              <a:gd name="connsiteX5665" fmla="*/ 1225896 w 5969001"/>
              <a:gd name="connsiteY5665" fmla="*/ 77388 h 4481087"/>
              <a:gd name="connsiteX5666" fmla="*/ 1247050 w 5969001"/>
              <a:gd name="connsiteY5666" fmla="*/ 96035 h 4481087"/>
              <a:gd name="connsiteX5667" fmla="*/ 1205278 w 5969001"/>
              <a:gd name="connsiteY5667" fmla="*/ 80940 h 4481087"/>
              <a:gd name="connsiteX5668" fmla="*/ 1205929 w 5969001"/>
              <a:gd name="connsiteY5668" fmla="*/ 80549 h 4481087"/>
              <a:gd name="connsiteX5669" fmla="*/ 1225896 w 5969001"/>
              <a:gd name="connsiteY5669" fmla="*/ 77388 h 4481087"/>
              <a:gd name="connsiteX5670" fmla="*/ 1794123 w 5969001"/>
              <a:gd name="connsiteY5670" fmla="*/ 77036 h 4481087"/>
              <a:gd name="connsiteX5671" fmla="*/ 1725544 w 5969001"/>
              <a:gd name="connsiteY5671" fmla="*/ 88748 h 4481087"/>
              <a:gd name="connsiteX5672" fmla="*/ 1794123 w 5969001"/>
              <a:gd name="connsiteY5672" fmla="*/ 77036 h 4481087"/>
              <a:gd name="connsiteX5673" fmla="*/ 1301055 w 5969001"/>
              <a:gd name="connsiteY5673" fmla="*/ 77036 h 4481087"/>
              <a:gd name="connsiteX5674" fmla="*/ 1424290 w 5969001"/>
              <a:gd name="connsiteY5674" fmla="*/ 80940 h 4481087"/>
              <a:gd name="connsiteX5675" fmla="*/ 1424290 w 5969001"/>
              <a:gd name="connsiteY5675" fmla="*/ 92652 h 4481087"/>
              <a:gd name="connsiteX5676" fmla="*/ 1301055 w 5969001"/>
              <a:gd name="connsiteY5676" fmla="*/ 77036 h 4481087"/>
              <a:gd name="connsiteX5677" fmla="*/ 2190763 w 5969001"/>
              <a:gd name="connsiteY5677" fmla="*/ 73262 h 4481087"/>
              <a:gd name="connsiteX5678" fmla="*/ 2177751 w 5969001"/>
              <a:gd name="connsiteY5678" fmla="*/ 80940 h 4481087"/>
              <a:gd name="connsiteX5679" fmla="*/ 2218742 w 5969001"/>
              <a:gd name="connsiteY5679" fmla="*/ 80940 h 4481087"/>
              <a:gd name="connsiteX5680" fmla="*/ 2040332 w 5969001"/>
              <a:gd name="connsiteY5680" fmla="*/ 100330 h 4481087"/>
              <a:gd name="connsiteX5681" fmla="*/ 2136109 w 5969001"/>
              <a:gd name="connsiteY5681" fmla="*/ 88748 h 4481087"/>
              <a:gd name="connsiteX5682" fmla="*/ 2108781 w 5969001"/>
              <a:gd name="connsiteY5682" fmla="*/ 80940 h 4481087"/>
              <a:gd name="connsiteX5683" fmla="*/ 2190763 w 5969001"/>
              <a:gd name="connsiteY5683" fmla="*/ 73262 h 4481087"/>
              <a:gd name="connsiteX5684" fmla="*/ 2402674 w 5969001"/>
              <a:gd name="connsiteY5684" fmla="*/ 71432 h 4481087"/>
              <a:gd name="connsiteX5685" fmla="*/ 2423700 w 5969001"/>
              <a:gd name="connsiteY5685" fmla="*/ 88488 h 4481087"/>
              <a:gd name="connsiteX5686" fmla="*/ 2382709 w 5969001"/>
              <a:gd name="connsiteY5686" fmla="*/ 74303 h 4481087"/>
              <a:gd name="connsiteX5687" fmla="*/ 2402674 w 5969001"/>
              <a:gd name="connsiteY5687" fmla="*/ 71432 h 4481087"/>
              <a:gd name="connsiteX5688" fmla="*/ 2478356 w 5969001"/>
              <a:gd name="connsiteY5688" fmla="*/ 70790 h 4481087"/>
              <a:gd name="connsiteX5689" fmla="*/ 2601590 w 5969001"/>
              <a:gd name="connsiteY5689" fmla="*/ 74303 h 4481087"/>
              <a:gd name="connsiteX5690" fmla="*/ 2601590 w 5969001"/>
              <a:gd name="connsiteY5690" fmla="*/ 84974 h 4481087"/>
              <a:gd name="connsiteX5691" fmla="*/ 2478356 w 5969001"/>
              <a:gd name="connsiteY5691" fmla="*/ 70790 h 4481087"/>
              <a:gd name="connsiteX5692" fmla="*/ 2944235 w 5969001"/>
              <a:gd name="connsiteY5692" fmla="*/ 70590 h 4481087"/>
              <a:gd name="connsiteX5693" fmla="*/ 2971164 w 5969001"/>
              <a:gd name="connsiteY5693" fmla="*/ 70790 h 4481087"/>
              <a:gd name="connsiteX5694" fmla="*/ 2902584 w 5969001"/>
              <a:gd name="connsiteY5694" fmla="*/ 81461 h 4481087"/>
              <a:gd name="connsiteX5695" fmla="*/ 2944235 w 5969001"/>
              <a:gd name="connsiteY5695" fmla="*/ 70590 h 4481087"/>
              <a:gd name="connsiteX5696" fmla="*/ 3368195 w 5969001"/>
              <a:gd name="connsiteY5696" fmla="*/ 67276 h 4481087"/>
              <a:gd name="connsiteX5697" fmla="*/ 3355181 w 5969001"/>
              <a:gd name="connsiteY5697" fmla="*/ 74303 h 4481087"/>
              <a:gd name="connsiteX5698" fmla="*/ 3396173 w 5969001"/>
              <a:gd name="connsiteY5698" fmla="*/ 74303 h 4481087"/>
              <a:gd name="connsiteX5699" fmla="*/ 3217633 w 5969001"/>
              <a:gd name="connsiteY5699" fmla="*/ 92131 h 4481087"/>
              <a:gd name="connsiteX5700" fmla="*/ 3313539 w 5969001"/>
              <a:gd name="connsiteY5700" fmla="*/ 81461 h 4481087"/>
              <a:gd name="connsiteX5701" fmla="*/ 3286082 w 5969001"/>
              <a:gd name="connsiteY5701" fmla="*/ 74303 h 4481087"/>
              <a:gd name="connsiteX5702" fmla="*/ 3368195 w 5969001"/>
              <a:gd name="connsiteY5702" fmla="*/ 67276 h 4481087"/>
              <a:gd name="connsiteX5703" fmla="*/ 1150493 w 5969001"/>
              <a:gd name="connsiteY5703" fmla="*/ 42161 h 4481087"/>
              <a:gd name="connsiteX5704" fmla="*/ 1082174 w 5969001"/>
              <a:gd name="connsiteY5704" fmla="*/ 61550 h 4481087"/>
              <a:gd name="connsiteX5705" fmla="*/ 1150493 w 5969001"/>
              <a:gd name="connsiteY5705" fmla="*/ 42161 h 4481087"/>
              <a:gd name="connsiteX5706" fmla="*/ 2327794 w 5969001"/>
              <a:gd name="connsiteY5706" fmla="*/ 38778 h 4481087"/>
              <a:gd name="connsiteX5707" fmla="*/ 2259475 w 5969001"/>
              <a:gd name="connsiteY5707" fmla="*/ 56605 h 4481087"/>
              <a:gd name="connsiteX5708" fmla="*/ 2327794 w 5969001"/>
              <a:gd name="connsiteY5708" fmla="*/ 38778 h 4481087"/>
              <a:gd name="connsiteX5709" fmla="*/ 1275012 w 5969001"/>
              <a:gd name="connsiteY5709" fmla="*/ 37476 h 4481087"/>
              <a:gd name="connsiteX5710" fmla="*/ 1329033 w 5969001"/>
              <a:gd name="connsiteY5710" fmla="*/ 45674 h 4481087"/>
              <a:gd name="connsiteX5711" fmla="*/ 1301706 w 5969001"/>
              <a:gd name="connsiteY5711" fmla="*/ 65064 h 4481087"/>
              <a:gd name="connsiteX5712" fmla="*/ 1259933 w 5969001"/>
              <a:gd name="connsiteY5712" fmla="*/ 42161 h 4481087"/>
              <a:gd name="connsiteX5713" fmla="*/ 1260584 w 5969001"/>
              <a:gd name="connsiteY5713" fmla="*/ 41770 h 4481087"/>
              <a:gd name="connsiteX5714" fmla="*/ 1275012 w 5969001"/>
              <a:gd name="connsiteY5714" fmla="*/ 37476 h 4481087"/>
              <a:gd name="connsiteX5715" fmla="*/ 2451717 w 5969001"/>
              <a:gd name="connsiteY5715" fmla="*/ 35325 h 4481087"/>
              <a:gd name="connsiteX5716" fmla="*/ 2505683 w 5969001"/>
              <a:gd name="connsiteY5716" fmla="*/ 42681 h 4481087"/>
              <a:gd name="connsiteX5717" fmla="*/ 2478356 w 5969001"/>
              <a:gd name="connsiteY5717" fmla="*/ 60509 h 4481087"/>
              <a:gd name="connsiteX5718" fmla="*/ 2437234 w 5969001"/>
              <a:gd name="connsiteY5718" fmla="*/ 39168 h 4481087"/>
              <a:gd name="connsiteX5719" fmla="*/ 2451717 w 5969001"/>
              <a:gd name="connsiteY5719" fmla="*/ 35325 h 4481087"/>
              <a:gd name="connsiteX5720" fmla="*/ 1649418 w 5969001"/>
              <a:gd name="connsiteY5720" fmla="*/ 579 h 4481087"/>
              <a:gd name="connsiteX5721" fmla="*/ 1684422 w 5969001"/>
              <a:gd name="connsiteY5721" fmla="*/ 3512 h 4481087"/>
              <a:gd name="connsiteX5722" fmla="*/ 1615973 w 5969001"/>
              <a:gd name="connsiteY5722" fmla="*/ 11319 h 4481087"/>
              <a:gd name="connsiteX5723" fmla="*/ 1649418 w 5969001"/>
              <a:gd name="connsiteY5723" fmla="*/ 579 h 4481087"/>
              <a:gd name="connsiteX5724" fmla="*/ 2826841 w 5969001"/>
              <a:gd name="connsiteY5724" fmla="*/ 543 h 4481087"/>
              <a:gd name="connsiteX5725" fmla="*/ 2861723 w 5969001"/>
              <a:gd name="connsiteY5725" fmla="*/ 3252 h 4481087"/>
              <a:gd name="connsiteX5726" fmla="*/ 2793274 w 5969001"/>
              <a:gd name="connsiteY5726" fmla="*/ 10409 h 4481087"/>
              <a:gd name="connsiteX5727" fmla="*/ 2826841 w 5969001"/>
              <a:gd name="connsiteY5727" fmla="*/ 543 h 448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Lst>
            <a:rect l="l" t="t" r="r" b="b"/>
            <a:pathLst>
              <a:path w="5969001" h="4481087">
                <a:moveTo>
                  <a:pt x="2850531" y="4473920"/>
                </a:moveTo>
                <a:cubicBezTo>
                  <a:pt x="2828454" y="4481325"/>
                  <a:pt x="2804863" y="4483026"/>
                  <a:pt x="2781952" y="4478865"/>
                </a:cubicBezTo>
                <a:cubicBezTo>
                  <a:pt x="2784685" y="4473530"/>
                  <a:pt x="2817217" y="4473660"/>
                  <a:pt x="2850531" y="4473920"/>
                </a:cubicBezTo>
                <a:close/>
                <a:moveTo>
                  <a:pt x="3383626" y="4442389"/>
                </a:moveTo>
                <a:lnTo>
                  <a:pt x="3379702" y="4446443"/>
                </a:lnTo>
                <a:cubicBezTo>
                  <a:pt x="3362591" y="4449487"/>
                  <a:pt x="3317281" y="4447535"/>
                  <a:pt x="3316403" y="4453489"/>
                </a:cubicBezTo>
                <a:cubicBezTo>
                  <a:pt x="3293662" y="4451342"/>
                  <a:pt x="3328455" y="4447219"/>
                  <a:pt x="3358528" y="4444468"/>
                </a:cubicBezTo>
                <a:close/>
                <a:moveTo>
                  <a:pt x="3384722" y="4441257"/>
                </a:moveTo>
                <a:lnTo>
                  <a:pt x="3384721" y="4442298"/>
                </a:lnTo>
                <a:lnTo>
                  <a:pt x="3383626" y="4442389"/>
                </a:lnTo>
                <a:close/>
                <a:moveTo>
                  <a:pt x="3183267" y="4439748"/>
                </a:moveTo>
                <a:cubicBezTo>
                  <a:pt x="3212768" y="4440682"/>
                  <a:pt x="3171208" y="4454530"/>
                  <a:pt x="3206961" y="4454530"/>
                </a:cubicBezTo>
                <a:lnTo>
                  <a:pt x="3206961" y="4454921"/>
                </a:lnTo>
                <a:cubicBezTo>
                  <a:pt x="3186531" y="4462859"/>
                  <a:pt x="3173257" y="4449846"/>
                  <a:pt x="3138512" y="4452448"/>
                </a:cubicBezTo>
                <a:cubicBezTo>
                  <a:pt x="3162066" y="4451017"/>
                  <a:pt x="3137341" y="4440867"/>
                  <a:pt x="3165840" y="4440216"/>
                </a:cubicBezTo>
                <a:cubicBezTo>
                  <a:pt x="3173387" y="4439744"/>
                  <a:pt x="3179052" y="4439614"/>
                  <a:pt x="3183267" y="4439748"/>
                </a:cubicBezTo>
                <a:close/>
                <a:moveTo>
                  <a:pt x="3042957" y="4429145"/>
                </a:moveTo>
                <a:lnTo>
                  <a:pt x="3031626" y="4431160"/>
                </a:lnTo>
                <a:cubicBezTo>
                  <a:pt x="3029967" y="4431360"/>
                  <a:pt x="3032261" y="4430847"/>
                  <a:pt x="3042606" y="4429155"/>
                </a:cubicBezTo>
                <a:close/>
                <a:moveTo>
                  <a:pt x="2741023" y="4425262"/>
                </a:moveTo>
                <a:lnTo>
                  <a:pt x="2718903" y="4430684"/>
                </a:lnTo>
                <a:cubicBezTo>
                  <a:pt x="2708688" y="4432115"/>
                  <a:pt x="2694764" y="4432864"/>
                  <a:pt x="2673422" y="4432278"/>
                </a:cubicBezTo>
                <a:cubicBezTo>
                  <a:pt x="2672121" y="4429025"/>
                  <a:pt x="2680417" y="4427333"/>
                  <a:pt x="2693397" y="4426422"/>
                </a:cubicBezTo>
                <a:close/>
                <a:moveTo>
                  <a:pt x="2742132" y="4424991"/>
                </a:moveTo>
                <a:lnTo>
                  <a:pt x="2741481" y="4425251"/>
                </a:lnTo>
                <a:lnTo>
                  <a:pt x="2741023" y="4425262"/>
                </a:lnTo>
                <a:close/>
                <a:moveTo>
                  <a:pt x="3220495" y="4420826"/>
                </a:moveTo>
                <a:cubicBezTo>
                  <a:pt x="3258363" y="4419395"/>
                  <a:pt x="3233508" y="4429545"/>
                  <a:pt x="3261616" y="4430196"/>
                </a:cubicBezTo>
                <a:lnTo>
                  <a:pt x="3261616" y="4430586"/>
                </a:lnTo>
                <a:cubicBezTo>
                  <a:pt x="3239494" y="4438004"/>
                  <a:pt x="3190565" y="4423429"/>
                  <a:pt x="3220495" y="4420826"/>
                </a:cubicBezTo>
                <a:close/>
                <a:moveTo>
                  <a:pt x="3077361" y="4419639"/>
                </a:moveTo>
                <a:cubicBezTo>
                  <a:pt x="3117578" y="4419346"/>
                  <a:pt x="3167402" y="4424177"/>
                  <a:pt x="3165841" y="4431497"/>
                </a:cubicBezTo>
                <a:cubicBezTo>
                  <a:pt x="3145020" y="4431107"/>
                  <a:pt x="3124556" y="4428829"/>
                  <a:pt x="3104126" y="4427495"/>
                </a:cubicBezTo>
                <a:lnTo>
                  <a:pt x="3042957" y="4429145"/>
                </a:lnTo>
                <a:lnTo>
                  <a:pt x="3044362" y="4428895"/>
                </a:lnTo>
                <a:cubicBezTo>
                  <a:pt x="3055293" y="4426585"/>
                  <a:pt x="3065638" y="4423299"/>
                  <a:pt x="3042605" y="4422778"/>
                </a:cubicBezTo>
                <a:lnTo>
                  <a:pt x="3042606" y="4421737"/>
                </a:lnTo>
                <a:cubicBezTo>
                  <a:pt x="3051618" y="4420403"/>
                  <a:pt x="3063956" y="4419737"/>
                  <a:pt x="3077361" y="4419639"/>
                </a:cubicBezTo>
                <a:close/>
                <a:moveTo>
                  <a:pt x="2426563" y="4417963"/>
                </a:moveTo>
                <a:lnTo>
                  <a:pt x="2427213" y="4417963"/>
                </a:lnTo>
                <a:cubicBezTo>
                  <a:pt x="2459356" y="4422258"/>
                  <a:pt x="2381667" y="4427593"/>
                  <a:pt x="2331437" y="4425251"/>
                </a:cubicBezTo>
                <a:cubicBezTo>
                  <a:pt x="2326232" y="4429415"/>
                  <a:pt x="2342107" y="4429805"/>
                  <a:pt x="2358764" y="4430196"/>
                </a:cubicBezTo>
                <a:cubicBezTo>
                  <a:pt x="2331605" y="4433945"/>
                  <a:pt x="2304193" y="4435556"/>
                  <a:pt x="2276781" y="4435011"/>
                </a:cubicBezTo>
                <a:cubicBezTo>
                  <a:pt x="2279384" y="4433059"/>
                  <a:pt x="2289795" y="4432538"/>
                  <a:pt x="2289795" y="4430196"/>
                </a:cubicBezTo>
                <a:lnTo>
                  <a:pt x="2248803" y="4430196"/>
                </a:lnTo>
                <a:cubicBezTo>
                  <a:pt x="2299034" y="4419265"/>
                  <a:pt x="2373339" y="4425381"/>
                  <a:pt x="2426563" y="4417963"/>
                </a:cubicBezTo>
                <a:close/>
                <a:moveTo>
                  <a:pt x="2892446" y="4415487"/>
                </a:moveTo>
                <a:lnTo>
                  <a:pt x="2891913" y="4415881"/>
                </a:lnTo>
                <a:lnTo>
                  <a:pt x="2891913" y="4415491"/>
                </a:lnTo>
                <a:close/>
                <a:moveTo>
                  <a:pt x="1947418" y="4413011"/>
                </a:moveTo>
                <a:lnTo>
                  <a:pt x="1948069" y="4413018"/>
                </a:lnTo>
                <a:lnTo>
                  <a:pt x="1947419" y="4413018"/>
                </a:lnTo>
                <a:close/>
                <a:moveTo>
                  <a:pt x="2933034" y="4406121"/>
                </a:moveTo>
                <a:cubicBezTo>
                  <a:pt x="2943575" y="4411002"/>
                  <a:pt x="2947089" y="4414198"/>
                  <a:pt x="2924251" y="4415217"/>
                </a:cubicBezTo>
                <a:lnTo>
                  <a:pt x="2892446" y="4415487"/>
                </a:lnTo>
                <a:lnTo>
                  <a:pt x="2901201" y="4409001"/>
                </a:lnTo>
                <a:cubicBezTo>
                  <a:pt x="2906195" y="4407032"/>
                  <a:pt x="2914946" y="4405731"/>
                  <a:pt x="2933034" y="4406121"/>
                </a:cubicBezTo>
                <a:close/>
                <a:moveTo>
                  <a:pt x="2357815" y="4405735"/>
                </a:moveTo>
                <a:lnTo>
                  <a:pt x="2351243" y="4409369"/>
                </a:lnTo>
                <a:cubicBezTo>
                  <a:pt x="2334218" y="4411839"/>
                  <a:pt x="2293860" y="4410156"/>
                  <a:pt x="2276780" y="4412498"/>
                </a:cubicBezTo>
                <a:cubicBezTo>
                  <a:pt x="2275610" y="4408985"/>
                  <a:pt x="2285663" y="4407326"/>
                  <a:pt x="2301149" y="4406528"/>
                </a:cubicBezTo>
                <a:close/>
                <a:moveTo>
                  <a:pt x="2358764" y="4405211"/>
                </a:moveTo>
                <a:lnTo>
                  <a:pt x="2358114" y="4405731"/>
                </a:lnTo>
                <a:lnTo>
                  <a:pt x="2357815" y="4405735"/>
                </a:lnTo>
                <a:close/>
                <a:moveTo>
                  <a:pt x="1923312" y="4403584"/>
                </a:moveTo>
                <a:cubicBezTo>
                  <a:pt x="1932763" y="4404056"/>
                  <a:pt x="1941392" y="4405113"/>
                  <a:pt x="1946358" y="4406703"/>
                </a:cubicBezTo>
                <a:lnTo>
                  <a:pt x="1947418" y="4413011"/>
                </a:lnTo>
                <a:lnTo>
                  <a:pt x="1925496" y="4412778"/>
                </a:lnTo>
                <a:cubicBezTo>
                  <a:pt x="1910234" y="4411254"/>
                  <a:pt x="1911405" y="4406837"/>
                  <a:pt x="1879489" y="4408204"/>
                </a:cubicBezTo>
                <a:cubicBezTo>
                  <a:pt x="1882222" y="4404039"/>
                  <a:pt x="1904410" y="4402641"/>
                  <a:pt x="1923312" y="4403584"/>
                </a:cubicBezTo>
                <a:close/>
                <a:moveTo>
                  <a:pt x="2372268" y="4402841"/>
                </a:moveTo>
                <a:lnTo>
                  <a:pt x="2372428" y="4402868"/>
                </a:lnTo>
                <a:lnTo>
                  <a:pt x="2371778" y="4403389"/>
                </a:lnTo>
                <a:close/>
                <a:moveTo>
                  <a:pt x="3442432" y="4396142"/>
                </a:moveTo>
                <a:cubicBezTo>
                  <a:pt x="3455187" y="4396947"/>
                  <a:pt x="3460457" y="4406024"/>
                  <a:pt x="3494422" y="4403389"/>
                </a:cubicBezTo>
                <a:lnTo>
                  <a:pt x="3494422" y="4403779"/>
                </a:lnTo>
                <a:cubicBezTo>
                  <a:pt x="3467284" y="4408353"/>
                  <a:pt x="3439828" y="4410791"/>
                  <a:pt x="3412309" y="4411066"/>
                </a:cubicBezTo>
                <a:cubicBezTo>
                  <a:pt x="3407103" y="4406902"/>
                  <a:pt x="3422849" y="4406512"/>
                  <a:pt x="3439636" y="4406121"/>
                </a:cubicBezTo>
                <a:cubicBezTo>
                  <a:pt x="3440677" y="4402738"/>
                  <a:pt x="3441849" y="4399224"/>
                  <a:pt x="3425842" y="4398834"/>
                </a:cubicBezTo>
                <a:cubicBezTo>
                  <a:pt x="3433097" y="4396524"/>
                  <a:pt x="3438180" y="4395874"/>
                  <a:pt x="3442432" y="4396142"/>
                </a:cubicBezTo>
                <a:close/>
                <a:moveTo>
                  <a:pt x="2751113" y="4393534"/>
                </a:moveTo>
                <a:lnTo>
                  <a:pt x="2781689" y="4393627"/>
                </a:lnTo>
                <a:lnTo>
                  <a:pt x="2765734" y="4398883"/>
                </a:lnTo>
                <a:cubicBezTo>
                  <a:pt x="2759342" y="4400591"/>
                  <a:pt x="2753974" y="4402478"/>
                  <a:pt x="2755145" y="4405471"/>
                </a:cubicBezTo>
                <a:cubicBezTo>
                  <a:pt x="2722091" y="4398834"/>
                  <a:pt x="2682922" y="4407553"/>
                  <a:pt x="2672772" y="4395711"/>
                </a:cubicBezTo>
                <a:cubicBezTo>
                  <a:pt x="2711128" y="4397273"/>
                  <a:pt x="2725109" y="4394369"/>
                  <a:pt x="2751113" y="4393534"/>
                </a:cubicBezTo>
                <a:close/>
                <a:moveTo>
                  <a:pt x="2782472" y="4393369"/>
                </a:moveTo>
                <a:lnTo>
                  <a:pt x="2782472" y="4393629"/>
                </a:lnTo>
                <a:lnTo>
                  <a:pt x="2781689" y="4393627"/>
                </a:lnTo>
                <a:close/>
                <a:moveTo>
                  <a:pt x="3672228" y="4386312"/>
                </a:moveTo>
                <a:lnTo>
                  <a:pt x="3672311" y="4386341"/>
                </a:lnTo>
                <a:lnTo>
                  <a:pt x="3672181" y="4386341"/>
                </a:lnTo>
                <a:close/>
                <a:moveTo>
                  <a:pt x="3154240" y="4385174"/>
                </a:moveTo>
                <a:cubicBezTo>
                  <a:pt x="3183611" y="4385040"/>
                  <a:pt x="3213403" y="4394312"/>
                  <a:pt x="3247953" y="4395971"/>
                </a:cubicBezTo>
                <a:lnTo>
                  <a:pt x="3247953" y="4396362"/>
                </a:lnTo>
                <a:cubicBezTo>
                  <a:pt x="3212297" y="4402608"/>
                  <a:pt x="3146060" y="4393629"/>
                  <a:pt x="3124848" y="4389074"/>
                </a:cubicBezTo>
                <a:cubicBezTo>
                  <a:pt x="3134706" y="4386309"/>
                  <a:pt x="3144449" y="4385219"/>
                  <a:pt x="3154240" y="4385174"/>
                </a:cubicBezTo>
                <a:close/>
                <a:moveTo>
                  <a:pt x="3083077" y="4378013"/>
                </a:moveTo>
                <a:cubicBezTo>
                  <a:pt x="3094397" y="4387252"/>
                  <a:pt x="3143587" y="4395190"/>
                  <a:pt x="3070063" y="4398574"/>
                </a:cubicBezTo>
                <a:lnTo>
                  <a:pt x="3070064" y="4397403"/>
                </a:lnTo>
                <a:cubicBezTo>
                  <a:pt x="3085550" y="4394540"/>
                  <a:pt x="3085289" y="4388814"/>
                  <a:pt x="3083077" y="4382828"/>
                </a:cubicBezTo>
                <a:cubicBezTo>
                  <a:pt x="3069438" y="4384546"/>
                  <a:pt x="3055702" y="4385372"/>
                  <a:pt x="3041956" y="4385300"/>
                </a:cubicBezTo>
                <a:cubicBezTo>
                  <a:pt x="3056400" y="4382958"/>
                  <a:pt x="3046250" y="4376191"/>
                  <a:pt x="3083077" y="4378013"/>
                </a:cubicBezTo>
                <a:close/>
                <a:moveTo>
                  <a:pt x="2872747" y="4376575"/>
                </a:moveTo>
                <a:cubicBezTo>
                  <a:pt x="2877631" y="4376458"/>
                  <a:pt x="2883877" y="4376452"/>
                  <a:pt x="2891913" y="4376582"/>
                </a:cubicBezTo>
                <a:lnTo>
                  <a:pt x="2891913" y="4376842"/>
                </a:lnTo>
                <a:cubicBezTo>
                  <a:pt x="2881372" y="4378924"/>
                  <a:pt x="2877338" y="4382307"/>
                  <a:pt x="2878900" y="4386602"/>
                </a:cubicBezTo>
                <a:lnTo>
                  <a:pt x="2823984" y="4386602"/>
                </a:lnTo>
                <a:cubicBezTo>
                  <a:pt x="2871124" y="4383641"/>
                  <a:pt x="2838559" y="4377393"/>
                  <a:pt x="2872747" y="4376575"/>
                </a:cubicBezTo>
                <a:close/>
                <a:moveTo>
                  <a:pt x="2345231" y="4376061"/>
                </a:moveTo>
                <a:cubicBezTo>
                  <a:pt x="2350403" y="4383186"/>
                  <a:pt x="2373437" y="4391702"/>
                  <a:pt x="2376615" y="4397984"/>
                </a:cubicBezTo>
                <a:lnTo>
                  <a:pt x="2372268" y="4402841"/>
                </a:lnTo>
                <a:lnTo>
                  <a:pt x="2341237" y="4397575"/>
                </a:lnTo>
                <a:cubicBezTo>
                  <a:pt x="2301221" y="4395166"/>
                  <a:pt x="2236830" y="4399876"/>
                  <a:pt x="2166951" y="4397923"/>
                </a:cubicBezTo>
                <a:cubicBezTo>
                  <a:pt x="2194799" y="4395451"/>
                  <a:pt x="2252187" y="4385691"/>
                  <a:pt x="2290185" y="4393108"/>
                </a:cubicBezTo>
                <a:cubicBezTo>
                  <a:pt x="2351347" y="4389595"/>
                  <a:pt x="2304499" y="4381396"/>
                  <a:pt x="2345231" y="4376061"/>
                </a:cubicBezTo>
                <a:close/>
                <a:moveTo>
                  <a:pt x="2276781" y="4374109"/>
                </a:moveTo>
                <a:cubicBezTo>
                  <a:pt x="2281857" y="4378794"/>
                  <a:pt x="2305280" y="4380225"/>
                  <a:pt x="2303979" y="4386341"/>
                </a:cubicBezTo>
                <a:cubicBezTo>
                  <a:pt x="2292397" y="4386341"/>
                  <a:pt x="2290966" y="4385300"/>
                  <a:pt x="2290185" y="4383869"/>
                </a:cubicBezTo>
                <a:cubicBezTo>
                  <a:pt x="2265330" y="4378534"/>
                  <a:pt x="2183217" y="4383869"/>
                  <a:pt x="2153547" y="4379054"/>
                </a:cubicBezTo>
                <a:cubicBezTo>
                  <a:pt x="2189594" y="4371637"/>
                  <a:pt x="2236050" y="4377102"/>
                  <a:pt x="2276781" y="4374109"/>
                </a:cubicBezTo>
                <a:close/>
                <a:moveTo>
                  <a:pt x="1755735" y="4374109"/>
                </a:moveTo>
                <a:lnTo>
                  <a:pt x="1756125" y="4374109"/>
                </a:lnTo>
                <a:cubicBezTo>
                  <a:pt x="1766406" y="4382438"/>
                  <a:pt x="1700559" y="4377232"/>
                  <a:pt x="1715004" y="4386341"/>
                </a:cubicBezTo>
                <a:cubicBezTo>
                  <a:pt x="1655534" y="4382958"/>
                  <a:pt x="1711881" y="4373458"/>
                  <a:pt x="1755735" y="4374109"/>
                </a:cubicBezTo>
                <a:close/>
                <a:moveTo>
                  <a:pt x="1487959" y="4369301"/>
                </a:moveTo>
                <a:cubicBezTo>
                  <a:pt x="1500051" y="4369303"/>
                  <a:pt x="1512454" y="4369978"/>
                  <a:pt x="1523190" y="4371637"/>
                </a:cubicBezTo>
                <a:cubicBezTo>
                  <a:pt x="1466973" y="4376451"/>
                  <a:pt x="1542450" y="4383479"/>
                  <a:pt x="1550778" y="4391156"/>
                </a:cubicBezTo>
                <a:cubicBezTo>
                  <a:pt x="1632370" y="4391156"/>
                  <a:pt x="1731400" y="4388163"/>
                  <a:pt x="1728538" y="4403389"/>
                </a:cubicBezTo>
                <a:cubicBezTo>
                  <a:pt x="1700690" y="4404690"/>
                  <a:pt x="1702511" y="4410676"/>
                  <a:pt x="1673622" y="4405731"/>
                </a:cubicBezTo>
                <a:cubicBezTo>
                  <a:pt x="1677136" y="4403128"/>
                  <a:pt x="1701080" y="4404169"/>
                  <a:pt x="1701210" y="4400916"/>
                </a:cubicBezTo>
                <a:cubicBezTo>
                  <a:pt x="1570298" y="4402998"/>
                  <a:pt x="1500938" y="4381396"/>
                  <a:pt x="1440947" y="4379054"/>
                </a:cubicBezTo>
                <a:cubicBezTo>
                  <a:pt x="1418207" y="4375346"/>
                  <a:pt x="1451683" y="4369295"/>
                  <a:pt x="1487959" y="4369301"/>
                </a:cubicBezTo>
                <a:close/>
                <a:moveTo>
                  <a:pt x="2468335" y="4366301"/>
                </a:moveTo>
                <a:cubicBezTo>
                  <a:pt x="2450637" y="4375541"/>
                  <a:pt x="2488115" y="4379314"/>
                  <a:pt x="2427213" y="4380876"/>
                </a:cubicBezTo>
                <a:cubicBezTo>
                  <a:pt x="2436583" y="4369815"/>
                  <a:pt x="2442699" y="4370856"/>
                  <a:pt x="2385962" y="4373589"/>
                </a:cubicBezTo>
                <a:cubicBezTo>
                  <a:pt x="2393509" y="4368253"/>
                  <a:pt x="2436973" y="4368644"/>
                  <a:pt x="2467685" y="4366822"/>
                </a:cubicBezTo>
                <a:close/>
                <a:moveTo>
                  <a:pt x="3672311" y="4361877"/>
                </a:moveTo>
                <a:cubicBezTo>
                  <a:pt x="3692026" y="4358363"/>
                  <a:pt x="3690147" y="4371759"/>
                  <a:pt x="3681937" y="4380268"/>
                </a:cubicBezTo>
                <a:lnTo>
                  <a:pt x="3672228" y="4386312"/>
                </a:lnTo>
                <a:lnTo>
                  <a:pt x="3658568" y="4381586"/>
                </a:lnTo>
                <a:cubicBezTo>
                  <a:pt x="3657623" y="4376297"/>
                  <a:pt x="3686854" y="4369490"/>
                  <a:pt x="3672311" y="4361877"/>
                </a:cubicBezTo>
                <a:close/>
                <a:moveTo>
                  <a:pt x="3980072" y="4355110"/>
                </a:moveTo>
                <a:lnTo>
                  <a:pt x="3980723" y="4355761"/>
                </a:lnTo>
                <a:cubicBezTo>
                  <a:pt x="3958398" y="4361638"/>
                  <a:pt x="3935120" y="4362965"/>
                  <a:pt x="3912274" y="4359665"/>
                </a:cubicBezTo>
                <a:cubicBezTo>
                  <a:pt x="3913835" y="4354720"/>
                  <a:pt x="3946238" y="4354850"/>
                  <a:pt x="3980072" y="4355110"/>
                </a:cubicBezTo>
                <a:close/>
                <a:moveTo>
                  <a:pt x="3206961" y="4354199"/>
                </a:moveTo>
                <a:cubicBezTo>
                  <a:pt x="3196030" y="4364740"/>
                  <a:pt x="3208783" y="4364089"/>
                  <a:pt x="3193167" y="4373719"/>
                </a:cubicBezTo>
                <a:cubicBezTo>
                  <a:pt x="3220235" y="4373719"/>
                  <a:pt x="3210475" y="4380355"/>
                  <a:pt x="3247953" y="4378664"/>
                </a:cubicBezTo>
                <a:cubicBezTo>
                  <a:pt x="3251076" y="4376712"/>
                  <a:pt x="3247953" y="4373719"/>
                  <a:pt x="3261616" y="4373719"/>
                </a:cubicBezTo>
                <a:cubicBezTo>
                  <a:pt x="3270482" y="4376523"/>
                  <a:pt x="3279850" y="4377367"/>
                  <a:pt x="3289074" y="4376191"/>
                </a:cubicBezTo>
                <a:cubicBezTo>
                  <a:pt x="3302478" y="4367733"/>
                  <a:pt x="3217372" y="4374499"/>
                  <a:pt x="3261616" y="4366822"/>
                </a:cubicBezTo>
                <a:lnTo>
                  <a:pt x="3261616" y="4366431"/>
                </a:lnTo>
                <a:cubicBezTo>
                  <a:pt x="3213598" y="4367342"/>
                  <a:pt x="3263178" y="4356022"/>
                  <a:pt x="3206961" y="4354199"/>
                </a:cubicBezTo>
                <a:close/>
                <a:moveTo>
                  <a:pt x="2442563" y="4344815"/>
                </a:moveTo>
                <a:cubicBezTo>
                  <a:pt x="2423489" y="4345529"/>
                  <a:pt x="2421780" y="4349482"/>
                  <a:pt x="2412899" y="4352117"/>
                </a:cubicBezTo>
                <a:lnTo>
                  <a:pt x="2413550" y="4352637"/>
                </a:lnTo>
                <a:lnTo>
                  <a:pt x="2468335" y="4352637"/>
                </a:lnTo>
                <a:lnTo>
                  <a:pt x="2468335" y="4345350"/>
                </a:lnTo>
                <a:cubicBezTo>
                  <a:pt x="2457209" y="4344700"/>
                  <a:pt x="2448921" y="4344577"/>
                  <a:pt x="2442563" y="4344815"/>
                </a:cubicBezTo>
                <a:close/>
                <a:moveTo>
                  <a:pt x="2175810" y="4343205"/>
                </a:moveTo>
                <a:cubicBezTo>
                  <a:pt x="2161233" y="4343634"/>
                  <a:pt x="2148439" y="4344862"/>
                  <a:pt x="2138842" y="4347302"/>
                </a:cubicBezTo>
                <a:cubicBezTo>
                  <a:pt x="2194278" y="4344569"/>
                  <a:pt x="2206901" y="4354719"/>
                  <a:pt x="2180224" y="4359534"/>
                </a:cubicBezTo>
                <a:cubicBezTo>
                  <a:pt x="2229154" y="4356802"/>
                  <a:pt x="2266891" y="4352247"/>
                  <a:pt x="2316992" y="4349774"/>
                </a:cubicBezTo>
                <a:cubicBezTo>
                  <a:pt x="2279319" y="4347823"/>
                  <a:pt x="2219540" y="4341918"/>
                  <a:pt x="2175810" y="4343205"/>
                </a:cubicBezTo>
                <a:close/>
                <a:moveTo>
                  <a:pt x="1852032" y="4340014"/>
                </a:moveTo>
                <a:lnTo>
                  <a:pt x="1851382" y="4340015"/>
                </a:lnTo>
                <a:lnTo>
                  <a:pt x="1852044" y="4340038"/>
                </a:lnTo>
                <a:lnTo>
                  <a:pt x="1854007" y="4344009"/>
                </a:lnTo>
                <a:cubicBezTo>
                  <a:pt x="1850585" y="4347041"/>
                  <a:pt x="1834627" y="4347822"/>
                  <a:pt x="1839019" y="4352116"/>
                </a:cubicBezTo>
                <a:cubicBezTo>
                  <a:pt x="1863094" y="4354328"/>
                  <a:pt x="1878840" y="4358102"/>
                  <a:pt x="1907599" y="4359533"/>
                </a:cubicBezTo>
                <a:cubicBezTo>
                  <a:pt x="1910331" y="4354849"/>
                  <a:pt x="1891853" y="4354198"/>
                  <a:pt x="1893544" y="4349773"/>
                </a:cubicBezTo>
                <a:cubicBezTo>
                  <a:pt x="1895237" y="4345349"/>
                  <a:pt x="1916057" y="4345609"/>
                  <a:pt x="1921002" y="4342486"/>
                </a:cubicBezTo>
                <a:lnTo>
                  <a:pt x="1852044" y="4340038"/>
                </a:lnTo>
                <a:close/>
                <a:moveTo>
                  <a:pt x="1673362" y="4337542"/>
                </a:moveTo>
                <a:cubicBezTo>
                  <a:pt x="1662171" y="4346521"/>
                  <a:pt x="1606474" y="4340664"/>
                  <a:pt x="1577715" y="4340015"/>
                </a:cubicBezTo>
                <a:cubicBezTo>
                  <a:pt x="1593461" y="4347823"/>
                  <a:pt x="1627035" y="4352247"/>
                  <a:pt x="1673362" y="4354589"/>
                </a:cubicBezTo>
                <a:cubicBezTo>
                  <a:pt x="1703943" y="4348213"/>
                  <a:pt x="1708237" y="4346390"/>
                  <a:pt x="1714614" y="4340015"/>
                </a:cubicBezTo>
                <a:cubicBezTo>
                  <a:pt x="1700822" y="4340152"/>
                  <a:pt x="1687038" y="4339326"/>
                  <a:pt x="1673362" y="4337542"/>
                </a:cubicBezTo>
                <a:close/>
                <a:moveTo>
                  <a:pt x="2359496" y="4335737"/>
                </a:moveTo>
                <a:cubicBezTo>
                  <a:pt x="2344775" y="4335981"/>
                  <a:pt x="2332087" y="4337412"/>
                  <a:pt x="2331437" y="4340535"/>
                </a:cubicBezTo>
                <a:cubicBezTo>
                  <a:pt x="2385181" y="4340535"/>
                  <a:pt x="2365661" y="4357062"/>
                  <a:pt x="2413550" y="4345350"/>
                </a:cubicBezTo>
                <a:cubicBezTo>
                  <a:pt x="2399040" y="4344439"/>
                  <a:pt x="2391655" y="4343366"/>
                  <a:pt x="2389785" y="4342081"/>
                </a:cubicBezTo>
                <a:lnTo>
                  <a:pt x="2398339" y="4337915"/>
                </a:lnTo>
                <a:lnTo>
                  <a:pt x="2399756" y="4338063"/>
                </a:lnTo>
                <a:lnTo>
                  <a:pt x="2399105" y="4337542"/>
                </a:lnTo>
                <a:lnTo>
                  <a:pt x="2398339" y="4337915"/>
                </a:lnTo>
                <a:lnTo>
                  <a:pt x="2381852" y="4336198"/>
                </a:lnTo>
                <a:cubicBezTo>
                  <a:pt x="2374726" y="4335789"/>
                  <a:pt x="2366857" y="4335615"/>
                  <a:pt x="2359496" y="4335737"/>
                </a:cubicBezTo>
                <a:close/>
                <a:moveTo>
                  <a:pt x="4513871" y="4329995"/>
                </a:moveTo>
                <a:lnTo>
                  <a:pt x="4513871" y="4330255"/>
                </a:lnTo>
                <a:cubicBezTo>
                  <a:pt x="4526885" y="4338583"/>
                  <a:pt x="4446593" y="4333638"/>
                  <a:pt x="4445552" y="4339885"/>
                </a:cubicBezTo>
                <a:cubicBezTo>
                  <a:pt x="4415102" y="4336501"/>
                  <a:pt x="4487194" y="4331556"/>
                  <a:pt x="4513871" y="4329995"/>
                </a:cubicBezTo>
                <a:close/>
                <a:moveTo>
                  <a:pt x="4312369" y="4327930"/>
                </a:moveTo>
                <a:cubicBezTo>
                  <a:pt x="4341762" y="4328665"/>
                  <a:pt x="4300130" y="4339625"/>
                  <a:pt x="4336112" y="4339625"/>
                </a:cubicBezTo>
                <a:lnTo>
                  <a:pt x="4336112" y="4339885"/>
                </a:lnTo>
                <a:cubicBezTo>
                  <a:pt x="4315551" y="4346261"/>
                  <a:pt x="4302408" y="4335851"/>
                  <a:pt x="4267532" y="4337933"/>
                </a:cubicBezTo>
                <a:cubicBezTo>
                  <a:pt x="4291086" y="4336762"/>
                  <a:pt x="4266491" y="4328824"/>
                  <a:pt x="4294990" y="4328303"/>
                </a:cubicBezTo>
                <a:cubicBezTo>
                  <a:pt x="4302522" y="4327929"/>
                  <a:pt x="4308170" y="4327825"/>
                  <a:pt x="4312369" y="4327930"/>
                </a:cubicBezTo>
                <a:close/>
                <a:moveTo>
                  <a:pt x="3870501" y="4316461"/>
                </a:moveTo>
                <a:lnTo>
                  <a:pt x="3871152" y="4317112"/>
                </a:lnTo>
                <a:cubicBezTo>
                  <a:pt x="3848768" y="4322811"/>
                  <a:pt x="3825593" y="4324746"/>
                  <a:pt x="3802573" y="4322838"/>
                </a:cubicBezTo>
                <a:cubicBezTo>
                  <a:pt x="3800491" y="4316851"/>
                  <a:pt x="3835626" y="4316591"/>
                  <a:pt x="3870501" y="4316461"/>
                </a:cubicBezTo>
                <a:close/>
                <a:moveTo>
                  <a:pt x="4171626" y="4314509"/>
                </a:moveTo>
                <a:lnTo>
                  <a:pt x="4173718" y="4314636"/>
                </a:lnTo>
                <a:lnTo>
                  <a:pt x="4170975" y="4314769"/>
                </a:lnTo>
                <a:close/>
                <a:moveTo>
                  <a:pt x="4205732" y="4313078"/>
                </a:moveTo>
                <a:cubicBezTo>
                  <a:pt x="4245955" y="4312834"/>
                  <a:pt x="4295804" y="4316689"/>
                  <a:pt x="4294341" y="4322447"/>
                </a:cubicBezTo>
                <a:cubicBezTo>
                  <a:pt x="4252568" y="4322447"/>
                  <a:pt x="4212358" y="4315290"/>
                  <a:pt x="4170975" y="4320495"/>
                </a:cubicBezTo>
                <a:cubicBezTo>
                  <a:pt x="4134766" y="4325050"/>
                  <a:pt x="4197691" y="4317649"/>
                  <a:pt x="4183127" y="4315204"/>
                </a:cubicBezTo>
                <a:lnTo>
                  <a:pt x="4173718" y="4314636"/>
                </a:lnTo>
                <a:close/>
                <a:moveTo>
                  <a:pt x="4349515" y="4312817"/>
                </a:moveTo>
                <a:cubicBezTo>
                  <a:pt x="4387384" y="4311776"/>
                  <a:pt x="4362528" y="4319714"/>
                  <a:pt x="4390637" y="4320495"/>
                </a:cubicBezTo>
                <a:cubicBezTo>
                  <a:pt x="4368515" y="4326481"/>
                  <a:pt x="4319585" y="4314900"/>
                  <a:pt x="4349515" y="4312817"/>
                </a:cubicBezTo>
                <a:close/>
                <a:moveTo>
                  <a:pt x="4062706" y="4300975"/>
                </a:moveTo>
                <a:cubicBezTo>
                  <a:pt x="4076239" y="4306441"/>
                  <a:pt x="4077801" y="4309174"/>
                  <a:pt x="4021714" y="4308653"/>
                </a:cubicBezTo>
                <a:cubicBezTo>
                  <a:pt x="4027700" y="4305010"/>
                  <a:pt x="4026529" y="4300325"/>
                  <a:pt x="4062706" y="4300975"/>
                </a:cubicBezTo>
                <a:close/>
                <a:moveTo>
                  <a:pt x="4199144" y="4295117"/>
                </a:moveTo>
                <a:lnTo>
                  <a:pt x="4198433" y="4295380"/>
                </a:lnTo>
                <a:lnTo>
                  <a:pt x="4199083" y="4295120"/>
                </a:lnTo>
                <a:close/>
                <a:moveTo>
                  <a:pt x="4571984" y="4293442"/>
                </a:moveTo>
                <a:cubicBezTo>
                  <a:pt x="4584525" y="4293948"/>
                  <a:pt x="4589966" y="4301170"/>
                  <a:pt x="4623442" y="4299023"/>
                </a:cubicBezTo>
                <a:lnTo>
                  <a:pt x="4624353" y="4299674"/>
                </a:lnTo>
                <a:cubicBezTo>
                  <a:pt x="4597131" y="4303327"/>
                  <a:pt x="4569705" y="4305239"/>
                  <a:pt x="4542240" y="4305400"/>
                </a:cubicBezTo>
                <a:cubicBezTo>
                  <a:pt x="4537164" y="4302147"/>
                  <a:pt x="4552781" y="4301756"/>
                  <a:pt x="4569568" y="4301625"/>
                </a:cubicBezTo>
                <a:cubicBezTo>
                  <a:pt x="4570739" y="4298893"/>
                  <a:pt x="4571780" y="4296030"/>
                  <a:pt x="4555774" y="4295769"/>
                </a:cubicBezTo>
                <a:cubicBezTo>
                  <a:pt x="4562834" y="4293850"/>
                  <a:pt x="4567803" y="4293273"/>
                  <a:pt x="4571984" y="4293442"/>
                </a:cubicBezTo>
                <a:close/>
                <a:moveTo>
                  <a:pt x="3880145" y="4291165"/>
                </a:moveTo>
                <a:cubicBezTo>
                  <a:pt x="3888850" y="4290931"/>
                  <a:pt x="3898903" y="4290890"/>
                  <a:pt x="3911623" y="4291216"/>
                </a:cubicBezTo>
                <a:lnTo>
                  <a:pt x="3912274" y="4291866"/>
                </a:lnTo>
                <a:cubicBezTo>
                  <a:pt x="3906418" y="4295510"/>
                  <a:pt x="3882473" y="4296811"/>
                  <a:pt x="3884816" y="4301626"/>
                </a:cubicBezTo>
                <a:cubicBezTo>
                  <a:pt x="3851762" y="4296291"/>
                  <a:pt x="3812593" y="4303188"/>
                  <a:pt x="3802573" y="4293818"/>
                </a:cubicBezTo>
                <a:cubicBezTo>
                  <a:pt x="3840051" y="4294306"/>
                  <a:pt x="3854031" y="4291866"/>
                  <a:pt x="3880145" y="4291165"/>
                </a:cubicBezTo>
                <a:close/>
                <a:moveTo>
                  <a:pt x="4283187" y="4284512"/>
                </a:moveTo>
                <a:cubicBezTo>
                  <a:pt x="4312436" y="4284433"/>
                  <a:pt x="4342033" y="4291801"/>
                  <a:pt x="4376973" y="4293168"/>
                </a:cubicBezTo>
                <a:lnTo>
                  <a:pt x="4376973" y="4293428"/>
                </a:lnTo>
                <a:cubicBezTo>
                  <a:pt x="4335849" y="4296143"/>
                  <a:pt x="4294550" y="4294179"/>
                  <a:pt x="4253869" y="4287572"/>
                </a:cubicBezTo>
                <a:cubicBezTo>
                  <a:pt x="4263726" y="4285392"/>
                  <a:pt x="4273437" y="4284538"/>
                  <a:pt x="4283187" y="4284512"/>
                </a:cubicBezTo>
                <a:close/>
                <a:moveTo>
                  <a:pt x="715204" y="4284058"/>
                </a:moveTo>
                <a:cubicBezTo>
                  <a:pt x="741230" y="4286400"/>
                  <a:pt x="708437" y="4298763"/>
                  <a:pt x="674212" y="4298633"/>
                </a:cubicBezTo>
                <a:cubicBezTo>
                  <a:pt x="687147" y="4291925"/>
                  <a:pt x="700939" y="4287022"/>
                  <a:pt x="715204" y="4284058"/>
                </a:cubicBezTo>
                <a:close/>
                <a:moveTo>
                  <a:pt x="3342751" y="4281402"/>
                </a:moveTo>
                <a:lnTo>
                  <a:pt x="3349813" y="4287181"/>
                </a:lnTo>
                <a:lnTo>
                  <a:pt x="3362765" y="4290376"/>
                </a:lnTo>
                <a:lnTo>
                  <a:pt x="3368516" y="4290462"/>
                </a:lnTo>
                <a:lnTo>
                  <a:pt x="3384330" y="4289003"/>
                </a:lnTo>
                <a:cubicBezTo>
                  <a:pt x="3376197" y="4288613"/>
                  <a:pt x="3372570" y="4287425"/>
                  <a:pt x="3370957" y="4285882"/>
                </a:cubicBezTo>
                <a:lnTo>
                  <a:pt x="3369898" y="4281540"/>
                </a:lnTo>
                <a:lnTo>
                  <a:pt x="3352546" y="4281439"/>
                </a:lnTo>
                <a:close/>
                <a:moveTo>
                  <a:pt x="4212096" y="4279894"/>
                </a:moveTo>
                <a:cubicBezTo>
                  <a:pt x="4222117" y="4285474"/>
                  <a:pt x="4260931" y="4290954"/>
                  <a:pt x="4221222" y="4293980"/>
                </a:cubicBezTo>
                <a:lnTo>
                  <a:pt x="4199144" y="4295117"/>
                </a:lnTo>
                <a:lnTo>
                  <a:pt x="4211706" y="4290467"/>
                </a:lnTo>
                <a:cubicBezTo>
                  <a:pt x="4213398" y="4288450"/>
                  <a:pt x="4212942" y="4286141"/>
                  <a:pt x="4212096" y="4283798"/>
                </a:cubicBezTo>
                <a:cubicBezTo>
                  <a:pt x="4198434" y="4285171"/>
                  <a:pt x="4184707" y="4285823"/>
                  <a:pt x="4170975" y="4285750"/>
                </a:cubicBezTo>
                <a:cubicBezTo>
                  <a:pt x="4185550" y="4283928"/>
                  <a:pt x="4175269" y="4278593"/>
                  <a:pt x="4212096" y="4279894"/>
                </a:cubicBezTo>
                <a:close/>
                <a:moveTo>
                  <a:pt x="4021714" y="4277682"/>
                </a:moveTo>
                <a:cubicBezTo>
                  <a:pt x="4011173" y="4279374"/>
                  <a:pt x="4007009" y="4282106"/>
                  <a:pt x="4008701" y="4285490"/>
                </a:cubicBezTo>
                <a:lnTo>
                  <a:pt x="3952744" y="4285490"/>
                </a:lnTo>
                <a:cubicBezTo>
                  <a:pt x="4006879" y="4283017"/>
                  <a:pt x="3956648" y="4276901"/>
                  <a:pt x="4021714" y="4277682"/>
                </a:cubicBezTo>
                <a:close/>
                <a:moveTo>
                  <a:pt x="3343599" y="4274298"/>
                </a:moveTo>
                <a:lnTo>
                  <a:pt x="3343209" y="4274428"/>
                </a:lnTo>
                <a:lnTo>
                  <a:pt x="3342849" y="4276359"/>
                </a:lnTo>
                <a:lnTo>
                  <a:pt x="3365752" y="4276129"/>
                </a:lnTo>
                <a:lnTo>
                  <a:pt x="3365537" y="4275882"/>
                </a:lnTo>
                <a:cubicBezTo>
                  <a:pt x="3362021" y="4274681"/>
                  <a:pt x="3355539" y="4274006"/>
                  <a:pt x="3343599" y="4274298"/>
                </a:cubicBezTo>
                <a:close/>
                <a:moveTo>
                  <a:pt x="4801722" y="4266751"/>
                </a:moveTo>
                <a:cubicBezTo>
                  <a:pt x="4827618" y="4262326"/>
                  <a:pt x="4815516" y="4282497"/>
                  <a:pt x="4801202" y="4285490"/>
                </a:cubicBezTo>
                <a:lnTo>
                  <a:pt x="4801722" y="4286140"/>
                </a:lnTo>
                <a:cubicBezTo>
                  <a:pt x="4762683" y="4281716"/>
                  <a:pt x="4821112" y="4274689"/>
                  <a:pt x="4801722" y="4266751"/>
                </a:cubicBezTo>
                <a:close/>
                <a:moveTo>
                  <a:pt x="3694898" y="4264225"/>
                </a:moveTo>
                <a:lnTo>
                  <a:pt x="3695367" y="4264612"/>
                </a:lnTo>
                <a:lnTo>
                  <a:pt x="3701033" y="4265230"/>
                </a:lnTo>
                <a:cubicBezTo>
                  <a:pt x="3716891" y="4267829"/>
                  <a:pt x="3715653" y="4271013"/>
                  <a:pt x="3704551" y="4274234"/>
                </a:cubicBezTo>
                <a:lnTo>
                  <a:pt x="3698938" y="4275303"/>
                </a:lnTo>
                <a:lnTo>
                  <a:pt x="3699249" y="4276250"/>
                </a:lnTo>
                <a:cubicBezTo>
                  <a:pt x="3721501" y="4275535"/>
                  <a:pt x="3737410" y="4275958"/>
                  <a:pt x="3751757" y="4276657"/>
                </a:cubicBezTo>
                <a:lnTo>
                  <a:pt x="3783910" y="4278197"/>
                </a:lnTo>
                <a:lnTo>
                  <a:pt x="3766201" y="4274868"/>
                </a:lnTo>
                <a:cubicBezTo>
                  <a:pt x="3757059" y="4272119"/>
                  <a:pt x="3760020" y="4269874"/>
                  <a:pt x="3788909" y="4272477"/>
                </a:cubicBezTo>
                <a:close/>
                <a:moveTo>
                  <a:pt x="4336112" y="4259984"/>
                </a:moveTo>
                <a:cubicBezTo>
                  <a:pt x="4325051" y="4268312"/>
                  <a:pt x="4337804" y="4267922"/>
                  <a:pt x="4322188" y="4275470"/>
                </a:cubicBezTo>
                <a:cubicBezTo>
                  <a:pt x="4349385" y="4275470"/>
                  <a:pt x="4339625" y="4280805"/>
                  <a:pt x="4376972" y="4279374"/>
                </a:cubicBezTo>
                <a:cubicBezTo>
                  <a:pt x="4380095" y="4277812"/>
                  <a:pt x="4376972" y="4275470"/>
                  <a:pt x="4390636" y="4275470"/>
                </a:cubicBezTo>
                <a:cubicBezTo>
                  <a:pt x="4399612" y="4277671"/>
                  <a:pt x="4408896" y="4278330"/>
                  <a:pt x="4418094" y="4277422"/>
                </a:cubicBezTo>
                <a:cubicBezTo>
                  <a:pt x="4431498" y="4270655"/>
                  <a:pt x="4347043" y="4276120"/>
                  <a:pt x="4390637" y="4270004"/>
                </a:cubicBezTo>
                <a:lnTo>
                  <a:pt x="4390637" y="4269744"/>
                </a:lnTo>
                <a:cubicBezTo>
                  <a:pt x="4342748" y="4270395"/>
                  <a:pt x="4392329" y="4261415"/>
                  <a:pt x="4336112" y="4259984"/>
                </a:cubicBezTo>
                <a:close/>
                <a:moveTo>
                  <a:pt x="1235470" y="4259463"/>
                </a:moveTo>
                <a:cubicBezTo>
                  <a:pt x="1228963" y="4267141"/>
                  <a:pt x="1277502" y="4265059"/>
                  <a:pt x="1262797" y="4274168"/>
                </a:cubicBezTo>
                <a:cubicBezTo>
                  <a:pt x="1309645" y="4273127"/>
                  <a:pt x="1279974" y="4267531"/>
                  <a:pt x="1331246" y="4271696"/>
                </a:cubicBezTo>
                <a:cubicBezTo>
                  <a:pt x="1345821" y="4262717"/>
                  <a:pt x="1279844" y="4268442"/>
                  <a:pt x="1290255" y="4259593"/>
                </a:cubicBezTo>
                <a:lnTo>
                  <a:pt x="1290255" y="4259463"/>
                </a:lnTo>
                <a:cubicBezTo>
                  <a:pt x="1252777" y="4259463"/>
                  <a:pt x="1262797" y="4263497"/>
                  <a:pt x="1235470" y="4259463"/>
                </a:cubicBezTo>
                <a:close/>
                <a:moveTo>
                  <a:pt x="544010" y="4253604"/>
                </a:moveTo>
                <a:cubicBezTo>
                  <a:pt x="555498" y="4253144"/>
                  <a:pt x="567052" y="4254355"/>
                  <a:pt x="578306" y="4257251"/>
                </a:cubicBezTo>
                <a:lnTo>
                  <a:pt x="578306" y="4257641"/>
                </a:lnTo>
                <a:cubicBezTo>
                  <a:pt x="566073" y="4265840"/>
                  <a:pt x="552279" y="4258813"/>
                  <a:pt x="510117" y="4259984"/>
                </a:cubicBezTo>
                <a:cubicBezTo>
                  <a:pt x="521102" y="4256196"/>
                  <a:pt x="532523" y="4254065"/>
                  <a:pt x="544010" y="4253604"/>
                </a:cubicBezTo>
                <a:close/>
                <a:moveTo>
                  <a:pt x="661069" y="4235389"/>
                </a:moveTo>
                <a:cubicBezTo>
                  <a:pt x="661069" y="4245930"/>
                  <a:pt x="689438" y="4251525"/>
                  <a:pt x="701930" y="4259724"/>
                </a:cubicBezTo>
                <a:cubicBezTo>
                  <a:pt x="709608" y="4252696"/>
                  <a:pt x="723532" y="4263497"/>
                  <a:pt x="743182" y="4262196"/>
                </a:cubicBezTo>
                <a:cubicBezTo>
                  <a:pt x="782612" y="4254258"/>
                  <a:pt x="720800" y="4249834"/>
                  <a:pt x="729388" y="4240204"/>
                </a:cubicBezTo>
                <a:lnTo>
                  <a:pt x="729388" y="4240334"/>
                </a:lnTo>
                <a:cubicBezTo>
                  <a:pt x="685924" y="4242416"/>
                  <a:pt x="687226" y="4236430"/>
                  <a:pt x="661069" y="4235389"/>
                </a:cubicBezTo>
                <a:close/>
                <a:moveTo>
                  <a:pt x="1139042" y="4234738"/>
                </a:moveTo>
                <a:cubicBezTo>
                  <a:pt x="1156870" y="4258682"/>
                  <a:pt x="1213607" y="4274558"/>
                  <a:pt x="1234949" y="4290825"/>
                </a:cubicBezTo>
                <a:cubicBezTo>
                  <a:pt x="1213347" y="4290825"/>
                  <a:pt x="1224148" y="4284579"/>
                  <a:pt x="1193827" y="4285880"/>
                </a:cubicBezTo>
                <a:cubicBezTo>
                  <a:pt x="1180814" y="4301756"/>
                  <a:pt x="1249133" y="4287962"/>
                  <a:pt x="1262277" y="4298112"/>
                </a:cubicBezTo>
                <a:cubicBezTo>
                  <a:pt x="1212696" y="4318022"/>
                  <a:pt x="1150754" y="4277942"/>
                  <a:pt x="1084517" y="4293167"/>
                </a:cubicBezTo>
                <a:cubicBezTo>
                  <a:pt x="1079702" y="4287572"/>
                  <a:pt x="1070072" y="4282757"/>
                  <a:pt x="1043265" y="4281065"/>
                </a:cubicBezTo>
                <a:cubicBezTo>
                  <a:pt x="1058881" y="4294859"/>
                  <a:pt x="1111845" y="4299544"/>
                  <a:pt x="1125378" y="4307872"/>
                </a:cubicBezTo>
                <a:cubicBezTo>
                  <a:pt x="1127070" y="4304879"/>
                  <a:pt x="1129412" y="4302016"/>
                  <a:pt x="1152836" y="4302927"/>
                </a:cubicBezTo>
                <a:cubicBezTo>
                  <a:pt x="1152836" y="4306311"/>
                  <a:pt x="1146199" y="4308263"/>
                  <a:pt x="1139042" y="4310215"/>
                </a:cubicBezTo>
                <a:cubicBezTo>
                  <a:pt x="1192006" y="4314769"/>
                  <a:pt x="1284269" y="4324919"/>
                  <a:pt x="1344520" y="4319974"/>
                </a:cubicBezTo>
                <a:cubicBezTo>
                  <a:pt x="1279454" y="4315029"/>
                  <a:pt x="1364950" y="4317892"/>
                  <a:pt x="1357533" y="4310215"/>
                </a:cubicBezTo>
                <a:cubicBezTo>
                  <a:pt x="1313418" y="4312427"/>
                  <a:pt x="1314720" y="4306571"/>
                  <a:pt x="1302878" y="4302927"/>
                </a:cubicBezTo>
                <a:cubicBezTo>
                  <a:pt x="1328904" y="4300585"/>
                  <a:pt x="1348424" y="4310215"/>
                  <a:pt x="1357533" y="4302927"/>
                </a:cubicBezTo>
                <a:cubicBezTo>
                  <a:pt x="1339835" y="4300194"/>
                  <a:pt x="1255770" y="4296941"/>
                  <a:pt x="1289084" y="4293167"/>
                </a:cubicBezTo>
                <a:cubicBezTo>
                  <a:pt x="1316648" y="4297564"/>
                  <a:pt x="1344467" y="4300173"/>
                  <a:pt x="1372368" y="4300975"/>
                </a:cubicBezTo>
                <a:lnTo>
                  <a:pt x="1372368" y="4300455"/>
                </a:lnTo>
                <a:cubicBezTo>
                  <a:pt x="1362478" y="4293037"/>
                  <a:pt x="1386292" y="4291606"/>
                  <a:pt x="1385381" y="4285880"/>
                </a:cubicBezTo>
                <a:cubicBezTo>
                  <a:pt x="1341396" y="4282887"/>
                  <a:pt x="1375231" y="4293818"/>
                  <a:pt x="1330726" y="4290825"/>
                </a:cubicBezTo>
                <a:cubicBezTo>
                  <a:pt x="1340356" y="4284969"/>
                  <a:pt x="1362218" y="4275339"/>
                  <a:pt x="1303528" y="4276120"/>
                </a:cubicBezTo>
                <a:cubicBezTo>
                  <a:pt x="1295850" y="4279764"/>
                  <a:pt x="1319274" y="4289133"/>
                  <a:pt x="1289734" y="4288352"/>
                </a:cubicBezTo>
                <a:cubicBezTo>
                  <a:pt x="1273728" y="4288352"/>
                  <a:pt x="1250695" y="4288352"/>
                  <a:pt x="1248613" y="4285880"/>
                </a:cubicBezTo>
                <a:cubicBezTo>
                  <a:pt x="1259804" y="4268052"/>
                  <a:pt x="1167281" y="4247621"/>
                  <a:pt x="1139042" y="4234738"/>
                </a:cubicBezTo>
                <a:close/>
                <a:moveTo>
                  <a:pt x="1407599" y="4218165"/>
                </a:moveTo>
                <a:cubicBezTo>
                  <a:pt x="1402713" y="4217842"/>
                  <a:pt x="1395726" y="4217984"/>
                  <a:pt x="1385902" y="4218732"/>
                </a:cubicBezTo>
                <a:cubicBezTo>
                  <a:pt x="1427674" y="4227191"/>
                  <a:pt x="1355321" y="4234868"/>
                  <a:pt x="1372368" y="4240204"/>
                </a:cubicBezTo>
                <a:lnTo>
                  <a:pt x="1372368" y="4240724"/>
                </a:lnTo>
                <a:cubicBezTo>
                  <a:pt x="1384600" y="4234088"/>
                  <a:pt x="1410626" y="4244889"/>
                  <a:pt x="1399826" y="4250354"/>
                </a:cubicBezTo>
                <a:cubicBezTo>
                  <a:pt x="1431057" y="4251135"/>
                  <a:pt x="1451878" y="4250354"/>
                  <a:pt x="1454611" y="4245539"/>
                </a:cubicBezTo>
                <a:cubicBezTo>
                  <a:pt x="1373084" y="4245539"/>
                  <a:pt x="1441801" y="4220432"/>
                  <a:pt x="1407599" y="4218165"/>
                </a:cubicBezTo>
                <a:close/>
                <a:moveTo>
                  <a:pt x="1222180" y="4197635"/>
                </a:moveTo>
                <a:cubicBezTo>
                  <a:pt x="1215559" y="4197065"/>
                  <a:pt x="1211070" y="4196805"/>
                  <a:pt x="1208012" y="4198562"/>
                </a:cubicBezTo>
                <a:cubicBezTo>
                  <a:pt x="1241716" y="4200384"/>
                  <a:pt x="1211005" y="4205849"/>
                  <a:pt x="1194999" y="4201034"/>
                </a:cubicBezTo>
                <a:cubicBezTo>
                  <a:pt x="1206450" y="4221725"/>
                  <a:pt x="1265270" y="4234088"/>
                  <a:pt x="1263448" y="4257121"/>
                </a:cubicBezTo>
                <a:cubicBezTo>
                  <a:pt x="1317582" y="4260244"/>
                  <a:pt x="1298843" y="4250354"/>
                  <a:pt x="1318233" y="4247361"/>
                </a:cubicBezTo>
                <a:cubicBezTo>
                  <a:pt x="1219463" y="4231615"/>
                  <a:pt x="1233648" y="4215609"/>
                  <a:pt x="1249133" y="4198692"/>
                </a:cubicBezTo>
                <a:lnTo>
                  <a:pt x="1249133" y="4198562"/>
                </a:lnTo>
                <a:cubicBezTo>
                  <a:pt x="1237552" y="4199082"/>
                  <a:pt x="1228800" y="4198204"/>
                  <a:pt x="1222180" y="4197635"/>
                </a:cubicBezTo>
                <a:close/>
                <a:moveTo>
                  <a:pt x="4472750" y="4196350"/>
                </a:moveTo>
                <a:lnTo>
                  <a:pt x="4472878" y="4196357"/>
                </a:lnTo>
                <a:lnTo>
                  <a:pt x="4471619" y="4201453"/>
                </a:lnTo>
                <a:cubicBezTo>
                  <a:pt x="4475206" y="4206907"/>
                  <a:pt x="4492335" y="4212323"/>
                  <a:pt x="4514002" y="4207931"/>
                </a:cubicBezTo>
                <a:cubicBezTo>
                  <a:pt x="4489114" y="4207151"/>
                  <a:pt x="4505218" y="4200514"/>
                  <a:pt x="4494677" y="4197629"/>
                </a:cubicBezTo>
                <a:lnTo>
                  <a:pt x="4472878" y="4196357"/>
                </a:lnTo>
                <a:lnTo>
                  <a:pt x="4472880" y="4196350"/>
                </a:lnTo>
                <a:close/>
                <a:moveTo>
                  <a:pt x="511337" y="4182507"/>
                </a:moveTo>
                <a:cubicBezTo>
                  <a:pt x="524756" y="4182295"/>
                  <a:pt x="537769" y="4186004"/>
                  <a:pt x="510117" y="4194267"/>
                </a:cubicBezTo>
                <a:cubicBezTo>
                  <a:pt x="484090" y="4186850"/>
                  <a:pt x="497917" y="4182718"/>
                  <a:pt x="511337" y="4182507"/>
                </a:cubicBezTo>
                <a:close/>
                <a:moveTo>
                  <a:pt x="1304049" y="4174227"/>
                </a:moveTo>
                <a:cubicBezTo>
                  <a:pt x="1246791" y="4169412"/>
                  <a:pt x="1252387" y="4187631"/>
                  <a:pt x="1276591" y="4189062"/>
                </a:cubicBezTo>
                <a:lnTo>
                  <a:pt x="1276591" y="4188932"/>
                </a:lnTo>
                <a:cubicBezTo>
                  <a:pt x="1295460" y="4185809"/>
                  <a:pt x="1284920" y="4177350"/>
                  <a:pt x="1304049" y="4174227"/>
                </a:cubicBezTo>
                <a:close/>
                <a:moveTo>
                  <a:pt x="920421" y="4166159"/>
                </a:moveTo>
                <a:cubicBezTo>
                  <a:pt x="903634" y="4184507"/>
                  <a:pt x="944756" y="4218862"/>
                  <a:pt x="1002664" y="4217301"/>
                </a:cubicBezTo>
                <a:cubicBezTo>
                  <a:pt x="995117" y="4218212"/>
                  <a:pt x="987048" y="4220164"/>
                  <a:pt x="1002664" y="4220684"/>
                </a:cubicBezTo>
                <a:lnTo>
                  <a:pt x="1002664" y="4219773"/>
                </a:lnTo>
                <a:cubicBezTo>
                  <a:pt x="1016588" y="4216520"/>
                  <a:pt x="1015677" y="4210794"/>
                  <a:pt x="1029992" y="4207541"/>
                </a:cubicBezTo>
                <a:cubicBezTo>
                  <a:pt x="1011774" y="4201555"/>
                  <a:pt x="979241" y="4210274"/>
                  <a:pt x="975207" y="4205198"/>
                </a:cubicBezTo>
                <a:cubicBezTo>
                  <a:pt x="994336" y="4199603"/>
                  <a:pt x="986788" y="4192185"/>
                  <a:pt x="1016328" y="4200253"/>
                </a:cubicBezTo>
                <a:cubicBezTo>
                  <a:pt x="998370" y="4189192"/>
                  <a:pt x="1004616" y="4183206"/>
                  <a:pt x="989001" y="4175919"/>
                </a:cubicBezTo>
                <a:cubicBezTo>
                  <a:pt x="927058" y="4184247"/>
                  <a:pt x="958940" y="4166419"/>
                  <a:pt x="920421" y="4166159"/>
                </a:cubicBezTo>
                <a:close/>
                <a:moveTo>
                  <a:pt x="946578" y="4154057"/>
                </a:moveTo>
                <a:cubicBezTo>
                  <a:pt x="902593" y="4160693"/>
                  <a:pt x="950612" y="4174357"/>
                  <a:pt x="1016458" y="4174357"/>
                </a:cubicBezTo>
                <a:lnTo>
                  <a:pt x="1015677" y="4173446"/>
                </a:lnTo>
                <a:cubicBezTo>
                  <a:pt x="1027259" y="4170583"/>
                  <a:pt x="1033766" y="4166940"/>
                  <a:pt x="1028691" y="4161344"/>
                </a:cubicBezTo>
                <a:cubicBezTo>
                  <a:pt x="967659" y="4154447"/>
                  <a:pt x="976638" y="4164597"/>
                  <a:pt x="946578" y="4154057"/>
                </a:cubicBezTo>
                <a:close/>
                <a:moveTo>
                  <a:pt x="975337" y="4135578"/>
                </a:moveTo>
                <a:cubicBezTo>
                  <a:pt x="972994" y="4138441"/>
                  <a:pt x="953735" y="4138181"/>
                  <a:pt x="934215" y="4137920"/>
                </a:cubicBezTo>
                <a:cubicBezTo>
                  <a:pt x="934996" y="4141304"/>
                  <a:pt x="927969" y="4143386"/>
                  <a:pt x="921202" y="4145338"/>
                </a:cubicBezTo>
                <a:cubicBezTo>
                  <a:pt x="934999" y="4146048"/>
                  <a:pt x="948735" y="4147657"/>
                  <a:pt x="962323" y="4150153"/>
                </a:cubicBezTo>
                <a:cubicBezTo>
                  <a:pt x="954125" y="4150023"/>
                  <a:pt x="946187" y="4151975"/>
                  <a:pt x="961673" y="4152495"/>
                </a:cubicBezTo>
                <a:lnTo>
                  <a:pt x="961673" y="4152625"/>
                </a:lnTo>
                <a:cubicBezTo>
                  <a:pt x="964536" y="4149632"/>
                  <a:pt x="976768" y="4151064"/>
                  <a:pt x="989131" y="4152625"/>
                </a:cubicBezTo>
                <a:cubicBezTo>
                  <a:pt x="980802" y="4147550"/>
                  <a:pt x="1006048" y="4136619"/>
                  <a:pt x="975337" y="4135578"/>
                </a:cubicBezTo>
                <a:close/>
                <a:moveTo>
                  <a:pt x="4843234" y="4131154"/>
                </a:moveTo>
                <a:cubicBezTo>
                  <a:pt x="4878630" y="4141044"/>
                  <a:pt x="4794565" y="4157961"/>
                  <a:pt x="4843234" y="4131154"/>
                </a:cubicBezTo>
                <a:close/>
                <a:moveTo>
                  <a:pt x="975337" y="4123346"/>
                </a:moveTo>
                <a:cubicBezTo>
                  <a:pt x="965316" y="4128811"/>
                  <a:pt x="923154" y="4128551"/>
                  <a:pt x="920551" y="4135448"/>
                </a:cubicBezTo>
                <a:lnTo>
                  <a:pt x="920551" y="4135578"/>
                </a:lnTo>
                <a:cubicBezTo>
                  <a:pt x="951002" y="4135578"/>
                  <a:pt x="1016458" y="4128551"/>
                  <a:pt x="975337" y="4123346"/>
                </a:cubicBezTo>
                <a:close/>
                <a:moveTo>
                  <a:pt x="1070983" y="4123215"/>
                </a:moveTo>
                <a:cubicBezTo>
                  <a:pt x="988480" y="4125298"/>
                  <a:pt x="1041704" y="4136879"/>
                  <a:pt x="1002664" y="4147550"/>
                </a:cubicBezTo>
                <a:cubicBezTo>
                  <a:pt x="1051203" y="4143776"/>
                  <a:pt x="1010862" y="4155879"/>
                  <a:pt x="1043656" y="4154968"/>
                </a:cubicBezTo>
                <a:cubicBezTo>
                  <a:pt x="1062004" y="4139482"/>
                  <a:pt x="1047560" y="4131023"/>
                  <a:pt x="1070983" y="4123215"/>
                </a:cubicBezTo>
                <a:close/>
                <a:moveTo>
                  <a:pt x="5386278" y="4115442"/>
                </a:moveTo>
                <a:lnTo>
                  <a:pt x="5325453" y="4126892"/>
                </a:lnTo>
                <a:cubicBezTo>
                  <a:pt x="5306665" y="4130926"/>
                  <a:pt x="5293424" y="4135123"/>
                  <a:pt x="5294270" y="4140003"/>
                </a:cubicBezTo>
                <a:cubicBezTo>
                  <a:pt x="5254743" y="4133659"/>
                  <a:pt x="5299541" y="4125997"/>
                  <a:pt x="5345985" y="4120147"/>
                </a:cubicBezTo>
                <a:close/>
                <a:moveTo>
                  <a:pt x="5389917" y="4114757"/>
                </a:moveTo>
                <a:lnTo>
                  <a:pt x="5389917" y="4115017"/>
                </a:lnTo>
                <a:lnTo>
                  <a:pt x="5386278" y="4115442"/>
                </a:lnTo>
                <a:close/>
                <a:moveTo>
                  <a:pt x="893354" y="4113586"/>
                </a:moveTo>
                <a:cubicBezTo>
                  <a:pt x="894004" y="4116969"/>
                  <a:pt x="886847" y="4118921"/>
                  <a:pt x="880341" y="4121003"/>
                </a:cubicBezTo>
                <a:cubicBezTo>
                  <a:pt x="896249" y="4121199"/>
                  <a:pt x="927822" y="4125566"/>
                  <a:pt x="947281" y="4125322"/>
                </a:cubicBezTo>
                <a:lnTo>
                  <a:pt x="961198" y="4123285"/>
                </a:lnTo>
                <a:lnTo>
                  <a:pt x="961673" y="4123346"/>
                </a:lnTo>
                <a:lnTo>
                  <a:pt x="961673" y="4123215"/>
                </a:lnTo>
                <a:lnTo>
                  <a:pt x="961198" y="4123285"/>
                </a:lnTo>
                <a:lnTo>
                  <a:pt x="948660" y="4121674"/>
                </a:lnTo>
                <a:cubicBezTo>
                  <a:pt x="941999" y="4118685"/>
                  <a:pt x="948953" y="4112805"/>
                  <a:pt x="920551" y="4113586"/>
                </a:cubicBezTo>
                <a:cubicBezTo>
                  <a:pt x="917818" y="4116579"/>
                  <a:pt x="905326" y="4115147"/>
                  <a:pt x="893354" y="4113586"/>
                </a:cubicBezTo>
                <a:close/>
                <a:moveTo>
                  <a:pt x="386752" y="4110723"/>
                </a:moveTo>
                <a:cubicBezTo>
                  <a:pt x="419805" y="4124647"/>
                  <a:pt x="355000" y="4155098"/>
                  <a:pt x="373088" y="4118010"/>
                </a:cubicBezTo>
                <a:cubicBezTo>
                  <a:pt x="389094" y="4118010"/>
                  <a:pt x="384540" y="4113846"/>
                  <a:pt x="386752" y="4111113"/>
                </a:cubicBezTo>
                <a:close/>
                <a:moveTo>
                  <a:pt x="167611" y="4105778"/>
                </a:moveTo>
                <a:cubicBezTo>
                  <a:pt x="172686" y="4135318"/>
                  <a:pt x="85107" y="4113195"/>
                  <a:pt x="167611" y="4105778"/>
                </a:cubicBezTo>
                <a:close/>
                <a:moveTo>
                  <a:pt x="386752" y="4071683"/>
                </a:moveTo>
                <a:cubicBezTo>
                  <a:pt x="409265" y="4074546"/>
                  <a:pt x="401457" y="4082484"/>
                  <a:pt x="413949" y="4086258"/>
                </a:cubicBezTo>
                <a:cubicBezTo>
                  <a:pt x="369835" y="4089251"/>
                  <a:pt x="403669" y="4078450"/>
                  <a:pt x="359294" y="4081443"/>
                </a:cubicBezTo>
                <a:cubicBezTo>
                  <a:pt x="359294" y="4076628"/>
                  <a:pt x="396642" y="4078320"/>
                  <a:pt x="386752" y="4071683"/>
                </a:cubicBezTo>
                <a:close/>
                <a:moveTo>
                  <a:pt x="1002664" y="4052164"/>
                </a:moveTo>
                <a:cubicBezTo>
                  <a:pt x="942023" y="4052164"/>
                  <a:pt x="936427" y="4067129"/>
                  <a:pt x="975207" y="4071683"/>
                </a:cubicBezTo>
                <a:cubicBezTo>
                  <a:pt x="937599" y="4069601"/>
                  <a:pt x="857958" y="4069731"/>
                  <a:pt x="893354" y="4077019"/>
                </a:cubicBezTo>
                <a:lnTo>
                  <a:pt x="893224" y="4076628"/>
                </a:lnTo>
                <a:cubicBezTo>
                  <a:pt x="912874" y="4075587"/>
                  <a:pt x="950091" y="4092374"/>
                  <a:pt x="975207" y="4098490"/>
                </a:cubicBezTo>
                <a:cubicBezTo>
                  <a:pt x="938249" y="4096929"/>
                  <a:pt x="941112" y="4088340"/>
                  <a:pt x="893224" y="4088731"/>
                </a:cubicBezTo>
                <a:cubicBezTo>
                  <a:pt x="886457" y="4097449"/>
                  <a:pt x="870711" y="4102784"/>
                  <a:pt x="893224" y="4110723"/>
                </a:cubicBezTo>
                <a:cubicBezTo>
                  <a:pt x="969741" y="4111504"/>
                  <a:pt x="1002664" y="4096018"/>
                  <a:pt x="1057450" y="4086258"/>
                </a:cubicBezTo>
                <a:cubicBezTo>
                  <a:pt x="1018410" y="4086258"/>
                  <a:pt x="1068771" y="4071293"/>
                  <a:pt x="1029992" y="4071683"/>
                </a:cubicBezTo>
                <a:cubicBezTo>
                  <a:pt x="1036498" y="4079361"/>
                  <a:pt x="995507" y="4078580"/>
                  <a:pt x="975207" y="4081443"/>
                </a:cubicBezTo>
                <a:cubicBezTo>
                  <a:pt x="992384" y="4068430"/>
                  <a:pt x="972734" y="4059451"/>
                  <a:pt x="1002664" y="4052164"/>
                </a:cubicBezTo>
                <a:close/>
                <a:moveTo>
                  <a:pt x="647073" y="4040415"/>
                </a:moveTo>
                <a:lnTo>
                  <a:pt x="647275" y="4040582"/>
                </a:lnTo>
                <a:lnTo>
                  <a:pt x="646755" y="4040452"/>
                </a:lnTo>
                <a:close/>
                <a:moveTo>
                  <a:pt x="331837" y="4025487"/>
                </a:moveTo>
                <a:lnTo>
                  <a:pt x="331837" y="4025877"/>
                </a:lnTo>
                <a:lnTo>
                  <a:pt x="330350" y="4025750"/>
                </a:lnTo>
                <a:close/>
                <a:moveTo>
                  <a:pt x="960892" y="4018069"/>
                </a:moveTo>
                <a:cubicBezTo>
                  <a:pt x="973905" y="4026007"/>
                  <a:pt x="910791" y="4033034"/>
                  <a:pt x="878909" y="4040061"/>
                </a:cubicBezTo>
                <a:cubicBezTo>
                  <a:pt x="916647" y="4040061"/>
                  <a:pt x="883594" y="4053075"/>
                  <a:pt x="933434" y="4052164"/>
                </a:cubicBezTo>
                <a:cubicBezTo>
                  <a:pt x="927448" y="4040582"/>
                  <a:pt x="952954" y="4034596"/>
                  <a:pt x="974556" y="4027829"/>
                </a:cubicBezTo>
                <a:cubicBezTo>
                  <a:pt x="970522" y="4032644"/>
                  <a:pt x="993034" y="4032644"/>
                  <a:pt x="1002014" y="4035116"/>
                </a:cubicBezTo>
                <a:cubicBezTo>
                  <a:pt x="1013335" y="4042013"/>
                  <a:pt x="982624" y="4041493"/>
                  <a:pt x="988350" y="4047349"/>
                </a:cubicBezTo>
                <a:cubicBezTo>
                  <a:pt x="1053676" y="4043185"/>
                  <a:pt x="997719" y="4021192"/>
                  <a:pt x="961673" y="4018460"/>
                </a:cubicBezTo>
                <a:close/>
                <a:moveTo>
                  <a:pt x="5280606" y="4017939"/>
                </a:moveTo>
                <a:lnTo>
                  <a:pt x="5280606" y="4018200"/>
                </a:lnTo>
                <a:lnTo>
                  <a:pt x="5280439" y="4018197"/>
                </a:lnTo>
                <a:close/>
                <a:moveTo>
                  <a:pt x="5103107" y="4010392"/>
                </a:moveTo>
                <a:cubicBezTo>
                  <a:pt x="5094187" y="4012671"/>
                  <a:pt x="5084931" y="4013331"/>
                  <a:pt x="5075779" y="4012344"/>
                </a:cubicBezTo>
                <a:cubicBezTo>
                  <a:pt x="5090224" y="4027179"/>
                  <a:pt x="5035178" y="4010912"/>
                  <a:pt x="5020864" y="4020152"/>
                </a:cubicBezTo>
                <a:cubicBezTo>
                  <a:pt x="5034632" y="4020698"/>
                  <a:pt x="5048360" y="4022001"/>
                  <a:pt x="5061985" y="4024055"/>
                </a:cubicBezTo>
                <a:cubicBezTo>
                  <a:pt x="5030884" y="4026658"/>
                  <a:pt x="5010713" y="4018980"/>
                  <a:pt x="5007460" y="4024055"/>
                </a:cubicBezTo>
                <a:cubicBezTo>
                  <a:pt x="5034528" y="4024055"/>
                  <a:pt x="5024768" y="4029261"/>
                  <a:pt x="5061985" y="4027829"/>
                </a:cubicBezTo>
                <a:cubicBezTo>
                  <a:pt x="5067451" y="4022104"/>
                  <a:pt x="5123017" y="4013385"/>
                  <a:pt x="5103107" y="4010392"/>
                </a:cubicBezTo>
                <a:close/>
                <a:moveTo>
                  <a:pt x="592230" y="4008179"/>
                </a:moveTo>
                <a:cubicBezTo>
                  <a:pt x="597175" y="4016508"/>
                  <a:pt x="531328" y="4012083"/>
                  <a:pt x="550978" y="4022884"/>
                </a:cubicBezTo>
                <a:cubicBezTo>
                  <a:pt x="577004" y="4025226"/>
                  <a:pt x="596524" y="4015597"/>
                  <a:pt x="605633" y="4022884"/>
                </a:cubicBezTo>
                <a:cubicBezTo>
                  <a:pt x="572710" y="4028480"/>
                  <a:pt x="523780" y="4043835"/>
                  <a:pt x="564642" y="4054506"/>
                </a:cubicBezTo>
                <a:cubicBezTo>
                  <a:pt x="564642" y="4051383"/>
                  <a:pt x="602510" y="4051383"/>
                  <a:pt x="605633" y="4054506"/>
                </a:cubicBezTo>
                <a:cubicBezTo>
                  <a:pt x="615133" y="4082875"/>
                  <a:pt x="558135" y="4123476"/>
                  <a:pt x="605633" y="4147030"/>
                </a:cubicBezTo>
                <a:cubicBezTo>
                  <a:pt x="644673" y="4112024"/>
                  <a:pt x="614222" y="4080923"/>
                  <a:pt x="633091" y="4059451"/>
                </a:cubicBezTo>
                <a:cubicBezTo>
                  <a:pt x="633091" y="4059451"/>
                  <a:pt x="660028" y="4061663"/>
                  <a:pt x="660549" y="4061793"/>
                </a:cubicBezTo>
                <a:cubicBezTo>
                  <a:pt x="670699" y="4054246"/>
                  <a:pt x="613311" y="4058931"/>
                  <a:pt x="633091" y="4049691"/>
                </a:cubicBezTo>
                <a:cubicBezTo>
                  <a:pt x="667185" y="4060491"/>
                  <a:pt x="665754" y="4046958"/>
                  <a:pt x="687746" y="4042404"/>
                </a:cubicBezTo>
                <a:cubicBezTo>
                  <a:pt x="706485" y="4056979"/>
                  <a:pt x="713772" y="4077930"/>
                  <a:pt x="715204" y="4047219"/>
                </a:cubicBezTo>
                <a:cubicBezTo>
                  <a:pt x="716115" y="4044096"/>
                  <a:pt x="732902" y="4043834"/>
                  <a:pt x="728868" y="4039931"/>
                </a:cubicBezTo>
                <a:cubicBezTo>
                  <a:pt x="717091" y="4037979"/>
                  <a:pt x="700954" y="4036288"/>
                  <a:pt x="685566" y="4035995"/>
                </a:cubicBezTo>
                <a:lnTo>
                  <a:pt x="647073" y="4040415"/>
                </a:lnTo>
                <a:lnTo>
                  <a:pt x="622343" y="4019979"/>
                </a:lnTo>
                <a:cubicBezTo>
                  <a:pt x="613051" y="4014510"/>
                  <a:pt x="602896" y="4010507"/>
                  <a:pt x="592230" y="4008179"/>
                </a:cubicBezTo>
                <a:close/>
                <a:moveTo>
                  <a:pt x="318043" y="4005967"/>
                </a:moveTo>
                <a:cubicBezTo>
                  <a:pt x="357098" y="4011660"/>
                  <a:pt x="285463" y="4019944"/>
                  <a:pt x="313235" y="4024280"/>
                </a:cubicBezTo>
                <a:lnTo>
                  <a:pt x="330350" y="4025750"/>
                </a:lnTo>
                <a:lnTo>
                  <a:pt x="301014" y="4030936"/>
                </a:lnTo>
                <a:cubicBezTo>
                  <a:pt x="279865" y="4038110"/>
                  <a:pt x="279231" y="4048943"/>
                  <a:pt x="222526" y="4049821"/>
                </a:cubicBezTo>
                <a:cubicBezTo>
                  <a:pt x="221355" y="4058020"/>
                  <a:pt x="218102" y="4066738"/>
                  <a:pt x="249724" y="4069341"/>
                </a:cubicBezTo>
                <a:cubicBezTo>
                  <a:pt x="132605" y="4073896"/>
                  <a:pt x="227211" y="4015467"/>
                  <a:pt x="318043" y="4005967"/>
                </a:cubicBezTo>
                <a:close/>
                <a:moveTo>
                  <a:pt x="934215" y="3994125"/>
                </a:moveTo>
                <a:cubicBezTo>
                  <a:pt x="948399" y="4001412"/>
                  <a:pt x="934215" y="4013645"/>
                  <a:pt x="975337" y="4016117"/>
                </a:cubicBezTo>
                <a:cubicBezTo>
                  <a:pt x="978069" y="4013124"/>
                  <a:pt x="990432" y="4014556"/>
                  <a:pt x="1002795" y="4016117"/>
                </a:cubicBezTo>
                <a:cubicBezTo>
                  <a:pt x="999931" y="4008179"/>
                  <a:pt x="1011904" y="3998159"/>
                  <a:pt x="989651" y="3994125"/>
                </a:cubicBezTo>
                <a:close/>
                <a:moveTo>
                  <a:pt x="5143578" y="3946497"/>
                </a:moveTo>
                <a:lnTo>
                  <a:pt x="5143578" y="3947018"/>
                </a:lnTo>
                <a:cubicBezTo>
                  <a:pt x="5012405" y="3951963"/>
                  <a:pt x="5107141" y="3964715"/>
                  <a:pt x="5130565" y="3972263"/>
                </a:cubicBezTo>
                <a:cubicBezTo>
                  <a:pt x="5156591" y="3972263"/>
                  <a:pt x="5160625" y="3970051"/>
                  <a:pt x="5185220" y="3970311"/>
                </a:cubicBezTo>
                <a:cubicBezTo>
                  <a:pt x="5175980" y="3961332"/>
                  <a:pt x="5150865" y="3955216"/>
                  <a:pt x="5143578" y="3946497"/>
                </a:cubicBezTo>
                <a:close/>
                <a:moveTo>
                  <a:pt x="961673" y="3943113"/>
                </a:moveTo>
                <a:cubicBezTo>
                  <a:pt x="929010" y="3957948"/>
                  <a:pt x="911572" y="3971222"/>
                  <a:pt x="961673" y="3989440"/>
                </a:cubicBezTo>
                <a:cubicBezTo>
                  <a:pt x="989261" y="3984365"/>
                  <a:pt x="955557" y="3984625"/>
                  <a:pt x="948660" y="3979680"/>
                </a:cubicBezTo>
                <a:cubicBezTo>
                  <a:pt x="962364" y="3979552"/>
                  <a:pt x="976061" y="3980379"/>
                  <a:pt x="989651" y="3982153"/>
                </a:cubicBezTo>
                <a:cubicBezTo>
                  <a:pt x="1001623" y="3974215"/>
                  <a:pt x="953865" y="3977078"/>
                  <a:pt x="948530" y="3972393"/>
                </a:cubicBezTo>
                <a:cubicBezTo>
                  <a:pt x="962431" y="3973611"/>
                  <a:pt x="976434" y="3971927"/>
                  <a:pt x="989651" y="3967448"/>
                </a:cubicBezTo>
                <a:cubicBezTo>
                  <a:pt x="923414" y="3963804"/>
                  <a:pt x="1004876" y="3946627"/>
                  <a:pt x="961673" y="3943113"/>
                </a:cubicBezTo>
                <a:close/>
                <a:moveTo>
                  <a:pt x="5239485" y="3931011"/>
                </a:moveTo>
                <a:lnTo>
                  <a:pt x="5240135" y="3931011"/>
                </a:lnTo>
                <a:cubicBezTo>
                  <a:pt x="5272017" y="3934395"/>
                  <a:pt x="5231937" y="3944025"/>
                  <a:pt x="5185480" y="3942723"/>
                </a:cubicBezTo>
                <a:cubicBezTo>
                  <a:pt x="5200445" y="3938429"/>
                  <a:pt x="5230506" y="3936217"/>
                  <a:pt x="5239485" y="3931011"/>
                </a:cubicBezTo>
                <a:close/>
                <a:moveTo>
                  <a:pt x="1276591" y="3916176"/>
                </a:moveTo>
                <a:lnTo>
                  <a:pt x="1276591" y="3925936"/>
                </a:lnTo>
                <a:cubicBezTo>
                  <a:pt x="1294845" y="3925422"/>
                  <a:pt x="1313113" y="3926249"/>
                  <a:pt x="1331246" y="3928409"/>
                </a:cubicBezTo>
                <a:cubicBezTo>
                  <a:pt x="1323959" y="3924895"/>
                  <a:pt x="1347253" y="3915395"/>
                  <a:pt x="1318233" y="3916176"/>
                </a:cubicBezTo>
                <a:lnTo>
                  <a:pt x="1317582" y="3921121"/>
                </a:lnTo>
                <a:cubicBezTo>
                  <a:pt x="1298063" y="3920471"/>
                  <a:pt x="1294419" y="3917087"/>
                  <a:pt x="1276591" y="3916176"/>
                </a:cubicBezTo>
                <a:close/>
                <a:moveTo>
                  <a:pt x="852102" y="3896787"/>
                </a:moveTo>
                <a:cubicBezTo>
                  <a:pt x="828678" y="3909800"/>
                  <a:pt x="932003" y="3912272"/>
                  <a:pt x="865896" y="3918779"/>
                </a:cubicBezTo>
                <a:cubicBezTo>
                  <a:pt x="924585" y="3917087"/>
                  <a:pt x="883334" y="3925155"/>
                  <a:pt x="906888" y="3925936"/>
                </a:cubicBezTo>
                <a:lnTo>
                  <a:pt x="906888" y="3926066"/>
                </a:lnTo>
                <a:cubicBezTo>
                  <a:pt x="915728" y="3923362"/>
                  <a:pt x="925033" y="3922521"/>
                  <a:pt x="934215" y="3923594"/>
                </a:cubicBezTo>
                <a:cubicBezTo>
                  <a:pt x="909230" y="3918388"/>
                  <a:pt x="937078" y="3903684"/>
                  <a:pt x="906888" y="3899259"/>
                </a:cubicBezTo>
                <a:cubicBezTo>
                  <a:pt x="901292" y="3919820"/>
                  <a:pt x="854054" y="3891061"/>
                  <a:pt x="852102" y="3896787"/>
                </a:cubicBezTo>
                <a:close/>
                <a:moveTo>
                  <a:pt x="770640" y="3853193"/>
                </a:moveTo>
                <a:cubicBezTo>
                  <a:pt x="736546" y="3853193"/>
                  <a:pt x="704012" y="3853193"/>
                  <a:pt x="701930" y="3858138"/>
                </a:cubicBezTo>
                <a:cubicBezTo>
                  <a:pt x="766346" y="3854494"/>
                  <a:pt x="684363" y="3874924"/>
                  <a:pt x="729388" y="3867897"/>
                </a:cubicBezTo>
                <a:cubicBezTo>
                  <a:pt x="727566" y="3863473"/>
                  <a:pt x="743182" y="3862172"/>
                  <a:pt x="770640" y="3863083"/>
                </a:cubicBezTo>
                <a:cubicBezTo>
                  <a:pt x="773633" y="3875445"/>
                  <a:pt x="768297" y="3889109"/>
                  <a:pt x="811501" y="3894704"/>
                </a:cubicBezTo>
                <a:cubicBezTo>
                  <a:pt x="819960" y="3888849"/>
                  <a:pt x="831281" y="3883513"/>
                  <a:pt x="824514" y="3875185"/>
                </a:cubicBezTo>
                <a:cubicBezTo>
                  <a:pt x="844164" y="3875835"/>
                  <a:pt x="847678" y="3879219"/>
                  <a:pt x="865766" y="3880000"/>
                </a:cubicBezTo>
                <a:cubicBezTo>
                  <a:pt x="869410" y="3875835"/>
                  <a:pt x="826727" y="3867897"/>
                  <a:pt x="865766" y="3865425"/>
                </a:cubicBezTo>
                <a:cubicBezTo>
                  <a:pt x="870132" y="3867490"/>
                  <a:pt x="875194" y="3867490"/>
                  <a:pt x="879560" y="3865425"/>
                </a:cubicBezTo>
                <a:cubicBezTo>
                  <a:pt x="856917" y="3865034"/>
                  <a:pt x="872533" y="3858268"/>
                  <a:pt x="852102" y="3857747"/>
                </a:cubicBezTo>
                <a:lnTo>
                  <a:pt x="852102" y="3858138"/>
                </a:lnTo>
                <a:cubicBezTo>
                  <a:pt x="822432" y="3860220"/>
                  <a:pt x="821652" y="3867377"/>
                  <a:pt x="783653" y="3867897"/>
                </a:cubicBezTo>
                <a:cubicBezTo>
                  <a:pt x="793543" y="3860480"/>
                  <a:pt x="769729" y="3859048"/>
                  <a:pt x="770640" y="3853193"/>
                </a:cubicBezTo>
                <a:close/>
                <a:moveTo>
                  <a:pt x="5034267" y="3845905"/>
                </a:moveTo>
                <a:lnTo>
                  <a:pt x="5034267" y="3846426"/>
                </a:lnTo>
                <a:cubicBezTo>
                  <a:pt x="5026199" y="3852542"/>
                  <a:pt x="5060294" y="3852412"/>
                  <a:pt x="5034267" y="3856056"/>
                </a:cubicBezTo>
                <a:cubicBezTo>
                  <a:pt x="5057037" y="3853983"/>
                  <a:pt x="5079972" y="3854639"/>
                  <a:pt x="5102586" y="3858008"/>
                </a:cubicBezTo>
                <a:cubicBezTo>
                  <a:pt x="5079164" y="3850850"/>
                  <a:pt x="5110785" y="3854884"/>
                  <a:pt x="5116250" y="3848248"/>
                </a:cubicBezTo>
                <a:cubicBezTo>
                  <a:pt x="5074348" y="3849159"/>
                  <a:pt x="5066540" y="3845775"/>
                  <a:pt x="5034267" y="3845905"/>
                </a:cubicBezTo>
                <a:close/>
                <a:moveTo>
                  <a:pt x="5321598" y="3841974"/>
                </a:moveTo>
                <a:lnTo>
                  <a:pt x="5321858" y="3842001"/>
                </a:lnTo>
                <a:lnTo>
                  <a:pt x="5321728" y="3842001"/>
                </a:lnTo>
                <a:close/>
                <a:moveTo>
                  <a:pt x="838438" y="3838227"/>
                </a:moveTo>
                <a:lnTo>
                  <a:pt x="835584" y="3839153"/>
                </a:lnTo>
                <a:lnTo>
                  <a:pt x="816281" y="3840131"/>
                </a:lnTo>
                <a:cubicBezTo>
                  <a:pt x="800172" y="3842205"/>
                  <a:pt x="798976" y="3846621"/>
                  <a:pt x="783653" y="3848768"/>
                </a:cubicBezTo>
                <a:cubicBezTo>
                  <a:pt x="797247" y="3850722"/>
                  <a:pt x="811050" y="3850722"/>
                  <a:pt x="824645" y="3848768"/>
                </a:cubicBezTo>
                <a:cubicBezTo>
                  <a:pt x="806556" y="3855535"/>
                  <a:pt x="878779" y="3857096"/>
                  <a:pt x="838438" y="3853583"/>
                </a:cubicBezTo>
                <a:cubicBezTo>
                  <a:pt x="846734" y="3846751"/>
                  <a:pt x="828239" y="3844018"/>
                  <a:pt x="829234" y="3841212"/>
                </a:cubicBezTo>
                <a:lnTo>
                  <a:pt x="835584" y="3839153"/>
                </a:lnTo>
                <a:lnTo>
                  <a:pt x="838438" y="3839008"/>
                </a:lnTo>
                <a:close/>
                <a:moveTo>
                  <a:pt x="5266942" y="3830420"/>
                </a:moveTo>
                <a:lnTo>
                  <a:pt x="5321598" y="3841974"/>
                </a:lnTo>
                <a:lnTo>
                  <a:pt x="5298985" y="3839588"/>
                </a:lnTo>
                <a:cubicBezTo>
                  <a:pt x="5273335" y="3837007"/>
                  <a:pt x="5245178" y="3833933"/>
                  <a:pt x="5266942" y="3830420"/>
                </a:cubicBezTo>
                <a:close/>
                <a:moveTo>
                  <a:pt x="1029992" y="3816365"/>
                </a:moveTo>
                <a:cubicBezTo>
                  <a:pt x="1014246" y="3818578"/>
                  <a:pt x="938900" y="3822742"/>
                  <a:pt x="989001" y="3828468"/>
                </a:cubicBezTo>
                <a:cubicBezTo>
                  <a:pt x="992905" y="3821180"/>
                  <a:pt x="1046389" y="3837056"/>
                  <a:pt x="1057450" y="3828468"/>
                </a:cubicBezTo>
                <a:cubicBezTo>
                  <a:pt x="1010862" y="3825995"/>
                  <a:pt x="1061874" y="3819098"/>
                  <a:pt x="1030122" y="3816365"/>
                </a:cubicBezTo>
                <a:close/>
                <a:moveTo>
                  <a:pt x="550978" y="3813893"/>
                </a:moveTo>
                <a:lnTo>
                  <a:pt x="550978" y="3814543"/>
                </a:lnTo>
                <a:cubicBezTo>
                  <a:pt x="516753" y="3814543"/>
                  <a:pt x="484220" y="3826776"/>
                  <a:pt x="510117" y="3829118"/>
                </a:cubicBezTo>
                <a:cubicBezTo>
                  <a:pt x="511418" y="3822872"/>
                  <a:pt x="563470" y="3825735"/>
                  <a:pt x="564642" y="3819358"/>
                </a:cubicBezTo>
                <a:cubicBezTo>
                  <a:pt x="554101" y="3818187"/>
                  <a:pt x="548766" y="3816756"/>
                  <a:pt x="550978" y="3813893"/>
                </a:cubicBezTo>
                <a:close/>
                <a:moveTo>
                  <a:pt x="633611" y="3799448"/>
                </a:moveTo>
                <a:cubicBezTo>
                  <a:pt x="639337" y="3805564"/>
                  <a:pt x="584682" y="3812982"/>
                  <a:pt x="619427" y="3816365"/>
                </a:cubicBezTo>
                <a:lnTo>
                  <a:pt x="619948" y="3816495"/>
                </a:lnTo>
                <a:cubicBezTo>
                  <a:pt x="613571" y="3808948"/>
                  <a:pt x="654302" y="3807777"/>
                  <a:pt x="674733" y="3811550"/>
                </a:cubicBezTo>
                <a:cubicBezTo>
                  <a:pt x="673041" y="3805434"/>
                  <a:pt x="672130" y="3798537"/>
                  <a:pt x="633611" y="3799448"/>
                </a:cubicBezTo>
                <a:close/>
                <a:moveTo>
                  <a:pt x="5225821" y="3795544"/>
                </a:moveTo>
                <a:cubicBezTo>
                  <a:pt x="5215540" y="3801400"/>
                  <a:pt x="5263429" y="3799188"/>
                  <a:pt x="5253279" y="3805174"/>
                </a:cubicBezTo>
                <a:cubicBezTo>
                  <a:pt x="5283729" y="3809729"/>
                  <a:pt x="5222958" y="3802832"/>
                  <a:pt x="5225821" y="3799448"/>
                </a:cubicBezTo>
                <a:cubicBezTo>
                  <a:pt x="5212808" y="3799448"/>
                  <a:pt x="5215280" y="3801791"/>
                  <a:pt x="5211897" y="3803222"/>
                </a:cubicBezTo>
                <a:cubicBezTo>
                  <a:pt x="5172857" y="3803222"/>
                  <a:pt x="5185870" y="3795024"/>
                  <a:pt x="5225821" y="3795544"/>
                </a:cubicBezTo>
                <a:close/>
                <a:moveTo>
                  <a:pt x="756456" y="3785524"/>
                </a:moveTo>
                <a:cubicBezTo>
                  <a:pt x="707266" y="3786565"/>
                  <a:pt x="741360" y="3800880"/>
                  <a:pt x="674212" y="3792811"/>
                </a:cubicBezTo>
                <a:cubicBezTo>
                  <a:pt x="686664" y="3801055"/>
                  <a:pt x="700578" y="3806842"/>
                  <a:pt x="715204" y="3809859"/>
                </a:cubicBezTo>
                <a:cubicBezTo>
                  <a:pt x="707917" y="3790079"/>
                  <a:pt x="789899" y="3806085"/>
                  <a:pt x="810981" y="3809859"/>
                </a:cubicBezTo>
                <a:cubicBezTo>
                  <a:pt x="820643" y="3801660"/>
                  <a:pt x="817203" y="3800196"/>
                  <a:pt x="825419" y="3796628"/>
                </a:cubicBezTo>
                <a:lnTo>
                  <a:pt x="836301" y="3792786"/>
                </a:lnTo>
                <a:lnTo>
                  <a:pt x="838438" y="3792811"/>
                </a:lnTo>
                <a:lnTo>
                  <a:pt x="838438" y="3792031"/>
                </a:lnTo>
                <a:lnTo>
                  <a:pt x="836301" y="3792786"/>
                </a:lnTo>
                <a:lnTo>
                  <a:pt x="812656" y="3792502"/>
                </a:lnTo>
                <a:cubicBezTo>
                  <a:pt x="804637" y="3792193"/>
                  <a:pt x="798358" y="3791575"/>
                  <a:pt x="797317" y="3790339"/>
                </a:cubicBezTo>
                <a:cubicBezTo>
                  <a:pt x="805775" y="3790339"/>
                  <a:pt x="813713" y="3790339"/>
                  <a:pt x="810981" y="3787866"/>
                </a:cubicBezTo>
                <a:cubicBezTo>
                  <a:pt x="774414" y="3786175"/>
                  <a:pt x="784954" y="3792942"/>
                  <a:pt x="770119" y="3795154"/>
                </a:cubicBezTo>
                <a:cubicBezTo>
                  <a:pt x="798098" y="3793072"/>
                  <a:pt x="822172" y="3803222"/>
                  <a:pt x="797317" y="3802441"/>
                </a:cubicBezTo>
                <a:cubicBezTo>
                  <a:pt x="765955" y="3799969"/>
                  <a:pt x="726265" y="3791510"/>
                  <a:pt x="756456" y="3785524"/>
                </a:cubicBezTo>
                <a:close/>
                <a:moveTo>
                  <a:pt x="510117" y="3782921"/>
                </a:moveTo>
                <a:cubicBezTo>
                  <a:pt x="521828" y="3793853"/>
                  <a:pt x="487083" y="3794113"/>
                  <a:pt x="468865" y="3787736"/>
                </a:cubicBezTo>
                <a:cubicBezTo>
                  <a:pt x="502959" y="3794243"/>
                  <a:pt x="423579" y="3813763"/>
                  <a:pt x="510117" y="3814543"/>
                </a:cubicBezTo>
                <a:cubicBezTo>
                  <a:pt x="523000" y="3801140"/>
                  <a:pt x="529246" y="3789818"/>
                  <a:pt x="564642" y="3799969"/>
                </a:cubicBezTo>
                <a:cubicBezTo>
                  <a:pt x="575052" y="3790859"/>
                  <a:pt x="581429" y="3782661"/>
                  <a:pt x="510117" y="3782921"/>
                </a:cubicBezTo>
                <a:close/>
                <a:moveTo>
                  <a:pt x="5431168" y="3782011"/>
                </a:moveTo>
                <a:lnTo>
                  <a:pt x="5431168" y="3787216"/>
                </a:lnTo>
                <a:cubicBezTo>
                  <a:pt x="5394471" y="3787216"/>
                  <a:pt x="5355041" y="3790599"/>
                  <a:pt x="5266812" y="3787216"/>
                </a:cubicBezTo>
                <a:cubicBezTo>
                  <a:pt x="5305982" y="3783312"/>
                  <a:pt x="5345412" y="3783182"/>
                  <a:pt x="5431168" y="3782011"/>
                </a:cubicBezTo>
                <a:close/>
                <a:moveTo>
                  <a:pt x="921072" y="3752991"/>
                </a:moveTo>
                <a:cubicBezTo>
                  <a:pt x="929400" y="3760929"/>
                  <a:pt x="942153" y="3767045"/>
                  <a:pt x="989651" y="3767566"/>
                </a:cubicBezTo>
                <a:lnTo>
                  <a:pt x="989651" y="3752991"/>
                </a:lnTo>
                <a:cubicBezTo>
                  <a:pt x="975774" y="3752578"/>
                  <a:pt x="961914" y="3754245"/>
                  <a:pt x="948530" y="3757936"/>
                </a:cubicBezTo>
                <a:cubicBezTo>
                  <a:pt x="946838" y="3754943"/>
                  <a:pt x="944495" y="3752080"/>
                  <a:pt x="921072" y="3752991"/>
                </a:cubicBezTo>
                <a:close/>
                <a:moveTo>
                  <a:pt x="345630" y="3745704"/>
                </a:moveTo>
                <a:lnTo>
                  <a:pt x="345630" y="3746094"/>
                </a:lnTo>
                <a:cubicBezTo>
                  <a:pt x="379204" y="3747526"/>
                  <a:pt x="374650" y="3755464"/>
                  <a:pt x="427874" y="3753382"/>
                </a:cubicBezTo>
                <a:cubicBezTo>
                  <a:pt x="411867" y="3756244"/>
                  <a:pt x="412388" y="3761970"/>
                  <a:pt x="413949" y="3767956"/>
                </a:cubicBezTo>
                <a:cubicBezTo>
                  <a:pt x="390396" y="3765744"/>
                  <a:pt x="378814" y="3759498"/>
                  <a:pt x="400286" y="3755854"/>
                </a:cubicBezTo>
                <a:cubicBezTo>
                  <a:pt x="341857" y="3759758"/>
                  <a:pt x="364760" y="3768867"/>
                  <a:pt x="345630" y="3775374"/>
                </a:cubicBezTo>
                <a:cubicBezTo>
                  <a:pt x="314919" y="3774333"/>
                  <a:pt x="340035" y="3763402"/>
                  <a:pt x="331837" y="3758327"/>
                </a:cubicBezTo>
                <a:cubicBezTo>
                  <a:pt x="396382" y="3764313"/>
                  <a:pt x="295270" y="3751169"/>
                  <a:pt x="345630" y="3745704"/>
                </a:cubicBezTo>
                <a:close/>
                <a:moveTo>
                  <a:pt x="5499618" y="3732951"/>
                </a:moveTo>
                <a:cubicBezTo>
                  <a:pt x="5532541" y="3732301"/>
                  <a:pt x="5529027" y="3736595"/>
                  <a:pt x="5568067" y="3734903"/>
                </a:cubicBezTo>
                <a:cubicBezTo>
                  <a:pt x="5519658" y="3740629"/>
                  <a:pt x="5570279" y="3744012"/>
                  <a:pt x="5595263" y="3748437"/>
                </a:cubicBezTo>
                <a:cubicBezTo>
                  <a:pt x="5577826" y="3756245"/>
                  <a:pt x="5567155" y="3748437"/>
                  <a:pt x="5526944" y="3748437"/>
                </a:cubicBezTo>
                <a:cubicBezTo>
                  <a:pt x="5534232" y="3747005"/>
                  <a:pt x="5540738" y="3745314"/>
                  <a:pt x="5540738" y="3742711"/>
                </a:cubicBezTo>
                <a:cubicBezTo>
                  <a:pt x="5517473" y="3741507"/>
                  <a:pt x="5494193" y="3744776"/>
                  <a:pt x="5472160" y="3752341"/>
                </a:cubicBezTo>
                <a:cubicBezTo>
                  <a:pt x="5452250" y="3750779"/>
                  <a:pt x="5428826" y="3749478"/>
                  <a:pt x="5431168" y="3744663"/>
                </a:cubicBezTo>
                <a:cubicBezTo>
                  <a:pt x="5485563" y="3745184"/>
                  <a:pt x="5505083" y="3740889"/>
                  <a:pt x="5499618" y="3732951"/>
                </a:cubicBezTo>
                <a:close/>
                <a:moveTo>
                  <a:pt x="439535" y="3729671"/>
                </a:moveTo>
                <a:cubicBezTo>
                  <a:pt x="454632" y="3730300"/>
                  <a:pt x="477909" y="3736400"/>
                  <a:pt x="469125" y="3740889"/>
                </a:cubicBezTo>
                <a:cubicBezTo>
                  <a:pt x="459908" y="3739778"/>
                  <a:pt x="450562" y="3740575"/>
                  <a:pt x="441667" y="3743231"/>
                </a:cubicBezTo>
                <a:cubicBezTo>
                  <a:pt x="396252" y="3742451"/>
                  <a:pt x="477844" y="3732691"/>
                  <a:pt x="428654" y="3731129"/>
                </a:cubicBezTo>
                <a:cubicBezTo>
                  <a:pt x="430379" y="3729860"/>
                  <a:pt x="434502" y="3729462"/>
                  <a:pt x="439535" y="3729671"/>
                </a:cubicBezTo>
                <a:close/>
                <a:moveTo>
                  <a:pt x="5266812" y="3723842"/>
                </a:moveTo>
                <a:lnTo>
                  <a:pt x="5266942" y="3723842"/>
                </a:lnTo>
                <a:cubicBezTo>
                  <a:pt x="5268894" y="3728657"/>
                  <a:pt x="5269024" y="3733211"/>
                  <a:pt x="5253929" y="3735424"/>
                </a:cubicBezTo>
                <a:cubicBezTo>
                  <a:pt x="5231937" y="3734903"/>
                  <a:pt x="5223348" y="3721109"/>
                  <a:pt x="5266812" y="3723842"/>
                </a:cubicBezTo>
                <a:close/>
                <a:moveTo>
                  <a:pt x="5130825" y="3721890"/>
                </a:moveTo>
                <a:cubicBezTo>
                  <a:pt x="5156721" y="3727876"/>
                  <a:pt x="5175590" y="3734903"/>
                  <a:pt x="5198493" y="3741280"/>
                </a:cubicBezTo>
                <a:lnTo>
                  <a:pt x="5199144" y="3741280"/>
                </a:lnTo>
                <a:cubicBezTo>
                  <a:pt x="5197582" y="3744923"/>
                  <a:pt x="5153858" y="3742581"/>
                  <a:pt x="5158022" y="3747136"/>
                </a:cubicBezTo>
                <a:cubicBezTo>
                  <a:pt x="5140975" y="3737116"/>
                  <a:pt x="5117942" y="3731910"/>
                  <a:pt x="5130825" y="3721890"/>
                </a:cubicBezTo>
                <a:close/>
                <a:moveTo>
                  <a:pt x="5075779" y="3710308"/>
                </a:moveTo>
                <a:cubicBezTo>
                  <a:pt x="5082416" y="3716424"/>
                  <a:pt x="5038952" y="3715383"/>
                  <a:pt x="5034788" y="3719938"/>
                </a:cubicBezTo>
                <a:cubicBezTo>
                  <a:pt x="5002906" y="3717856"/>
                  <a:pt x="5029062" y="3707836"/>
                  <a:pt x="5075779" y="3710308"/>
                </a:cubicBezTo>
                <a:close/>
                <a:moveTo>
                  <a:pt x="729388" y="3706794"/>
                </a:moveTo>
                <a:cubicBezTo>
                  <a:pt x="717807" y="3709527"/>
                  <a:pt x="711560" y="3713301"/>
                  <a:pt x="715724" y="3718897"/>
                </a:cubicBezTo>
                <a:cubicBezTo>
                  <a:pt x="729516" y="3718759"/>
                  <a:pt x="743300" y="3719585"/>
                  <a:pt x="756976" y="3721369"/>
                </a:cubicBezTo>
                <a:cubicBezTo>
                  <a:pt x="758928" y="3714342"/>
                  <a:pt x="752942" y="3708877"/>
                  <a:pt x="729388" y="3706794"/>
                </a:cubicBezTo>
                <a:close/>
                <a:moveTo>
                  <a:pt x="4870432" y="3702500"/>
                </a:moveTo>
                <a:cubicBezTo>
                  <a:pt x="4920793" y="3703802"/>
                  <a:pt x="4936929" y="3711089"/>
                  <a:pt x="4993146" y="3706404"/>
                </a:cubicBezTo>
                <a:lnTo>
                  <a:pt x="4993666" y="3706404"/>
                </a:lnTo>
                <a:cubicBezTo>
                  <a:pt x="4982995" y="3708096"/>
                  <a:pt x="4978961" y="3710829"/>
                  <a:pt x="4979872" y="3714212"/>
                </a:cubicBezTo>
                <a:cubicBezTo>
                  <a:pt x="4925175" y="3717336"/>
                  <a:pt x="4870344" y="3717336"/>
                  <a:pt x="4815646" y="3714212"/>
                </a:cubicBezTo>
                <a:cubicBezTo>
                  <a:pt x="4806147" y="3706404"/>
                  <a:pt x="4873295" y="3709397"/>
                  <a:pt x="4870432" y="3702500"/>
                </a:cubicBezTo>
                <a:close/>
                <a:moveTo>
                  <a:pt x="408858" y="3698466"/>
                </a:moveTo>
                <a:cubicBezTo>
                  <a:pt x="419252" y="3697458"/>
                  <a:pt x="429240" y="3697165"/>
                  <a:pt x="441407" y="3699377"/>
                </a:cubicBezTo>
                <a:lnTo>
                  <a:pt x="442188" y="3699377"/>
                </a:lnTo>
                <a:cubicBezTo>
                  <a:pt x="442188" y="3707575"/>
                  <a:pt x="397683" y="3707705"/>
                  <a:pt x="401066" y="3716424"/>
                </a:cubicBezTo>
                <a:cubicBezTo>
                  <a:pt x="378424" y="3714082"/>
                  <a:pt x="386362" y="3706144"/>
                  <a:pt x="373869" y="3701849"/>
                </a:cubicBezTo>
                <a:cubicBezTo>
                  <a:pt x="387663" y="3701199"/>
                  <a:pt x="398464" y="3699475"/>
                  <a:pt x="408858" y="3698466"/>
                </a:cubicBezTo>
                <a:close/>
                <a:moveTo>
                  <a:pt x="4856768" y="3679988"/>
                </a:moveTo>
                <a:cubicBezTo>
                  <a:pt x="4911423" y="3681810"/>
                  <a:pt x="4852474" y="3689227"/>
                  <a:pt x="4883575" y="3690919"/>
                </a:cubicBezTo>
                <a:lnTo>
                  <a:pt x="4884096" y="3691569"/>
                </a:lnTo>
                <a:cubicBezTo>
                  <a:pt x="4840111" y="3700158"/>
                  <a:pt x="4827749" y="3682200"/>
                  <a:pt x="4856768" y="3679988"/>
                </a:cubicBezTo>
                <a:close/>
                <a:moveTo>
                  <a:pt x="1030642" y="3679987"/>
                </a:moveTo>
                <a:cubicBezTo>
                  <a:pt x="1007479" y="3687925"/>
                  <a:pt x="1037800" y="3690658"/>
                  <a:pt x="1058100" y="3697035"/>
                </a:cubicBezTo>
                <a:cubicBezTo>
                  <a:pt x="1031293" y="3701589"/>
                  <a:pt x="1022965" y="3697295"/>
                  <a:pt x="989651" y="3697035"/>
                </a:cubicBezTo>
                <a:cubicBezTo>
                  <a:pt x="997069" y="3711609"/>
                  <a:pt x="1052375" y="3698726"/>
                  <a:pt x="1085558" y="3697035"/>
                </a:cubicBezTo>
                <a:cubicBezTo>
                  <a:pt x="1068381" y="3691049"/>
                  <a:pt x="1041444" y="3687014"/>
                  <a:pt x="1030642" y="3679987"/>
                </a:cubicBezTo>
                <a:close/>
                <a:moveTo>
                  <a:pt x="852102" y="3670748"/>
                </a:moveTo>
                <a:cubicBezTo>
                  <a:pt x="804084" y="3669837"/>
                  <a:pt x="737196" y="3678686"/>
                  <a:pt x="797317" y="3682850"/>
                </a:cubicBezTo>
                <a:cubicBezTo>
                  <a:pt x="786906" y="3673741"/>
                  <a:pt x="869930" y="3681159"/>
                  <a:pt x="852102" y="3670748"/>
                </a:cubicBezTo>
                <a:close/>
                <a:moveTo>
                  <a:pt x="879690" y="3669967"/>
                </a:moveTo>
                <a:cubicBezTo>
                  <a:pt x="881382" y="3676864"/>
                  <a:pt x="882032" y="3682850"/>
                  <a:pt x="852102" y="3677515"/>
                </a:cubicBezTo>
                <a:lnTo>
                  <a:pt x="852102" y="3677255"/>
                </a:lnTo>
                <a:cubicBezTo>
                  <a:pt x="862513" y="3682720"/>
                  <a:pt x="788858" y="3685063"/>
                  <a:pt x="838438" y="3689357"/>
                </a:cubicBezTo>
                <a:cubicBezTo>
                  <a:pt x="848979" y="3683891"/>
                  <a:pt x="927448" y="3677905"/>
                  <a:pt x="879690" y="3669967"/>
                </a:cubicBezTo>
                <a:close/>
                <a:moveTo>
                  <a:pt x="4938360" y="3665803"/>
                </a:moveTo>
                <a:cubicBezTo>
                  <a:pt x="5003166" y="3665673"/>
                  <a:pt x="5075779" y="3681159"/>
                  <a:pt x="5143578" y="3687015"/>
                </a:cubicBezTo>
                <a:cubicBezTo>
                  <a:pt x="5070444" y="3688316"/>
                  <a:pt x="4998481" y="3672830"/>
                  <a:pt x="4938360" y="3665803"/>
                </a:cubicBezTo>
                <a:close/>
                <a:moveTo>
                  <a:pt x="5211636" y="3664892"/>
                </a:moveTo>
                <a:cubicBezTo>
                  <a:pt x="5310797" y="3671659"/>
                  <a:pt x="5273969" y="3690528"/>
                  <a:pt x="5280606" y="3706404"/>
                </a:cubicBezTo>
                <a:lnTo>
                  <a:pt x="5280346" y="3705884"/>
                </a:lnTo>
                <a:cubicBezTo>
                  <a:pt x="5247293" y="3706665"/>
                  <a:pt x="5250546" y="3702370"/>
                  <a:pt x="5211636" y="3703932"/>
                </a:cubicBezTo>
                <a:cubicBezTo>
                  <a:pt x="5220485" y="3684022"/>
                  <a:pt x="5180535" y="3682070"/>
                  <a:pt x="5211636" y="3664892"/>
                </a:cubicBezTo>
                <a:close/>
                <a:moveTo>
                  <a:pt x="729388" y="3662940"/>
                </a:moveTo>
                <a:cubicBezTo>
                  <a:pt x="720489" y="3665575"/>
                  <a:pt x="711147" y="3666372"/>
                  <a:pt x="701930" y="3665283"/>
                </a:cubicBezTo>
                <a:cubicBezTo>
                  <a:pt x="708827" y="3670878"/>
                  <a:pt x="729128" y="3678296"/>
                  <a:pt x="701930" y="3682330"/>
                </a:cubicBezTo>
                <a:cubicBezTo>
                  <a:pt x="725614" y="3679076"/>
                  <a:pt x="789639" y="3670618"/>
                  <a:pt x="756976" y="3665283"/>
                </a:cubicBezTo>
                <a:cubicBezTo>
                  <a:pt x="749689" y="3669837"/>
                  <a:pt x="742401" y="3664241"/>
                  <a:pt x="729388" y="3662940"/>
                </a:cubicBezTo>
                <a:close/>
                <a:moveTo>
                  <a:pt x="5253279" y="3661888"/>
                </a:moveTo>
                <a:lnTo>
                  <a:pt x="5253929" y="3661899"/>
                </a:lnTo>
                <a:lnTo>
                  <a:pt x="5253279" y="3661899"/>
                </a:lnTo>
                <a:close/>
                <a:moveTo>
                  <a:pt x="497234" y="3660468"/>
                </a:moveTo>
                <a:cubicBezTo>
                  <a:pt x="549937" y="3661509"/>
                  <a:pt x="535102" y="3674652"/>
                  <a:pt x="605633" y="3672570"/>
                </a:cubicBezTo>
                <a:cubicBezTo>
                  <a:pt x="602380" y="3675303"/>
                  <a:pt x="578566" y="3674262"/>
                  <a:pt x="578306" y="3677515"/>
                </a:cubicBezTo>
                <a:cubicBezTo>
                  <a:pt x="565292" y="3677515"/>
                  <a:pt x="567505" y="3674522"/>
                  <a:pt x="565292" y="3672570"/>
                </a:cubicBezTo>
                <a:cubicBezTo>
                  <a:pt x="553971" y="3672570"/>
                  <a:pt x="551629" y="3675042"/>
                  <a:pt x="537835" y="3675042"/>
                </a:cubicBezTo>
                <a:cubicBezTo>
                  <a:pt x="544601" y="3680638"/>
                  <a:pt x="565032" y="3688056"/>
                  <a:pt x="537835" y="3692090"/>
                </a:cubicBezTo>
                <a:cubicBezTo>
                  <a:pt x="483700" y="3690918"/>
                  <a:pt x="554361" y="3669707"/>
                  <a:pt x="524821" y="3665283"/>
                </a:cubicBezTo>
                <a:cubicBezTo>
                  <a:pt x="511808" y="3665283"/>
                  <a:pt x="514281" y="3668276"/>
                  <a:pt x="511808" y="3670228"/>
                </a:cubicBezTo>
                <a:cubicBezTo>
                  <a:pt x="494891" y="3669187"/>
                  <a:pt x="483310" y="3667104"/>
                  <a:pt x="484220" y="3662940"/>
                </a:cubicBezTo>
                <a:cubicBezTo>
                  <a:pt x="495802" y="3662940"/>
                  <a:pt x="497234" y="3661900"/>
                  <a:pt x="497234" y="3660468"/>
                </a:cubicBezTo>
                <a:close/>
                <a:moveTo>
                  <a:pt x="4911553" y="3654742"/>
                </a:moveTo>
                <a:cubicBezTo>
                  <a:pt x="4900752" y="3656174"/>
                  <a:pt x="4880842" y="3665673"/>
                  <a:pt x="4911553" y="3666454"/>
                </a:cubicBezTo>
                <a:cubicBezTo>
                  <a:pt x="4912106" y="3667495"/>
                  <a:pt x="4909349" y="3668065"/>
                  <a:pt x="4904593" y="3668349"/>
                </a:cubicBezTo>
                <a:lnTo>
                  <a:pt x="4885674" y="3668536"/>
                </a:lnTo>
                <a:lnTo>
                  <a:pt x="4882458" y="3672479"/>
                </a:lnTo>
                <a:cubicBezTo>
                  <a:pt x="4865348" y="3676084"/>
                  <a:pt x="4820038" y="3673741"/>
                  <a:pt x="4819159" y="3680768"/>
                </a:cubicBezTo>
                <a:cubicBezTo>
                  <a:pt x="4796907" y="3677157"/>
                  <a:pt x="4831530" y="3672009"/>
                  <a:pt x="4861432" y="3668727"/>
                </a:cubicBezTo>
                <a:lnTo>
                  <a:pt x="4866748" y="3668210"/>
                </a:lnTo>
                <a:lnTo>
                  <a:pt x="4862565" y="3668138"/>
                </a:lnTo>
                <a:cubicBezTo>
                  <a:pt x="4855060" y="3668032"/>
                  <a:pt x="4848179" y="3668016"/>
                  <a:pt x="4843234" y="3668276"/>
                </a:cubicBezTo>
                <a:cubicBezTo>
                  <a:pt x="4857288" y="3662810"/>
                  <a:pt x="4857288" y="3660208"/>
                  <a:pt x="4843234" y="3655263"/>
                </a:cubicBezTo>
                <a:close/>
                <a:moveTo>
                  <a:pt x="960892" y="3650317"/>
                </a:moveTo>
                <a:cubicBezTo>
                  <a:pt x="961543" y="3653701"/>
                  <a:pt x="954385" y="3655653"/>
                  <a:pt x="947879" y="3657605"/>
                </a:cubicBezTo>
                <a:cubicBezTo>
                  <a:pt x="970725" y="3656663"/>
                  <a:pt x="993609" y="3657489"/>
                  <a:pt x="1016328" y="3660077"/>
                </a:cubicBezTo>
                <a:cubicBezTo>
                  <a:pt x="1014897" y="3654221"/>
                  <a:pt x="996548" y="3650968"/>
                  <a:pt x="961673" y="3650708"/>
                </a:cubicBezTo>
                <a:close/>
                <a:moveTo>
                  <a:pt x="5240135" y="3648886"/>
                </a:moveTo>
                <a:cubicBezTo>
                  <a:pt x="5249049" y="3649862"/>
                  <a:pt x="5252335" y="3651847"/>
                  <a:pt x="5253392" y="3654222"/>
                </a:cubicBezTo>
                <a:lnTo>
                  <a:pt x="5253279" y="3661888"/>
                </a:lnTo>
                <a:lnTo>
                  <a:pt x="5212668" y="3661184"/>
                </a:lnTo>
                <a:cubicBezTo>
                  <a:pt x="5183943" y="3657524"/>
                  <a:pt x="5192898" y="3647129"/>
                  <a:pt x="5240135" y="3648886"/>
                </a:cubicBezTo>
                <a:close/>
                <a:moveTo>
                  <a:pt x="5075910" y="3646414"/>
                </a:moveTo>
                <a:cubicBezTo>
                  <a:pt x="5089314" y="3647760"/>
                  <a:pt x="5102779" y="3648412"/>
                  <a:pt x="5116250" y="3648366"/>
                </a:cubicBezTo>
                <a:lnTo>
                  <a:pt x="5116901" y="3648366"/>
                </a:lnTo>
                <a:cubicBezTo>
                  <a:pt x="5116901" y="3653571"/>
                  <a:pt x="5059383" y="3657345"/>
                  <a:pt x="5116901" y="3659947"/>
                </a:cubicBezTo>
                <a:cubicBezTo>
                  <a:pt x="5097122" y="3665673"/>
                  <a:pt x="5063418" y="3657345"/>
                  <a:pt x="5020994" y="3659947"/>
                </a:cubicBezTo>
                <a:cubicBezTo>
                  <a:pt x="5034601" y="3657918"/>
                  <a:pt x="5048378" y="3657264"/>
                  <a:pt x="5062116" y="3657995"/>
                </a:cubicBezTo>
                <a:cubicBezTo>
                  <a:pt x="5060424" y="3653312"/>
                  <a:pt x="5059903" y="3648756"/>
                  <a:pt x="5075910" y="3646414"/>
                </a:cubicBezTo>
                <a:close/>
                <a:moveTo>
                  <a:pt x="441407" y="3646283"/>
                </a:moveTo>
                <a:cubicBezTo>
                  <a:pt x="466002" y="3645503"/>
                  <a:pt x="470557" y="3648886"/>
                  <a:pt x="496193" y="3648235"/>
                </a:cubicBezTo>
                <a:lnTo>
                  <a:pt x="496193" y="3648626"/>
                </a:lnTo>
                <a:cubicBezTo>
                  <a:pt x="502959" y="3656303"/>
                  <a:pt x="454160" y="3654221"/>
                  <a:pt x="468865" y="3663331"/>
                </a:cubicBezTo>
                <a:cubicBezTo>
                  <a:pt x="443880" y="3660338"/>
                  <a:pt x="458194" y="3650317"/>
                  <a:pt x="441407" y="3646283"/>
                </a:cubicBezTo>
                <a:close/>
                <a:moveTo>
                  <a:pt x="5212033" y="3644449"/>
                </a:moveTo>
                <a:lnTo>
                  <a:pt x="5212027" y="3644462"/>
                </a:lnTo>
                <a:lnTo>
                  <a:pt x="5211897" y="3644462"/>
                </a:lnTo>
                <a:close/>
                <a:moveTo>
                  <a:pt x="687746" y="3640818"/>
                </a:moveTo>
                <a:lnTo>
                  <a:pt x="687746" y="3640948"/>
                </a:lnTo>
                <a:lnTo>
                  <a:pt x="687710" y="3640949"/>
                </a:lnTo>
                <a:close/>
                <a:moveTo>
                  <a:pt x="633091" y="3640818"/>
                </a:moveTo>
                <a:cubicBezTo>
                  <a:pt x="653489" y="3643941"/>
                  <a:pt x="653099" y="3642306"/>
                  <a:pt x="667330" y="3641404"/>
                </a:cubicBezTo>
                <a:lnTo>
                  <a:pt x="687710" y="3640949"/>
                </a:lnTo>
                <a:lnTo>
                  <a:pt x="686581" y="3645049"/>
                </a:lnTo>
                <a:cubicBezTo>
                  <a:pt x="675302" y="3648691"/>
                  <a:pt x="639630" y="3650155"/>
                  <a:pt x="633091" y="3645763"/>
                </a:cubicBezTo>
                <a:close/>
                <a:moveTo>
                  <a:pt x="4814215" y="3624162"/>
                </a:moveTo>
                <a:cubicBezTo>
                  <a:pt x="4771011" y="3623121"/>
                  <a:pt x="4765936" y="3627546"/>
                  <a:pt x="4718438" y="3625984"/>
                </a:cubicBezTo>
                <a:cubicBezTo>
                  <a:pt x="4720943" y="3629790"/>
                  <a:pt x="4719642" y="3633410"/>
                  <a:pt x="4717773" y="3636752"/>
                </a:cubicBezTo>
                <a:lnTo>
                  <a:pt x="4714493" y="3644098"/>
                </a:lnTo>
                <a:lnTo>
                  <a:pt x="4723252" y="3640037"/>
                </a:lnTo>
                <a:cubicBezTo>
                  <a:pt x="4732719" y="3639712"/>
                  <a:pt x="4738266" y="3640224"/>
                  <a:pt x="4741701" y="3641188"/>
                </a:cubicBezTo>
                <a:lnTo>
                  <a:pt x="4747066" y="3644775"/>
                </a:lnTo>
                <a:lnTo>
                  <a:pt x="4751191" y="3644221"/>
                </a:lnTo>
                <a:cubicBezTo>
                  <a:pt x="4766196" y="3641030"/>
                  <a:pt x="4773224" y="3636687"/>
                  <a:pt x="4814215" y="3637175"/>
                </a:cubicBezTo>
                <a:close/>
                <a:moveTo>
                  <a:pt x="1687286" y="3623901"/>
                </a:moveTo>
                <a:cubicBezTo>
                  <a:pt x="1668888" y="3623212"/>
                  <a:pt x="1650477" y="3624874"/>
                  <a:pt x="1632501" y="3628846"/>
                </a:cubicBezTo>
                <a:cubicBezTo>
                  <a:pt x="1670369" y="3627675"/>
                  <a:pt x="1645514" y="3637825"/>
                  <a:pt x="1673362" y="3638475"/>
                </a:cubicBezTo>
                <a:cubicBezTo>
                  <a:pt x="1673362" y="3632750"/>
                  <a:pt x="1697176" y="3631318"/>
                  <a:pt x="1687286" y="3623901"/>
                </a:cubicBezTo>
                <a:close/>
                <a:moveTo>
                  <a:pt x="4883315" y="3623641"/>
                </a:moveTo>
                <a:cubicBezTo>
                  <a:pt x="4816557" y="3624812"/>
                  <a:pt x="4865877" y="3630798"/>
                  <a:pt x="4828529" y="3636654"/>
                </a:cubicBezTo>
                <a:cubicBezTo>
                  <a:pt x="4859501" y="3634181"/>
                  <a:pt x="4902704" y="3626894"/>
                  <a:pt x="4883315" y="3623641"/>
                </a:cubicBezTo>
                <a:close/>
                <a:moveTo>
                  <a:pt x="5225951" y="3617394"/>
                </a:moveTo>
                <a:cubicBezTo>
                  <a:pt x="5262160" y="3623348"/>
                  <a:pt x="5271505" y="3635231"/>
                  <a:pt x="5247398" y="3641074"/>
                </a:cubicBezTo>
                <a:lnTo>
                  <a:pt x="5212033" y="3644449"/>
                </a:lnTo>
                <a:lnTo>
                  <a:pt x="5218452" y="3630928"/>
                </a:lnTo>
                <a:cubicBezTo>
                  <a:pt x="5221592" y="3625788"/>
                  <a:pt x="5224910" y="3620648"/>
                  <a:pt x="5225951" y="3617394"/>
                </a:cubicBezTo>
                <a:close/>
                <a:moveTo>
                  <a:pt x="5116901" y="3617394"/>
                </a:moveTo>
                <a:cubicBezTo>
                  <a:pt x="5120805" y="3620518"/>
                  <a:pt x="5103888" y="3620648"/>
                  <a:pt x="5103238" y="3623120"/>
                </a:cubicBezTo>
                <a:cubicBezTo>
                  <a:pt x="5066020" y="3624552"/>
                  <a:pt x="5075650" y="3619346"/>
                  <a:pt x="5048582" y="3619216"/>
                </a:cubicBezTo>
                <a:cubicBezTo>
                  <a:pt x="5070980" y="3615796"/>
                  <a:pt x="5093728" y="3615314"/>
                  <a:pt x="5116250" y="3617785"/>
                </a:cubicBezTo>
                <a:close/>
                <a:moveTo>
                  <a:pt x="482138" y="3614531"/>
                </a:moveTo>
                <a:cubicBezTo>
                  <a:pt x="522739" y="3617915"/>
                  <a:pt x="518055" y="3630928"/>
                  <a:pt x="509726" y="3636523"/>
                </a:cubicBezTo>
                <a:cubicBezTo>
                  <a:pt x="550588" y="3638996"/>
                  <a:pt x="533670" y="3631058"/>
                  <a:pt x="536794" y="3626764"/>
                </a:cubicBezTo>
                <a:cubicBezTo>
                  <a:pt x="594442" y="3626113"/>
                  <a:pt x="558786" y="3640558"/>
                  <a:pt x="578306" y="3640948"/>
                </a:cubicBezTo>
                <a:lnTo>
                  <a:pt x="578306" y="3641338"/>
                </a:lnTo>
                <a:cubicBezTo>
                  <a:pt x="546497" y="3646372"/>
                  <a:pt x="514164" y="3647203"/>
                  <a:pt x="482138" y="3643811"/>
                </a:cubicBezTo>
                <a:cubicBezTo>
                  <a:pt x="486693" y="3635092"/>
                  <a:pt x="516493" y="3628325"/>
                  <a:pt x="454681" y="3626764"/>
                </a:cubicBezTo>
                <a:cubicBezTo>
                  <a:pt x="444791" y="3619216"/>
                  <a:pt x="502048" y="3623771"/>
                  <a:pt x="482138" y="3614531"/>
                </a:cubicBezTo>
                <a:close/>
                <a:moveTo>
                  <a:pt x="865896" y="3611798"/>
                </a:moveTo>
                <a:lnTo>
                  <a:pt x="865896" y="3612189"/>
                </a:lnTo>
                <a:cubicBezTo>
                  <a:pt x="824514" y="3608415"/>
                  <a:pt x="829720" y="3625202"/>
                  <a:pt x="852102" y="3624291"/>
                </a:cubicBezTo>
                <a:cubicBezTo>
                  <a:pt x="864074" y="3619606"/>
                  <a:pt x="895566" y="3616743"/>
                  <a:pt x="865896" y="3611798"/>
                </a:cubicBezTo>
                <a:close/>
                <a:moveTo>
                  <a:pt x="729388" y="3609326"/>
                </a:moveTo>
                <a:cubicBezTo>
                  <a:pt x="722751" y="3616223"/>
                  <a:pt x="686705" y="3617915"/>
                  <a:pt x="647275" y="3619086"/>
                </a:cubicBezTo>
                <a:lnTo>
                  <a:pt x="647275" y="3611798"/>
                </a:lnTo>
                <a:cubicBezTo>
                  <a:pt x="666795" y="3611798"/>
                  <a:pt x="686315" y="3611798"/>
                  <a:pt x="688267" y="3614141"/>
                </a:cubicBezTo>
                <a:cubicBezTo>
                  <a:pt x="701668" y="3610551"/>
                  <a:pt x="715521" y="3608929"/>
                  <a:pt x="729388" y="3609326"/>
                </a:cubicBezTo>
                <a:close/>
                <a:moveTo>
                  <a:pt x="4650900" y="3607635"/>
                </a:moveTo>
                <a:lnTo>
                  <a:pt x="4650860" y="3607683"/>
                </a:lnTo>
                <a:lnTo>
                  <a:pt x="4623885" y="3609560"/>
                </a:lnTo>
                <a:cubicBezTo>
                  <a:pt x="4603939" y="3612579"/>
                  <a:pt x="4604085" y="3618435"/>
                  <a:pt x="4596765" y="3623120"/>
                </a:cubicBezTo>
                <a:cubicBezTo>
                  <a:pt x="4627867" y="3620518"/>
                  <a:pt x="4648818" y="3628195"/>
                  <a:pt x="4651551" y="3623120"/>
                </a:cubicBezTo>
                <a:cubicBezTo>
                  <a:pt x="4644003" y="3621429"/>
                  <a:pt x="4642344" y="3619314"/>
                  <a:pt x="4643320" y="3616744"/>
                </a:cubicBezTo>
                <a:lnTo>
                  <a:pt x="4650860" y="3607683"/>
                </a:lnTo>
                <a:lnTo>
                  <a:pt x="4651551" y="3607635"/>
                </a:lnTo>
                <a:close/>
                <a:moveTo>
                  <a:pt x="4815516" y="3601909"/>
                </a:moveTo>
                <a:cubicBezTo>
                  <a:pt x="4741732" y="3601909"/>
                  <a:pt x="4807448" y="3609847"/>
                  <a:pt x="4774395" y="3613490"/>
                </a:cubicBezTo>
                <a:cubicBezTo>
                  <a:pt x="4836728" y="3614532"/>
                  <a:pt x="4829310" y="3606984"/>
                  <a:pt x="4815516" y="3601909"/>
                </a:cubicBezTo>
                <a:close/>
                <a:moveTo>
                  <a:pt x="5174945" y="3599301"/>
                </a:moveTo>
                <a:lnTo>
                  <a:pt x="5175589" y="3599566"/>
                </a:lnTo>
                <a:lnTo>
                  <a:pt x="5174939" y="3599306"/>
                </a:lnTo>
                <a:close/>
                <a:moveTo>
                  <a:pt x="4787798" y="3590197"/>
                </a:moveTo>
                <a:lnTo>
                  <a:pt x="4788214" y="3590241"/>
                </a:lnTo>
                <a:lnTo>
                  <a:pt x="4789986" y="3593369"/>
                </a:lnTo>
                <a:cubicBezTo>
                  <a:pt x="4786400" y="3595784"/>
                  <a:pt x="4770296" y="3596443"/>
                  <a:pt x="4774395" y="3599957"/>
                </a:cubicBezTo>
                <a:cubicBezTo>
                  <a:pt x="4792854" y="3601011"/>
                  <a:pt x="4811360" y="3599034"/>
                  <a:pt x="4829180" y="3594101"/>
                </a:cubicBezTo>
                <a:cubicBezTo>
                  <a:pt x="4819160" y="3593905"/>
                  <a:pt x="4813272" y="3593125"/>
                  <a:pt x="4807660" y="3592295"/>
                </a:cubicBezTo>
                <a:lnTo>
                  <a:pt x="4788214" y="3590241"/>
                </a:lnTo>
                <a:lnTo>
                  <a:pt x="4788189" y="3590197"/>
                </a:lnTo>
                <a:close/>
                <a:moveTo>
                  <a:pt x="537704" y="3589676"/>
                </a:moveTo>
                <a:cubicBezTo>
                  <a:pt x="564642" y="3595662"/>
                  <a:pt x="558916" y="3591758"/>
                  <a:pt x="605633" y="3594751"/>
                </a:cubicBezTo>
                <a:lnTo>
                  <a:pt x="606154" y="3594621"/>
                </a:lnTo>
                <a:cubicBezTo>
                  <a:pt x="604592" y="3606594"/>
                  <a:pt x="489816" y="3594621"/>
                  <a:pt x="537704" y="3589676"/>
                </a:cubicBezTo>
                <a:close/>
                <a:moveTo>
                  <a:pt x="5061595" y="3586293"/>
                </a:moveTo>
                <a:cubicBezTo>
                  <a:pt x="5081505" y="3588115"/>
                  <a:pt x="5104799" y="3589286"/>
                  <a:pt x="5102586" y="3594101"/>
                </a:cubicBezTo>
                <a:lnTo>
                  <a:pt x="5048582" y="3594101"/>
                </a:lnTo>
                <a:cubicBezTo>
                  <a:pt x="5072526" y="3590197"/>
                  <a:pt x="5038301" y="3590327"/>
                  <a:pt x="5061595" y="3586293"/>
                </a:cubicBezTo>
                <a:close/>
                <a:moveTo>
                  <a:pt x="1167150" y="3582519"/>
                </a:moveTo>
                <a:cubicBezTo>
                  <a:pt x="1160123" y="3591888"/>
                  <a:pt x="1185889" y="3595532"/>
                  <a:pt x="1221806" y="3597094"/>
                </a:cubicBezTo>
                <a:cubicBezTo>
                  <a:pt x="1221806" y="3593840"/>
                  <a:pt x="1228182" y="3591758"/>
                  <a:pt x="1234819" y="3589806"/>
                </a:cubicBezTo>
                <a:cubicBezTo>
                  <a:pt x="1188752" y="3591758"/>
                  <a:pt x="1218032" y="3579916"/>
                  <a:pt x="1167150" y="3582519"/>
                </a:cubicBezTo>
                <a:close/>
                <a:moveTo>
                  <a:pt x="771258" y="3580041"/>
                </a:moveTo>
                <a:lnTo>
                  <a:pt x="770119" y="3580437"/>
                </a:lnTo>
                <a:lnTo>
                  <a:pt x="770119" y="3580046"/>
                </a:lnTo>
                <a:close/>
                <a:moveTo>
                  <a:pt x="4819810" y="3578745"/>
                </a:moveTo>
                <a:lnTo>
                  <a:pt x="4813832" y="3581352"/>
                </a:lnTo>
                <a:lnTo>
                  <a:pt x="4825514" y="3580819"/>
                </a:lnTo>
                <a:lnTo>
                  <a:pt x="4828957" y="3579684"/>
                </a:lnTo>
                <a:close/>
                <a:moveTo>
                  <a:pt x="5294400" y="3570937"/>
                </a:moveTo>
                <a:cubicBezTo>
                  <a:pt x="5318735" y="3570677"/>
                  <a:pt x="5323029" y="3573280"/>
                  <a:pt x="5349055" y="3572759"/>
                </a:cubicBezTo>
                <a:cubicBezTo>
                  <a:pt x="5319385" y="3576403"/>
                  <a:pt x="5351658" y="3588635"/>
                  <a:pt x="5321858" y="3592149"/>
                </a:cubicBezTo>
                <a:cubicBezTo>
                  <a:pt x="5269805" y="3583040"/>
                  <a:pt x="5339686" y="3579136"/>
                  <a:pt x="5294400" y="3570937"/>
                </a:cubicBezTo>
                <a:close/>
                <a:moveTo>
                  <a:pt x="5075779" y="3570937"/>
                </a:moveTo>
                <a:lnTo>
                  <a:pt x="5075779" y="3578745"/>
                </a:lnTo>
                <a:cubicBezTo>
                  <a:pt x="5039733" y="3579396"/>
                  <a:pt x="5040383" y="3574711"/>
                  <a:pt x="5034788" y="3571068"/>
                </a:cubicBezTo>
                <a:close/>
                <a:moveTo>
                  <a:pt x="5175589" y="3570547"/>
                </a:moveTo>
                <a:cubicBezTo>
                  <a:pt x="5194914" y="3566057"/>
                  <a:pt x="5192938" y="3581990"/>
                  <a:pt x="5184703" y="3592104"/>
                </a:cubicBezTo>
                <a:lnTo>
                  <a:pt x="5174945" y="3599301"/>
                </a:lnTo>
                <a:lnTo>
                  <a:pt x="5161846" y="3593916"/>
                </a:lnTo>
                <a:cubicBezTo>
                  <a:pt x="5160901" y="3587627"/>
                  <a:pt x="5190132" y="3579526"/>
                  <a:pt x="5175589" y="3570547"/>
                </a:cubicBezTo>
                <a:close/>
                <a:moveTo>
                  <a:pt x="918474" y="3564002"/>
                </a:moveTo>
                <a:cubicBezTo>
                  <a:pt x="912268" y="3563764"/>
                  <a:pt x="906744" y="3563858"/>
                  <a:pt x="903533" y="3564299"/>
                </a:cubicBezTo>
                <a:cubicBezTo>
                  <a:pt x="899250" y="3564886"/>
                  <a:pt x="899080" y="3566090"/>
                  <a:pt x="906888" y="3567944"/>
                </a:cubicBezTo>
                <a:cubicBezTo>
                  <a:pt x="907668" y="3566383"/>
                  <a:pt x="909100" y="3565081"/>
                  <a:pt x="919901" y="3565472"/>
                </a:cubicBezTo>
                <a:cubicBezTo>
                  <a:pt x="908709" y="3572369"/>
                  <a:pt x="939290" y="3571718"/>
                  <a:pt x="932914" y="3577704"/>
                </a:cubicBezTo>
                <a:cubicBezTo>
                  <a:pt x="919203" y="3578420"/>
                  <a:pt x="905554" y="3580028"/>
                  <a:pt x="892053" y="3582519"/>
                </a:cubicBezTo>
                <a:cubicBezTo>
                  <a:pt x="926017" y="3582519"/>
                  <a:pt x="895826" y="3590717"/>
                  <a:pt x="892053" y="3592279"/>
                </a:cubicBezTo>
                <a:cubicBezTo>
                  <a:pt x="944105" y="3594361"/>
                  <a:pt x="925236" y="3597874"/>
                  <a:pt x="919250" y="3606853"/>
                </a:cubicBezTo>
                <a:cubicBezTo>
                  <a:pt x="1032725" y="3606853"/>
                  <a:pt x="992384" y="3639777"/>
                  <a:pt x="946708" y="3636133"/>
                </a:cubicBezTo>
                <a:cubicBezTo>
                  <a:pt x="968354" y="3645161"/>
                  <a:pt x="991727" y="3649294"/>
                  <a:pt x="1015157" y="3648235"/>
                </a:cubicBezTo>
                <a:cubicBezTo>
                  <a:pt x="1018931" y="3641078"/>
                  <a:pt x="976117" y="3633400"/>
                  <a:pt x="1028170" y="3631188"/>
                </a:cubicBezTo>
                <a:cubicBezTo>
                  <a:pt x="1034416" y="3640167"/>
                  <a:pt x="1179773" y="3640297"/>
                  <a:pt x="1137611" y="3631188"/>
                </a:cubicBezTo>
                <a:cubicBezTo>
                  <a:pt x="1125509" y="3637174"/>
                  <a:pt x="1060313" y="3632229"/>
                  <a:pt x="1055628" y="3628846"/>
                </a:cubicBezTo>
                <a:cubicBezTo>
                  <a:pt x="1114968" y="3622730"/>
                  <a:pt x="1121604" y="3618305"/>
                  <a:pt x="1151405" y="3604381"/>
                </a:cubicBezTo>
                <a:cubicBezTo>
                  <a:pt x="1106249" y="3604381"/>
                  <a:pt x="1127590" y="3616483"/>
                  <a:pt x="1069161" y="3614141"/>
                </a:cubicBezTo>
                <a:cubicBezTo>
                  <a:pt x="1069161" y="3600087"/>
                  <a:pt x="1014376" y="3621038"/>
                  <a:pt x="1000843" y="3611798"/>
                </a:cubicBezTo>
                <a:cubicBezTo>
                  <a:pt x="994987" y="3605032"/>
                  <a:pt x="1051854" y="3609456"/>
                  <a:pt x="1055628" y="3604381"/>
                </a:cubicBezTo>
                <a:cubicBezTo>
                  <a:pt x="1019492" y="3602843"/>
                  <a:pt x="983520" y="3598624"/>
                  <a:pt x="948009" y="3591758"/>
                </a:cubicBezTo>
                <a:cubicBezTo>
                  <a:pt x="1002144" y="3590327"/>
                  <a:pt x="1048991" y="3584861"/>
                  <a:pt x="1043786" y="3579526"/>
                </a:cubicBezTo>
                <a:cubicBezTo>
                  <a:pt x="1073976" y="3581478"/>
                  <a:pt x="1061614" y="3590977"/>
                  <a:pt x="1098441" y="3591758"/>
                </a:cubicBezTo>
                <a:cubicBezTo>
                  <a:pt x="1083606" y="3584080"/>
                  <a:pt x="1084517" y="3583950"/>
                  <a:pt x="1139563" y="3584471"/>
                </a:cubicBezTo>
                <a:cubicBezTo>
                  <a:pt x="1145288" y="3578615"/>
                  <a:pt x="1114708" y="3579135"/>
                  <a:pt x="1126550" y="3572238"/>
                </a:cubicBezTo>
                <a:cubicBezTo>
                  <a:pt x="1075408" y="3574841"/>
                  <a:pt x="1087510" y="3566122"/>
                  <a:pt x="1044437" y="3567424"/>
                </a:cubicBezTo>
                <a:cubicBezTo>
                  <a:pt x="1006698" y="3568725"/>
                  <a:pt x="987309" y="3573410"/>
                  <a:pt x="948660" y="3574711"/>
                </a:cubicBezTo>
                <a:cubicBezTo>
                  <a:pt x="961835" y="3568416"/>
                  <a:pt x="937090" y="3564715"/>
                  <a:pt x="918474" y="3564002"/>
                </a:cubicBezTo>
                <a:close/>
                <a:moveTo>
                  <a:pt x="783132" y="3563390"/>
                </a:moveTo>
                <a:cubicBezTo>
                  <a:pt x="735114" y="3576403"/>
                  <a:pt x="766736" y="3587854"/>
                  <a:pt x="770119" y="3602429"/>
                </a:cubicBezTo>
                <a:cubicBezTo>
                  <a:pt x="810200" y="3600737"/>
                  <a:pt x="810330" y="3594231"/>
                  <a:pt x="838438" y="3602429"/>
                </a:cubicBezTo>
                <a:cubicBezTo>
                  <a:pt x="838438" y="3595662"/>
                  <a:pt x="888279" y="3589416"/>
                  <a:pt x="824645" y="3585382"/>
                </a:cubicBezTo>
                <a:cubicBezTo>
                  <a:pt x="826466" y="3591368"/>
                  <a:pt x="850671" y="3592929"/>
                  <a:pt x="811631" y="3595142"/>
                </a:cubicBezTo>
                <a:cubicBezTo>
                  <a:pt x="741230" y="3584731"/>
                  <a:pt x="860431" y="3583950"/>
                  <a:pt x="866547" y="3573149"/>
                </a:cubicBezTo>
                <a:cubicBezTo>
                  <a:pt x="827995" y="3572173"/>
                  <a:pt x="826702" y="3578005"/>
                  <a:pt x="803211" y="3579884"/>
                </a:cubicBezTo>
                <a:lnTo>
                  <a:pt x="771258" y="3580041"/>
                </a:lnTo>
                <a:lnTo>
                  <a:pt x="780717" y="3576749"/>
                </a:lnTo>
                <a:cubicBezTo>
                  <a:pt x="794698" y="3572369"/>
                  <a:pt x="812998" y="3566415"/>
                  <a:pt x="783132" y="3563390"/>
                </a:cubicBezTo>
                <a:close/>
                <a:moveTo>
                  <a:pt x="1551559" y="3558184"/>
                </a:moveTo>
                <a:cubicBezTo>
                  <a:pt x="1533471" y="3568595"/>
                  <a:pt x="1590598" y="3565862"/>
                  <a:pt x="1606084" y="3570286"/>
                </a:cubicBezTo>
                <a:cubicBezTo>
                  <a:pt x="1607255" y="3576403"/>
                  <a:pt x="1583962" y="3577964"/>
                  <a:pt x="1564052" y="3580046"/>
                </a:cubicBezTo>
                <a:cubicBezTo>
                  <a:pt x="1588256" y="3565862"/>
                  <a:pt x="1458515" y="3564691"/>
                  <a:pt x="1440817" y="3572759"/>
                </a:cubicBezTo>
                <a:cubicBezTo>
                  <a:pt x="1422582" y="3570776"/>
                  <a:pt x="1404241" y="3569950"/>
                  <a:pt x="1385902" y="3570286"/>
                </a:cubicBezTo>
                <a:cubicBezTo>
                  <a:pt x="1386942" y="3567163"/>
                  <a:pt x="1403599" y="3567033"/>
                  <a:pt x="1399826" y="3562999"/>
                </a:cubicBezTo>
                <a:cubicBezTo>
                  <a:pt x="1386076" y="3563217"/>
                  <a:pt x="1372329" y="3562390"/>
                  <a:pt x="1358704" y="3560527"/>
                </a:cubicBezTo>
                <a:cubicBezTo>
                  <a:pt x="1336972" y="3568855"/>
                  <a:pt x="1362478" y="3586553"/>
                  <a:pt x="1413489" y="3589806"/>
                </a:cubicBezTo>
                <a:cubicBezTo>
                  <a:pt x="1402949" y="3583560"/>
                  <a:pt x="1393189" y="3578615"/>
                  <a:pt x="1427153" y="3575231"/>
                </a:cubicBezTo>
                <a:cubicBezTo>
                  <a:pt x="1437824" y="3581998"/>
                  <a:pt x="1440166" y="3591498"/>
                  <a:pt x="1468275" y="3582519"/>
                </a:cubicBezTo>
                <a:cubicBezTo>
                  <a:pt x="1461248" y="3593060"/>
                  <a:pt x="1450967" y="3607895"/>
                  <a:pt x="1495472" y="3604381"/>
                </a:cubicBezTo>
                <a:cubicBezTo>
                  <a:pt x="1479466" y="3604381"/>
                  <a:pt x="1480767" y="3600607"/>
                  <a:pt x="1482459" y="3597094"/>
                </a:cubicBezTo>
                <a:cubicBezTo>
                  <a:pt x="1521499" y="3599176"/>
                  <a:pt x="1517855" y="3593710"/>
                  <a:pt x="1550908" y="3594751"/>
                </a:cubicBezTo>
                <a:cubicBezTo>
                  <a:pt x="1554812" y="3596833"/>
                  <a:pt x="1578106" y="3607114"/>
                  <a:pt x="1591769" y="3599566"/>
                </a:cubicBezTo>
                <a:cubicBezTo>
                  <a:pt x="1571599" y="3599566"/>
                  <a:pt x="1578756" y="3593710"/>
                  <a:pt x="1578756" y="3589806"/>
                </a:cubicBezTo>
                <a:cubicBezTo>
                  <a:pt x="1627425" y="3593580"/>
                  <a:pt x="1586955" y="3581608"/>
                  <a:pt x="1619878" y="3582519"/>
                </a:cubicBezTo>
                <a:cubicBezTo>
                  <a:pt x="1642130" y="3586683"/>
                  <a:pt x="1662691" y="3591108"/>
                  <a:pt x="1688327" y="3594751"/>
                </a:cubicBezTo>
                <a:cubicBezTo>
                  <a:pt x="1686766" y="3599306"/>
                  <a:pt x="1642911" y="3596313"/>
                  <a:pt x="1647206" y="3602039"/>
                </a:cubicBezTo>
                <a:cubicBezTo>
                  <a:pt x="1676095" y="3605032"/>
                  <a:pt x="1656054" y="3616743"/>
                  <a:pt x="1688327" y="3619086"/>
                </a:cubicBezTo>
                <a:cubicBezTo>
                  <a:pt x="1690930" y="3603080"/>
                  <a:pt x="1698217" y="3600217"/>
                  <a:pt x="1715655" y="3584991"/>
                </a:cubicBezTo>
                <a:cubicBezTo>
                  <a:pt x="1654753" y="3591498"/>
                  <a:pt x="1650589" y="3578485"/>
                  <a:pt x="1606084" y="3575231"/>
                </a:cubicBezTo>
                <a:cubicBezTo>
                  <a:pt x="1652151" y="3577704"/>
                  <a:pt x="1627425" y="3567684"/>
                  <a:pt x="1633542" y="3562999"/>
                </a:cubicBezTo>
                <a:cubicBezTo>
                  <a:pt x="1606185" y="3567299"/>
                  <a:pt x="1578223" y="3565656"/>
                  <a:pt x="1551559" y="3558184"/>
                </a:cubicBezTo>
                <a:close/>
                <a:moveTo>
                  <a:pt x="1659308" y="3548424"/>
                </a:moveTo>
                <a:cubicBezTo>
                  <a:pt x="1656315" y="3550376"/>
                  <a:pt x="1659308" y="3553239"/>
                  <a:pt x="1645514" y="3553239"/>
                </a:cubicBezTo>
                <a:cubicBezTo>
                  <a:pt x="1653322" y="3548164"/>
                  <a:pt x="1592810" y="3548164"/>
                  <a:pt x="1632501" y="3550897"/>
                </a:cubicBezTo>
                <a:cubicBezTo>
                  <a:pt x="1659045" y="3559133"/>
                  <a:pt x="1686883" y="3562398"/>
                  <a:pt x="1714614" y="3560527"/>
                </a:cubicBezTo>
                <a:cubicBezTo>
                  <a:pt x="1711490" y="3555972"/>
                  <a:pt x="1729969" y="3555191"/>
                  <a:pt x="1727627" y="3550897"/>
                </a:cubicBezTo>
                <a:cubicBezTo>
                  <a:pt x="1704952" y="3548308"/>
                  <a:pt x="1682111" y="3547481"/>
                  <a:pt x="1659308" y="3548424"/>
                </a:cubicBezTo>
                <a:close/>
                <a:moveTo>
                  <a:pt x="1221806" y="3543479"/>
                </a:moveTo>
                <a:cubicBezTo>
                  <a:pt x="1232477" y="3553761"/>
                  <a:pt x="1169753" y="3561307"/>
                  <a:pt x="1112365" y="3553109"/>
                </a:cubicBezTo>
                <a:cubicBezTo>
                  <a:pt x="1066038" y="3568465"/>
                  <a:pt x="1168582" y="3576663"/>
                  <a:pt x="1221806" y="3572759"/>
                </a:cubicBezTo>
                <a:lnTo>
                  <a:pt x="1221806" y="3572629"/>
                </a:lnTo>
                <a:cubicBezTo>
                  <a:pt x="1224669" y="3574581"/>
                  <a:pt x="1221806" y="3577444"/>
                  <a:pt x="1234819" y="3577574"/>
                </a:cubicBezTo>
                <a:cubicBezTo>
                  <a:pt x="1226751" y="3561568"/>
                  <a:pt x="1293768" y="3552850"/>
                  <a:pt x="1221806" y="3543479"/>
                </a:cubicBezTo>
                <a:close/>
                <a:moveTo>
                  <a:pt x="974248" y="3541821"/>
                </a:moveTo>
                <a:lnTo>
                  <a:pt x="977159" y="3543089"/>
                </a:lnTo>
                <a:lnTo>
                  <a:pt x="970746" y="3543037"/>
                </a:lnTo>
                <a:lnTo>
                  <a:pt x="971337" y="3542462"/>
                </a:lnTo>
                <a:close/>
                <a:moveTo>
                  <a:pt x="990952" y="3538144"/>
                </a:moveTo>
                <a:lnTo>
                  <a:pt x="974248" y="3541821"/>
                </a:lnTo>
                <a:lnTo>
                  <a:pt x="968684" y="3539397"/>
                </a:lnTo>
                <a:cubicBezTo>
                  <a:pt x="970847" y="3538534"/>
                  <a:pt x="978135" y="3538079"/>
                  <a:pt x="990952" y="3538144"/>
                </a:cubicBezTo>
                <a:close/>
                <a:moveTo>
                  <a:pt x="1455262" y="3536843"/>
                </a:moveTo>
                <a:cubicBezTo>
                  <a:pt x="1472048" y="3539706"/>
                  <a:pt x="1472048" y="3545171"/>
                  <a:pt x="1454611" y="3548424"/>
                </a:cubicBezTo>
                <a:lnTo>
                  <a:pt x="1455262" y="3549075"/>
                </a:lnTo>
                <a:cubicBezTo>
                  <a:pt x="1428227" y="3543479"/>
                  <a:pt x="1400521" y="3541857"/>
                  <a:pt x="1373019" y="3544260"/>
                </a:cubicBezTo>
                <a:cubicBezTo>
                  <a:pt x="1386032" y="3539056"/>
                  <a:pt x="1413359" y="3536843"/>
                  <a:pt x="1455262" y="3536843"/>
                </a:cubicBezTo>
                <a:close/>
                <a:moveTo>
                  <a:pt x="1191396" y="3514318"/>
                </a:moveTo>
                <a:cubicBezTo>
                  <a:pt x="1201692" y="3516697"/>
                  <a:pt x="1180879" y="3524676"/>
                  <a:pt x="1208012" y="3524090"/>
                </a:cubicBezTo>
                <a:lnTo>
                  <a:pt x="1208662" y="3524090"/>
                </a:lnTo>
                <a:cubicBezTo>
                  <a:pt x="1206450" y="3526953"/>
                  <a:pt x="1183677" y="3526172"/>
                  <a:pt x="1167801" y="3526562"/>
                </a:cubicBezTo>
                <a:lnTo>
                  <a:pt x="1167801" y="3514330"/>
                </a:lnTo>
                <a:cubicBezTo>
                  <a:pt x="1181075" y="3513354"/>
                  <a:pt x="1187963" y="3513525"/>
                  <a:pt x="1191396" y="3514318"/>
                </a:cubicBezTo>
                <a:close/>
                <a:moveTo>
                  <a:pt x="687746" y="3502098"/>
                </a:moveTo>
                <a:cubicBezTo>
                  <a:pt x="712471" y="3502098"/>
                  <a:pt x="716765" y="3505091"/>
                  <a:pt x="742662" y="3504570"/>
                </a:cubicBezTo>
                <a:cubicBezTo>
                  <a:pt x="674212" y="3511467"/>
                  <a:pt x="791461" y="3511077"/>
                  <a:pt x="756456" y="3526692"/>
                </a:cubicBezTo>
                <a:lnTo>
                  <a:pt x="756456" y="3526562"/>
                </a:lnTo>
                <a:cubicBezTo>
                  <a:pt x="696725" y="3525651"/>
                  <a:pt x="693212" y="3526562"/>
                  <a:pt x="660549" y="3524090"/>
                </a:cubicBezTo>
                <a:cubicBezTo>
                  <a:pt x="727566" y="3517453"/>
                  <a:pt x="668747" y="3511077"/>
                  <a:pt x="687746" y="3502098"/>
                </a:cubicBezTo>
                <a:close/>
                <a:moveTo>
                  <a:pt x="1318363" y="3485050"/>
                </a:moveTo>
                <a:cubicBezTo>
                  <a:pt x="1360266" y="3494420"/>
                  <a:pt x="1388895" y="3492208"/>
                  <a:pt x="1427934" y="3499755"/>
                </a:cubicBezTo>
                <a:cubicBezTo>
                  <a:pt x="1467364" y="3499495"/>
                  <a:pt x="1457344" y="3490386"/>
                  <a:pt x="1509396" y="3492468"/>
                </a:cubicBezTo>
                <a:lnTo>
                  <a:pt x="1510177" y="3492468"/>
                </a:lnTo>
                <a:lnTo>
                  <a:pt x="1510177" y="3502098"/>
                </a:lnTo>
                <a:cubicBezTo>
                  <a:pt x="1451748" y="3495461"/>
                  <a:pt x="1434441" y="3513809"/>
                  <a:pt x="1359485" y="3511857"/>
                </a:cubicBezTo>
                <a:cubicBezTo>
                  <a:pt x="1365601" y="3498844"/>
                  <a:pt x="1321877" y="3495851"/>
                  <a:pt x="1318363" y="3485050"/>
                </a:cubicBezTo>
                <a:close/>
                <a:moveTo>
                  <a:pt x="701410" y="3485050"/>
                </a:moveTo>
                <a:cubicBezTo>
                  <a:pt x="755415" y="3485961"/>
                  <a:pt x="680198" y="3498063"/>
                  <a:pt x="756456" y="3497283"/>
                </a:cubicBezTo>
                <a:cubicBezTo>
                  <a:pt x="744744" y="3504440"/>
                  <a:pt x="712341" y="3495851"/>
                  <a:pt x="687746" y="3497283"/>
                </a:cubicBezTo>
                <a:cubicBezTo>
                  <a:pt x="676555" y="3490386"/>
                  <a:pt x="707266" y="3490906"/>
                  <a:pt x="701410" y="3485050"/>
                </a:cubicBezTo>
                <a:close/>
                <a:moveTo>
                  <a:pt x="4846487" y="3465400"/>
                </a:moveTo>
                <a:lnTo>
                  <a:pt x="4846357" y="3465791"/>
                </a:lnTo>
                <a:lnTo>
                  <a:pt x="4846669" y="3465818"/>
                </a:lnTo>
                <a:lnTo>
                  <a:pt x="4853091" y="3480594"/>
                </a:lnTo>
                <a:cubicBezTo>
                  <a:pt x="4860834" y="3484921"/>
                  <a:pt x="4873229" y="3487068"/>
                  <a:pt x="4887608" y="3482708"/>
                </a:cubicBezTo>
                <a:cubicBezTo>
                  <a:pt x="4862818" y="3481732"/>
                  <a:pt x="4878580" y="3471899"/>
                  <a:pt x="4868083" y="3467647"/>
                </a:cubicBezTo>
                <a:lnTo>
                  <a:pt x="4846669" y="3465818"/>
                </a:lnTo>
                <a:close/>
                <a:moveTo>
                  <a:pt x="770119" y="3463188"/>
                </a:moveTo>
                <a:cubicBezTo>
                  <a:pt x="783670" y="3464913"/>
                  <a:pt x="797321" y="3465739"/>
                  <a:pt x="810981" y="3465661"/>
                </a:cubicBezTo>
                <a:cubicBezTo>
                  <a:pt x="810981" y="3468003"/>
                  <a:pt x="794324" y="3467483"/>
                  <a:pt x="783653" y="3468003"/>
                </a:cubicBezTo>
                <a:cubicBezTo>
                  <a:pt x="758538" y="3468003"/>
                  <a:pt x="775455" y="3476331"/>
                  <a:pt x="756456" y="3477763"/>
                </a:cubicBezTo>
                <a:cubicBezTo>
                  <a:pt x="736285" y="3475681"/>
                  <a:pt x="703102" y="3475811"/>
                  <a:pt x="715204" y="3468003"/>
                </a:cubicBezTo>
                <a:cubicBezTo>
                  <a:pt x="739539" y="3467483"/>
                  <a:pt x="783783" y="3470476"/>
                  <a:pt x="770119" y="3463188"/>
                </a:cubicBezTo>
                <a:close/>
                <a:moveTo>
                  <a:pt x="1382522" y="3455198"/>
                </a:moveTo>
                <a:lnTo>
                  <a:pt x="1385902" y="3455380"/>
                </a:lnTo>
                <a:lnTo>
                  <a:pt x="1385902" y="3455901"/>
                </a:lnTo>
                <a:close/>
                <a:moveTo>
                  <a:pt x="1306462" y="3448233"/>
                </a:moveTo>
                <a:cubicBezTo>
                  <a:pt x="1323750" y="3447180"/>
                  <a:pt x="1350821" y="3449681"/>
                  <a:pt x="1368596" y="3452304"/>
                </a:cubicBezTo>
                <a:lnTo>
                  <a:pt x="1382522" y="3455198"/>
                </a:lnTo>
                <a:lnTo>
                  <a:pt x="1346618" y="3453266"/>
                </a:lnTo>
                <a:cubicBezTo>
                  <a:pt x="1330531" y="3451249"/>
                  <a:pt x="1311596" y="3449524"/>
                  <a:pt x="1290255" y="3452908"/>
                </a:cubicBezTo>
                <a:cubicBezTo>
                  <a:pt x="1291621" y="3450175"/>
                  <a:pt x="1297819" y="3448760"/>
                  <a:pt x="1306462" y="3448233"/>
                </a:cubicBezTo>
                <a:close/>
                <a:moveTo>
                  <a:pt x="2054242" y="3438670"/>
                </a:moveTo>
                <a:lnTo>
                  <a:pt x="2053996" y="3439375"/>
                </a:lnTo>
                <a:lnTo>
                  <a:pt x="2053996" y="3438724"/>
                </a:lnTo>
                <a:close/>
                <a:moveTo>
                  <a:pt x="879690" y="3431566"/>
                </a:moveTo>
                <a:lnTo>
                  <a:pt x="880341" y="3431566"/>
                </a:lnTo>
                <a:cubicBezTo>
                  <a:pt x="878389" y="3438463"/>
                  <a:pt x="863033" y="3443018"/>
                  <a:pt x="811631" y="3441196"/>
                </a:cubicBezTo>
                <a:cubicBezTo>
                  <a:pt x="813713" y="3434429"/>
                  <a:pt x="834795" y="3430916"/>
                  <a:pt x="879690" y="3431566"/>
                </a:cubicBezTo>
                <a:close/>
                <a:moveTo>
                  <a:pt x="1413489" y="3419985"/>
                </a:moveTo>
                <a:cubicBezTo>
                  <a:pt x="1431968" y="3420765"/>
                  <a:pt x="1424941" y="3426101"/>
                  <a:pt x="1427153" y="3429744"/>
                </a:cubicBezTo>
                <a:lnTo>
                  <a:pt x="1468275" y="3429744"/>
                </a:lnTo>
                <a:cubicBezTo>
                  <a:pt x="1478685" y="3441326"/>
                  <a:pt x="1355321" y="3429094"/>
                  <a:pt x="1345040" y="3437032"/>
                </a:cubicBezTo>
                <a:cubicBezTo>
                  <a:pt x="1309905" y="3430525"/>
                  <a:pt x="1403730" y="3426491"/>
                  <a:pt x="1413489" y="3419985"/>
                </a:cubicBezTo>
                <a:close/>
                <a:moveTo>
                  <a:pt x="5184809" y="3419839"/>
                </a:moveTo>
                <a:lnTo>
                  <a:pt x="5185480" y="3419855"/>
                </a:lnTo>
                <a:lnTo>
                  <a:pt x="5184829" y="3419855"/>
                </a:lnTo>
                <a:close/>
                <a:moveTo>
                  <a:pt x="2052183" y="3416459"/>
                </a:moveTo>
                <a:lnTo>
                  <a:pt x="2030212" y="3428185"/>
                </a:lnTo>
                <a:cubicBezTo>
                  <a:pt x="2007376" y="3443095"/>
                  <a:pt x="1999081" y="3458577"/>
                  <a:pt x="2029532" y="3463188"/>
                </a:cubicBezTo>
                <a:lnTo>
                  <a:pt x="2030182" y="3463188"/>
                </a:lnTo>
                <a:lnTo>
                  <a:pt x="2045059" y="3451450"/>
                </a:lnTo>
                <a:lnTo>
                  <a:pt x="2022764" y="3450826"/>
                </a:lnTo>
                <a:lnTo>
                  <a:pt x="2047145" y="3449804"/>
                </a:lnTo>
                <a:lnTo>
                  <a:pt x="2048403" y="3448812"/>
                </a:lnTo>
                <a:lnTo>
                  <a:pt x="2039986" y="3448209"/>
                </a:lnTo>
                <a:cubicBezTo>
                  <a:pt x="2032572" y="3447800"/>
                  <a:pt x="2023805" y="3447573"/>
                  <a:pt x="2013264" y="3447963"/>
                </a:cubicBezTo>
                <a:cubicBezTo>
                  <a:pt x="2021462" y="3443669"/>
                  <a:pt x="2031222" y="3441424"/>
                  <a:pt x="2042528" y="3441050"/>
                </a:cubicBezTo>
                <a:lnTo>
                  <a:pt x="2056289" y="3442589"/>
                </a:lnTo>
                <a:lnTo>
                  <a:pt x="2061251" y="3438674"/>
                </a:lnTo>
                <a:lnTo>
                  <a:pt x="2062357" y="3436868"/>
                </a:lnTo>
                <a:lnTo>
                  <a:pt x="2054242" y="3438670"/>
                </a:lnTo>
                <a:lnTo>
                  <a:pt x="2057926" y="3428124"/>
                </a:lnTo>
                <a:lnTo>
                  <a:pt x="2063475" y="3425480"/>
                </a:lnTo>
                <a:lnTo>
                  <a:pt x="2057770" y="3419334"/>
                </a:lnTo>
                <a:cubicBezTo>
                  <a:pt x="2065708" y="3419595"/>
                  <a:pt x="2071513" y="3419664"/>
                  <a:pt x="2075666" y="3419587"/>
                </a:cubicBezTo>
                <a:lnTo>
                  <a:pt x="2075962" y="3419564"/>
                </a:lnTo>
                <a:lnTo>
                  <a:pt x="2078092" y="3418591"/>
                </a:lnTo>
                <a:lnTo>
                  <a:pt x="2064465" y="3416863"/>
                </a:lnTo>
                <a:close/>
                <a:moveTo>
                  <a:pt x="1973126" y="3415588"/>
                </a:moveTo>
                <a:lnTo>
                  <a:pt x="1974592" y="3416666"/>
                </a:lnTo>
                <a:cubicBezTo>
                  <a:pt x="1981611" y="3419391"/>
                  <a:pt x="1991533" y="3421969"/>
                  <a:pt x="2003375" y="3424149"/>
                </a:cubicBezTo>
                <a:cubicBezTo>
                  <a:pt x="1959131" y="3419593"/>
                  <a:pt x="1922954" y="3427923"/>
                  <a:pt x="1962254" y="3433909"/>
                </a:cubicBezTo>
                <a:cubicBezTo>
                  <a:pt x="1944816" y="3433909"/>
                  <a:pt x="1943255" y="3430785"/>
                  <a:pt x="1921132" y="3431566"/>
                </a:cubicBezTo>
                <a:cubicBezTo>
                  <a:pt x="1947158" y="3434950"/>
                  <a:pt x="1903304" y="3465270"/>
                  <a:pt x="1975918" y="3463188"/>
                </a:cubicBezTo>
                <a:cubicBezTo>
                  <a:pt x="1953014" y="3457593"/>
                  <a:pt x="1958350" y="3443018"/>
                  <a:pt x="2003375" y="3450956"/>
                </a:cubicBezTo>
                <a:cubicBezTo>
                  <a:pt x="1994136" y="3443148"/>
                  <a:pt x="2011574" y="3439634"/>
                  <a:pt x="2015738" y="3433909"/>
                </a:cubicBezTo>
                <a:lnTo>
                  <a:pt x="2016388" y="3433909"/>
                </a:lnTo>
                <a:cubicBezTo>
                  <a:pt x="1982164" y="3433909"/>
                  <a:pt x="1983205" y="3428442"/>
                  <a:pt x="1961733" y="3426621"/>
                </a:cubicBezTo>
                <a:lnTo>
                  <a:pt x="2016388" y="3426621"/>
                </a:lnTo>
                <a:cubicBezTo>
                  <a:pt x="2016063" y="3423823"/>
                  <a:pt x="2013013" y="3421798"/>
                  <a:pt x="2009559" y="3420263"/>
                </a:cubicBezTo>
                <a:lnTo>
                  <a:pt x="2000703" y="3416994"/>
                </a:lnTo>
                <a:close/>
                <a:moveTo>
                  <a:pt x="1167281" y="3414519"/>
                </a:moveTo>
                <a:cubicBezTo>
                  <a:pt x="1125899" y="3422587"/>
                  <a:pt x="1226490" y="3418423"/>
                  <a:pt x="1249133" y="3416861"/>
                </a:cubicBezTo>
                <a:lnTo>
                  <a:pt x="1249263" y="3416861"/>
                </a:lnTo>
                <a:cubicBezTo>
                  <a:pt x="1240675" y="3418813"/>
                  <a:pt x="1208012" y="3425450"/>
                  <a:pt x="1276721" y="3429094"/>
                </a:cubicBezTo>
                <a:cubicBezTo>
                  <a:pt x="1256681" y="3432737"/>
                  <a:pt x="1053806" y="3419594"/>
                  <a:pt x="1167281" y="3414519"/>
                </a:cubicBezTo>
                <a:close/>
                <a:moveTo>
                  <a:pt x="2016354" y="3410889"/>
                </a:moveTo>
                <a:lnTo>
                  <a:pt x="2014956" y="3411640"/>
                </a:lnTo>
                <a:cubicBezTo>
                  <a:pt x="2012809" y="3412234"/>
                  <a:pt x="2010109" y="3412905"/>
                  <a:pt x="2008466" y="3413810"/>
                </a:cubicBezTo>
                <a:lnTo>
                  <a:pt x="2008454" y="3414110"/>
                </a:lnTo>
                <a:lnTo>
                  <a:pt x="2030182" y="3412047"/>
                </a:lnTo>
                <a:close/>
                <a:moveTo>
                  <a:pt x="2106203" y="3410728"/>
                </a:moveTo>
                <a:lnTo>
                  <a:pt x="2101780" y="3415600"/>
                </a:lnTo>
                <a:lnTo>
                  <a:pt x="2109251" y="3418438"/>
                </a:lnTo>
                <a:lnTo>
                  <a:pt x="2112211" y="3418612"/>
                </a:lnTo>
                <a:lnTo>
                  <a:pt x="2111494" y="3412459"/>
                </a:lnTo>
                <a:close/>
                <a:moveTo>
                  <a:pt x="1862673" y="3409846"/>
                </a:moveTo>
                <a:lnTo>
                  <a:pt x="1860147" y="3413017"/>
                </a:lnTo>
                <a:lnTo>
                  <a:pt x="1863408" y="3409885"/>
                </a:lnTo>
                <a:close/>
                <a:moveTo>
                  <a:pt x="2079252" y="3406342"/>
                </a:moveTo>
                <a:lnTo>
                  <a:pt x="2066005" y="3410835"/>
                </a:lnTo>
                <a:lnTo>
                  <a:pt x="2081811" y="3408077"/>
                </a:lnTo>
                <a:lnTo>
                  <a:pt x="2086232" y="3407465"/>
                </a:lnTo>
                <a:close/>
                <a:moveTo>
                  <a:pt x="852102" y="3402287"/>
                </a:moveTo>
                <a:cubicBezTo>
                  <a:pt x="876697" y="3402026"/>
                  <a:pt x="881122" y="3405280"/>
                  <a:pt x="906888" y="3404759"/>
                </a:cubicBezTo>
                <a:lnTo>
                  <a:pt x="906367" y="3404759"/>
                </a:lnTo>
                <a:cubicBezTo>
                  <a:pt x="875656" y="3409964"/>
                  <a:pt x="917818" y="3412957"/>
                  <a:pt x="906367" y="3421676"/>
                </a:cubicBezTo>
                <a:lnTo>
                  <a:pt x="852102" y="3421676"/>
                </a:lnTo>
                <a:cubicBezTo>
                  <a:pt x="840781" y="3411786"/>
                  <a:pt x="850020" y="3413348"/>
                  <a:pt x="852102" y="3402287"/>
                </a:cubicBezTo>
                <a:close/>
                <a:moveTo>
                  <a:pt x="1290906" y="3400465"/>
                </a:moveTo>
                <a:cubicBezTo>
                  <a:pt x="1367032" y="3398643"/>
                  <a:pt x="1281016" y="3413868"/>
                  <a:pt x="1358704" y="3414519"/>
                </a:cubicBezTo>
                <a:lnTo>
                  <a:pt x="1359355" y="3415170"/>
                </a:lnTo>
                <a:cubicBezTo>
                  <a:pt x="1363519" y="3425060"/>
                  <a:pt x="1340356" y="3415170"/>
                  <a:pt x="1304700" y="3417512"/>
                </a:cubicBezTo>
                <a:cubicBezTo>
                  <a:pt x="1311466" y="3409834"/>
                  <a:pt x="1279714" y="3408923"/>
                  <a:pt x="1290906" y="3400465"/>
                </a:cubicBezTo>
                <a:close/>
                <a:moveTo>
                  <a:pt x="2098501" y="3399814"/>
                </a:moveTo>
                <a:lnTo>
                  <a:pt x="2095388" y="3400870"/>
                </a:lnTo>
                <a:lnTo>
                  <a:pt x="2096800" y="3400863"/>
                </a:lnTo>
                <a:close/>
                <a:moveTo>
                  <a:pt x="1179462" y="3397238"/>
                </a:moveTo>
                <a:cubicBezTo>
                  <a:pt x="1185597" y="3396715"/>
                  <a:pt x="1194543" y="3396691"/>
                  <a:pt x="1208012" y="3397472"/>
                </a:cubicBezTo>
                <a:lnTo>
                  <a:pt x="1208662" y="3397472"/>
                </a:lnTo>
                <a:lnTo>
                  <a:pt x="1208662" y="3407102"/>
                </a:lnTo>
                <a:lnTo>
                  <a:pt x="1154007" y="3407102"/>
                </a:lnTo>
                <a:cubicBezTo>
                  <a:pt x="1167964" y="3404857"/>
                  <a:pt x="1161059" y="3398806"/>
                  <a:pt x="1179462" y="3397238"/>
                </a:cubicBezTo>
                <a:close/>
                <a:moveTo>
                  <a:pt x="1867860" y="3395559"/>
                </a:moveTo>
                <a:lnTo>
                  <a:pt x="1868087" y="3403052"/>
                </a:lnTo>
                <a:lnTo>
                  <a:pt x="1863090" y="3409323"/>
                </a:lnTo>
                <a:lnTo>
                  <a:pt x="1864038" y="3409280"/>
                </a:lnTo>
                <a:lnTo>
                  <a:pt x="1865954" y="3407439"/>
                </a:lnTo>
                <a:cubicBezTo>
                  <a:pt x="1869432" y="3406530"/>
                  <a:pt x="1874435" y="3405779"/>
                  <a:pt x="1881549" y="3405230"/>
                </a:cubicBezTo>
                <a:lnTo>
                  <a:pt x="1899023" y="3404617"/>
                </a:lnTo>
                <a:lnTo>
                  <a:pt x="1898914" y="3402863"/>
                </a:lnTo>
                <a:cubicBezTo>
                  <a:pt x="1897511" y="3401773"/>
                  <a:pt x="1895097" y="3400620"/>
                  <a:pt x="1892665" y="3399457"/>
                </a:cubicBezTo>
                <a:lnTo>
                  <a:pt x="1888629" y="3397255"/>
                </a:lnTo>
                <a:close/>
                <a:moveTo>
                  <a:pt x="2016388" y="3394999"/>
                </a:moveTo>
                <a:cubicBezTo>
                  <a:pt x="1977870" y="3397667"/>
                  <a:pt x="1962774" y="3402775"/>
                  <a:pt x="1963230" y="3408305"/>
                </a:cubicBezTo>
                <a:lnTo>
                  <a:pt x="1965131" y="3409705"/>
                </a:lnTo>
                <a:lnTo>
                  <a:pt x="1976161" y="3409005"/>
                </a:lnTo>
                <a:lnTo>
                  <a:pt x="1987585" y="3408068"/>
                </a:lnTo>
                <a:lnTo>
                  <a:pt x="1978449" y="3406593"/>
                </a:lnTo>
                <a:cubicBezTo>
                  <a:pt x="1975178" y="3405548"/>
                  <a:pt x="1973803" y="3404173"/>
                  <a:pt x="1975397" y="3402287"/>
                </a:cubicBezTo>
                <a:cubicBezTo>
                  <a:pt x="2011053" y="3403717"/>
                  <a:pt x="2024457" y="3401376"/>
                  <a:pt x="2016388" y="3394999"/>
                </a:cubicBezTo>
                <a:close/>
                <a:moveTo>
                  <a:pt x="1412839" y="3393177"/>
                </a:moveTo>
                <a:cubicBezTo>
                  <a:pt x="1438084" y="3392267"/>
                  <a:pt x="1442248" y="3395520"/>
                  <a:pt x="1468275" y="3394999"/>
                </a:cubicBezTo>
                <a:lnTo>
                  <a:pt x="1468275" y="3395650"/>
                </a:lnTo>
                <a:lnTo>
                  <a:pt x="1468275" y="3402937"/>
                </a:lnTo>
                <a:cubicBezTo>
                  <a:pt x="1459051" y="3401791"/>
                  <a:pt x="1449687" y="3402634"/>
                  <a:pt x="1440817" y="3405410"/>
                </a:cubicBezTo>
                <a:cubicBezTo>
                  <a:pt x="1427475" y="3401735"/>
                  <a:pt x="1413660" y="3400069"/>
                  <a:pt x="1399826" y="3400465"/>
                </a:cubicBezTo>
                <a:cubicBezTo>
                  <a:pt x="1406853" y="3398513"/>
                  <a:pt x="1414140" y="3396561"/>
                  <a:pt x="1412839" y="3393177"/>
                </a:cubicBezTo>
                <a:close/>
                <a:moveTo>
                  <a:pt x="1605043" y="3387842"/>
                </a:moveTo>
                <a:cubicBezTo>
                  <a:pt x="1661650" y="3395780"/>
                  <a:pt x="1610899" y="3407622"/>
                  <a:pt x="1618837" y="3424279"/>
                </a:cubicBezTo>
                <a:cubicBezTo>
                  <a:pt x="1641610" y="3422132"/>
                  <a:pt x="1662529" y="3423140"/>
                  <a:pt x="1679267" y="3423271"/>
                </a:cubicBezTo>
                <a:lnTo>
                  <a:pt x="1687792" y="3421756"/>
                </a:lnTo>
                <a:lnTo>
                  <a:pt x="1677651" y="3420314"/>
                </a:lnTo>
                <a:cubicBezTo>
                  <a:pt x="1664244" y="3414959"/>
                  <a:pt x="1670856" y="3403784"/>
                  <a:pt x="1684422" y="3400075"/>
                </a:cubicBezTo>
                <a:cubicBezTo>
                  <a:pt x="1707065" y="3400075"/>
                  <a:pt x="1698891" y="3409298"/>
                  <a:pt x="1696848" y="3416764"/>
                </a:cubicBezTo>
                <a:lnTo>
                  <a:pt x="1697537" y="3420025"/>
                </a:lnTo>
                <a:lnTo>
                  <a:pt x="1714614" y="3416992"/>
                </a:lnTo>
                <a:cubicBezTo>
                  <a:pt x="1728522" y="3419325"/>
                  <a:pt x="1742261" y="3422585"/>
                  <a:pt x="1755735" y="3426751"/>
                </a:cubicBezTo>
                <a:cubicBezTo>
                  <a:pt x="1781761" y="3423368"/>
                  <a:pt x="1775905" y="3413738"/>
                  <a:pt x="1796857" y="3409704"/>
                </a:cubicBezTo>
                <a:cubicBezTo>
                  <a:pt x="1819239" y="3412177"/>
                  <a:pt x="1811562" y="3419985"/>
                  <a:pt x="1824314" y="3424279"/>
                </a:cubicBezTo>
                <a:cubicBezTo>
                  <a:pt x="1807267" y="3425320"/>
                  <a:pt x="1796076" y="3427402"/>
                  <a:pt x="1796857" y="3431696"/>
                </a:cubicBezTo>
                <a:cubicBezTo>
                  <a:pt x="1693662" y="3431696"/>
                  <a:pt x="1608166" y="3431696"/>
                  <a:pt x="1523581" y="3426751"/>
                </a:cubicBezTo>
                <a:cubicBezTo>
                  <a:pt x="1475692" y="3424799"/>
                  <a:pt x="1563921" y="3415040"/>
                  <a:pt x="1564702" y="3421806"/>
                </a:cubicBezTo>
                <a:cubicBezTo>
                  <a:pt x="1590728" y="3421806"/>
                  <a:pt x="1574072" y="3413868"/>
                  <a:pt x="1605693" y="3414649"/>
                </a:cubicBezTo>
                <a:cubicBezTo>
                  <a:pt x="1595023" y="3409444"/>
                  <a:pt x="1530217" y="3408663"/>
                  <a:pt x="1496123" y="3412177"/>
                </a:cubicBezTo>
                <a:cubicBezTo>
                  <a:pt x="1486233" y="3411656"/>
                  <a:pt x="1485842" y="3410550"/>
                  <a:pt x="1489779" y="3409493"/>
                </a:cubicBezTo>
                <a:lnTo>
                  <a:pt x="1509225" y="3407123"/>
                </a:lnTo>
                <a:lnTo>
                  <a:pt x="1509396" y="3407232"/>
                </a:lnTo>
                <a:lnTo>
                  <a:pt x="1509396" y="3407102"/>
                </a:lnTo>
                <a:lnTo>
                  <a:pt x="1509225" y="3407123"/>
                </a:lnTo>
                <a:lnTo>
                  <a:pt x="1501995" y="3402515"/>
                </a:lnTo>
                <a:cubicBezTo>
                  <a:pt x="1497945" y="3401213"/>
                  <a:pt x="1494041" y="3399880"/>
                  <a:pt x="1495472" y="3397602"/>
                </a:cubicBezTo>
                <a:cubicBezTo>
                  <a:pt x="1535423" y="3408663"/>
                  <a:pt x="1563401" y="3389404"/>
                  <a:pt x="1577715" y="3399944"/>
                </a:cubicBezTo>
                <a:cubicBezTo>
                  <a:pt x="1620268" y="3396821"/>
                  <a:pt x="1584742" y="3394869"/>
                  <a:pt x="1605043" y="3387842"/>
                </a:cubicBezTo>
                <a:close/>
                <a:moveTo>
                  <a:pt x="1864527" y="3387370"/>
                </a:moveTo>
                <a:lnTo>
                  <a:pt x="1867722" y="3391033"/>
                </a:lnTo>
                <a:lnTo>
                  <a:pt x="1867794" y="3393390"/>
                </a:lnTo>
                <a:lnTo>
                  <a:pt x="1876760" y="3393838"/>
                </a:lnTo>
                <a:lnTo>
                  <a:pt x="1886010" y="3394150"/>
                </a:lnTo>
                <a:lnTo>
                  <a:pt x="1885789" y="3392775"/>
                </a:lnTo>
                <a:lnTo>
                  <a:pt x="1893540" y="3390955"/>
                </a:lnTo>
                <a:lnTo>
                  <a:pt x="1891592" y="3387858"/>
                </a:lnTo>
                <a:close/>
                <a:moveTo>
                  <a:pt x="838438" y="3380425"/>
                </a:moveTo>
                <a:cubicBezTo>
                  <a:pt x="856775" y="3379991"/>
                  <a:pt x="875120" y="3380774"/>
                  <a:pt x="893354" y="3382767"/>
                </a:cubicBezTo>
                <a:cubicBezTo>
                  <a:pt x="884765" y="3388623"/>
                  <a:pt x="874875" y="3394088"/>
                  <a:pt x="838438" y="3394999"/>
                </a:cubicBezTo>
                <a:close/>
                <a:moveTo>
                  <a:pt x="1756125" y="3375480"/>
                </a:moveTo>
                <a:cubicBezTo>
                  <a:pt x="1805315" y="3373137"/>
                  <a:pt x="1774995" y="3385109"/>
                  <a:pt x="1783453" y="3390054"/>
                </a:cubicBezTo>
                <a:cubicBezTo>
                  <a:pt x="1734524" y="3393308"/>
                  <a:pt x="1733222" y="3390054"/>
                  <a:pt x="1687676" y="3392527"/>
                </a:cubicBezTo>
                <a:cubicBezTo>
                  <a:pt x="1707066" y="3384849"/>
                  <a:pt x="1797637" y="3387191"/>
                  <a:pt x="1756125" y="3375480"/>
                </a:cubicBezTo>
                <a:close/>
                <a:moveTo>
                  <a:pt x="1085037" y="3373397"/>
                </a:moveTo>
                <a:cubicBezTo>
                  <a:pt x="1132015" y="3373658"/>
                  <a:pt x="1144508" y="3380294"/>
                  <a:pt x="1153357" y="3387712"/>
                </a:cubicBezTo>
                <a:lnTo>
                  <a:pt x="1153357" y="3388102"/>
                </a:lnTo>
                <a:cubicBezTo>
                  <a:pt x="1129995" y="3386506"/>
                  <a:pt x="1106987" y="3381554"/>
                  <a:pt x="1085037" y="3373397"/>
                </a:cubicBezTo>
                <a:close/>
                <a:moveTo>
                  <a:pt x="2030182" y="3368191"/>
                </a:moveTo>
                <a:lnTo>
                  <a:pt x="2029532" y="3368192"/>
                </a:lnTo>
                <a:lnTo>
                  <a:pt x="2029607" y="3368219"/>
                </a:lnTo>
                <a:lnTo>
                  <a:pt x="2014137" y="3368959"/>
                </a:lnTo>
                <a:lnTo>
                  <a:pt x="2013264" y="3369363"/>
                </a:lnTo>
                <a:lnTo>
                  <a:pt x="2012552" y="3369035"/>
                </a:lnTo>
                <a:lnTo>
                  <a:pt x="2002302" y="3369525"/>
                </a:lnTo>
                <a:cubicBezTo>
                  <a:pt x="1994949" y="3370176"/>
                  <a:pt x="1987760" y="3370794"/>
                  <a:pt x="1975397" y="3370664"/>
                </a:cubicBezTo>
                <a:cubicBezTo>
                  <a:pt x="1988410" y="3374828"/>
                  <a:pt x="1980082" y="3382766"/>
                  <a:pt x="2002855" y="3385238"/>
                </a:cubicBezTo>
                <a:cubicBezTo>
                  <a:pt x="2013981" y="3381530"/>
                  <a:pt x="2044871" y="3377749"/>
                  <a:pt x="2043535" y="3373125"/>
                </a:cubicBezTo>
                <a:lnTo>
                  <a:pt x="2029607" y="3368219"/>
                </a:lnTo>
                <a:close/>
                <a:moveTo>
                  <a:pt x="5216971" y="3367281"/>
                </a:moveTo>
                <a:cubicBezTo>
                  <a:pt x="5252497" y="3381986"/>
                  <a:pt x="5168302" y="3407362"/>
                  <a:pt x="5216971" y="3367281"/>
                </a:cubicBezTo>
                <a:close/>
                <a:moveTo>
                  <a:pt x="1304700" y="3359083"/>
                </a:moveTo>
                <a:cubicBezTo>
                  <a:pt x="1318884" y="3359083"/>
                  <a:pt x="1313158" y="3363247"/>
                  <a:pt x="1331246" y="3363247"/>
                </a:cubicBezTo>
                <a:lnTo>
                  <a:pt x="1331897" y="3363898"/>
                </a:lnTo>
                <a:cubicBezTo>
                  <a:pt x="1330466" y="3370144"/>
                  <a:pt x="1286221" y="3368843"/>
                  <a:pt x="1249784" y="3368843"/>
                </a:cubicBezTo>
                <a:cubicBezTo>
                  <a:pt x="1239634" y="3360514"/>
                  <a:pt x="1300275" y="3364809"/>
                  <a:pt x="1304700" y="3359083"/>
                </a:cubicBezTo>
                <a:close/>
                <a:moveTo>
                  <a:pt x="1178471" y="3353618"/>
                </a:moveTo>
                <a:cubicBezTo>
                  <a:pt x="1203066" y="3353618"/>
                  <a:pt x="1207360" y="3358303"/>
                  <a:pt x="1233387" y="3357392"/>
                </a:cubicBezTo>
                <a:cubicBezTo>
                  <a:pt x="1225839" y="3372877"/>
                  <a:pt x="1225839" y="3369104"/>
                  <a:pt x="1233387" y="3384589"/>
                </a:cubicBezTo>
                <a:cubicBezTo>
                  <a:pt x="1200333" y="3382898"/>
                  <a:pt x="1203456" y="3391616"/>
                  <a:pt x="1164807" y="3388363"/>
                </a:cubicBezTo>
                <a:cubicBezTo>
                  <a:pt x="1173786" y="3385500"/>
                  <a:pt x="1197861" y="3369494"/>
                  <a:pt x="1150493" y="3372877"/>
                </a:cubicBezTo>
                <a:lnTo>
                  <a:pt x="1151143" y="3372877"/>
                </a:lnTo>
                <a:cubicBezTo>
                  <a:pt x="1156869" y="3365460"/>
                  <a:pt x="1190183" y="3365850"/>
                  <a:pt x="1178471" y="3353618"/>
                </a:cubicBezTo>
                <a:close/>
                <a:moveTo>
                  <a:pt x="1059531" y="3351127"/>
                </a:moveTo>
                <a:lnTo>
                  <a:pt x="1057580" y="3351535"/>
                </a:lnTo>
                <a:lnTo>
                  <a:pt x="1057580" y="3351145"/>
                </a:lnTo>
                <a:close/>
                <a:moveTo>
                  <a:pt x="1592030" y="3348672"/>
                </a:moveTo>
                <a:cubicBezTo>
                  <a:pt x="1619239" y="3347454"/>
                  <a:pt x="1646500" y="3349112"/>
                  <a:pt x="1673362" y="3353617"/>
                </a:cubicBezTo>
                <a:lnTo>
                  <a:pt x="1674013" y="3353617"/>
                </a:lnTo>
                <a:cubicBezTo>
                  <a:pt x="1671020" y="3360775"/>
                  <a:pt x="1591379" y="3371836"/>
                  <a:pt x="1674013" y="3373007"/>
                </a:cubicBezTo>
                <a:cubicBezTo>
                  <a:pt x="1669978" y="3378733"/>
                  <a:pt x="1626775" y="3377562"/>
                  <a:pt x="1633151" y="3385239"/>
                </a:cubicBezTo>
                <a:cubicBezTo>
                  <a:pt x="1579147" y="3366240"/>
                  <a:pt x="1646165" y="3357390"/>
                  <a:pt x="1592030" y="3348672"/>
                </a:cubicBezTo>
                <a:close/>
                <a:moveTo>
                  <a:pt x="1854245" y="3348152"/>
                </a:moveTo>
                <a:lnTo>
                  <a:pt x="1857507" y="3351465"/>
                </a:lnTo>
                <a:lnTo>
                  <a:pt x="1835171" y="3348930"/>
                </a:lnTo>
                <a:close/>
                <a:moveTo>
                  <a:pt x="1026608" y="3345810"/>
                </a:moveTo>
                <a:cubicBezTo>
                  <a:pt x="1048144" y="3347177"/>
                  <a:pt x="1052601" y="3349779"/>
                  <a:pt x="1051170" y="3353163"/>
                </a:cubicBezTo>
                <a:lnTo>
                  <a:pt x="1048318" y="3356350"/>
                </a:lnTo>
                <a:lnTo>
                  <a:pt x="1071114" y="3356350"/>
                </a:lnTo>
                <a:cubicBezTo>
                  <a:pt x="1070528" y="3361100"/>
                  <a:pt x="1068023" y="3365557"/>
                  <a:pt x="1060085" y="3369038"/>
                </a:cubicBezTo>
                <a:lnTo>
                  <a:pt x="1058347" y="3369504"/>
                </a:lnTo>
                <a:lnTo>
                  <a:pt x="1058848" y="3369624"/>
                </a:lnTo>
                <a:cubicBezTo>
                  <a:pt x="1065062" y="3371088"/>
                  <a:pt x="1069681" y="3373008"/>
                  <a:pt x="1067729" y="3376781"/>
                </a:cubicBezTo>
                <a:lnTo>
                  <a:pt x="1033727" y="3374329"/>
                </a:lnTo>
                <a:lnTo>
                  <a:pt x="1016458" y="3375870"/>
                </a:lnTo>
                <a:cubicBezTo>
                  <a:pt x="982624" y="3369884"/>
                  <a:pt x="1026608" y="3365329"/>
                  <a:pt x="1016458" y="3356350"/>
                </a:cubicBezTo>
                <a:lnTo>
                  <a:pt x="1026961" y="3356350"/>
                </a:lnTo>
                <a:close/>
                <a:moveTo>
                  <a:pt x="5760462" y="3344281"/>
                </a:moveTo>
                <a:lnTo>
                  <a:pt x="5699271" y="3361669"/>
                </a:lnTo>
                <a:cubicBezTo>
                  <a:pt x="5680499" y="3367672"/>
                  <a:pt x="5667291" y="3373853"/>
                  <a:pt x="5668137" y="3381075"/>
                </a:cubicBezTo>
                <a:cubicBezTo>
                  <a:pt x="5628415" y="3371608"/>
                  <a:pt x="5673237" y="3360092"/>
                  <a:pt x="5719706" y="3351356"/>
                </a:cubicBezTo>
                <a:close/>
                <a:moveTo>
                  <a:pt x="5763784" y="3343337"/>
                </a:moveTo>
                <a:lnTo>
                  <a:pt x="5763654" y="3343727"/>
                </a:lnTo>
                <a:lnTo>
                  <a:pt x="5760462" y="3344281"/>
                </a:lnTo>
                <a:close/>
                <a:moveTo>
                  <a:pt x="1112365" y="3339303"/>
                </a:moveTo>
                <a:cubicBezTo>
                  <a:pt x="1138522" y="3343890"/>
                  <a:pt x="1123833" y="3349136"/>
                  <a:pt x="1092949" y="3350814"/>
                </a:cubicBezTo>
                <a:lnTo>
                  <a:pt x="1059531" y="3351127"/>
                </a:lnTo>
                <a:lnTo>
                  <a:pt x="1071959" y="3348526"/>
                </a:lnTo>
                <a:cubicBezTo>
                  <a:pt x="1081182" y="3344573"/>
                  <a:pt x="1079865" y="3338717"/>
                  <a:pt x="1112365" y="3339303"/>
                </a:cubicBezTo>
                <a:close/>
                <a:moveTo>
                  <a:pt x="550978" y="3338913"/>
                </a:moveTo>
                <a:cubicBezTo>
                  <a:pt x="592360" y="3338913"/>
                  <a:pt x="564251" y="3351145"/>
                  <a:pt x="605633" y="3351145"/>
                </a:cubicBezTo>
                <a:cubicBezTo>
                  <a:pt x="592620" y="3355569"/>
                  <a:pt x="531328" y="3348282"/>
                  <a:pt x="550978" y="3338913"/>
                </a:cubicBezTo>
                <a:close/>
                <a:moveTo>
                  <a:pt x="1495472" y="3337221"/>
                </a:moveTo>
                <a:cubicBezTo>
                  <a:pt x="1534121" y="3337741"/>
                  <a:pt x="1553641" y="3342426"/>
                  <a:pt x="1591379" y="3344508"/>
                </a:cubicBezTo>
                <a:cubicBezTo>
                  <a:pt x="1549737" y="3355309"/>
                  <a:pt x="1485582" y="3346981"/>
                  <a:pt x="1427153" y="3354268"/>
                </a:cubicBezTo>
                <a:cubicBezTo>
                  <a:pt x="1412709" y="3340474"/>
                  <a:pt x="1541018" y="3349583"/>
                  <a:pt x="1495472" y="3337221"/>
                </a:cubicBezTo>
                <a:close/>
                <a:moveTo>
                  <a:pt x="925913" y="3334923"/>
                </a:moveTo>
                <a:cubicBezTo>
                  <a:pt x="964349" y="3334936"/>
                  <a:pt x="1017662" y="3339303"/>
                  <a:pt x="1057580" y="3338913"/>
                </a:cubicBezTo>
                <a:lnTo>
                  <a:pt x="1057710" y="3339043"/>
                </a:lnTo>
                <a:cubicBezTo>
                  <a:pt x="1063045" y="3344899"/>
                  <a:pt x="995247" y="3337741"/>
                  <a:pt x="1016588" y="3346330"/>
                </a:cubicBezTo>
                <a:cubicBezTo>
                  <a:pt x="976508" y="3342947"/>
                  <a:pt x="949310" y="3337221"/>
                  <a:pt x="893484" y="3336700"/>
                </a:cubicBezTo>
                <a:cubicBezTo>
                  <a:pt x="901943" y="3335399"/>
                  <a:pt x="913101" y="3334919"/>
                  <a:pt x="925913" y="3334923"/>
                </a:cubicBezTo>
                <a:close/>
                <a:moveTo>
                  <a:pt x="1673216" y="3326689"/>
                </a:moveTo>
                <a:lnTo>
                  <a:pt x="1664903" y="3331263"/>
                </a:lnTo>
                <a:cubicBezTo>
                  <a:pt x="1664269" y="3334033"/>
                  <a:pt x="1682959" y="3332666"/>
                  <a:pt x="1687156" y="3338913"/>
                </a:cubicBezTo>
                <a:cubicBezTo>
                  <a:pt x="1659178" y="3336830"/>
                  <a:pt x="1602050" y="3340995"/>
                  <a:pt x="1646034" y="3343858"/>
                </a:cubicBezTo>
                <a:cubicBezTo>
                  <a:pt x="1617243" y="3350982"/>
                  <a:pt x="1612314" y="3335196"/>
                  <a:pt x="1637671" y="3328779"/>
                </a:cubicBezTo>
                <a:close/>
                <a:moveTo>
                  <a:pt x="1673232" y="3326680"/>
                </a:moveTo>
                <a:lnTo>
                  <a:pt x="1673362" y="3326680"/>
                </a:lnTo>
                <a:lnTo>
                  <a:pt x="1673216" y="3326689"/>
                </a:lnTo>
                <a:close/>
                <a:moveTo>
                  <a:pt x="1134790" y="3309562"/>
                </a:moveTo>
                <a:cubicBezTo>
                  <a:pt x="1151779" y="3310007"/>
                  <a:pt x="1156122" y="3312886"/>
                  <a:pt x="1180814" y="3312105"/>
                </a:cubicBezTo>
                <a:lnTo>
                  <a:pt x="1180814" y="3312496"/>
                </a:lnTo>
                <a:cubicBezTo>
                  <a:pt x="1169102" y="3313277"/>
                  <a:pt x="1163442" y="3315131"/>
                  <a:pt x="1158383" y="3317083"/>
                </a:cubicBezTo>
                <a:lnTo>
                  <a:pt x="1145503" y="3320623"/>
                </a:lnTo>
                <a:lnTo>
                  <a:pt x="1154667" y="3322580"/>
                </a:lnTo>
                <a:cubicBezTo>
                  <a:pt x="1175145" y="3326624"/>
                  <a:pt x="1199227" y="3329479"/>
                  <a:pt x="1191614" y="3314839"/>
                </a:cubicBezTo>
                <a:cubicBezTo>
                  <a:pt x="1225449" y="3314318"/>
                  <a:pt x="1233907" y="3320955"/>
                  <a:pt x="1259933" y="3322517"/>
                </a:cubicBezTo>
                <a:cubicBezTo>
                  <a:pt x="1256030" y="3330975"/>
                  <a:pt x="1187450" y="3318352"/>
                  <a:pt x="1232736" y="3330324"/>
                </a:cubicBezTo>
                <a:cubicBezTo>
                  <a:pt x="1220536" y="3332179"/>
                  <a:pt x="1174226" y="3334985"/>
                  <a:pt x="1150625" y="3328586"/>
                </a:cubicBezTo>
                <a:lnTo>
                  <a:pt x="1141079" y="3321839"/>
                </a:lnTo>
                <a:lnTo>
                  <a:pt x="1139563" y="3322256"/>
                </a:lnTo>
                <a:cubicBezTo>
                  <a:pt x="1099742" y="3322256"/>
                  <a:pt x="1098051" y="3312366"/>
                  <a:pt x="1112365" y="3310153"/>
                </a:cubicBezTo>
                <a:cubicBezTo>
                  <a:pt x="1122060" y="3309535"/>
                  <a:pt x="1129128" y="3309413"/>
                  <a:pt x="1134790" y="3309562"/>
                </a:cubicBezTo>
                <a:close/>
                <a:moveTo>
                  <a:pt x="1271534" y="3307695"/>
                </a:moveTo>
                <a:cubicBezTo>
                  <a:pt x="1289791" y="3307299"/>
                  <a:pt x="1300600" y="3312594"/>
                  <a:pt x="1331246" y="3312105"/>
                </a:cubicBezTo>
                <a:lnTo>
                  <a:pt x="1331897" y="3312756"/>
                </a:lnTo>
                <a:cubicBezTo>
                  <a:pt x="1339054" y="3322386"/>
                  <a:pt x="1236901" y="3317181"/>
                  <a:pt x="1249784" y="3310414"/>
                </a:cubicBezTo>
                <a:cubicBezTo>
                  <a:pt x="1258535" y="3308592"/>
                  <a:pt x="1265449" y="3307827"/>
                  <a:pt x="1271534" y="3307695"/>
                </a:cubicBezTo>
                <a:close/>
                <a:moveTo>
                  <a:pt x="1562267" y="3307457"/>
                </a:moveTo>
                <a:cubicBezTo>
                  <a:pt x="1609087" y="3308098"/>
                  <a:pt x="1583425" y="3314318"/>
                  <a:pt x="1618837" y="3317050"/>
                </a:cubicBezTo>
                <a:lnTo>
                  <a:pt x="1619488" y="3317311"/>
                </a:lnTo>
                <a:cubicBezTo>
                  <a:pt x="1605563" y="3321345"/>
                  <a:pt x="1561319" y="3319913"/>
                  <a:pt x="1537375" y="3322126"/>
                </a:cubicBezTo>
                <a:cubicBezTo>
                  <a:pt x="1549477" y="3314968"/>
                  <a:pt x="1549477" y="3314708"/>
                  <a:pt x="1537375" y="3307551"/>
                </a:cubicBezTo>
                <a:cubicBezTo>
                  <a:pt x="1547411" y="3307388"/>
                  <a:pt x="1555579" y="3307366"/>
                  <a:pt x="1562267" y="3307457"/>
                </a:cubicBezTo>
                <a:close/>
                <a:moveTo>
                  <a:pt x="989131" y="3275408"/>
                </a:moveTo>
                <a:cubicBezTo>
                  <a:pt x="983015" y="3285819"/>
                  <a:pt x="928880" y="3298051"/>
                  <a:pt x="1030122" y="3297531"/>
                </a:cubicBezTo>
                <a:lnTo>
                  <a:pt x="1031293" y="3297270"/>
                </a:lnTo>
                <a:lnTo>
                  <a:pt x="1031293" y="3307030"/>
                </a:lnTo>
                <a:lnTo>
                  <a:pt x="961673" y="3307030"/>
                </a:lnTo>
                <a:cubicBezTo>
                  <a:pt x="967138" y="3297921"/>
                  <a:pt x="950612" y="3292716"/>
                  <a:pt x="906888" y="3292456"/>
                </a:cubicBezTo>
                <a:cubicBezTo>
                  <a:pt x="945927" y="3285949"/>
                  <a:pt x="960762" y="3277751"/>
                  <a:pt x="989131" y="3275408"/>
                </a:cubicBezTo>
                <a:close/>
                <a:moveTo>
                  <a:pt x="1824868" y="3271130"/>
                </a:moveTo>
                <a:cubicBezTo>
                  <a:pt x="1816637" y="3271122"/>
                  <a:pt x="1807763" y="3271590"/>
                  <a:pt x="1800208" y="3272393"/>
                </a:cubicBezTo>
                <a:lnTo>
                  <a:pt x="1798871" y="3272654"/>
                </a:lnTo>
                <a:lnTo>
                  <a:pt x="1839424" y="3278200"/>
                </a:lnTo>
                <a:lnTo>
                  <a:pt x="1850861" y="3278011"/>
                </a:lnTo>
                <a:cubicBezTo>
                  <a:pt x="1855221" y="3273066"/>
                  <a:pt x="1841329" y="3271147"/>
                  <a:pt x="1824868" y="3271130"/>
                </a:cubicBezTo>
                <a:close/>
                <a:moveTo>
                  <a:pt x="1273727" y="3264088"/>
                </a:moveTo>
                <a:cubicBezTo>
                  <a:pt x="1296630" y="3274628"/>
                  <a:pt x="1242886" y="3296490"/>
                  <a:pt x="1218942" y="3306641"/>
                </a:cubicBezTo>
                <a:cubicBezTo>
                  <a:pt x="1222456" y="3311586"/>
                  <a:pt x="1246139" y="3310544"/>
                  <a:pt x="1246400" y="3306641"/>
                </a:cubicBezTo>
                <a:cubicBezTo>
                  <a:pt x="1256680" y="3325770"/>
                  <a:pt x="1174827" y="3301826"/>
                  <a:pt x="1191614" y="3283867"/>
                </a:cubicBezTo>
                <a:lnTo>
                  <a:pt x="1191614" y="3283477"/>
                </a:lnTo>
                <a:cubicBezTo>
                  <a:pt x="1247441" y="3285039"/>
                  <a:pt x="1241715" y="3269293"/>
                  <a:pt x="1273727" y="3264088"/>
                </a:cubicBezTo>
                <a:close/>
                <a:moveTo>
                  <a:pt x="701410" y="3263436"/>
                </a:moveTo>
                <a:cubicBezTo>
                  <a:pt x="679314" y="3271054"/>
                  <a:pt x="656372" y="3275948"/>
                  <a:pt x="633091" y="3278011"/>
                </a:cubicBezTo>
                <a:cubicBezTo>
                  <a:pt x="651309" y="3272285"/>
                  <a:pt x="643111" y="3261875"/>
                  <a:pt x="701410" y="3263436"/>
                </a:cubicBezTo>
                <a:close/>
                <a:moveTo>
                  <a:pt x="797317" y="3259272"/>
                </a:moveTo>
                <a:cubicBezTo>
                  <a:pt x="731210" y="3269422"/>
                  <a:pt x="835706" y="3275799"/>
                  <a:pt x="810981" y="3285298"/>
                </a:cubicBezTo>
                <a:cubicBezTo>
                  <a:pt x="850020" y="3287381"/>
                  <a:pt x="846376" y="3281915"/>
                  <a:pt x="879690" y="3282956"/>
                </a:cubicBezTo>
                <a:cubicBezTo>
                  <a:pt x="905716" y="3287511"/>
                  <a:pt x="871362" y="3287381"/>
                  <a:pt x="879690" y="3295058"/>
                </a:cubicBezTo>
                <a:cubicBezTo>
                  <a:pt x="832322" y="3291284"/>
                  <a:pt x="775585" y="3289202"/>
                  <a:pt x="728868" y="3285298"/>
                </a:cubicBezTo>
                <a:cubicBezTo>
                  <a:pt x="837528" y="3282826"/>
                  <a:pt x="690999" y="3262656"/>
                  <a:pt x="797317" y="3259272"/>
                </a:cubicBezTo>
                <a:close/>
                <a:moveTo>
                  <a:pt x="1961704" y="3250457"/>
                </a:moveTo>
                <a:lnTo>
                  <a:pt x="1951272" y="3253836"/>
                </a:lnTo>
                <a:cubicBezTo>
                  <a:pt x="1950504" y="3254536"/>
                  <a:pt x="1950639" y="3255285"/>
                  <a:pt x="1952206" y="3256083"/>
                </a:cubicBezTo>
                <a:lnTo>
                  <a:pt x="1961002" y="3258425"/>
                </a:lnTo>
                <a:lnTo>
                  <a:pt x="1962824" y="3257341"/>
                </a:lnTo>
                <a:close/>
                <a:moveTo>
                  <a:pt x="1154007" y="3246389"/>
                </a:moveTo>
                <a:cubicBezTo>
                  <a:pt x="1195519" y="3244567"/>
                  <a:pt x="1179643" y="3253416"/>
                  <a:pt x="1221806" y="3251334"/>
                </a:cubicBezTo>
                <a:lnTo>
                  <a:pt x="1222456" y="3251334"/>
                </a:lnTo>
                <a:cubicBezTo>
                  <a:pt x="1163377" y="3262656"/>
                  <a:pt x="1133707" y="3279312"/>
                  <a:pt x="1030773" y="3282956"/>
                </a:cubicBezTo>
                <a:cubicBezTo>
                  <a:pt x="1037019" y="3275278"/>
                  <a:pt x="1018931" y="3272025"/>
                  <a:pt x="975987" y="3273196"/>
                </a:cubicBezTo>
                <a:lnTo>
                  <a:pt x="975987" y="3260964"/>
                </a:lnTo>
                <a:cubicBezTo>
                  <a:pt x="1020232" y="3258882"/>
                  <a:pt x="995247" y="3268902"/>
                  <a:pt x="1017109" y="3270724"/>
                </a:cubicBezTo>
                <a:cubicBezTo>
                  <a:pt x="1044352" y="3268096"/>
                  <a:pt x="1071739" y="3267271"/>
                  <a:pt x="1099092" y="3268251"/>
                </a:cubicBezTo>
                <a:cubicBezTo>
                  <a:pt x="1108549" y="3267168"/>
                  <a:pt x="1117800" y="3264713"/>
                  <a:pt x="1126550" y="3260964"/>
                </a:cubicBezTo>
                <a:cubicBezTo>
                  <a:pt x="1133316" y="3253286"/>
                  <a:pt x="1058621" y="3260053"/>
                  <a:pt x="1071764" y="3251334"/>
                </a:cubicBezTo>
                <a:cubicBezTo>
                  <a:pt x="1090503" y="3243917"/>
                  <a:pt x="1154528" y="3258361"/>
                  <a:pt x="1154007" y="3246389"/>
                </a:cubicBezTo>
                <a:close/>
                <a:moveTo>
                  <a:pt x="1960626" y="3243838"/>
                </a:moveTo>
                <a:lnTo>
                  <a:pt x="1958704" y="3243868"/>
                </a:lnTo>
                <a:lnTo>
                  <a:pt x="1954770" y="3245999"/>
                </a:lnTo>
                <a:lnTo>
                  <a:pt x="1953956" y="3246582"/>
                </a:lnTo>
                <a:lnTo>
                  <a:pt x="1961111" y="3246817"/>
                </a:lnTo>
                <a:close/>
                <a:moveTo>
                  <a:pt x="1891332" y="3241574"/>
                </a:moveTo>
                <a:cubicBezTo>
                  <a:pt x="1868966" y="3240724"/>
                  <a:pt x="1846567" y="3241507"/>
                  <a:pt x="1824314" y="3243917"/>
                </a:cubicBezTo>
                <a:lnTo>
                  <a:pt x="1823794" y="3243917"/>
                </a:lnTo>
                <a:cubicBezTo>
                  <a:pt x="1832383" y="3249772"/>
                  <a:pt x="1842273" y="3255238"/>
                  <a:pt x="1878319" y="3256149"/>
                </a:cubicBezTo>
                <a:cubicBezTo>
                  <a:pt x="1878319" y="3250423"/>
                  <a:pt x="1902003" y="3248992"/>
                  <a:pt x="1891332" y="3241574"/>
                </a:cubicBezTo>
                <a:close/>
                <a:moveTo>
                  <a:pt x="1424290" y="3233507"/>
                </a:moveTo>
                <a:lnTo>
                  <a:pt x="1425038" y="3233778"/>
                </a:lnTo>
                <a:lnTo>
                  <a:pt x="1424290" y="3233897"/>
                </a:lnTo>
                <a:close/>
                <a:moveTo>
                  <a:pt x="1438116" y="3231701"/>
                </a:moveTo>
                <a:cubicBezTo>
                  <a:pt x="1453073" y="3233629"/>
                  <a:pt x="1471397" y="3245511"/>
                  <a:pt x="1492869" y="3245609"/>
                </a:cubicBezTo>
                <a:cubicBezTo>
                  <a:pt x="1443549" y="3251855"/>
                  <a:pt x="1475822" y="3263827"/>
                  <a:pt x="1492869" y="3272676"/>
                </a:cubicBezTo>
                <a:cubicBezTo>
                  <a:pt x="1468664" y="3265519"/>
                  <a:pt x="1445241" y="3272676"/>
                  <a:pt x="1451617" y="3284258"/>
                </a:cubicBezTo>
                <a:cubicBezTo>
                  <a:pt x="1434505" y="3284258"/>
                  <a:pt x="1426209" y="3282078"/>
                  <a:pt x="1419491" y="3279541"/>
                </a:cubicBezTo>
                <a:lnTo>
                  <a:pt x="1411682" y="3277175"/>
                </a:lnTo>
                <a:lnTo>
                  <a:pt x="1399185" y="3281527"/>
                </a:lnTo>
                <a:cubicBezTo>
                  <a:pt x="1378842" y="3285803"/>
                  <a:pt x="1345854" y="3287901"/>
                  <a:pt x="1331897" y="3293367"/>
                </a:cubicBezTo>
                <a:cubicBezTo>
                  <a:pt x="1298843" y="3294277"/>
                  <a:pt x="1302227" y="3288942"/>
                  <a:pt x="1263448" y="3290894"/>
                </a:cubicBezTo>
                <a:cubicBezTo>
                  <a:pt x="1297721" y="3280874"/>
                  <a:pt x="1285965" y="3270455"/>
                  <a:pt x="1370801" y="3273499"/>
                </a:cubicBezTo>
                <a:lnTo>
                  <a:pt x="1405343" y="3275255"/>
                </a:lnTo>
                <a:lnTo>
                  <a:pt x="1396832" y="3272676"/>
                </a:lnTo>
                <a:cubicBezTo>
                  <a:pt x="1422858" y="3259663"/>
                  <a:pt x="1422858" y="3262656"/>
                  <a:pt x="1396832" y="3249383"/>
                </a:cubicBezTo>
                <a:cubicBezTo>
                  <a:pt x="1433041" y="3257874"/>
                  <a:pt x="1452707" y="3248578"/>
                  <a:pt x="1443533" y="3240489"/>
                </a:cubicBezTo>
                <a:lnTo>
                  <a:pt x="1437880" y="3238438"/>
                </a:lnTo>
                <a:lnTo>
                  <a:pt x="1431692" y="3240435"/>
                </a:lnTo>
                <a:cubicBezTo>
                  <a:pt x="1429170" y="3241607"/>
                  <a:pt x="1427739" y="3242940"/>
                  <a:pt x="1428455" y="3244567"/>
                </a:cubicBezTo>
                <a:cubicBezTo>
                  <a:pt x="1298258" y="3245934"/>
                  <a:pt x="1312410" y="3242030"/>
                  <a:pt x="1371048" y="3239059"/>
                </a:cubicBezTo>
                <a:lnTo>
                  <a:pt x="1433589" y="3236881"/>
                </a:lnTo>
                <a:lnTo>
                  <a:pt x="1425038" y="3233778"/>
                </a:lnTo>
                <a:close/>
                <a:moveTo>
                  <a:pt x="1708774" y="3231155"/>
                </a:moveTo>
                <a:cubicBezTo>
                  <a:pt x="1701633" y="3231131"/>
                  <a:pt x="1694443" y="3231879"/>
                  <a:pt x="1687286" y="3233896"/>
                </a:cubicBezTo>
                <a:cubicBezTo>
                  <a:pt x="1705374" y="3233506"/>
                  <a:pt x="1625474" y="3240403"/>
                  <a:pt x="1591379" y="3243917"/>
                </a:cubicBezTo>
                <a:cubicBezTo>
                  <a:pt x="1649158" y="3253026"/>
                  <a:pt x="1521108" y="3259012"/>
                  <a:pt x="1578366" y="3268251"/>
                </a:cubicBezTo>
                <a:cubicBezTo>
                  <a:pt x="1632142" y="3256757"/>
                  <a:pt x="1687106" y="3251776"/>
                  <a:pt x="1742071" y="3253416"/>
                </a:cubicBezTo>
                <a:cubicBezTo>
                  <a:pt x="1738558" y="3246259"/>
                  <a:pt x="1773043" y="3245999"/>
                  <a:pt x="1769529" y="3238841"/>
                </a:cubicBezTo>
                <a:cubicBezTo>
                  <a:pt x="1751181" y="3238256"/>
                  <a:pt x="1730197" y="3231229"/>
                  <a:pt x="1708774" y="3231155"/>
                </a:cubicBezTo>
                <a:close/>
                <a:moveTo>
                  <a:pt x="1304049" y="3227390"/>
                </a:moveTo>
                <a:cubicBezTo>
                  <a:pt x="1340746" y="3232595"/>
                  <a:pt x="1292207" y="3243006"/>
                  <a:pt x="1249133" y="3242095"/>
                </a:cubicBezTo>
                <a:cubicBezTo>
                  <a:pt x="1234428" y="3230773"/>
                  <a:pt x="1308343" y="3235848"/>
                  <a:pt x="1304049" y="3227390"/>
                </a:cubicBezTo>
                <a:close/>
                <a:moveTo>
                  <a:pt x="1777046" y="3215135"/>
                </a:moveTo>
                <a:cubicBezTo>
                  <a:pt x="1773173" y="3215141"/>
                  <a:pt x="1770440" y="3215678"/>
                  <a:pt x="1769529" y="3217109"/>
                </a:cubicBezTo>
                <a:cubicBezTo>
                  <a:pt x="1768878" y="3221013"/>
                  <a:pt x="1719559" y="3232335"/>
                  <a:pt x="1810390" y="3234157"/>
                </a:cubicBezTo>
                <a:cubicBezTo>
                  <a:pt x="1826266" y="3231294"/>
                  <a:pt x="1825876" y="3225568"/>
                  <a:pt x="1824314" y="3219582"/>
                </a:cubicBezTo>
                <a:cubicBezTo>
                  <a:pt x="1810553" y="3219875"/>
                  <a:pt x="1788666" y="3215117"/>
                  <a:pt x="1777046" y="3215135"/>
                </a:cubicBezTo>
                <a:close/>
                <a:moveTo>
                  <a:pt x="5654473" y="3198110"/>
                </a:moveTo>
                <a:lnTo>
                  <a:pt x="5654343" y="3198501"/>
                </a:lnTo>
                <a:lnTo>
                  <a:pt x="5654304" y="3198500"/>
                </a:lnTo>
                <a:close/>
                <a:moveTo>
                  <a:pt x="1975397" y="3197719"/>
                </a:moveTo>
                <a:lnTo>
                  <a:pt x="1980026" y="3201264"/>
                </a:lnTo>
                <a:lnTo>
                  <a:pt x="1983448" y="3197896"/>
                </a:lnTo>
                <a:close/>
                <a:moveTo>
                  <a:pt x="2053664" y="3192271"/>
                </a:moveTo>
                <a:lnTo>
                  <a:pt x="2051935" y="3194531"/>
                </a:lnTo>
                <a:lnTo>
                  <a:pt x="2063459" y="3202241"/>
                </a:lnTo>
                <a:lnTo>
                  <a:pt x="2070653" y="3202535"/>
                </a:lnTo>
                <a:lnTo>
                  <a:pt x="2071304" y="3202534"/>
                </a:lnTo>
                <a:cubicBezTo>
                  <a:pt x="2070523" y="3199541"/>
                  <a:pt x="2064017" y="3197654"/>
                  <a:pt x="2060958" y="3195930"/>
                </a:cubicBezTo>
                <a:lnTo>
                  <a:pt x="2060384" y="3194191"/>
                </a:lnTo>
                <a:close/>
                <a:moveTo>
                  <a:pt x="1013594" y="3191214"/>
                </a:moveTo>
                <a:lnTo>
                  <a:pt x="1015003" y="3194848"/>
                </a:lnTo>
                <a:lnTo>
                  <a:pt x="1043786" y="3192775"/>
                </a:lnTo>
                <a:lnTo>
                  <a:pt x="1044306" y="3193165"/>
                </a:lnTo>
                <a:cubicBezTo>
                  <a:pt x="1044306" y="3199672"/>
                  <a:pt x="1049512" y="3207089"/>
                  <a:pt x="1031293" y="3210212"/>
                </a:cubicBezTo>
                <a:cubicBezTo>
                  <a:pt x="1018768" y="3210212"/>
                  <a:pt x="1008667" y="3209781"/>
                  <a:pt x="1000021" y="3209092"/>
                </a:cubicBezTo>
                <a:lnTo>
                  <a:pt x="978592" y="3206554"/>
                </a:lnTo>
                <a:lnTo>
                  <a:pt x="958939" y="3214377"/>
                </a:lnTo>
                <a:cubicBezTo>
                  <a:pt x="951847" y="3212946"/>
                  <a:pt x="948813" y="3210603"/>
                  <a:pt x="948978" y="3207940"/>
                </a:cubicBezTo>
                <a:lnTo>
                  <a:pt x="954214" y="3203194"/>
                </a:lnTo>
                <a:lnTo>
                  <a:pt x="935386" y="3200583"/>
                </a:lnTo>
                <a:lnTo>
                  <a:pt x="961119" y="3198729"/>
                </a:lnTo>
                <a:lnTo>
                  <a:pt x="981466" y="3192820"/>
                </a:lnTo>
                <a:cubicBezTo>
                  <a:pt x="990984" y="3191230"/>
                  <a:pt x="1001980" y="3190498"/>
                  <a:pt x="1013594" y="3191214"/>
                </a:cubicBezTo>
                <a:close/>
                <a:moveTo>
                  <a:pt x="5476323" y="3187440"/>
                </a:moveTo>
                <a:cubicBezTo>
                  <a:pt x="5467512" y="3190508"/>
                  <a:pt x="5458070" y="3191314"/>
                  <a:pt x="5448866" y="3189782"/>
                </a:cubicBezTo>
                <a:lnTo>
                  <a:pt x="5448866" y="3190302"/>
                </a:lnTo>
                <a:cubicBezTo>
                  <a:pt x="5463440" y="3212555"/>
                  <a:pt x="5408395" y="3188090"/>
                  <a:pt x="5393950" y="3201884"/>
                </a:cubicBezTo>
                <a:cubicBezTo>
                  <a:pt x="5407834" y="3202738"/>
                  <a:pt x="5421628" y="3204697"/>
                  <a:pt x="5435202" y="3207740"/>
                </a:cubicBezTo>
                <a:cubicBezTo>
                  <a:pt x="5404100" y="3211774"/>
                  <a:pt x="5383930" y="3200192"/>
                  <a:pt x="5380546" y="3207740"/>
                </a:cubicBezTo>
                <a:cubicBezTo>
                  <a:pt x="5407744" y="3207740"/>
                  <a:pt x="5397984" y="3215678"/>
                  <a:pt x="5435202" y="3213466"/>
                </a:cubicBezTo>
                <a:cubicBezTo>
                  <a:pt x="5440537" y="3204877"/>
                  <a:pt x="5496233" y="3191734"/>
                  <a:pt x="5476323" y="3187440"/>
                </a:cubicBezTo>
                <a:close/>
                <a:moveTo>
                  <a:pt x="1809870" y="3183015"/>
                </a:moveTo>
                <a:cubicBezTo>
                  <a:pt x="1796857" y="3184772"/>
                  <a:pt x="1790675" y="3187733"/>
                  <a:pt x="1785730" y="3190921"/>
                </a:cubicBezTo>
                <a:lnTo>
                  <a:pt x="1775929" y="3196355"/>
                </a:lnTo>
                <a:lnTo>
                  <a:pt x="1781358" y="3198103"/>
                </a:lnTo>
                <a:lnTo>
                  <a:pt x="1785080" y="3200624"/>
                </a:lnTo>
                <a:lnTo>
                  <a:pt x="1792300" y="3200819"/>
                </a:lnTo>
                <a:cubicBezTo>
                  <a:pt x="1804445" y="3203454"/>
                  <a:pt x="1791098" y="3210701"/>
                  <a:pt x="1823794" y="3209822"/>
                </a:cubicBezTo>
                <a:cubicBezTo>
                  <a:pt x="1834796" y="3206629"/>
                  <a:pt x="1844358" y="3199734"/>
                  <a:pt x="1850861" y="3190302"/>
                </a:cubicBezTo>
                <a:cubicBezTo>
                  <a:pt x="1802973" y="3194206"/>
                  <a:pt x="1843314" y="3182104"/>
                  <a:pt x="1810390" y="3183015"/>
                </a:cubicBezTo>
                <a:close/>
                <a:moveTo>
                  <a:pt x="1644973" y="3181037"/>
                </a:moveTo>
                <a:lnTo>
                  <a:pt x="1637542" y="3187489"/>
                </a:lnTo>
                <a:lnTo>
                  <a:pt x="1634856" y="3188712"/>
                </a:lnTo>
                <a:lnTo>
                  <a:pt x="1646165" y="3192775"/>
                </a:lnTo>
                <a:cubicBezTo>
                  <a:pt x="1642911" y="3196679"/>
                  <a:pt x="1628109" y="3198533"/>
                  <a:pt x="1612965" y="3200322"/>
                </a:cubicBezTo>
                <a:lnTo>
                  <a:pt x="1611881" y="3200467"/>
                </a:lnTo>
                <a:lnTo>
                  <a:pt x="1615322" y="3206309"/>
                </a:lnTo>
                <a:cubicBezTo>
                  <a:pt x="1628336" y="3202731"/>
                  <a:pt x="1636957" y="3202731"/>
                  <a:pt x="1646570" y="3203625"/>
                </a:cubicBezTo>
                <a:lnTo>
                  <a:pt x="1667631" y="3205145"/>
                </a:lnTo>
                <a:lnTo>
                  <a:pt x="1669637" y="3204926"/>
                </a:lnTo>
                <a:lnTo>
                  <a:pt x="1673844" y="3203513"/>
                </a:lnTo>
                <a:lnTo>
                  <a:pt x="1642650" y="3194727"/>
                </a:lnTo>
                <a:cubicBezTo>
                  <a:pt x="1653116" y="3189018"/>
                  <a:pt x="1664493" y="3185474"/>
                  <a:pt x="1676121" y="3184170"/>
                </a:cubicBezTo>
                <a:lnTo>
                  <a:pt x="1700599" y="3186185"/>
                </a:lnTo>
                <a:lnTo>
                  <a:pt x="1700950" y="3185487"/>
                </a:lnTo>
                <a:cubicBezTo>
                  <a:pt x="1693760" y="3183730"/>
                  <a:pt x="1682528" y="3182689"/>
                  <a:pt x="1669495" y="3181968"/>
                </a:cubicBezTo>
                <a:close/>
                <a:moveTo>
                  <a:pt x="1224910" y="3178148"/>
                </a:moveTo>
                <a:lnTo>
                  <a:pt x="1180294" y="3185227"/>
                </a:lnTo>
                <a:lnTo>
                  <a:pt x="1209581" y="3185148"/>
                </a:lnTo>
                <a:lnTo>
                  <a:pt x="1232736" y="3179242"/>
                </a:lnTo>
                <a:close/>
                <a:moveTo>
                  <a:pt x="1098441" y="3165968"/>
                </a:moveTo>
                <a:cubicBezTo>
                  <a:pt x="1099612" y="3173385"/>
                  <a:pt x="1047820" y="3183666"/>
                  <a:pt x="1098441" y="3185487"/>
                </a:cubicBezTo>
                <a:cubicBezTo>
                  <a:pt x="1111930" y="3182485"/>
                  <a:pt x="1125811" y="3181650"/>
                  <a:pt x="1139563" y="3183015"/>
                </a:cubicBezTo>
                <a:cubicBezTo>
                  <a:pt x="1127851" y="3175337"/>
                  <a:pt x="1151665" y="3173776"/>
                  <a:pt x="1167150" y="3170913"/>
                </a:cubicBezTo>
                <a:cubicBezTo>
                  <a:pt x="1144661" y="3165587"/>
                  <a:pt x="1121461" y="3163916"/>
                  <a:pt x="1098441" y="3165968"/>
                </a:cubicBezTo>
                <a:close/>
                <a:moveTo>
                  <a:pt x="1559037" y="3163259"/>
                </a:moveTo>
                <a:cubicBezTo>
                  <a:pt x="1553389" y="3163056"/>
                  <a:pt x="1546354" y="3163105"/>
                  <a:pt x="1536724" y="3163625"/>
                </a:cubicBezTo>
                <a:cubicBezTo>
                  <a:pt x="1539196" y="3165480"/>
                  <a:pt x="1539554" y="3166960"/>
                  <a:pt x="1538704" y="3168227"/>
                </a:cubicBezTo>
                <a:lnTo>
                  <a:pt x="1534672" y="3170769"/>
                </a:lnTo>
                <a:lnTo>
                  <a:pt x="1530866" y="3176993"/>
                </a:lnTo>
                <a:lnTo>
                  <a:pt x="1527012" y="3178462"/>
                </a:lnTo>
                <a:lnTo>
                  <a:pt x="1549548" y="3179909"/>
                </a:lnTo>
                <a:lnTo>
                  <a:pt x="1628856" y="3183146"/>
                </a:lnTo>
                <a:lnTo>
                  <a:pt x="1612852" y="3179613"/>
                </a:lnTo>
                <a:lnTo>
                  <a:pt x="1587601" y="3178296"/>
                </a:lnTo>
                <a:cubicBezTo>
                  <a:pt x="1576325" y="3177265"/>
                  <a:pt x="1567728" y="3175760"/>
                  <a:pt x="1564052" y="3173385"/>
                </a:cubicBezTo>
                <a:cubicBezTo>
                  <a:pt x="1608947" y="3173385"/>
                  <a:pt x="1608947" y="3173385"/>
                  <a:pt x="1605043" y="3165968"/>
                </a:cubicBezTo>
                <a:cubicBezTo>
                  <a:pt x="1580448" y="3166748"/>
                  <a:pt x="1575983" y="3163869"/>
                  <a:pt x="1559037" y="3163259"/>
                </a:cubicBezTo>
                <a:close/>
                <a:moveTo>
                  <a:pt x="1508876" y="3160893"/>
                </a:moveTo>
                <a:lnTo>
                  <a:pt x="1491397" y="3161339"/>
                </a:lnTo>
                <a:lnTo>
                  <a:pt x="1496992" y="3164528"/>
                </a:lnTo>
                <a:close/>
                <a:moveTo>
                  <a:pt x="2073283" y="3158295"/>
                </a:moveTo>
                <a:lnTo>
                  <a:pt x="2067773" y="3161446"/>
                </a:lnTo>
                <a:lnTo>
                  <a:pt x="2061539" y="3164910"/>
                </a:lnTo>
                <a:lnTo>
                  <a:pt x="2064086" y="3165433"/>
                </a:lnTo>
                <a:lnTo>
                  <a:pt x="2074216" y="3165692"/>
                </a:lnTo>
                <a:lnTo>
                  <a:pt x="2083687" y="3165084"/>
                </a:lnTo>
                <a:lnTo>
                  <a:pt x="2081782" y="3163769"/>
                </a:lnTo>
                <a:lnTo>
                  <a:pt x="2081583" y="3163756"/>
                </a:lnTo>
                <a:lnTo>
                  <a:pt x="2081764" y="3163756"/>
                </a:lnTo>
                <a:lnTo>
                  <a:pt x="2075379" y="3159349"/>
                </a:lnTo>
                <a:close/>
                <a:moveTo>
                  <a:pt x="1917035" y="3156681"/>
                </a:moveTo>
                <a:lnTo>
                  <a:pt x="1893154" y="3158679"/>
                </a:lnTo>
                <a:cubicBezTo>
                  <a:pt x="1909030" y="3162583"/>
                  <a:pt x="1947028" y="3166488"/>
                  <a:pt x="1920612" y="3170912"/>
                </a:cubicBezTo>
                <a:cubicBezTo>
                  <a:pt x="1896537" y="3168699"/>
                  <a:pt x="1880661" y="3165057"/>
                  <a:pt x="1852032" y="3163624"/>
                </a:cubicBezTo>
                <a:cubicBezTo>
                  <a:pt x="1850894" y="3165414"/>
                  <a:pt x="1846819" y="3166691"/>
                  <a:pt x="1841583" y="3167771"/>
                </a:cubicBezTo>
                <a:lnTo>
                  <a:pt x="1832632" y="3169294"/>
                </a:lnTo>
                <a:lnTo>
                  <a:pt x="1834593" y="3169481"/>
                </a:lnTo>
                <a:lnTo>
                  <a:pt x="1834724" y="3169481"/>
                </a:lnTo>
                <a:lnTo>
                  <a:pt x="1810454" y="3174579"/>
                </a:lnTo>
                <a:lnTo>
                  <a:pt x="1811041" y="3180672"/>
                </a:lnTo>
                <a:cubicBezTo>
                  <a:pt x="1855156" y="3183665"/>
                  <a:pt x="1821582" y="3172734"/>
                  <a:pt x="1865826" y="3175727"/>
                </a:cubicBezTo>
                <a:cubicBezTo>
                  <a:pt x="1847087" y="3178850"/>
                  <a:pt x="1844745" y="3187699"/>
                  <a:pt x="1879490" y="3187959"/>
                </a:cubicBezTo>
                <a:cubicBezTo>
                  <a:pt x="1892861" y="3178199"/>
                  <a:pt x="1927313" y="3168439"/>
                  <a:pt x="1970604" y="3167957"/>
                </a:cubicBezTo>
                <a:lnTo>
                  <a:pt x="1972039" y="3168050"/>
                </a:lnTo>
                <a:lnTo>
                  <a:pt x="1972939" y="3158171"/>
                </a:lnTo>
                <a:lnTo>
                  <a:pt x="1936947" y="3159819"/>
                </a:lnTo>
                <a:close/>
                <a:moveTo>
                  <a:pt x="1428267" y="3152326"/>
                </a:moveTo>
                <a:lnTo>
                  <a:pt x="1419161" y="3153100"/>
                </a:lnTo>
                <a:lnTo>
                  <a:pt x="1424903" y="3162989"/>
                </a:lnTo>
                <a:lnTo>
                  <a:pt x="1431178" y="3161313"/>
                </a:lnTo>
                <a:cubicBezTo>
                  <a:pt x="1440369" y="3157303"/>
                  <a:pt x="1441198" y="3152887"/>
                  <a:pt x="1428267" y="3152326"/>
                </a:cubicBezTo>
                <a:close/>
                <a:moveTo>
                  <a:pt x="1330726" y="3148660"/>
                </a:moveTo>
                <a:cubicBezTo>
                  <a:pt x="1324219" y="3158095"/>
                  <a:pt x="1302390" y="3164764"/>
                  <a:pt x="1274297" y="3170311"/>
                </a:cubicBezTo>
                <a:lnTo>
                  <a:pt x="1245572" y="3174869"/>
                </a:lnTo>
                <a:lnTo>
                  <a:pt x="1248913" y="3176847"/>
                </a:lnTo>
                <a:cubicBezTo>
                  <a:pt x="1251239" y="3179632"/>
                  <a:pt x="1250922" y="3182154"/>
                  <a:pt x="1249230" y="3184838"/>
                </a:cubicBezTo>
                <a:lnTo>
                  <a:pt x="1248519" y="3185763"/>
                </a:lnTo>
                <a:lnTo>
                  <a:pt x="1276168" y="3187586"/>
                </a:lnTo>
                <a:cubicBezTo>
                  <a:pt x="1295623" y="3189977"/>
                  <a:pt x="1303658" y="3193621"/>
                  <a:pt x="1303528" y="3197460"/>
                </a:cubicBezTo>
                <a:cubicBezTo>
                  <a:pt x="1326952" y="3197460"/>
                  <a:pt x="1343218" y="3195866"/>
                  <a:pt x="1359176" y="3194141"/>
                </a:cubicBezTo>
                <a:lnTo>
                  <a:pt x="1391256" y="3191697"/>
                </a:lnTo>
                <a:lnTo>
                  <a:pt x="1384209" y="3185879"/>
                </a:lnTo>
                <a:cubicBezTo>
                  <a:pt x="1390716" y="3185879"/>
                  <a:pt x="1393416" y="3187051"/>
                  <a:pt x="1394847" y="3188596"/>
                </a:cubicBezTo>
                <a:lnTo>
                  <a:pt x="1396495" y="3191298"/>
                </a:lnTo>
                <a:lnTo>
                  <a:pt x="1412969" y="3190042"/>
                </a:lnTo>
                <a:cubicBezTo>
                  <a:pt x="1412123" y="3186041"/>
                  <a:pt x="1416450" y="3182958"/>
                  <a:pt x="1423727" y="3180400"/>
                </a:cubicBezTo>
                <a:lnTo>
                  <a:pt x="1434353" y="3177975"/>
                </a:lnTo>
                <a:lnTo>
                  <a:pt x="1439125" y="3174298"/>
                </a:lnTo>
                <a:lnTo>
                  <a:pt x="1444975" y="3175552"/>
                </a:lnTo>
                <a:lnTo>
                  <a:pt x="1452187" y="3173906"/>
                </a:lnTo>
                <a:lnTo>
                  <a:pt x="1481946" y="3168726"/>
                </a:lnTo>
                <a:lnTo>
                  <a:pt x="1480116" y="3166490"/>
                </a:lnTo>
                <a:lnTo>
                  <a:pt x="1438752" y="3166490"/>
                </a:lnTo>
                <a:lnTo>
                  <a:pt x="1425787" y="3168977"/>
                </a:lnTo>
                <a:cubicBezTo>
                  <a:pt x="1403274" y="3174524"/>
                  <a:pt x="1381152" y="3181063"/>
                  <a:pt x="1345040" y="3183015"/>
                </a:cubicBezTo>
                <a:lnTo>
                  <a:pt x="1344520" y="3182755"/>
                </a:lnTo>
                <a:cubicBezTo>
                  <a:pt x="1380566" y="3176639"/>
                  <a:pt x="1341917" y="3172995"/>
                  <a:pt x="1317062" y="3170652"/>
                </a:cubicBezTo>
                <a:cubicBezTo>
                  <a:pt x="1348554" y="3168310"/>
                  <a:pt x="1384340" y="3160242"/>
                  <a:pt x="1399305" y="3148660"/>
                </a:cubicBezTo>
                <a:close/>
                <a:moveTo>
                  <a:pt x="1060703" y="3143585"/>
                </a:moveTo>
                <a:lnTo>
                  <a:pt x="1046322" y="3144350"/>
                </a:lnTo>
                <a:lnTo>
                  <a:pt x="1041941" y="3147993"/>
                </a:lnTo>
                <a:lnTo>
                  <a:pt x="1030977" y="3156584"/>
                </a:lnTo>
                <a:lnTo>
                  <a:pt x="1073716" y="3153345"/>
                </a:lnTo>
                <a:cubicBezTo>
                  <a:pt x="1075408" y="3148921"/>
                  <a:pt x="1057059" y="3148140"/>
                  <a:pt x="1060703" y="3143585"/>
                </a:cubicBezTo>
                <a:close/>
                <a:moveTo>
                  <a:pt x="1125899" y="3141633"/>
                </a:moveTo>
                <a:cubicBezTo>
                  <a:pt x="1077880" y="3139811"/>
                  <a:pt x="1064607" y="3148010"/>
                  <a:pt x="1085037" y="3151393"/>
                </a:cubicBezTo>
                <a:cubicBezTo>
                  <a:pt x="1120954" y="3152174"/>
                  <a:pt x="1120173" y="3146318"/>
                  <a:pt x="1125899" y="3141633"/>
                </a:cubicBezTo>
                <a:close/>
                <a:moveTo>
                  <a:pt x="1660398" y="3139048"/>
                </a:moveTo>
                <a:lnTo>
                  <a:pt x="1660999" y="3139161"/>
                </a:lnTo>
                <a:lnTo>
                  <a:pt x="1659958" y="3139161"/>
                </a:lnTo>
                <a:close/>
                <a:moveTo>
                  <a:pt x="1882460" y="3135400"/>
                </a:moveTo>
                <a:lnTo>
                  <a:pt x="1872046" y="3135893"/>
                </a:lnTo>
                <a:lnTo>
                  <a:pt x="1869486" y="3138806"/>
                </a:lnTo>
                <a:lnTo>
                  <a:pt x="1871415" y="3139351"/>
                </a:lnTo>
                <a:lnTo>
                  <a:pt x="1871415" y="3139351"/>
                </a:lnTo>
                <a:close/>
                <a:moveTo>
                  <a:pt x="1896259" y="3134747"/>
                </a:moveTo>
                <a:lnTo>
                  <a:pt x="1893543" y="3134876"/>
                </a:lnTo>
                <a:lnTo>
                  <a:pt x="1894732" y="3135412"/>
                </a:lnTo>
                <a:lnTo>
                  <a:pt x="1896225" y="3134803"/>
                </a:lnTo>
                <a:close/>
                <a:moveTo>
                  <a:pt x="1610369" y="3132018"/>
                </a:moveTo>
                <a:lnTo>
                  <a:pt x="1565450" y="3132979"/>
                </a:lnTo>
                <a:lnTo>
                  <a:pt x="1554312" y="3133720"/>
                </a:lnTo>
                <a:lnTo>
                  <a:pt x="1552856" y="3135519"/>
                </a:lnTo>
                <a:cubicBezTo>
                  <a:pt x="1552856" y="3141107"/>
                  <a:pt x="1556763" y="3145935"/>
                  <a:pt x="1562229" y="3147100"/>
                </a:cubicBezTo>
                <a:cubicBezTo>
                  <a:pt x="1553250" y="3152241"/>
                  <a:pt x="1542058" y="3155201"/>
                  <a:pt x="1528443" y="3156372"/>
                </a:cubicBezTo>
                <a:lnTo>
                  <a:pt x="1513826" y="3155929"/>
                </a:lnTo>
                <a:lnTo>
                  <a:pt x="1529615" y="3157363"/>
                </a:lnTo>
                <a:cubicBezTo>
                  <a:pt x="1544036" y="3158249"/>
                  <a:pt x="1559574" y="3158839"/>
                  <a:pt x="1574826" y="3159077"/>
                </a:cubicBezTo>
                <a:lnTo>
                  <a:pt x="1616687" y="3158695"/>
                </a:lnTo>
                <a:lnTo>
                  <a:pt x="1614168" y="3153038"/>
                </a:lnTo>
                <a:cubicBezTo>
                  <a:pt x="1615875" y="3148239"/>
                  <a:pt x="1625343" y="3144042"/>
                  <a:pt x="1644342" y="3147100"/>
                </a:cubicBezTo>
                <a:cubicBezTo>
                  <a:pt x="1640828" y="3140594"/>
                  <a:pt x="1629246" y="3136137"/>
                  <a:pt x="1614070" y="3132639"/>
                </a:cubicBezTo>
                <a:close/>
                <a:moveTo>
                  <a:pt x="1446396" y="3131929"/>
                </a:moveTo>
                <a:lnTo>
                  <a:pt x="1434571" y="3136477"/>
                </a:lnTo>
                <a:lnTo>
                  <a:pt x="1424648" y="3146406"/>
                </a:lnTo>
                <a:lnTo>
                  <a:pt x="1438799" y="3141277"/>
                </a:lnTo>
                <a:cubicBezTo>
                  <a:pt x="1443890" y="3138853"/>
                  <a:pt x="1447290" y="3136275"/>
                  <a:pt x="1447758" y="3133425"/>
                </a:cubicBezTo>
                <a:close/>
                <a:moveTo>
                  <a:pt x="1514544" y="3129883"/>
                </a:moveTo>
                <a:lnTo>
                  <a:pt x="1513874" y="3131176"/>
                </a:lnTo>
                <a:lnTo>
                  <a:pt x="1517952" y="3131607"/>
                </a:lnTo>
                <a:lnTo>
                  <a:pt x="1520977" y="3131615"/>
                </a:lnTo>
                <a:close/>
                <a:moveTo>
                  <a:pt x="1881415" y="3128115"/>
                </a:moveTo>
                <a:lnTo>
                  <a:pt x="1874068" y="3130823"/>
                </a:lnTo>
                <a:lnTo>
                  <a:pt x="1874789" y="3131152"/>
                </a:lnTo>
                <a:lnTo>
                  <a:pt x="1898765" y="3130214"/>
                </a:lnTo>
                <a:lnTo>
                  <a:pt x="1899058" y="3130206"/>
                </a:lnTo>
                <a:lnTo>
                  <a:pt x="1899616" y="3129299"/>
                </a:lnTo>
                <a:close/>
                <a:moveTo>
                  <a:pt x="2036748" y="3128010"/>
                </a:moveTo>
                <a:lnTo>
                  <a:pt x="2028428" y="3129271"/>
                </a:lnTo>
                <a:lnTo>
                  <a:pt x="2028989" y="3131853"/>
                </a:lnTo>
                <a:lnTo>
                  <a:pt x="2034752" y="3129474"/>
                </a:lnTo>
                <a:close/>
                <a:moveTo>
                  <a:pt x="1751149" y="3124562"/>
                </a:moveTo>
                <a:cubicBezTo>
                  <a:pt x="1734390" y="3125111"/>
                  <a:pt x="1724223" y="3126996"/>
                  <a:pt x="1718404" y="3129366"/>
                </a:cubicBezTo>
                <a:lnTo>
                  <a:pt x="1714182" y="3134260"/>
                </a:lnTo>
                <a:lnTo>
                  <a:pt x="1713442" y="3134346"/>
                </a:lnTo>
                <a:lnTo>
                  <a:pt x="1713998" y="3134473"/>
                </a:lnTo>
                <a:lnTo>
                  <a:pt x="1712131" y="3136638"/>
                </a:lnTo>
                <a:lnTo>
                  <a:pt x="1719706" y="3137129"/>
                </a:lnTo>
                <a:lnTo>
                  <a:pt x="1727841" y="3137053"/>
                </a:lnTo>
                <a:lnTo>
                  <a:pt x="1723967" y="3136749"/>
                </a:lnTo>
                <a:lnTo>
                  <a:pt x="1713998" y="3134473"/>
                </a:lnTo>
                <a:lnTo>
                  <a:pt x="1714182" y="3134260"/>
                </a:lnTo>
                <a:lnTo>
                  <a:pt x="1757303" y="3129265"/>
                </a:lnTo>
                <a:lnTo>
                  <a:pt x="1774562" y="3125072"/>
                </a:lnTo>
                <a:close/>
                <a:moveTo>
                  <a:pt x="1562224" y="3123943"/>
                </a:moveTo>
                <a:lnTo>
                  <a:pt x="1559564" y="3127230"/>
                </a:lnTo>
                <a:lnTo>
                  <a:pt x="1563531" y="3127058"/>
                </a:lnTo>
                <a:close/>
                <a:moveTo>
                  <a:pt x="1476472" y="3120893"/>
                </a:moveTo>
                <a:lnTo>
                  <a:pt x="1473846" y="3121371"/>
                </a:lnTo>
                <a:lnTo>
                  <a:pt x="1459242" y="3126988"/>
                </a:lnTo>
                <a:lnTo>
                  <a:pt x="1474732" y="3129337"/>
                </a:lnTo>
                <a:cubicBezTo>
                  <a:pt x="1480498" y="3130281"/>
                  <a:pt x="1486708" y="3131094"/>
                  <a:pt x="1494152" y="3131550"/>
                </a:cubicBezTo>
                <a:lnTo>
                  <a:pt x="1496602" y="3131556"/>
                </a:lnTo>
                <a:lnTo>
                  <a:pt x="1493780" y="3129401"/>
                </a:lnTo>
                <a:lnTo>
                  <a:pt x="1507543" y="3127999"/>
                </a:lnTo>
                <a:lnTo>
                  <a:pt x="1484892" y="3121902"/>
                </a:lnTo>
                <a:close/>
                <a:moveTo>
                  <a:pt x="1791197" y="3112523"/>
                </a:moveTo>
                <a:lnTo>
                  <a:pt x="1780329" y="3113395"/>
                </a:lnTo>
                <a:lnTo>
                  <a:pt x="1780329" y="3113786"/>
                </a:lnTo>
                <a:cubicBezTo>
                  <a:pt x="1783908" y="3115347"/>
                  <a:pt x="1787519" y="3116941"/>
                  <a:pt x="1790154" y="3118812"/>
                </a:cubicBezTo>
                <a:lnTo>
                  <a:pt x="1791572" y="3121201"/>
                </a:lnTo>
                <a:lnTo>
                  <a:pt x="1805984" y="3118077"/>
                </a:lnTo>
                <a:lnTo>
                  <a:pt x="1811057" y="3117704"/>
                </a:lnTo>
                <a:lnTo>
                  <a:pt x="1795528" y="3112919"/>
                </a:lnTo>
                <a:close/>
                <a:moveTo>
                  <a:pt x="1376161" y="3111641"/>
                </a:moveTo>
                <a:lnTo>
                  <a:pt x="1380712" y="3113769"/>
                </a:lnTo>
                <a:cubicBezTo>
                  <a:pt x="1390586" y="3116518"/>
                  <a:pt x="1404510" y="3119446"/>
                  <a:pt x="1399826" y="3124065"/>
                </a:cubicBezTo>
                <a:lnTo>
                  <a:pt x="1364484" y="3124065"/>
                </a:lnTo>
                <a:lnTo>
                  <a:pt x="1370805" y="3127711"/>
                </a:lnTo>
                <a:lnTo>
                  <a:pt x="1361515" y="3128429"/>
                </a:lnTo>
                <a:lnTo>
                  <a:pt x="1363212" y="3131064"/>
                </a:lnTo>
                <a:cubicBezTo>
                  <a:pt x="1373993" y="3136178"/>
                  <a:pt x="1394649" y="3139182"/>
                  <a:pt x="1367516" y="3137726"/>
                </a:cubicBezTo>
                <a:lnTo>
                  <a:pt x="1345212" y="3136309"/>
                </a:lnTo>
                <a:lnTo>
                  <a:pt x="1345040" y="3136320"/>
                </a:lnTo>
                <a:lnTo>
                  <a:pt x="1345040" y="3146058"/>
                </a:lnTo>
                <a:cubicBezTo>
                  <a:pt x="1425266" y="3144496"/>
                  <a:pt x="1420655" y="3133931"/>
                  <a:pt x="1427115" y="3123860"/>
                </a:cubicBezTo>
                <a:lnTo>
                  <a:pt x="1437526" y="3116601"/>
                </a:lnTo>
                <a:lnTo>
                  <a:pt x="1399009" y="3113846"/>
                </a:lnTo>
                <a:close/>
                <a:moveTo>
                  <a:pt x="1754275" y="3110550"/>
                </a:moveTo>
                <a:lnTo>
                  <a:pt x="1754043" y="3112354"/>
                </a:lnTo>
                <a:lnTo>
                  <a:pt x="1735567" y="3112354"/>
                </a:lnTo>
                <a:lnTo>
                  <a:pt x="1735792" y="3115412"/>
                </a:lnTo>
                <a:cubicBezTo>
                  <a:pt x="1736296" y="3116567"/>
                  <a:pt x="1736239" y="3117624"/>
                  <a:pt x="1732673" y="3118198"/>
                </a:cubicBezTo>
                <a:lnTo>
                  <a:pt x="1722933" y="3118150"/>
                </a:lnTo>
                <a:lnTo>
                  <a:pt x="1728448" y="3119145"/>
                </a:lnTo>
                <a:cubicBezTo>
                  <a:pt x="1737831" y="3119489"/>
                  <a:pt x="1746831" y="3118576"/>
                  <a:pt x="1755868" y="3116968"/>
                </a:cubicBezTo>
                <a:lnTo>
                  <a:pt x="1779518" y="3111455"/>
                </a:lnTo>
                <a:lnTo>
                  <a:pt x="1777811" y="3111299"/>
                </a:lnTo>
                <a:close/>
                <a:moveTo>
                  <a:pt x="1822491" y="3110012"/>
                </a:moveTo>
                <a:lnTo>
                  <a:pt x="1810008" y="3111014"/>
                </a:lnTo>
                <a:lnTo>
                  <a:pt x="1822877" y="3112469"/>
                </a:lnTo>
                <a:close/>
                <a:moveTo>
                  <a:pt x="918941" y="3110011"/>
                </a:moveTo>
                <a:cubicBezTo>
                  <a:pt x="940592" y="3109393"/>
                  <a:pt x="958224" y="3112028"/>
                  <a:pt x="906888" y="3119771"/>
                </a:cubicBezTo>
                <a:cubicBezTo>
                  <a:pt x="871622" y="3114501"/>
                  <a:pt x="897290" y="3110629"/>
                  <a:pt x="918941" y="3110011"/>
                </a:cubicBezTo>
                <a:close/>
                <a:moveTo>
                  <a:pt x="1105929" y="3097191"/>
                </a:moveTo>
                <a:lnTo>
                  <a:pt x="1099660" y="3097984"/>
                </a:lnTo>
                <a:lnTo>
                  <a:pt x="1103027" y="3097973"/>
                </a:lnTo>
                <a:close/>
                <a:moveTo>
                  <a:pt x="1178861" y="3096869"/>
                </a:moveTo>
                <a:cubicBezTo>
                  <a:pt x="1151794" y="3096869"/>
                  <a:pt x="1161554" y="3107410"/>
                  <a:pt x="1124336" y="3104547"/>
                </a:cubicBezTo>
                <a:cubicBezTo>
                  <a:pt x="1144116" y="3113656"/>
                  <a:pt x="1158301" y="3113136"/>
                  <a:pt x="1124336" y="3120033"/>
                </a:cubicBezTo>
                <a:cubicBezTo>
                  <a:pt x="1094406" y="3120033"/>
                  <a:pt x="1117960" y="3106239"/>
                  <a:pt x="1110542" y="3100643"/>
                </a:cubicBezTo>
                <a:cubicBezTo>
                  <a:pt x="1086468" y="3104157"/>
                  <a:pt x="1085427" y="3113656"/>
                  <a:pt x="1069421" y="3120033"/>
                </a:cubicBezTo>
                <a:cubicBezTo>
                  <a:pt x="1078140" y="3123937"/>
                  <a:pt x="1100913" y="3124067"/>
                  <a:pt x="1096749" y="3131615"/>
                </a:cubicBezTo>
                <a:lnTo>
                  <a:pt x="1086319" y="3132828"/>
                </a:lnTo>
                <a:lnTo>
                  <a:pt x="1098083" y="3135517"/>
                </a:lnTo>
                <a:cubicBezTo>
                  <a:pt x="1110673" y="3136916"/>
                  <a:pt x="1128827" y="3137339"/>
                  <a:pt x="1142035" y="3138640"/>
                </a:cubicBezTo>
                <a:lnTo>
                  <a:pt x="1157266" y="3137042"/>
                </a:lnTo>
                <a:lnTo>
                  <a:pt x="1166857" y="3126865"/>
                </a:lnTo>
                <a:cubicBezTo>
                  <a:pt x="1174242" y="3119382"/>
                  <a:pt x="1181074" y="3110924"/>
                  <a:pt x="1178861" y="3096869"/>
                </a:cubicBezTo>
                <a:close/>
                <a:moveTo>
                  <a:pt x="1674976" y="3096594"/>
                </a:moveTo>
                <a:lnTo>
                  <a:pt x="1665244" y="3100400"/>
                </a:lnTo>
                <a:lnTo>
                  <a:pt x="1647414" y="3106782"/>
                </a:lnTo>
                <a:lnTo>
                  <a:pt x="1658267" y="3110011"/>
                </a:lnTo>
                <a:lnTo>
                  <a:pt x="1647546" y="3110862"/>
                </a:lnTo>
                <a:lnTo>
                  <a:pt x="1658266" y="3112225"/>
                </a:lnTo>
                <a:cubicBezTo>
                  <a:pt x="1652345" y="3117951"/>
                  <a:pt x="1643691" y="3116715"/>
                  <a:pt x="1632256" y="3114665"/>
                </a:cubicBezTo>
                <a:lnTo>
                  <a:pt x="1623334" y="3113314"/>
                </a:lnTo>
                <a:lnTo>
                  <a:pt x="1614087" y="3117673"/>
                </a:lnTo>
                <a:cubicBezTo>
                  <a:pt x="1613144" y="3119649"/>
                  <a:pt x="1614168" y="3121898"/>
                  <a:pt x="1615299" y="3124303"/>
                </a:cubicBezTo>
                <a:lnTo>
                  <a:pt x="1615912" y="3126818"/>
                </a:lnTo>
                <a:lnTo>
                  <a:pt x="1625180" y="3126165"/>
                </a:lnTo>
                <a:cubicBezTo>
                  <a:pt x="1628921" y="3124653"/>
                  <a:pt x="1629897" y="3122376"/>
                  <a:pt x="1630548" y="3120033"/>
                </a:cubicBezTo>
                <a:cubicBezTo>
                  <a:pt x="1639950" y="3121758"/>
                  <a:pt x="1646278" y="3124450"/>
                  <a:pt x="1650074" y="3127725"/>
                </a:cubicBezTo>
                <a:lnTo>
                  <a:pt x="1650349" y="3128437"/>
                </a:lnTo>
                <a:lnTo>
                  <a:pt x="1674403" y="3127058"/>
                </a:lnTo>
                <a:cubicBezTo>
                  <a:pt x="1688913" y="3129596"/>
                  <a:pt x="1688262" y="3131548"/>
                  <a:pt x="1682504" y="3133402"/>
                </a:cubicBezTo>
                <a:lnTo>
                  <a:pt x="1660398" y="3139048"/>
                </a:lnTo>
                <a:lnTo>
                  <a:pt x="1653998" y="3137853"/>
                </a:lnTo>
                <a:lnTo>
                  <a:pt x="1654411" y="3138919"/>
                </a:lnTo>
                <a:cubicBezTo>
                  <a:pt x="1652963" y="3147035"/>
                  <a:pt x="1643561" y="3155950"/>
                  <a:pt x="1630548" y="3162586"/>
                </a:cubicBezTo>
                <a:lnTo>
                  <a:pt x="1622721" y="3160984"/>
                </a:lnTo>
                <a:lnTo>
                  <a:pt x="1632371" y="3166033"/>
                </a:lnTo>
                <a:lnTo>
                  <a:pt x="1622579" y="3171155"/>
                </a:lnTo>
                <a:lnTo>
                  <a:pt x="1640156" y="3173385"/>
                </a:lnTo>
                <a:lnTo>
                  <a:pt x="1674430" y="3173385"/>
                </a:lnTo>
                <a:lnTo>
                  <a:pt x="1682576" y="3169338"/>
                </a:lnTo>
                <a:cubicBezTo>
                  <a:pt x="1687879" y="3168372"/>
                  <a:pt x="1694150" y="3168352"/>
                  <a:pt x="1700721" y="3168880"/>
                </a:cubicBezTo>
                <a:lnTo>
                  <a:pt x="1717992" y="3171898"/>
                </a:lnTo>
                <a:lnTo>
                  <a:pt x="1717330" y="3169197"/>
                </a:lnTo>
                <a:cubicBezTo>
                  <a:pt x="1718656" y="3166415"/>
                  <a:pt x="1723528" y="3163821"/>
                  <a:pt x="1728831" y="3161316"/>
                </a:cubicBezTo>
                <a:lnTo>
                  <a:pt x="1730322" y="3160538"/>
                </a:lnTo>
                <a:lnTo>
                  <a:pt x="1705211" y="3162780"/>
                </a:lnTo>
                <a:cubicBezTo>
                  <a:pt x="1686388" y="3164128"/>
                  <a:pt x="1668449" y="3164195"/>
                  <a:pt x="1657225" y="3159852"/>
                </a:cubicBezTo>
                <a:cubicBezTo>
                  <a:pt x="1692165" y="3161414"/>
                  <a:pt x="1705585" y="3152874"/>
                  <a:pt x="1733059" y="3151086"/>
                </a:cubicBezTo>
                <a:lnTo>
                  <a:pt x="1742211" y="3151384"/>
                </a:lnTo>
                <a:lnTo>
                  <a:pt x="1740900" y="3146578"/>
                </a:lnTo>
                <a:lnTo>
                  <a:pt x="1715966" y="3146566"/>
                </a:lnTo>
                <a:lnTo>
                  <a:pt x="1713783" y="3146920"/>
                </a:lnTo>
                <a:cubicBezTo>
                  <a:pt x="1709180" y="3148531"/>
                  <a:pt x="1707390" y="3150547"/>
                  <a:pt x="1708497" y="3152955"/>
                </a:cubicBezTo>
                <a:cubicBezTo>
                  <a:pt x="1697501" y="3150482"/>
                  <a:pt x="1690278" y="3147457"/>
                  <a:pt x="1687708" y="3144382"/>
                </a:cubicBezTo>
                <a:lnTo>
                  <a:pt x="1687777" y="3144297"/>
                </a:lnTo>
                <a:lnTo>
                  <a:pt x="1686115" y="3144106"/>
                </a:lnTo>
                <a:lnTo>
                  <a:pt x="1686115" y="3139161"/>
                </a:lnTo>
                <a:lnTo>
                  <a:pt x="1691951" y="3139103"/>
                </a:lnTo>
                <a:lnTo>
                  <a:pt x="1694030" y="3136516"/>
                </a:lnTo>
                <a:lnTo>
                  <a:pt x="1686329" y="3135068"/>
                </a:lnTo>
                <a:cubicBezTo>
                  <a:pt x="1678461" y="3131231"/>
                  <a:pt x="1713084" y="3122472"/>
                  <a:pt x="1698737" y="3113786"/>
                </a:cubicBezTo>
                <a:lnTo>
                  <a:pt x="1706971" y="3115271"/>
                </a:lnTo>
                <a:lnTo>
                  <a:pt x="1706520" y="3114440"/>
                </a:lnTo>
                <a:lnTo>
                  <a:pt x="1710706" y="3112354"/>
                </a:lnTo>
                <a:lnTo>
                  <a:pt x="1699258" y="3112354"/>
                </a:lnTo>
                <a:cubicBezTo>
                  <a:pt x="1694573" y="3107409"/>
                  <a:pt x="1688620" y="3102626"/>
                  <a:pt x="1678258" y="3097828"/>
                </a:cubicBezTo>
                <a:close/>
                <a:moveTo>
                  <a:pt x="1086693" y="3096413"/>
                </a:moveTo>
                <a:lnTo>
                  <a:pt x="1082825" y="3098040"/>
                </a:lnTo>
                <a:lnTo>
                  <a:pt x="1098816" y="3097987"/>
                </a:lnTo>
                <a:close/>
                <a:moveTo>
                  <a:pt x="1804613" y="3096306"/>
                </a:moveTo>
                <a:lnTo>
                  <a:pt x="1808221" y="3098011"/>
                </a:lnTo>
                <a:cubicBezTo>
                  <a:pt x="1809968" y="3099308"/>
                  <a:pt x="1810553" y="3100804"/>
                  <a:pt x="1808699" y="3102724"/>
                </a:cubicBezTo>
                <a:cubicBezTo>
                  <a:pt x="1791391" y="3102724"/>
                  <a:pt x="1789960" y="3105847"/>
                  <a:pt x="1767837" y="3105066"/>
                </a:cubicBezTo>
                <a:cubicBezTo>
                  <a:pt x="1782477" y="3102464"/>
                  <a:pt x="1781599" y="3101162"/>
                  <a:pt x="1772343" y="3100560"/>
                </a:cubicBezTo>
                <a:lnTo>
                  <a:pt x="1771412" y="3100538"/>
                </a:lnTo>
                <a:lnTo>
                  <a:pt x="1767576" y="3104547"/>
                </a:lnTo>
                <a:lnTo>
                  <a:pt x="1754106" y="3100131"/>
                </a:lnTo>
                <a:lnTo>
                  <a:pt x="1753070" y="3100107"/>
                </a:lnTo>
                <a:lnTo>
                  <a:pt x="1727415" y="3100247"/>
                </a:lnTo>
                <a:lnTo>
                  <a:pt x="1726706" y="3100585"/>
                </a:lnTo>
                <a:lnTo>
                  <a:pt x="1728040" y="3104283"/>
                </a:lnTo>
                <a:lnTo>
                  <a:pt x="1746144" y="3107092"/>
                </a:lnTo>
                <a:lnTo>
                  <a:pt x="1783692" y="3108037"/>
                </a:lnTo>
                <a:lnTo>
                  <a:pt x="1790755" y="3108836"/>
                </a:lnTo>
                <a:lnTo>
                  <a:pt x="1813878" y="3103446"/>
                </a:lnTo>
                <a:lnTo>
                  <a:pt x="1834764" y="3101312"/>
                </a:lnTo>
                <a:lnTo>
                  <a:pt x="1834836" y="3101204"/>
                </a:lnTo>
                <a:lnTo>
                  <a:pt x="1829243" y="3099908"/>
                </a:lnTo>
                <a:close/>
                <a:moveTo>
                  <a:pt x="1274768" y="3092966"/>
                </a:moveTo>
                <a:cubicBezTo>
                  <a:pt x="1223497" y="3093942"/>
                  <a:pt x="1209475" y="3105458"/>
                  <a:pt x="1199878" y="3118227"/>
                </a:cubicBezTo>
                <a:lnTo>
                  <a:pt x="1192775" y="3127085"/>
                </a:lnTo>
                <a:lnTo>
                  <a:pt x="1210484" y="3126538"/>
                </a:lnTo>
                <a:cubicBezTo>
                  <a:pt x="1201570" y="3130702"/>
                  <a:pt x="1230850" y="3130702"/>
                  <a:pt x="1263123" y="3128750"/>
                </a:cubicBezTo>
                <a:lnTo>
                  <a:pt x="1292806" y="3126109"/>
                </a:lnTo>
                <a:lnTo>
                  <a:pt x="1287798" y="3120163"/>
                </a:lnTo>
                <a:cubicBezTo>
                  <a:pt x="1283259" y="3116292"/>
                  <a:pt x="1274378" y="3113657"/>
                  <a:pt x="1247441" y="3116129"/>
                </a:cubicBezTo>
                <a:lnTo>
                  <a:pt x="1267653" y="3111506"/>
                </a:lnTo>
                <a:lnTo>
                  <a:pt x="1260483" y="3110320"/>
                </a:lnTo>
                <a:cubicBezTo>
                  <a:pt x="1255054" y="3108840"/>
                  <a:pt x="1251703" y="3106986"/>
                  <a:pt x="1251606" y="3104546"/>
                </a:cubicBezTo>
                <a:lnTo>
                  <a:pt x="1267049" y="3103421"/>
                </a:lnTo>
                <a:lnTo>
                  <a:pt x="1265063" y="3099549"/>
                </a:lnTo>
                <a:cubicBezTo>
                  <a:pt x="1265228" y="3097390"/>
                  <a:pt x="1267546" y="3095178"/>
                  <a:pt x="1274768" y="3092966"/>
                </a:cubicBezTo>
                <a:close/>
                <a:moveTo>
                  <a:pt x="1587192" y="3092726"/>
                </a:moveTo>
                <a:lnTo>
                  <a:pt x="1586275" y="3092886"/>
                </a:lnTo>
                <a:lnTo>
                  <a:pt x="1584247" y="3094319"/>
                </a:lnTo>
                <a:close/>
                <a:moveTo>
                  <a:pt x="1165053" y="3092266"/>
                </a:moveTo>
                <a:lnTo>
                  <a:pt x="1142916" y="3093489"/>
                </a:lnTo>
                <a:lnTo>
                  <a:pt x="1144442" y="3094288"/>
                </a:lnTo>
                <a:cubicBezTo>
                  <a:pt x="1148712" y="3094734"/>
                  <a:pt x="1154201" y="3094388"/>
                  <a:pt x="1159504" y="3093599"/>
                </a:cubicBezTo>
                <a:close/>
                <a:moveTo>
                  <a:pt x="5517315" y="3091012"/>
                </a:moveTo>
                <a:lnTo>
                  <a:pt x="5517315" y="3091533"/>
                </a:lnTo>
                <a:cubicBezTo>
                  <a:pt x="5386012" y="3098950"/>
                  <a:pt x="5480748" y="3117559"/>
                  <a:pt x="5504302" y="3129271"/>
                </a:cubicBezTo>
                <a:cubicBezTo>
                  <a:pt x="5530328" y="3129921"/>
                  <a:pt x="5534492" y="3126017"/>
                  <a:pt x="5558957" y="3126408"/>
                </a:cubicBezTo>
                <a:cubicBezTo>
                  <a:pt x="5549587" y="3113265"/>
                  <a:pt x="5524602" y="3104025"/>
                  <a:pt x="5517315" y="3091012"/>
                </a:cubicBezTo>
                <a:close/>
                <a:moveTo>
                  <a:pt x="1835909" y="3089070"/>
                </a:moveTo>
                <a:lnTo>
                  <a:pt x="1818156" y="3090399"/>
                </a:lnTo>
                <a:lnTo>
                  <a:pt x="1822898" y="3090669"/>
                </a:lnTo>
                <a:lnTo>
                  <a:pt x="1865342" y="3094274"/>
                </a:lnTo>
                <a:lnTo>
                  <a:pt x="1861607" y="3092723"/>
                </a:lnTo>
                <a:lnTo>
                  <a:pt x="1860401" y="3092572"/>
                </a:lnTo>
                <a:lnTo>
                  <a:pt x="1856636" y="3091578"/>
                </a:lnTo>
                <a:close/>
                <a:moveTo>
                  <a:pt x="1311580" y="3084134"/>
                </a:moveTo>
                <a:lnTo>
                  <a:pt x="1314580" y="3085468"/>
                </a:lnTo>
                <a:lnTo>
                  <a:pt x="1319340" y="3085667"/>
                </a:lnTo>
                <a:lnTo>
                  <a:pt x="1320055" y="3085156"/>
                </a:lnTo>
                <a:close/>
                <a:moveTo>
                  <a:pt x="876566" y="3081513"/>
                </a:moveTo>
                <a:cubicBezTo>
                  <a:pt x="855224" y="3091793"/>
                  <a:pt x="861471" y="3093615"/>
                  <a:pt x="904154" y="3089321"/>
                </a:cubicBezTo>
                <a:lnTo>
                  <a:pt x="904154" y="3098276"/>
                </a:lnTo>
                <a:lnTo>
                  <a:pt x="905359" y="3097519"/>
                </a:lnTo>
                <a:cubicBezTo>
                  <a:pt x="912613" y="3095599"/>
                  <a:pt x="924976" y="3094591"/>
                  <a:pt x="948009" y="3095436"/>
                </a:cubicBezTo>
                <a:cubicBezTo>
                  <a:pt x="947098" y="3098495"/>
                  <a:pt x="942121" y="3100837"/>
                  <a:pt x="933028" y="3102447"/>
                </a:cubicBezTo>
                <a:lnTo>
                  <a:pt x="904154" y="3104353"/>
                </a:lnTo>
                <a:lnTo>
                  <a:pt x="904154" y="3104806"/>
                </a:lnTo>
                <a:cubicBezTo>
                  <a:pt x="882520" y="3103733"/>
                  <a:pt x="865196" y="3105595"/>
                  <a:pt x="851508" y="3109119"/>
                </a:cubicBezTo>
                <a:lnTo>
                  <a:pt x="846945" y="3111232"/>
                </a:lnTo>
                <a:lnTo>
                  <a:pt x="852102" y="3110011"/>
                </a:lnTo>
                <a:cubicBezTo>
                  <a:pt x="869475" y="3111475"/>
                  <a:pt x="861813" y="3119893"/>
                  <a:pt x="838780" y="3123297"/>
                </a:cubicBezTo>
                <a:lnTo>
                  <a:pt x="820072" y="3124164"/>
                </a:lnTo>
                <a:lnTo>
                  <a:pt x="816459" y="3128752"/>
                </a:lnTo>
                <a:lnTo>
                  <a:pt x="823994" y="3131873"/>
                </a:lnTo>
                <a:cubicBezTo>
                  <a:pt x="837929" y="3133167"/>
                  <a:pt x="851982" y="3131527"/>
                  <a:pt x="865245" y="3127058"/>
                </a:cubicBezTo>
                <a:cubicBezTo>
                  <a:pt x="882163" y="3132914"/>
                  <a:pt x="917949" y="3135517"/>
                  <a:pt x="906237" y="3146578"/>
                </a:cubicBezTo>
                <a:cubicBezTo>
                  <a:pt x="954906" y="3131092"/>
                  <a:pt x="976117" y="3153735"/>
                  <a:pt x="947359" y="3163625"/>
                </a:cubicBezTo>
                <a:cubicBezTo>
                  <a:pt x="903504" y="3159982"/>
                  <a:pt x="941502" y="3153085"/>
                  <a:pt x="919901" y="3148921"/>
                </a:cubicBezTo>
                <a:cubicBezTo>
                  <a:pt x="881122" y="3150872"/>
                  <a:pt x="885546" y="3160502"/>
                  <a:pt x="824645" y="3158680"/>
                </a:cubicBezTo>
                <a:cubicBezTo>
                  <a:pt x="828678" y="3164406"/>
                  <a:pt x="861732" y="3164406"/>
                  <a:pt x="865896" y="3158680"/>
                </a:cubicBezTo>
                <a:cubicBezTo>
                  <a:pt x="884375" y="3159461"/>
                  <a:pt x="877348" y="3164797"/>
                  <a:pt x="879690" y="3168440"/>
                </a:cubicBezTo>
                <a:cubicBezTo>
                  <a:pt x="828678" y="3163756"/>
                  <a:pt x="775585" y="3168440"/>
                  <a:pt x="756456" y="3175728"/>
                </a:cubicBezTo>
                <a:cubicBezTo>
                  <a:pt x="714944" y="3164536"/>
                  <a:pt x="801611" y="3151003"/>
                  <a:pt x="742662" y="3141633"/>
                </a:cubicBezTo>
                <a:cubicBezTo>
                  <a:pt x="751185" y="3141243"/>
                  <a:pt x="760994" y="3139698"/>
                  <a:pt x="770166" y="3137595"/>
                </a:cubicBezTo>
                <a:lnTo>
                  <a:pt x="780624" y="3134336"/>
                </a:lnTo>
                <a:lnTo>
                  <a:pt x="777861" y="3125514"/>
                </a:lnTo>
                <a:lnTo>
                  <a:pt x="784248" y="3119877"/>
                </a:lnTo>
                <a:lnTo>
                  <a:pt x="783653" y="3119771"/>
                </a:lnTo>
                <a:lnTo>
                  <a:pt x="785244" y="3118998"/>
                </a:lnTo>
                <a:lnTo>
                  <a:pt x="794778" y="3110583"/>
                </a:lnTo>
                <a:cubicBezTo>
                  <a:pt x="804310" y="3106807"/>
                  <a:pt x="817844" y="3104709"/>
                  <a:pt x="835705" y="3105717"/>
                </a:cubicBezTo>
                <a:lnTo>
                  <a:pt x="835705" y="3104806"/>
                </a:lnTo>
                <a:cubicBezTo>
                  <a:pt x="816706" y="3102464"/>
                  <a:pt x="833623" y="3089841"/>
                  <a:pt x="808247" y="3089321"/>
                </a:cubicBezTo>
                <a:cubicBezTo>
                  <a:pt x="810199" y="3080862"/>
                  <a:pt x="842732" y="3080992"/>
                  <a:pt x="876566" y="3081513"/>
                </a:cubicBezTo>
                <a:close/>
                <a:moveTo>
                  <a:pt x="1604522" y="3080732"/>
                </a:moveTo>
                <a:cubicBezTo>
                  <a:pt x="1582921" y="3080146"/>
                  <a:pt x="1570851" y="3081252"/>
                  <a:pt x="1558261" y="3082261"/>
                </a:cubicBezTo>
                <a:lnTo>
                  <a:pt x="1539189" y="3083390"/>
                </a:lnTo>
                <a:lnTo>
                  <a:pt x="1577401" y="3085307"/>
                </a:lnTo>
                <a:lnTo>
                  <a:pt x="1601749" y="3082767"/>
                </a:lnTo>
                <a:close/>
                <a:moveTo>
                  <a:pt x="711129" y="3078836"/>
                </a:moveTo>
                <a:lnTo>
                  <a:pt x="700366" y="3086273"/>
                </a:lnTo>
                <a:cubicBezTo>
                  <a:pt x="699311" y="3095575"/>
                  <a:pt x="721807" y="3106433"/>
                  <a:pt x="685012" y="3105067"/>
                </a:cubicBezTo>
                <a:cubicBezTo>
                  <a:pt x="672617" y="3101651"/>
                  <a:pt x="671202" y="3088719"/>
                  <a:pt x="688508" y="3082302"/>
                </a:cubicBezTo>
                <a:close/>
                <a:moveTo>
                  <a:pt x="712340" y="3077999"/>
                </a:moveTo>
                <a:lnTo>
                  <a:pt x="712340" y="3078650"/>
                </a:lnTo>
                <a:lnTo>
                  <a:pt x="711129" y="3078836"/>
                </a:lnTo>
                <a:close/>
                <a:moveTo>
                  <a:pt x="1123946" y="3070842"/>
                </a:moveTo>
                <a:cubicBezTo>
                  <a:pt x="1131624" y="3074583"/>
                  <a:pt x="1133836" y="3077406"/>
                  <a:pt x="1132600" y="3079722"/>
                </a:cubicBezTo>
                <a:lnTo>
                  <a:pt x="1122999" y="3084381"/>
                </a:lnTo>
                <a:lnTo>
                  <a:pt x="1151787" y="3083515"/>
                </a:lnTo>
                <a:lnTo>
                  <a:pt x="1150916" y="3082879"/>
                </a:lnTo>
                <a:lnTo>
                  <a:pt x="1151837" y="3082171"/>
                </a:lnTo>
                <a:lnTo>
                  <a:pt x="1144624" y="3076519"/>
                </a:lnTo>
                <a:lnTo>
                  <a:pt x="1156703" y="3073972"/>
                </a:lnTo>
                <a:close/>
                <a:moveTo>
                  <a:pt x="1604522" y="3068629"/>
                </a:moveTo>
                <a:lnTo>
                  <a:pt x="1601188" y="3068715"/>
                </a:lnTo>
                <a:lnTo>
                  <a:pt x="1600034" y="3075177"/>
                </a:lnTo>
                <a:cubicBezTo>
                  <a:pt x="1595294" y="3077105"/>
                  <a:pt x="1587190" y="3077381"/>
                  <a:pt x="1577698" y="3077284"/>
                </a:cubicBezTo>
                <a:lnTo>
                  <a:pt x="1564914" y="3077226"/>
                </a:lnTo>
                <a:lnTo>
                  <a:pt x="1563531" y="3078259"/>
                </a:lnTo>
                <a:cubicBezTo>
                  <a:pt x="1612200" y="3080211"/>
                  <a:pt x="1625343" y="3072013"/>
                  <a:pt x="1605043" y="3068629"/>
                </a:cubicBezTo>
                <a:close/>
                <a:moveTo>
                  <a:pt x="5613482" y="3067068"/>
                </a:moveTo>
                <a:cubicBezTo>
                  <a:pt x="5645364" y="3072143"/>
                  <a:pt x="5605284" y="3086327"/>
                  <a:pt x="5558697" y="3084375"/>
                </a:cubicBezTo>
                <a:cubicBezTo>
                  <a:pt x="5574052" y="3078780"/>
                  <a:pt x="5604243" y="3075526"/>
                  <a:pt x="5613222" y="3067849"/>
                </a:cubicBezTo>
                <a:close/>
                <a:moveTo>
                  <a:pt x="1306523" y="3065645"/>
                </a:moveTo>
                <a:lnTo>
                  <a:pt x="1302551" y="3065897"/>
                </a:lnTo>
                <a:cubicBezTo>
                  <a:pt x="1289961" y="3066841"/>
                  <a:pt x="1278933" y="3068240"/>
                  <a:pt x="1273077" y="3071102"/>
                </a:cubicBezTo>
                <a:lnTo>
                  <a:pt x="1292377" y="3074101"/>
                </a:lnTo>
                <a:lnTo>
                  <a:pt x="1295720" y="3073461"/>
                </a:lnTo>
                <a:cubicBezTo>
                  <a:pt x="1300470" y="3072688"/>
                  <a:pt x="1304976" y="3071871"/>
                  <a:pt x="1307392" y="3070677"/>
                </a:cubicBezTo>
                <a:close/>
                <a:moveTo>
                  <a:pt x="1774481" y="3061012"/>
                </a:moveTo>
                <a:lnTo>
                  <a:pt x="1755839" y="3062105"/>
                </a:lnTo>
                <a:lnTo>
                  <a:pt x="1755730" y="3062122"/>
                </a:lnTo>
                <a:lnTo>
                  <a:pt x="1755706" y="3062113"/>
                </a:lnTo>
                <a:lnTo>
                  <a:pt x="1729487" y="3063651"/>
                </a:lnTo>
                <a:lnTo>
                  <a:pt x="1735954" y="3063685"/>
                </a:lnTo>
                <a:lnTo>
                  <a:pt x="1727160" y="3065239"/>
                </a:lnTo>
                <a:lnTo>
                  <a:pt x="1725310" y="3066867"/>
                </a:lnTo>
                <a:lnTo>
                  <a:pt x="1726585" y="3069672"/>
                </a:lnTo>
                <a:lnTo>
                  <a:pt x="1721830" y="3069929"/>
                </a:lnTo>
                <a:lnTo>
                  <a:pt x="1714581" y="3076306"/>
                </a:lnTo>
                <a:lnTo>
                  <a:pt x="1714478" y="3081220"/>
                </a:lnTo>
                <a:lnTo>
                  <a:pt x="1731998" y="3080865"/>
                </a:lnTo>
                <a:lnTo>
                  <a:pt x="1736530" y="3080201"/>
                </a:lnTo>
                <a:lnTo>
                  <a:pt x="1736264" y="3079651"/>
                </a:lnTo>
                <a:cubicBezTo>
                  <a:pt x="1738090" y="3077877"/>
                  <a:pt x="1742769" y="3075915"/>
                  <a:pt x="1751049" y="3073703"/>
                </a:cubicBezTo>
                <a:lnTo>
                  <a:pt x="1778372" y="3074416"/>
                </a:lnTo>
                <a:lnTo>
                  <a:pt x="1771025" y="3066907"/>
                </a:lnTo>
                <a:cubicBezTo>
                  <a:pt x="1769495" y="3065540"/>
                  <a:pt x="1768829" y="3064247"/>
                  <a:pt x="1770170" y="3062840"/>
                </a:cubicBezTo>
                <a:close/>
                <a:moveTo>
                  <a:pt x="1812855" y="3044207"/>
                </a:moveTo>
                <a:lnTo>
                  <a:pt x="1811041" y="3044294"/>
                </a:lnTo>
                <a:lnTo>
                  <a:pt x="1813545" y="3047386"/>
                </a:lnTo>
                <a:lnTo>
                  <a:pt x="1816266" y="3046811"/>
                </a:lnTo>
                <a:cubicBezTo>
                  <a:pt x="1821841" y="3046654"/>
                  <a:pt x="1827925" y="3047842"/>
                  <a:pt x="1835505" y="3051453"/>
                </a:cubicBezTo>
                <a:cubicBezTo>
                  <a:pt x="1832707" y="3053860"/>
                  <a:pt x="1828250" y="3055845"/>
                  <a:pt x="1821613" y="3057211"/>
                </a:cubicBezTo>
                <a:lnTo>
                  <a:pt x="1812573" y="3057898"/>
                </a:lnTo>
                <a:lnTo>
                  <a:pt x="1811041" y="3058868"/>
                </a:lnTo>
                <a:lnTo>
                  <a:pt x="1795090" y="3059804"/>
                </a:lnTo>
                <a:lnTo>
                  <a:pt x="1803440" y="3069962"/>
                </a:lnTo>
                <a:lnTo>
                  <a:pt x="1814521" y="3068815"/>
                </a:lnTo>
                <a:lnTo>
                  <a:pt x="1839552" y="3068690"/>
                </a:lnTo>
                <a:lnTo>
                  <a:pt x="1842236" y="3064674"/>
                </a:lnTo>
                <a:lnTo>
                  <a:pt x="1836101" y="3062197"/>
                </a:lnTo>
                <a:cubicBezTo>
                  <a:pt x="1833590" y="3060711"/>
                  <a:pt x="1833790" y="3059788"/>
                  <a:pt x="1836433" y="3059145"/>
                </a:cubicBezTo>
                <a:lnTo>
                  <a:pt x="1838627" y="3058945"/>
                </a:lnTo>
                <a:lnTo>
                  <a:pt x="1833162" y="3058737"/>
                </a:lnTo>
                <a:cubicBezTo>
                  <a:pt x="1858635" y="3054735"/>
                  <a:pt x="1845020" y="3049416"/>
                  <a:pt x="1825750" y="3045963"/>
                </a:cubicBezTo>
                <a:close/>
                <a:moveTo>
                  <a:pt x="1893154" y="3034404"/>
                </a:moveTo>
                <a:lnTo>
                  <a:pt x="1892503" y="3034405"/>
                </a:lnTo>
                <a:lnTo>
                  <a:pt x="1892610" y="3034434"/>
                </a:lnTo>
                <a:lnTo>
                  <a:pt x="1865904" y="3035931"/>
                </a:lnTo>
                <a:lnTo>
                  <a:pt x="1864534" y="3036252"/>
                </a:lnTo>
                <a:lnTo>
                  <a:pt x="1870757" y="3041698"/>
                </a:lnTo>
                <a:lnTo>
                  <a:pt x="1871866" y="3041148"/>
                </a:lnTo>
                <a:lnTo>
                  <a:pt x="1894066" y="3034837"/>
                </a:lnTo>
                <a:lnTo>
                  <a:pt x="1892610" y="3034434"/>
                </a:lnTo>
                <a:close/>
                <a:moveTo>
                  <a:pt x="878859" y="3030420"/>
                </a:moveTo>
                <a:lnTo>
                  <a:pt x="884846" y="3030803"/>
                </a:lnTo>
                <a:lnTo>
                  <a:pt x="884301" y="3030509"/>
                </a:lnTo>
                <a:close/>
                <a:moveTo>
                  <a:pt x="1369437" y="3024428"/>
                </a:moveTo>
                <a:lnTo>
                  <a:pt x="1363031" y="3024726"/>
                </a:lnTo>
                <a:lnTo>
                  <a:pt x="1343020" y="3025043"/>
                </a:lnTo>
                <a:lnTo>
                  <a:pt x="1353186" y="3031913"/>
                </a:lnTo>
                <a:cubicBezTo>
                  <a:pt x="1359937" y="3047199"/>
                  <a:pt x="1242984" y="3047939"/>
                  <a:pt x="1232736" y="3063425"/>
                </a:cubicBezTo>
                <a:cubicBezTo>
                  <a:pt x="1264733" y="3062493"/>
                  <a:pt x="1296658" y="3059888"/>
                  <a:pt x="1328382" y="3055617"/>
                </a:cubicBezTo>
                <a:cubicBezTo>
                  <a:pt x="1328382" y="3059521"/>
                  <a:pt x="1339574" y="3060171"/>
                  <a:pt x="1341396" y="3063425"/>
                </a:cubicBezTo>
                <a:lnTo>
                  <a:pt x="1306552" y="3065643"/>
                </a:lnTo>
                <a:lnTo>
                  <a:pt x="1322188" y="3068975"/>
                </a:lnTo>
                <a:cubicBezTo>
                  <a:pt x="1324414" y="3072940"/>
                  <a:pt x="1295623" y="3078259"/>
                  <a:pt x="1319534" y="3080211"/>
                </a:cubicBezTo>
                <a:lnTo>
                  <a:pt x="1350273" y="3076332"/>
                </a:lnTo>
                <a:lnTo>
                  <a:pt x="1352815" y="3073396"/>
                </a:lnTo>
                <a:cubicBezTo>
                  <a:pt x="1356279" y="3072331"/>
                  <a:pt x="1361102" y="3072034"/>
                  <a:pt x="1368150" y="3072809"/>
                </a:cubicBezTo>
                <a:lnTo>
                  <a:pt x="1371993" y="3073591"/>
                </a:lnTo>
                <a:lnTo>
                  <a:pt x="1409567" y="3068850"/>
                </a:lnTo>
                <a:lnTo>
                  <a:pt x="1410116" y="3067532"/>
                </a:lnTo>
                <a:lnTo>
                  <a:pt x="1395136" y="3065908"/>
                </a:lnTo>
                <a:lnTo>
                  <a:pt x="1398686" y="3068404"/>
                </a:lnTo>
                <a:cubicBezTo>
                  <a:pt x="1397775" y="3069403"/>
                  <a:pt x="1393448" y="3070224"/>
                  <a:pt x="1383168" y="3070842"/>
                </a:cubicBezTo>
                <a:cubicBezTo>
                  <a:pt x="1374628" y="3069732"/>
                  <a:pt x="1368551" y="3068211"/>
                  <a:pt x="1364381" y="3066393"/>
                </a:cubicBezTo>
                <a:lnTo>
                  <a:pt x="1359226" y="3062017"/>
                </a:lnTo>
                <a:lnTo>
                  <a:pt x="1346992" y="3060691"/>
                </a:lnTo>
                <a:cubicBezTo>
                  <a:pt x="1368464" y="3057178"/>
                  <a:pt x="1362087" y="3049890"/>
                  <a:pt x="1319534" y="3051062"/>
                </a:cubicBezTo>
                <a:cubicBezTo>
                  <a:pt x="1307432" y="3043254"/>
                  <a:pt x="1364690" y="3047678"/>
                  <a:pt x="1360656" y="3041302"/>
                </a:cubicBezTo>
                <a:cubicBezTo>
                  <a:pt x="1363259" y="3039220"/>
                  <a:pt x="1355191" y="3038959"/>
                  <a:pt x="1347643" y="3038829"/>
                </a:cubicBezTo>
                <a:lnTo>
                  <a:pt x="1369673" y="3037774"/>
                </a:lnTo>
                <a:lnTo>
                  <a:pt x="1375459" y="3031078"/>
                </a:lnTo>
                <a:cubicBezTo>
                  <a:pt x="1376478" y="3029136"/>
                  <a:pt x="1376626" y="3027468"/>
                  <a:pt x="1375350" y="3026185"/>
                </a:cubicBezTo>
                <a:close/>
                <a:moveTo>
                  <a:pt x="1163312" y="3023621"/>
                </a:moveTo>
                <a:lnTo>
                  <a:pt x="1163299" y="3026266"/>
                </a:lnTo>
                <a:cubicBezTo>
                  <a:pt x="1165686" y="3028989"/>
                  <a:pt x="1170501" y="3031185"/>
                  <a:pt x="1177820" y="3032063"/>
                </a:cubicBezTo>
                <a:lnTo>
                  <a:pt x="1192255" y="3024680"/>
                </a:lnTo>
                <a:lnTo>
                  <a:pt x="1183027" y="3024319"/>
                </a:lnTo>
                <a:cubicBezTo>
                  <a:pt x="1176845" y="3024206"/>
                  <a:pt x="1170469" y="3024124"/>
                  <a:pt x="1165117" y="3023860"/>
                </a:cubicBezTo>
                <a:close/>
                <a:moveTo>
                  <a:pt x="1596413" y="3018672"/>
                </a:moveTo>
                <a:lnTo>
                  <a:pt x="1575132" y="3021902"/>
                </a:lnTo>
                <a:lnTo>
                  <a:pt x="1575161" y="3024434"/>
                </a:lnTo>
                <a:cubicBezTo>
                  <a:pt x="1574071" y="3029298"/>
                  <a:pt x="1570622" y="3033495"/>
                  <a:pt x="1561188" y="3035967"/>
                </a:cubicBezTo>
                <a:lnTo>
                  <a:pt x="1576298" y="3035130"/>
                </a:lnTo>
                <a:lnTo>
                  <a:pt x="1606669" y="3025446"/>
                </a:lnTo>
                <a:lnTo>
                  <a:pt x="1598454" y="3019603"/>
                </a:lnTo>
                <a:close/>
                <a:moveTo>
                  <a:pt x="1426565" y="3009428"/>
                </a:moveTo>
                <a:lnTo>
                  <a:pt x="1437145" y="3010884"/>
                </a:lnTo>
                <a:lnTo>
                  <a:pt x="1435514" y="3009830"/>
                </a:lnTo>
                <a:close/>
                <a:moveTo>
                  <a:pt x="1205278" y="3008900"/>
                </a:moveTo>
                <a:cubicBezTo>
                  <a:pt x="1182310" y="3006427"/>
                  <a:pt x="1168126" y="3011340"/>
                  <a:pt x="1163343" y="3017309"/>
                </a:cubicBezTo>
                <a:lnTo>
                  <a:pt x="1163339" y="3018232"/>
                </a:lnTo>
                <a:lnTo>
                  <a:pt x="1187534" y="3015666"/>
                </a:lnTo>
                <a:lnTo>
                  <a:pt x="1206710" y="3012535"/>
                </a:lnTo>
                <a:close/>
                <a:moveTo>
                  <a:pt x="1312142" y="3007913"/>
                </a:moveTo>
                <a:lnTo>
                  <a:pt x="1310513" y="3008462"/>
                </a:lnTo>
                <a:cubicBezTo>
                  <a:pt x="1306248" y="3009010"/>
                  <a:pt x="1300671" y="3009412"/>
                  <a:pt x="1293310" y="3009612"/>
                </a:cubicBezTo>
                <a:lnTo>
                  <a:pt x="1287056" y="3009598"/>
                </a:lnTo>
                <a:lnTo>
                  <a:pt x="1283910" y="3011925"/>
                </a:lnTo>
                <a:cubicBezTo>
                  <a:pt x="1275159" y="3016317"/>
                  <a:pt x="1262991" y="3021002"/>
                  <a:pt x="1259933" y="3028289"/>
                </a:cubicBezTo>
                <a:cubicBezTo>
                  <a:pt x="1278542" y="3028549"/>
                  <a:pt x="1300469" y="3021295"/>
                  <a:pt x="1310213" y="3013731"/>
                </a:cubicBezTo>
                <a:close/>
                <a:moveTo>
                  <a:pt x="1414956" y="3002976"/>
                </a:moveTo>
                <a:lnTo>
                  <a:pt x="1419254" y="3006585"/>
                </a:lnTo>
                <a:lnTo>
                  <a:pt x="1429756" y="3004735"/>
                </a:lnTo>
                <a:close/>
                <a:moveTo>
                  <a:pt x="1289744" y="3000708"/>
                </a:moveTo>
                <a:lnTo>
                  <a:pt x="1290636" y="3001992"/>
                </a:lnTo>
                <a:lnTo>
                  <a:pt x="1291440" y="3000857"/>
                </a:lnTo>
                <a:close/>
                <a:moveTo>
                  <a:pt x="1523345" y="2998158"/>
                </a:moveTo>
                <a:lnTo>
                  <a:pt x="1520701" y="2999351"/>
                </a:lnTo>
                <a:cubicBezTo>
                  <a:pt x="1514861" y="3000929"/>
                  <a:pt x="1508810" y="3002458"/>
                  <a:pt x="1506272" y="3004996"/>
                </a:cubicBezTo>
                <a:lnTo>
                  <a:pt x="1539558" y="3007362"/>
                </a:lnTo>
                <a:lnTo>
                  <a:pt x="1539326" y="3007207"/>
                </a:lnTo>
                <a:lnTo>
                  <a:pt x="1560541" y="3008077"/>
                </a:lnTo>
                <a:lnTo>
                  <a:pt x="1555967" y="3002267"/>
                </a:lnTo>
                <a:close/>
                <a:moveTo>
                  <a:pt x="1426435" y="2984869"/>
                </a:moveTo>
                <a:lnTo>
                  <a:pt x="1416092" y="2987687"/>
                </a:lnTo>
                <a:lnTo>
                  <a:pt x="1423335" y="2987293"/>
                </a:lnTo>
                <a:lnTo>
                  <a:pt x="1423134" y="2986836"/>
                </a:lnTo>
                <a:close/>
                <a:moveTo>
                  <a:pt x="1324383" y="2976060"/>
                </a:moveTo>
                <a:lnTo>
                  <a:pt x="1314768" y="2976220"/>
                </a:lnTo>
                <a:lnTo>
                  <a:pt x="1311105" y="2976304"/>
                </a:lnTo>
                <a:lnTo>
                  <a:pt x="1314068" y="2977928"/>
                </a:lnTo>
                <a:cubicBezTo>
                  <a:pt x="1298062" y="2977928"/>
                  <a:pt x="1275028" y="2977147"/>
                  <a:pt x="1273077" y="2981702"/>
                </a:cubicBezTo>
                <a:cubicBezTo>
                  <a:pt x="1286839" y="2981579"/>
                  <a:pt x="1300577" y="2982888"/>
                  <a:pt x="1314068" y="2985606"/>
                </a:cubicBezTo>
                <a:lnTo>
                  <a:pt x="1316637" y="2983228"/>
                </a:lnTo>
                <a:lnTo>
                  <a:pt x="1306651" y="2982742"/>
                </a:lnTo>
                <a:cubicBezTo>
                  <a:pt x="1307497" y="2981343"/>
                  <a:pt x="1311670" y="2980563"/>
                  <a:pt x="1317582" y="2980199"/>
                </a:cubicBezTo>
                <a:lnTo>
                  <a:pt x="1319916" y="2980194"/>
                </a:lnTo>
                <a:close/>
                <a:moveTo>
                  <a:pt x="1301055" y="2966347"/>
                </a:moveTo>
                <a:lnTo>
                  <a:pt x="1302036" y="2968012"/>
                </a:lnTo>
                <a:lnTo>
                  <a:pt x="1328383" y="2967907"/>
                </a:lnTo>
                <a:lnTo>
                  <a:pt x="1337781" y="2968592"/>
                </a:lnTo>
                <a:lnTo>
                  <a:pt x="1342046" y="2966347"/>
                </a:lnTo>
                <a:close/>
                <a:moveTo>
                  <a:pt x="1381055" y="2959775"/>
                </a:moveTo>
                <a:lnTo>
                  <a:pt x="1372957" y="2961176"/>
                </a:lnTo>
                <a:lnTo>
                  <a:pt x="1377619" y="2961784"/>
                </a:lnTo>
                <a:close/>
                <a:moveTo>
                  <a:pt x="1109501" y="2958539"/>
                </a:moveTo>
                <a:cubicBezTo>
                  <a:pt x="1106248" y="2965826"/>
                  <a:pt x="1125117" y="2967127"/>
                  <a:pt x="1123295" y="2974024"/>
                </a:cubicBezTo>
                <a:cubicBezTo>
                  <a:pt x="1115748" y="2974024"/>
                  <a:pt x="1107419" y="2977147"/>
                  <a:pt x="1123295" y="2977928"/>
                </a:cubicBezTo>
                <a:cubicBezTo>
                  <a:pt x="1160513" y="2964525"/>
                  <a:pt x="1123686" y="3002133"/>
                  <a:pt x="1164157" y="2989510"/>
                </a:cubicBezTo>
                <a:lnTo>
                  <a:pt x="1164547" y="2989510"/>
                </a:lnTo>
                <a:cubicBezTo>
                  <a:pt x="1184717" y="2980531"/>
                  <a:pt x="1138521" y="2972593"/>
                  <a:pt x="1151534" y="2958539"/>
                </a:cubicBezTo>
                <a:close/>
                <a:moveTo>
                  <a:pt x="805678" y="2953837"/>
                </a:moveTo>
                <a:cubicBezTo>
                  <a:pt x="821261" y="2953886"/>
                  <a:pt x="831802" y="2954829"/>
                  <a:pt x="824645" y="2958928"/>
                </a:cubicBezTo>
                <a:cubicBezTo>
                  <a:pt x="804214" y="2962832"/>
                  <a:pt x="746565" y="2962572"/>
                  <a:pt x="756456" y="2954114"/>
                </a:cubicBezTo>
                <a:cubicBezTo>
                  <a:pt x="769469" y="2954634"/>
                  <a:pt x="790094" y="2953788"/>
                  <a:pt x="805678" y="2953837"/>
                </a:cubicBezTo>
                <a:close/>
                <a:moveTo>
                  <a:pt x="1334765" y="2951943"/>
                </a:moveTo>
                <a:lnTo>
                  <a:pt x="1323926" y="2956164"/>
                </a:lnTo>
                <a:cubicBezTo>
                  <a:pt x="1316248" y="2959254"/>
                  <a:pt x="1312441" y="2961857"/>
                  <a:pt x="1329033" y="2962443"/>
                </a:cubicBezTo>
                <a:cubicBezTo>
                  <a:pt x="1329814" y="2959027"/>
                  <a:pt x="1333954" y="2957750"/>
                  <a:pt x="1339633" y="2957587"/>
                </a:cubicBezTo>
                <a:lnTo>
                  <a:pt x="1355236" y="2959027"/>
                </a:lnTo>
                <a:lnTo>
                  <a:pt x="1355125" y="2956700"/>
                </a:lnTo>
                <a:close/>
                <a:moveTo>
                  <a:pt x="1233001" y="2948957"/>
                </a:moveTo>
                <a:lnTo>
                  <a:pt x="1221881" y="2956214"/>
                </a:lnTo>
                <a:lnTo>
                  <a:pt x="1230068" y="2954066"/>
                </a:lnTo>
                <a:cubicBezTo>
                  <a:pt x="1231500" y="2952489"/>
                  <a:pt x="1231695" y="2950537"/>
                  <a:pt x="1233256" y="2949040"/>
                </a:cubicBezTo>
                <a:close/>
                <a:moveTo>
                  <a:pt x="5408004" y="2939929"/>
                </a:moveTo>
                <a:lnTo>
                  <a:pt x="5408004" y="2940450"/>
                </a:lnTo>
                <a:cubicBezTo>
                  <a:pt x="5399936" y="2949819"/>
                  <a:pt x="5434031" y="2949429"/>
                  <a:pt x="5408004" y="2955025"/>
                </a:cubicBezTo>
                <a:cubicBezTo>
                  <a:pt x="5430770" y="2952003"/>
                  <a:pt x="5453889" y="2952971"/>
                  <a:pt x="5476323" y="2957888"/>
                </a:cubicBezTo>
                <a:cubicBezTo>
                  <a:pt x="5452769" y="2947087"/>
                  <a:pt x="5484391" y="2953333"/>
                  <a:pt x="5489987" y="2943443"/>
                </a:cubicBezTo>
                <a:cubicBezTo>
                  <a:pt x="5448085" y="2945004"/>
                  <a:pt x="5440147" y="2939929"/>
                  <a:pt x="5408004" y="2939929"/>
                </a:cubicBezTo>
                <a:close/>
                <a:moveTo>
                  <a:pt x="1164677" y="2937458"/>
                </a:moveTo>
                <a:cubicBezTo>
                  <a:pt x="1138651" y="2939150"/>
                  <a:pt x="1130322" y="2945787"/>
                  <a:pt x="1096228" y="2945266"/>
                </a:cubicBezTo>
                <a:lnTo>
                  <a:pt x="1094634" y="2941999"/>
                </a:lnTo>
                <a:lnTo>
                  <a:pt x="1087638" y="2944239"/>
                </a:lnTo>
                <a:cubicBezTo>
                  <a:pt x="1081887" y="2946930"/>
                  <a:pt x="1077266" y="2949949"/>
                  <a:pt x="1072887" y="2953105"/>
                </a:cubicBezTo>
                <a:lnTo>
                  <a:pt x="1064060" y="2958612"/>
                </a:lnTo>
                <a:lnTo>
                  <a:pt x="1078904" y="2959776"/>
                </a:lnTo>
                <a:cubicBezTo>
                  <a:pt x="1090860" y="2958572"/>
                  <a:pt x="1099481" y="2955091"/>
                  <a:pt x="1096228" y="2949040"/>
                </a:cubicBezTo>
                <a:cubicBezTo>
                  <a:pt x="1127655" y="2955091"/>
                  <a:pt x="1166621" y="2947747"/>
                  <a:pt x="1195120" y="2950230"/>
                </a:cubicBezTo>
                <a:lnTo>
                  <a:pt x="1206304" y="2953270"/>
                </a:lnTo>
                <a:lnTo>
                  <a:pt x="1230101" y="2948012"/>
                </a:lnTo>
                <a:lnTo>
                  <a:pt x="1220565" y="2944906"/>
                </a:lnTo>
                <a:cubicBezTo>
                  <a:pt x="1196665" y="2943924"/>
                  <a:pt x="1148866" y="2949658"/>
                  <a:pt x="1164677" y="2937458"/>
                </a:cubicBezTo>
                <a:close/>
                <a:moveTo>
                  <a:pt x="5694604" y="2933717"/>
                </a:moveTo>
                <a:lnTo>
                  <a:pt x="5695204" y="2933813"/>
                </a:lnTo>
                <a:lnTo>
                  <a:pt x="5695465" y="2934204"/>
                </a:lnTo>
                <a:close/>
                <a:moveTo>
                  <a:pt x="1002300" y="2923870"/>
                </a:moveTo>
                <a:lnTo>
                  <a:pt x="998613" y="2926656"/>
                </a:lnTo>
                <a:cubicBezTo>
                  <a:pt x="989520" y="2929259"/>
                  <a:pt x="976312" y="2930690"/>
                  <a:pt x="958939" y="2930951"/>
                </a:cubicBezTo>
                <a:cubicBezTo>
                  <a:pt x="970684" y="2935961"/>
                  <a:pt x="971676" y="2941434"/>
                  <a:pt x="967778" y="2947172"/>
                </a:cubicBezTo>
                <a:lnTo>
                  <a:pt x="951601" y="2961224"/>
                </a:lnTo>
                <a:lnTo>
                  <a:pt x="952283" y="2962574"/>
                </a:lnTo>
                <a:lnTo>
                  <a:pt x="940208" y="2971265"/>
                </a:lnTo>
                <a:lnTo>
                  <a:pt x="937014" y="2974105"/>
                </a:lnTo>
                <a:cubicBezTo>
                  <a:pt x="928946" y="2983229"/>
                  <a:pt x="929660" y="2992275"/>
                  <a:pt x="958939" y="3000571"/>
                </a:cubicBezTo>
                <a:cubicBezTo>
                  <a:pt x="928749" y="2993804"/>
                  <a:pt x="924552" y="2994130"/>
                  <a:pt x="924861" y="2997513"/>
                </a:cubicBezTo>
                <a:lnTo>
                  <a:pt x="925979" y="3004145"/>
                </a:lnTo>
                <a:lnTo>
                  <a:pt x="934736" y="3000831"/>
                </a:lnTo>
                <a:cubicBezTo>
                  <a:pt x="977289" y="3000831"/>
                  <a:pt x="999802" y="3003694"/>
                  <a:pt x="1030642" y="3005646"/>
                </a:cubicBezTo>
                <a:lnTo>
                  <a:pt x="1028784" y="3008871"/>
                </a:lnTo>
                <a:lnTo>
                  <a:pt x="1036970" y="3009698"/>
                </a:lnTo>
                <a:cubicBezTo>
                  <a:pt x="1049609" y="3011406"/>
                  <a:pt x="1066233" y="3013586"/>
                  <a:pt x="1083215" y="3011113"/>
                </a:cubicBezTo>
                <a:cubicBezTo>
                  <a:pt x="1044175" y="3003956"/>
                  <a:pt x="1025697" y="2989901"/>
                  <a:pt x="1096228" y="2987819"/>
                </a:cubicBezTo>
                <a:cubicBezTo>
                  <a:pt x="1072739" y="2986713"/>
                  <a:pt x="1062231" y="2981931"/>
                  <a:pt x="1056017" y="2975945"/>
                </a:cubicBezTo>
                <a:lnTo>
                  <a:pt x="1049689" y="2967578"/>
                </a:lnTo>
                <a:lnTo>
                  <a:pt x="1042381" y="2972137"/>
                </a:lnTo>
                <a:cubicBezTo>
                  <a:pt x="1028430" y="2978001"/>
                  <a:pt x="1008325" y="2982872"/>
                  <a:pt x="974946" y="2985215"/>
                </a:cubicBezTo>
                <a:cubicBezTo>
                  <a:pt x="987959" y="2972202"/>
                  <a:pt x="1056279" y="2950860"/>
                  <a:pt x="1016068" y="2943833"/>
                </a:cubicBezTo>
                <a:cubicBezTo>
                  <a:pt x="1031944" y="2941816"/>
                  <a:pt x="1042907" y="2938888"/>
                  <a:pt x="1052993" y="2935797"/>
                </a:cubicBezTo>
                <a:lnTo>
                  <a:pt x="1065963" y="2932105"/>
                </a:lnTo>
                <a:lnTo>
                  <a:pt x="1053828" y="2931779"/>
                </a:lnTo>
                <a:cubicBezTo>
                  <a:pt x="1047713" y="2932538"/>
                  <a:pt x="1043004" y="2934335"/>
                  <a:pt x="1041573" y="2937458"/>
                </a:cubicBezTo>
                <a:lnTo>
                  <a:pt x="1033313" y="2930294"/>
                </a:lnTo>
                <a:lnTo>
                  <a:pt x="1026509" y="2931031"/>
                </a:lnTo>
                <a:cubicBezTo>
                  <a:pt x="1020061" y="2931503"/>
                  <a:pt x="1012424" y="2931763"/>
                  <a:pt x="1002404" y="2931601"/>
                </a:cubicBezTo>
                <a:cubicBezTo>
                  <a:pt x="1006796" y="2928347"/>
                  <a:pt x="1006365" y="2926062"/>
                  <a:pt x="1003691" y="2924326"/>
                </a:cubicBezTo>
                <a:close/>
                <a:moveTo>
                  <a:pt x="5640159" y="2916376"/>
                </a:moveTo>
                <a:cubicBezTo>
                  <a:pt x="5659939" y="2917287"/>
                  <a:pt x="5669894" y="2920214"/>
                  <a:pt x="5676840" y="2923679"/>
                </a:cubicBezTo>
                <a:lnTo>
                  <a:pt x="5694604" y="2933717"/>
                </a:lnTo>
                <a:lnTo>
                  <a:pt x="5672275" y="2930155"/>
                </a:lnTo>
                <a:cubicBezTo>
                  <a:pt x="5646601" y="2926257"/>
                  <a:pt x="5618492" y="2921646"/>
                  <a:pt x="5640159" y="2916376"/>
                </a:cubicBezTo>
                <a:close/>
                <a:moveTo>
                  <a:pt x="592880" y="2902972"/>
                </a:moveTo>
                <a:cubicBezTo>
                  <a:pt x="693602" y="2901540"/>
                  <a:pt x="707266" y="2919238"/>
                  <a:pt x="757106" y="2920019"/>
                </a:cubicBezTo>
                <a:cubicBezTo>
                  <a:pt x="758668" y="2926005"/>
                  <a:pt x="759188" y="2931731"/>
                  <a:pt x="743312" y="2934594"/>
                </a:cubicBezTo>
                <a:cubicBezTo>
                  <a:pt x="767257" y="2934984"/>
                  <a:pt x="771421" y="2931601"/>
                  <a:pt x="797317" y="2932121"/>
                </a:cubicBezTo>
                <a:cubicBezTo>
                  <a:pt x="795235" y="2943703"/>
                  <a:pt x="635694" y="2937196"/>
                  <a:pt x="674212" y="2954114"/>
                </a:cubicBezTo>
                <a:cubicBezTo>
                  <a:pt x="640118" y="2954114"/>
                  <a:pt x="607845" y="2954114"/>
                  <a:pt x="605633" y="2949169"/>
                </a:cubicBezTo>
                <a:cubicBezTo>
                  <a:pt x="585463" y="2951251"/>
                  <a:pt x="576093" y="2955415"/>
                  <a:pt x="578306" y="2961401"/>
                </a:cubicBezTo>
                <a:cubicBezTo>
                  <a:pt x="556183" y="2955155"/>
                  <a:pt x="549286" y="2946175"/>
                  <a:pt x="565292" y="2939539"/>
                </a:cubicBezTo>
                <a:cubicBezTo>
                  <a:pt x="643371" y="2948388"/>
                  <a:pt x="613441" y="2926526"/>
                  <a:pt x="715855" y="2932121"/>
                </a:cubicBezTo>
                <a:cubicBezTo>
                  <a:pt x="660679" y="2922752"/>
                  <a:pt x="711690" y="2909478"/>
                  <a:pt x="620078" y="2907787"/>
                </a:cubicBezTo>
                <a:cubicBezTo>
                  <a:pt x="583901" y="2907136"/>
                  <a:pt x="633091" y="2921450"/>
                  <a:pt x="578956" y="2917547"/>
                </a:cubicBezTo>
                <a:cubicBezTo>
                  <a:pt x="568936" y="2910129"/>
                  <a:pt x="592880" y="2908698"/>
                  <a:pt x="592880" y="2902972"/>
                </a:cubicBezTo>
                <a:close/>
                <a:moveTo>
                  <a:pt x="1520021" y="2897547"/>
                </a:moveTo>
                <a:lnTo>
                  <a:pt x="1533860" y="2900370"/>
                </a:lnTo>
                <a:lnTo>
                  <a:pt x="1537765" y="2897639"/>
                </a:lnTo>
                <a:close/>
                <a:moveTo>
                  <a:pt x="919770" y="2882541"/>
                </a:moveTo>
                <a:cubicBezTo>
                  <a:pt x="916452" y="2886380"/>
                  <a:pt x="926993" y="2887779"/>
                  <a:pt x="936525" y="2889340"/>
                </a:cubicBezTo>
                <a:lnTo>
                  <a:pt x="942854" y="2890852"/>
                </a:lnTo>
                <a:lnTo>
                  <a:pt x="945015" y="2888268"/>
                </a:lnTo>
                <a:cubicBezTo>
                  <a:pt x="953897" y="2888658"/>
                  <a:pt x="959208" y="2890236"/>
                  <a:pt x="963032" y="2892460"/>
                </a:cubicBezTo>
                <a:lnTo>
                  <a:pt x="967990" y="2896859"/>
                </a:lnTo>
                <a:lnTo>
                  <a:pt x="991847" y="2896563"/>
                </a:lnTo>
                <a:cubicBezTo>
                  <a:pt x="998085" y="2896888"/>
                  <a:pt x="1003457" y="2897059"/>
                  <a:pt x="1007563" y="2896530"/>
                </a:cubicBezTo>
                <a:lnTo>
                  <a:pt x="1010991" y="2894744"/>
                </a:lnTo>
                <a:lnTo>
                  <a:pt x="1000972" y="2894905"/>
                </a:lnTo>
                <a:lnTo>
                  <a:pt x="1001890" y="2892139"/>
                </a:lnTo>
                <a:lnTo>
                  <a:pt x="983704" y="2891925"/>
                </a:lnTo>
                <a:cubicBezTo>
                  <a:pt x="960494" y="2889796"/>
                  <a:pt x="957541" y="2883550"/>
                  <a:pt x="920551" y="2883452"/>
                </a:cubicBezTo>
                <a:close/>
                <a:moveTo>
                  <a:pt x="1111975" y="2880459"/>
                </a:moveTo>
                <a:cubicBezTo>
                  <a:pt x="1098961" y="2882216"/>
                  <a:pt x="1093903" y="2884583"/>
                  <a:pt x="1092845" y="2887344"/>
                </a:cubicBezTo>
                <a:lnTo>
                  <a:pt x="1097256" y="2895706"/>
                </a:lnTo>
                <a:lnTo>
                  <a:pt x="1118285" y="2891262"/>
                </a:lnTo>
                <a:lnTo>
                  <a:pt x="1144460" y="2882800"/>
                </a:lnTo>
                <a:lnTo>
                  <a:pt x="1138857" y="2882549"/>
                </a:lnTo>
                <a:cubicBezTo>
                  <a:pt x="1131405" y="2882110"/>
                  <a:pt x="1122711" y="2881468"/>
                  <a:pt x="1111975" y="2880459"/>
                </a:cubicBezTo>
                <a:close/>
                <a:moveTo>
                  <a:pt x="1015868" y="2871078"/>
                </a:moveTo>
                <a:lnTo>
                  <a:pt x="1014868" y="2871562"/>
                </a:lnTo>
                <a:lnTo>
                  <a:pt x="1016979" y="2871220"/>
                </a:lnTo>
                <a:close/>
                <a:moveTo>
                  <a:pt x="959408" y="2867373"/>
                </a:moveTo>
                <a:lnTo>
                  <a:pt x="959460" y="2867448"/>
                </a:lnTo>
                <a:lnTo>
                  <a:pt x="959696" y="2867391"/>
                </a:lnTo>
                <a:close/>
                <a:moveTo>
                  <a:pt x="5599428" y="2864453"/>
                </a:moveTo>
                <a:cubicBezTo>
                  <a:pt x="5589277" y="2873302"/>
                  <a:pt x="5637036" y="2870049"/>
                  <a:pt x="5626885" y="2879028"/>
                </a:cubicBezTo>
                <a:cubicBezTo>
                  <a:pt x="5657466" y="2885795"/>
                  <a:pt x="5596565" y="2875384"/>
                  <a:pt x="5599428" y="2870309"/>
                </a:cubicBezTo>
                <a:cubicBezTo>
                  <a:pt x="5586415" y="2870309"/>
                  <a:pt x="5589017" y="2873823"/>
                  <a:pt x="5585634" y="2876035"/>
                </a:cubicBezTo>
                <a:cubicBezTo>
                  <a:pt x="5546594" y="2876035"/>
                  <a:pt x="5559607" y="2863672"/>
                  <a:pt x="5599428" y="2864453"/>
                </a:cubicBezTo>
                <a:close/>
                <a:moveTo>
                  <a:pt x="1178341" y="2863934"/>
                </a:moveTo>
                <a:lnTo>
                  <a:pt x="1171688" y="2863983"/>
                </a:lnTo>
                <a:lnTo>
                  <a:pt x="1177663" y="2864381"/>
                </a:lnTo>
                <a:close/>
                <a:moveTo>
                  <a:pt x="1132845" y="2855986"/>
                </a:moveTo>
                <a:cubicBezTo>
                  <a:pt x="1121783" y="2856051"/>
                  <a:pt x="1110446" y="2856840"/>
                  <a:pt x="1098441" y="2859117"/>
                </a:cubicBezTo>
                <a:lnTo>
                  <a:pt x="1127776" y="2861063"/>
                </a:lnTo>
                <a:lnTo>
                  <a:pt x="1128940" y="2860957"/>
                </a:lnTo>
                <a:cubicBezTo>
                  <a:pt x="1140700" y="2861299"/>
                  <a:pt x="1155243" y="2861982"/>
                  <a:pt x="1178341" y="2860030"/>
                </a:cubicBezTo>
                <a:lnTo>
                  <a:pt x="1165235" y="2857185"/>
                </a:lnTo>
                <a:close/>
                <a:moveTo>
                  <a:pt x="5804515" y="2844153"/>
                </a:moveTo>
                <a:lnTo>
                  <a:pt x="5804515" y="2852871"/>
                </a:lnTo>
                <a:cubicBezTo>
                  <a:pt x="5767948" y="2852221"/>
                  <a:pt x="5728518" y="2857816"/>
                  <a:pt x="5640159" y="2852871"/>
                </a:cubicBezTo>
                <a:cubicBezTo>
                  <a:pt x="5679719" y="2846105"/>
                  <a:pt x="5719149" y="2845844"/>
                  <a:pt x="5804515" y="2844153"/>
                </a:cubicBezTo>
                <a:close/>
                <a:moveTo>
                  <a:pt x="989651" y="2841940"/>
                </a:moveTo>
                <a:lnTo>
                  <a:pt x="950984" y="2843323"/>
                </a:lnTo>
                <a:lnTo>
                  <a:pt x="945015" y="2850009"/>
                </a:lnTo>
                <a:lnTo>
                  <a:pt x="935517" y="2845154"/>
                </a:lnTo>
                <a:lnTo>
                  <a:pt x="921739" y="2846869"/>
                </a:lnTo>
                <a:lnTo>
                  <a:pt x="914746" y="2849670"/>
                </a:lnTo>
                <a:lnTo>
                  <a:pt x="923462" y="2851328"/>
                </a:lnTo>
                <a:cubicBezTo>
                  <a:pt x="935963" y="2853889"/>
                  <a:pt x="946898" y="2856504"/>
                  <a:pt x="953740" y="2859186"/>
                </a:cubicBezTo>
                <a:lnTo>
                  <a:pt x="954001" y="2859562"/>
                </a:lnTo>
                <a:lnTo>
                  <a:pt x="965219" y="2860825"/>
                </a:lnTo>
                <a:lnTo>
                  <a:pt x="978266" y="2862937"/>
                </a:lnTo>
                <a:lnTo>
                  <a:pt x="990310" y="2860047"/>
                </a:lnTo>
                <a:lnTo>
                  <a:pt x="992002" y="2859304"/>
                </a:lnTo>
                <a:lnTo>
                  <a:pt x="973092" y="2858288"/>
                </a:lnTo>
                <a:cubicBezTo>
                  <a:pt x="955882" y="2857719"/>
                  <a:pt x="939616" y="2856970"/>
                  <a:pt x="948530" y="2851700"/>
                </a:cubicBezTo>
                <a:lnTo>
                  <a:pt x="1004694" y="2853729"/>
                </a:lnTo>
                <a:lnTo>
                  <a:pt x="1011478" y="2850748"/>
                </a:lnTo>
                <a:lnTo>
                  <a:pt x="1006292" y="2847519"/>
                </a:lnTo>
                <a:cubicBezTo>
                  <a:pt x="999931" y="2845811"/>
                  <a:pt x="992579" y="2844282"/>
                  <a:pt x="989651" y="2841940"/>
                </a:cubicBezTo>
                <a:close/>
                <a:moveTo>
                  <a:pt x="673577" y="2829864"/>
                </a:moveTo>
                <a:lnTo>
                  <a:pt x="619948" y="2837125"/>
                </a:lnTo>
                <a:cubicBezTo>
                  <a:pt x="587057" y="2838687"/>
                  <a:pt x="587545" y="2834319"/>
                  <a:pt x="578700" y="2831599"/>
                </a:cubicBezTo>
                <a:lnTo>
                  <a:pt x="567348" y="2830013"/>
                </a:lnTo>
                <a:lnTo>
                  <a:pt x="620549" y="2832052"/>
                </a:lnTo>
                <a:close/>
                <a:moveTo>
                  <a:pt x="674733" y="2829708"/>
                </a:moveTo>
                <a:lnTo>
                  <a:pt x="674212" y="2829838"/>
                </a:lnTo>
                <a:lnTo>
                  <a:pt x="673577" y="2829864"/>
                </a:lnTo>
                <a:close/>
                <a:moveTo>
                  <a:pt x="565162" y="2829708"/>
                </a:moveTo>
                <a:lnTo>
                  <a:pt x="567348" y="2830013"/>
                </a:lnTo>
                <a:lnTo>
                  <a:pt x="562746" y="2829836"/>
                </a:lnTo>
                <a:close/>
                <a:moveTo>
                  <a:pt x="906888" y="2829578"/>
                </a:moveTo>
                <a:cubicBezTo>
                  <a:pt x="888149" y="2829675"/>
                  <a:pt x="848182" y="2832701"/>
                  <a:pt x="843259" y="2835031"/>
                </a:cubicBezTo>
                <a:lnTo>
                  <a:pt x="849877" y="2836501"/>
                </a:lnTo>
                <a:lnTo>
                  <a:pt x="849889" y="2836476"/>
                </a:lnTo>
                <a:lnTo>
                  <a:pt x="852147" y="2836963"/>
                </a:lnTo>
                <a:lnTo>
                  <a:pt x="854900" y="2834978"/>
                </a:lnTo>
                <a:cubicBezTo>
                  <a:pt x="856754" y="2834490"/>
                  <a:pt x="859975" y="2834262"/>
                  <a:pt x="865896" y="2834523"/>
                </a:cubicBezTo>
                <a:cubicBezTo>
                  <a:pt x="864074" y="2838947"/>
                  <a:pt x="879560" y="2840248"/>
                  <a:pt x="906888" y="2839337"/>
                </a:cubicBezTo>
                <a:close/>
                <a:moveTo>
                  <a:pt x="495461" y="2827257"/>
                </a:moveTo>
                <a:lnTo>
                  <a:pt x="562746" y="2829836"/>
                </a:lnTo>
                <a:lnTo>
                  <a:pt x="542894" y="2830895"/>
                </a:lnTo>
                <a:cubicBezTo>
                  <a:pt x="537574" y="2831497"/>
                  <a:pt x="532825" y="2832115"/>
                  <a:pt x="524041" y="2832180"/>
                </a:cubicBezTo>
                <a:cubicBezTo>
                  <a:pt x="529766" y="2840509"/>
                  <a:pt x="561128" y="2835303"/>
                  <a:pt x="537054" y="2844413"/>
                </a:cubicBezTo>
                <a:cubicBezTo>
                  <a:pt x="539266" y="2849748"/>
                  <a:pt x="571669" y="2849618"/>
                  <a:pt x="605503" y="2849227"/>
                </a:cubicBezTo>
                <a:cubicBezTo>
                  <a:pt x="594051" y="2854433"/>
                  <a:pt x="571929" y="2857816"/>
                  <a:pt x="523390" y="2856515"/>
                </a:cubicBezTo>
                <a:cubicBezTo>
                  <a:pt x="529897" y="2847275"/>
                  <a:pt x="517664" y="2841289"/>
                  <a:pt x="482399" y="2839468"/>
                </a:cubicBezTo>
                <a:cubicBezTo>
                  <a:pt x="472952" y="2840613"/>
                  <a:pt x="463712" y="2843065"/>
                  <a:pt x="454941" y="2846755"/>
                </a:cubicBezTo>
                <a:cubicBezTo>
                  <a:pt x="414600" y="2843241"/>
                  <a:pt x="443099" y="2841420"/>
                  <a:pt x="427743" y="2832180"/>
                </a:cubicBezTo>
                <a:cubicBezTo>
                  <a:pt x="450582" y="2828732"/>
                  <a:pt x="473257" y="2827422"/>
                  <a:pt x="495461" y="2827257"/>
                </a:cubicBezTo>
                <a:close/>
                <a:moveTo>
                  <a:pt x="970804" y="2820417"/>
                </a:moveTo>
                <a:lnTo>
                  <a:pt x="970065" y="2821950"/>
                </a:lnTo>
                <a:lnTo>
                  <a:pt x="966294" y="2826174"/>
                </a:lnTo>
                <a:lnTo>
                  <a:pt x="1002014" y="2822420"/>
                </a:lnTo>
                <a:cubicBezTo>
                  <a:pt x="988512" y="2822453"/>
                  <a:pt x="978972" y="2821753"/>
                  <a:pt x="971681" y="2820639"/>
                </a:cubicBezTo>
                <a:close/>
                <a:moveTo>
                  <a:pt x="1945619" y="2819606"/>
                </a:moveTo>
                <a:lnTo>
                  <a:pt x="1945698" y="2821953"/>
                </a:lnTo>
                <a:lnTo>
                  <a:pt x="1947922" y="2820729"/>
                </a:lnTo>
                <a:close/>
                <a:moveTo>
                  <a:pt x="919770" y="2807846"/>
                </a:moveTo>
                <a:cubicBezTo>
                  <a:pt x="883789" y="2811815"/>
                  <a:pt x="893549" y="2818712"/>
                  <a:pt x="917705" y="2822990"/>
                </a:cubicBezTo>
                <a:lnTo>
                  <a:pt x="917838" y="2823001"/>
                </a:lnTo>
                <a:lnTo>
                  <a:pt x="917818" y="2822942"/>
                </a:lnTo>
                <a:cubicBezTo>
                  <a:pt x="934084" y="2822942"/>
                  <a:pt x="942600" y="2820794"/>
                  <a:pt x="947199" y="2817566"/>
                </a:cubicBezTo>
                <a:lnTo>
                  <a:pt x="948851" y="2814234"/>
                </a:lnTo>
                <a:lnTo>
                  <a:pt x="941222" y="2811514"/>
                </a:lnTo>
                <a:cubicBezTo>
                  <a:pt x="936078" y="2810009"/>
                  <a:pt x="929758" y="2808724"/>
                  <a:pt x="920551" y="2807976"/>
                </a:cubicBezTo>
                <a:close/>
                <a:moveTo>
                  <a:pt x="1979253" y="2805856"/>
                </a:moveTo>
                <a:lnTo>
                  <a:pt x="1968580" y="2806253"/>
                </a:lnTo>
                <a:lnTo>
                  <a:pt x="1946703" y="2808697"/>
                </a:lnTo>
                <a:lnTo>
                  <a:pt x="1946350" y="2813234"/>
                </a:lnTo>
                <a:lnTo>
                  <a:pt x="1945410" y="2813465"/>
                </a:lnTo>
                <a:lnTo>
                  <a:pt x="1945519" y="2816682"/>
                </a:lnTo>
                <a:lnTo>
                  <a:pt x="1958609" y="2818663"/>
                </a:lnTo>
                <a:cubicBezTo>
                  <a:pt x="1963944" y="2820005"/>
                  <a:pt x="1968694" y="2821774"/>
                  <a:pt x="1971362" y="2823687"/>
                </a:cubicBezTo>
                <a:lnTo>
                  <a:pt x="1971371" y="2823894"/>
                </a:lnTo>
                <a:lnTo>
                  <a:pt x="1983456" y="2824209"/>
                </a:lnTo>
                <a:lnTo>
                  <a:pt x="1992085" y="2819103"/>
                </a:lnTo>
                <a:lnTo>
                  <a:pt x="1995214" y="2817403"/>
                </a:lnTo>
                <a:lnTo>
                  <a:pt x="1994671" y="2817425"/>
                </a:lnTo>
                <a:cubicBezTo>
                  <a:pt x="1985084" y="2817728"/>
                  <a:pt x="1973901" y="2817898"/>
                  <a:pt x="1960432" y="2817606"/>
                </a:cubicBezTo>
                <a:cubicBezTo>
                  <a:pt x="1953535" y="2809928"/>
                  <a:pt x="2039552" y="2812791"/>
                  <a:pt x="1973445" y="2807846"/>
                </a:cubicBezTo>
                <a:close/>
                <a:moveTo>
                  <a:pt x="770119" y="2793401"/>
                </a:moveTo>
                <a:cubicBezTo>
                  <a:pt x="706225" y="2805373"/>
                  <a:pt x="739799" y="2818386"/>
                  <a:pt x="756456" y="2834783"/>
                </a:cubicBezTo>
                <a:cubicBezTo>
                  <a:pt x="805255" y="2832961"/>
                  <a:pt x="843253" y="2829187"/>
                  <a:pt x="852102" y="2820208"/>
                </a:cubicBezTo>
                <a:cubicBezTo>
                  <a:pt x="843904" y="2815914"/>
                  <a:pt x="787037" y="2820208"/>
                  <a:pt x="783653" y="2815263"/>
                </a:cubicBezTo>
                <a:cubicBezTo>
                  <a:pt x="807857" y="2813051"/>
                  <a:pt x="852102" y="2814482"/>
                  <a:pt x="865896" y="2810448"/>
                </a:cubicBezTo>
                <a:lnTo>
                  <a:pt x="847911" y="2807769"/>
                </a:lnTo>
                <a:lnTo>
                  <a:pt x="849369" y="2810969"/>
                </a:lnTo>
                <a:cubicBezTo>
                  <a:pt x="838893" y="2810969"/>
                  <a:pt x="832199" y="2809790"/>
                  <a:pt x="827986" y="2807838"/>
                </a:cubicBezTo>
                <a:lnTo>
                  <a:pt x="822202" y="2800924"/>
                </a:lnTo>
                <a:lnTo>
                  <a:pt x="808512" y="2801124"/>
                </a:lnTo>
                <a:cubicBezTo>
                  <a:pt x="792201" y="2799135"/>
                  <a:pt x="807402" y="2791547"/>
                  <a:pt x="770119" y="2793401"/>
                </a:cubicBezTo>
                <a:close/>
                <a:moveTo>
                  <a:pt x="1044388" y="2790609"/>
                </a:moveTo>
                <a:lnTo>
                  <a:pt x="1043656" y="2790798"/>
                </a:lnTo>
                <a:lnTo>
                  <a:pt x="1045044" y="2790747"/>
                </a:lnTo>
                <a:close/>
                <a:moveTo>
                  <a:pt x="5572360" y="2782340"/>
                </a:moveTo>
                <a:lnTo>
                  <a:pt x="5572100" y="2783121"/>
                </a:lnTo>
                <a:lnTo>
                  <a:pt x="5571232" y="2782741"/>
                </a:lnTo>
                <a:close/>
                <a:moveTo>
                  <a:pt x="820480" y="2780389"/>
                </a:moveTo>
                <a:lnTo>
                  <a:pt x="821911" y="2780389"/>
                </a:lnTo>
                <a:lnTo>
                  <a:pt x="821895" y="2781133"/>
                </a:lnTo>
                <a:close/>
                <a:moveTo>
                  <a:pt x="5873355" y="2771539"/>
                </a:moveTo>
                <a:cubicBezTo>
                  <a:pt x="5906148" y="2770368"/>
                  <a:pt x="5902764" y="2776875"/>
                  <a:pt x="5941804" y="2774402"/>
                </a:cubicBezTo>
                <a:cubicBezTo>
                  <a:pt x="5893265" y="2782210"/>
                  <a:pt x="5944406" y="2787285"/>
                  <a:pt x="5969001" y="2794703"/>
                </a:cubicBezTo>
                <a:cubicBezTo>
                  <a:pt x="5951564" y="2806414"/>
                  <a:pt x="5940763" y="2793922"/>
                  <a:pt x="5900682" y="2794703"/>
                </a:cubicBezTo>
                <a:cubicBezTo>
                  <a:pt x="5907839" y="2792360"/>
                  <a:pt x="5914997" y="2790018"/>
                  <a:pt x="5914346" y="2785984"/>
                </a:cubicBezTo>
                <a:cubicBezTo>
                  <a:pt x="5890615" y="2784336"/>
                  <a:pt x="5866898" y="2789386"/>
                  <a:pt x="5845897" y="2800558"/>
                </a:cubicBezTo>
                <a:cubicBezTo>
                  <a:pt x="5825987" y="2798086"/>
                  <a:pt x="5802433" y="2796134"/>
                  <a:pt x="5804775" y="2788977"/>
                </a:cubicBezTo>
                <a:cubicBezTo>
                  <a:pt x="5859170" y="2789758"/>
                  <a:pt x="5878820" y="2783381"/>
                  <a:pt x="5873355" y="2771539"/>
                </a:cubicBezTo>
                <a:close/>
                <a:moveTo>
                  <a:pt x="2017318" y="2770519"/>
                </a:moveTo>
                <a:lnTo>
                  <a:pt x="2007307" y="2770850"/>
                </a:lnTo>
                <a:lnTo>
                  <a:pt x="2007834" y="2774048"/>
                </a:lnTo>
                <a:lnTo>
                  <a:pt x="2012100" y="2776343"/>
                </a:lnTo>
                <a:lnTo>
                  <a:pt x="2017805" y="2771895"/>
                </a:lnTo>
                <a:close/>
                <a:moveTo>
                  <a:pt x="876984" y="2769686"/>
                </a:moveTo>
                <a:lnTo>
                  <a:pt x="876446" y="2771319"/>
                </a:lnTo>
                <a:lnTo>
                  <a:pt x="879690" y="2771409"/>
                </a:lnTo>
                <a:close/>
                <a:moveTo>
                  <a:pt x="843715" y="2764607"/>
                </a:moveTo>
                <a:lnTo>
                  <a:pt x="812054" y="2766724"/>
                </a:lnTo>
                <a:cubicBezTo>
                  <a:pt x="801416" y="2767619"/>
                  <a:pt x="791396" y="2768546"/>
                  <a:pt x="783653" y="2769066"/>
                </a:cubicBezTo>
                <a:cubicBezTo>
                  <a:pt x="791363" y="2778826"/>
                  <a:pt x="791827" y="2785951"/>
                  <a:pt x="811450" y="2793240"/>
                </a:cubicBezTo>
                <a:lnTo>
                  <a:pt x="821575" y="2796034"/>
                </a:lnTo>
                <a:lnTo>
                  <a:pt x="821895" y="2781133"/>
                </a:lnTo>
                <a:lnTo>
                  <a:pt x="840152" y="2790740"/>
                </a:lnTo>
                <a:lnTo>
                  <a:pt x="845953" y="2803473"/>
                </a:lnTo>
                <a:lnTo>
                  <a:pt x="862010" y="2799873"/>
                </a:lnTo>
                <a:cubicBezTo>
                  <a:pt x="900987" y="2793442"/>
                  <a:pt x="985796" y="2786813"/>
                  <a:pt x="1002795" y="2783641"/>
                </a:cubicBezTo>
                <a:cubicBezTo>
                  <a:pt x="972994" y="2783641"/>
                  <a:pt x="996548" y="2774922"/>
                  <a:pt x="989131" y="2771409"/>
                </a:cubicBezTo>
                <a:cubicBezTo>
                  <a:pt x="947098" y="2773231"/>
                  <a:pt x="939160" y="2768936"/>
                  <a:pt x="906888" y="2769066"/>
                </a:cubicBezTo>
                <a:cubicBezTo>
                  <a:pt x="902593" y="2773751"/>
                  <a:pt x="925366" y="2773751"/>
                  <a:pt x="934215" y="2776224"/>
                </a:cubicBezTo>
                <a:cubicBezTo>
                  <a:pt x="905977" y="2777785"/>
                  <a:pt x="890101" y="2781429"/>
                  <a:pt x="865896" y="2783641"/>
                </a:cubicBezTo>
                <a:cubicBezTo>
                  <a:pt x="852437" y="2778638"/>
                  <a:pt x="838656" y="2774551"/>
                  <a:pt x="824645" y="2771409"/>
                </a:cubicBezTo>
                <a:cubicBezTo>
                  <a:pt x="831444" y="2770400"/>
                  <a:pt x="835933" y="2769896"/>
                  <a:pt x="839431" y="2769707"/>
                </a:cubicBezTo>
                <a:lnTo>
                  <a:pt x="845433" y="2769835"/>
                </a:lnTo>
                <a:lnTo>
                  <a:pt x="842200" y="2768424"/>
                </a:lnTo>
                <a:close/>
                <a:moveTo>
                  <a:pt x="592230" y="2754362"/>
                </a:moveTo>
                <a:lnTo>
                  <a:pt x="592230" y="2754752"/>
                </a:lnTo>
                <a:cubicBezTo>
                  <a:pt x="605243" y="2759307"/>
                  <a:pt x="550978" y="2762950"/>
                  <a:pt x="592230" y="2764512"/>
                </a:cubicBezTo>
                <a:cubicBezTo>
                  <a:pt x="547204" y="2774662"/>
                  <a:pt x="534191" y="2751889"/>
                  <a:pt x="592230" y="2754362"/>
                </a:cubicBezTo>
                <a:close/>
                <a:moveTo>
                  <a:pt x="5504041" y="2753321"/>
                </a:moveTo>
                <a:lnTo>
                  <a:pt x="5571232" y="2782741"/>
                </a:lnTo>
                <a:lnTo>
                  <a:pt x="5564709" y="2785057"/>
                </a:lnTo>
                <a:cubicBezTo>
                  <a:pt x="5551979" y="2786691"/>
                  <a:pt x="5528213" y="2785984"/>
                  <a:pt x="5531239" y="2791059"/>
                </a:cubicBezTo>
                <a:cubicBezTo>
                  <a:pt x="5514322" y="2776094"/>
                  <a:pt x="5491158" y="2768286"/>
                  <a:pt x="5504041" y="2753321"/>
                </a:cubicBezTo>
                <a:close/>
                <a:moveTo>
                  <a:pt x="5610749" y="2752930"/>
                </a:moveTo>
                <a:cubicBezTo>
                  <a:pt x="5659939" y="2765293"/>
                  <a:pt x="5659939" y="2793531"/>
                  <a:pt x="5597215" y="2794052"/>
                </a:cubicBezTo>
                <a:lnTo>
                  <a:pt x="5596955" y="2793661"/>
                </a:lnTo>
                <a:cubicBezTo>
                  <a:pt x="5597606" y="2784032"/>
                  <a:pt x="5608797" y="2762820"/>
                  <a:pt x="5610749" y="2752930"/>
                </a:cubicBezTo>
                <a:close/>
                <a:moveTo>
                  <a:pt x="2119710" y="2751817"/>
                </a:moveTo>
                <a:lnTo>
                  <a:pt x="2102343" y="2752015"/>
                </a:lnTo>
                <a:lnTo>
                  <a:pt x="2102854" y="2754459"/>
                </a:lnTo>
                <a:lnTo>
                  <a:pt x="2105869" y="2756597"/>
                </a:lnTo>
                <a:cubicBezTo>
                  <a:pt x="2108830" y="2757737"/>
                  <a:pt x="2113694" y="2759079"/>
                  <a:pt x="2121794" y="2760999"/>
                </a:cubicBezTo>
                <a:cubicBezTo>
                  <a:pt x="2112945" y="2760999"/>
                  <a:pt x="2108618" y="2763667"/>
                  <a:pt x="2108667" y="2766448"/>
                </a:cubicBezTo>
                <a:lnTo>
                  <a:pt x="2115695" y="2769731"/>
                </a:lnTo>
                <a:lnTo>
                  <a:pt x="2127047" y="2765863"/>
                </a:lnTo>
                <a:lnTo>
                  <a:pt x="2132845" y="2763828"/>
                </a:lnTo>
                <a:lnTo>
                  <a:pt x="2130204" y="2755338"/>
                </a:lnTo>
                <a:lnTo>
                  <a:pt x="2122243" y="2752269"/>
                </a:lnTo>
                <a:close/>
                <a:moveTo>
                  <a:pt x="861731" y="2749417"/>
                </a:moveTo>
                <a:lnTo>
                  <a:pt x="863162" y="2749417"/>
                </a:lnTo>
                <a:lnTo>
                  <a:pt x="862643" y="2749657"/>
                </a:lnTo>
                <a:close/>
                <a:moveTo>
                  <a:pt x="2007744" y="2744520"/>
                </a:moveTo>
                <a:lnTo>
                  <a:pt x="1988124" y="2744647"/>
                </a:lnTo>
                <a:lnTo>
                  <a:pt x="1987600" y="2749067"/>
                </a:lnTo>
                <a:lnTo>
                  <a:pt x="1989206" y="2749434"/>
                </a:lnTo>
                <a:lnTo>
                  <a:pt x="2002116" y="2755641"/>
                </a:lnTo>
                <a:lnTo>
                  <a:pt x="2011767" y="2755130"/>
                </a:lnTo>
                <a:lnTo>
                  <a:pt x="2007496" y="2744840"/>
                </a:lnTo>
                <a:lnTo>
                  <a:pt x="2008250" y="2744593"/>
                </a:lnTo>
                <a:close/>
                <a:moveTo>
                  <a:pt x="726340" y="2743534"/>
                </a:moveTo>
                <a:cubicBezTo>
                  <a:pt x="740474" y="2742284"/>
                  <a:pt x="755772" y="2742324"/>
                  <a:pt x="770119" y="2744602"/>
                </a:cubicBezTo>
                <a:cubicBezTo>
                  <a:pt x="751120" y="2752670"/>
                  <a:pt x="704403" y="2755663"/>
                  <a:pt x="687746" y="2764121"/>
                </a:cubicBezTo>
                <a:cubicBezTo>
                  <a:pt x="652025" y="2762657"/>
                  <a:pt x="683940" y="2747286"/>
                  <a:pt x="726340" y="2743534"/>
                </a:cubicBezTo>
                <a:close/>
                <a:moveTo>
                  <a:pt x="2337880" y="2740542"/>
                </a:moveTo>
                <a:lnTo>
                  <a:pt x="2335635" y="2741527"/>
                </a:lnTo>
                <a:lnTo>
                  <a:pt x="2337373" y="2742958"/>
                </a:lnTo>
                <a:lnTo>
                  <a:pt x="2341585" y="2743952"/>
                </a:lnTo>
                <a:close/>
                <a:moveTo>
                  <a:pt x="2026667" y="2739527"/>
                </a:moveTo>
                <a:lnTo>
                  <a:pt x="2022484" y="2740346"/>
                </a:lnTo>
                <a:lnTo>
                  <a:pt x="2025544" y="2741716"/>
                </a:lnTo>
                <a:lnTo>
                  <a:pt x="2028919" y="2741691"/>
                </a:lnTo>
                <a:close/>
                <a:moveTo>
                  <a:pt x="5448668" y="2736665"/>
                </a:moveTo>
                <a:lnTo>
                  <a:pt x="5446109" y="2741031"/>
                </a:lnTo>
                <a:cubicBezTo>
                  <a:pt x="5436496" y="2744789"/>
                  <a:pt x="5411291" y="2745252"/>
                  <a:pt x="5408265" y="2750328"/>
                </a:cubicBezTo>
                <a:cubicBezTo>
                  <a:pt x="5384548" y="2748571"/>
                  <a:pt x="5393259" y="2739641"/>
                  <a:pt x="5418586" y="2736877"/>
                </a:cubicBezTo>
                <a:close/>
                <a:moveTo>
                  <a:pt x="5449126" y="2735883"/>
                </a:moveTo>
                <a:lnTo>
                  <a:pt x="5448866" y="2736664"/>
                </a:lnTo>
                <a:lnTo>
                  <a:pt x="5448668" y="2736665"/>
                </a:lnTo>
                <a:close/>
                <a:moveTo>
                  <a:pt x="2027019" y="2735120"/>
                </a:moveTo>
                <a:lnTo>
                  <a:pt x="2021255" y="2735980"/>
                </a:lnTo>
                <a:lnTo>
                  <a:pt x="2026621" y="2736556"/>
                </a:lnTo>
                <a:close/>
                <a:moveTo>
                  <a:pt x="1165328" y="2731980"/>
                </a:moveTo>
                <a:lnTo>
                  <a:pt x="1163934" y="2732383"/>
                </a:lnTo>
                <a:lnTo>
                  <a:pt x="1166212" y="2732452"/>
                </a:lnTo>
                <a:close/>
                <a:moveTo>
                  <a:pt x="5654343" y="2730802"/>
                </a:moveTo>
                <a:lnTo>
                  <a:pt x="5654734" y="2730808"/>
                </a:lnTo>
                <a:lnTo>
                  <a:pt x="5654343" y="2730808"/>
                </a:lnTo>
                <a:close/>
                <a:moveTo>
                  <a:pt x="5243518" y="2725603"/>
                </a:moveTo>
                <a:cubicBezTo>
                  <a:pt x="5294530" y="2726904"/>
                  <a:pt x="5310666" y="2737835"/>
                  <a:pt x="5366883" y="2730808"/>
                </a:cubicBezTo>
                <a:lnTo>
                  <a:pt x="5366883" y="2731459"/>
                </a:lnTo>
                <a:cubicBezTo>
                  <a:pt x="5356082" y="2734061"/>
                  <a:pt x="5352048" y="2737965"/>
                  <a:pt x="5352959" y="2743040"/>
                </a:cubicBezTo>
                <a:cubicBezTo>
                  <a:pt x="5271106" y="2746554"/>
                  <a:pt x="5267592" y="2748896"/>
                  <a:pt x="5188733" y="2743040"/>
                </a:cubicBezTo>
                <a:cubicBezTo>
                  <a:pt x="5179363" y="2731459"/>
                  <a:pt x="5246511" y="2736013"/>
                  <a:pt x="5243518" y="2725603"/>
                </a:cubicBezTo>
                <a:close/>
                <a:moveTo>
                  <a:pt x="1030252" y="2725212"/>
                </a:moveTo>
                <a:cubicBezTo>
                  <a:pt x="1052375" y="2727685"/>
                  <a:pt x="1061744" y="2731719"/>
                  <a:pt x="1043265" y="2735102"/>
                </a:cubicBezTo>
                <a:cubicBezTo>
                  <a:pt x="1030252" y="2735102"/>
                  <a:pt x="1032594" y="2732109"/>
                  <a:pt x="1030252" y="2730157"/>
                </a:cubicBezTo>
                <a:cubicBezTo>
                  <a:pt x="975857" y="2739787"/>
                  <a:pt x="1074107" y="2743170"/>
                  <a:pt x="1098441" y="2747074"/>
                </a:cubicBezTo>
                <a:lnTo>
                  <a:pt x="1098571" y="2747204"/>
                </a:lnTo>
                <a:cubicBezTo>
                  <a:pt x="1099742" y="2756314"/>
                  <a:pt x="1044957" y="2755533"/>
                  <a:pt x="1002924" y="2756964"/>
                </a:cubicBezTo>
                <a:cubicBezTo>
                  <a:pt x="1004876" y="2759827"/>
                  <a:pt x="1027649" y="2759046"/>
                  <a:pt x="1043916" y="2759437"/>
                </a:cubicBezTo>
                <a:cubicBezTo>
                  <a:pt x="921853" y="2762690"/>
                  <a:pt x="1039361" y="2743300"/>
                  <a:pt x="989261" y="2730157"/>
                </a:cubicBezTo>
                <a:cubicBezTo>
                  <a:pt x="1003121" y="2731492"/>
                  <a:pt x="1017107" y="2729805"/>
                  <a:pt x="1030252" y="2725212"/>
                </a:cubicBezTo>
                <a:close/>
                <a:moveTo>
                  <a:pt x="742401" y="2715452"/>
                </a:moveTo>
                <a:cubicBezTo>
                  <a:pt x="777927" y="2718705"/>
                  <a:pt x="710779" y="2724171"/>
                  <a:pt x="687486" y="2725082"/>
                </a:cubicBezTo>
                <a:cubicBezTo>
                  <a:pt x="694903" y="2727164"/>
                  <a:pt x="701800" y="2729116"/>
                  <a:pt x="701150" y="2732499"/>
                </a:cubicBezTo>
                <a:cubicBezTo>
                  <a:pt x="639337" y="2732499"/>
                  <a:pt x="696855" y="2721178"/>
                  <a:pt x="701150" y="2717795"/>
                </a:cubicBezTo>
                <a:cubicBezTo>
                  <a:pt x="720930" y="2718055"/>
                  <a:pt x="740189" y="2718315"/>
                  <a:pt x="742401" y="2715452"/>
                </a:cubicBezTo>
                <a:close/>
                <a:moveTo>
                  <a:pt x="577915" y="2712980"/>
                </a:moveTo>
                <a:cubicBezTo>
                  <a:pt x="549156" y="2720527"/>
                  <a:pt x="605633" y="2726383"/>
                  <a:pt x="578306" y="2732890"/>
                </a:cubicBezTo>
                <a:cubicBezTo>
                  <a:pt x="546628" y="2726803"/>
                  <a:pt x="514382" y="2724185"/>
                  <a:pt x="482138" y="2725082"/>
                </a:cubicBezTo>
                <a:cubicBezTo>
                  <a:pt x="498795" y="2718445"/>
                  <a:pt x="543560" y="2716623"/>
                  <a:pt x="577915" y="2712980"/>
                </a:cubicBezTo>
                <a:close/>
                <a:moveTo>
                  <a:pt x="2511588" y="2709718"/>
                </a:moveTo>
                <a:lnTo>
                  <a:pt x="2501731" y="2713192"/>
                </a:lnTo>
                <a:lnTo>
                  <a:pt x="2497330" y="2715620"/>
                </a:lnTo>
                <a:lnTo>
                  <a:pt x="2501607" y="2716769"/>
                </a:lnTo>
                <a:lnTo>
                  <a:pt x="2514543" y="2715704"/>
                </a:lnTo>
                <a:lnTo>
                  <a:pt x="2516422" y="2714968"/>
                </a:lnTo>
                <a:lnTo>
                  <a:pt x="2514972" y="2712350"/>
                </a:lnTo>
                <a:close/>
                <a:moveTo>
                  <a:pt x="1029992" y="2691378"/>
                </a:moveTo>
                <a:cubicBezTo>
                  <a:pt x="1049772" y="2691638"/>
                  <a:pt x="1034807" y="2698275"/>
                  <a:pt x="1057580" y="2698405"/>
                </a:cubicBezTo>
                <a:lnTo>
                  <a:pt x="1058100" y="2698795"/>
                </a:lnTo>
                <a:cubicBezTo>
                  <a:pt x="1055498" y="2700747"/>
                  <a:pt x="1044176" y="2701138"/>
                  <a:pt x="1044306" y="2703610"/>
                </a:cubicBezTo>
                <a:lnTo>
                  <a:pt x="1016979" y="2703610"/>
                </a:lnTo>
                <a:cubicBezTo>
                  <a:pt x="1001753" y="2695932"/>
                  <a:pt x="1010733" y="2697234"/>
                  <a:pt x="1029992" y="2691378"/>
                </a:cubicBezTo>
                <a:close/>
                <a:moveTo>
                  <a:pt x="5230505" y="2690467"/>
                </a:moveTo>
                <a:cubicBezTo>
                  <a:pt x="5285160" y="2693851"/>
                  <a:pt x="5226211" y="2705042"/>
                  <a:pt x="5257963" y="2707514"/>
                </a:cubicBezTo>
                <a:lnTo>
                  <a:pt x="5257963" y="2707775"/>
                </a:lnTo>
                <a:cubicBezTo>
                  <a:pt x="5213848" y="2720788"/>
                  <a:pt x="5201616" y="2693720"/>
                  <a:pt x="5230505" y="2690467"/>
                </a:cubicBezTo>
                <a:close/>
                <a:moveTo>
                  <a:pt x="904154" y="2679667"/>
                </a:moveTo>
                <a:cubicBezTo>
                  <a:pt x="945275" y="2690337"/>
                  <a:pt x="825554" y="2688255"/>
                  <a:pt x="849369" y="2706864"/>
                </a:cubicBezTo>
                <a:cubicBezTo>
                  <a:pt x="810329" y="2702830"/>
                  <a:pt x="853143" y="2690337"/>
                  <a:pt x="849369" y="2683571"/>
                </a:cubicBezTo>
                <a:cubicBezTo>
                  <a:pt x="871100" y="2683571"/>
                  <a:pt x="901421" y="2685392"/>
                  <a:pt x="904154" y="2679667"/>
                </a:cubicBezTo>
                <a:close/>
                <a:moveTo>
                  <a:pt x="5586024" y="2669776"/>
                </a:moveTo>
                <a:cubicBezTo>
                  <a:pt x="5659809" y="2676510"/>
                  <a:pt x="5657979" y="2694005"/>
                  <a:pt x="5654978" y="2712433"/>
                </a:cubicBezTo>
                <a:lnTo>
                  <a:pt x="5654343" y="2730802"/>
                </a:lnTo>
                <a:lnTo>
                  <a:pt x="5635507" y="2730507"/>
                </a:lnTo>
                <a:cubicBezTo>
                  <a:pt x="5620623" y="2729287"/>
                  <a:pt x="5615109" y="2726091"/>
                  <a:pt x="5586024" y="2727945"/>
                </a:cubicBezTo>
                <a:cubicBezTo>
                  <a:pt x="5594873" y="2698015"/>
                  <a:pt x="5554923" y="2695152"/>
                  <a:pt x="5586024" y="2669776"/>
                </a:cubicBezTo>
                <a:close/>
                <a:moveTo>
                  <a:pt x="5312097" y="2669776"/>
                </a:moveTo>
                <a:cubicBezTo>
                  <a:pt x="5376903" y="2669646"/>
                  <a:pt x="5449126" y="2692940"/>
                  <a:pt x="5517315" y="2701789"/>
                </a:cubicBezTo>
                <a:cubicBezTo>
                  <a:pt x="5444051" y="2703741"/>
                  <a:pt x="5372088" y="2680317"/>
                  <a:pt x="5312097" y="2669776"/>
                </a:cubicBezTo>
                <a:close/>
                <a:moveTo>
                  <a:pt x="1013594" y="2664181"/>
                </a:moveTo>
                <a:cubicBezTo>
                  <a:pt x="1066558" y="2678235"/>
                  <a:pt x="938769" y="2673811"/>
                  <a:pt x="958939" y="2691379"/>
                </a:cubicBezTo>
                <a:cubicBezTo>
                  <a:pt x="937728" y="2703090"/>
                  <a:pt x="946707" y="2674461"/>
                  <a:pt x="945015" y="2667955"/>
                </a:cubicBezTo>
                <a:cubicBezTo>
                  <a:pt x="990431" y="2674722"/>
                  <a:pt x="978589" y="2674982"/>
                  <a:pt x="1013594" y="2664181"/>
                </a:cubicBezTo>
                <a:close/>
                <a:moveTo>
                  <a:pt x="5626895" y="2663653"/>
                </a:moveTo>
                <a:lnTo>
                  <a:pt x="5627146" y="2663660"/>
                </a:lnTo>
                <a:lnTo>
                  <a:pt x="5626885" y="2664050"/>
                </a:lnTo>
                <a:close/>
                <a:moveTo>
                  <a:pt x="2174599" y="2659649"/>
                </a:moveTo>
                <a:lnTo>
                  <a:pt x="2163046" y="2663791"/>
                </a:lnTo>
                <a:lnTo>
                  <a:pt x="2179610" y="2664471"/>
                </a:lnTo>
                <a:lnTo>
                  <a:pt x="2177223" y="2664107"/>
                </a:lnTo>
                <a:cubicBezTo>
                  <a:pt x="2173872" y="2663294"/>
                  <a:pt x="2172481" y="2662488"/>
                  <a:pt x="2172319" y="2661610"/>
                </a:cubicBezTo>
                <a:close/>
                <a:moveTo>
                  <a:pt x="5216971" y="2652599"/>
                </a:moveTo>
                <a:lnTo>
                  <a:pt x="5285290" y="2652599"/>
                </a:lnTo>
                <a:cubicBezTo>
                  <a:pt x="5274619" y="2654681"/>
                  <a:pt x="5254709" y="2668865"/>
                  <a:pt x="5285290" y="2670037"/>
                </a:cubicBezTo>
                <a:cubicBezTo>
                  <a:pt x="5287633" y="2676413"/>
                  <a:pt x="5236881" y="2671468"/>
                  <a:pt x="5216971" y="2673030"/>
                </a:cubicBezTo>
                <a:cubicBezTo>
                  <a:pt x="5231156" y="2664831"/>
                  <a:pt x="5231156" y="2660797"/>
                  <a:pt x="5216971" y="2652599"/>
                </a:cubicBezTo>
                <a:close/>
                <a:moveTo>
                  <a:pt x="1013594" y="2648175"/>
                </a:moveTo>
                <a:cubicBezTo>
                  <a:pt x="1049771" y="2647004"/>
                  <a:pt x="1058620" y="2653510"/>
                  <a:pt x="1054716" y="2663661"/>
                </a:cubicBezTo>
                <a:cubicBezTo>
                  <a:pt x="1041703" y="2663661"/>
                  <a:pt x="1044175" y="2658976"/>
                  <a:pt x="1041703" y="2655983"/>
                </a:cubicBezTo>
                <a:cubicBezTo>
                  <a:pt x="1016848" y="2659887"/>
                  <a:pt x="1000972" y="2668736"/>
                  <a:pt x="972473" y="2660277"/>
                </a:cubicBezTo>
                <a:lnTo>
                  <a:pt x="972473" y="2659757"/>
                </a:lnTo>
                <a:cubicBezTo>
                  <a:pt x="975206" y="2655332"/>
                  <a:pt x="986397" y="2657674"/>
                  <a:pt x="986397" y="2659757"/>
                </a:cubicBezTo>
                <a:cubicBezTo>
                  <a:pt x="1003054" y="2658195"/>
                  <a:pt x="1014375" y="2654812"/>
                  <a:pt x="1013594" y="2648175"/>
                </a:cubicBezTo>
                <a:close/>
                <a:moveTo>
                  <a:pt x="999741" y="2648172"/>
                </a:moveTo>
                <a:lnTo>
                  <a:pt x="999801" y="2648175"/>
                </a:lnTo>
                <a:lnTo>
                  <a:pt x="999801" y="2648695"/>
                </a:lnTo>
                <a:close/>
                <a:moveTo>
                  <a:pt x="1963666" y="2643779"/>
                </a:moveTo>
                <a:lnTo>
                  <a:pt x="1958869" y="2644922"/>
                </a:lnTo>
                <a:cubicBezTo>
                  <a:pt x="1989840" y="2647980"/>
                  <a:pt x="1983334" y="2650225"/>
                  <a:pt x="1970630" y="2653478"/>
                </a:cubicBezTo>
                <a:lnTo>
                  <a:pt x="1952057" y="2658980"/>
                </a:lnTo>
                <a:lnTo>
                  <a:pt x="1949321" y="2661936"/>
                </a:lnTo>
                <a:lnTo>
                  <a:pt x="1949117" y="2662011"/>
                </a:lnTo>
                <a:lnTo>
                  <a:pt x="1945205" y="2668085"/>
                </a:lnTo>
                <a:cubicBezTo>
                  <a:pt x="1956820" y="2668801"/>
                  <a:pt x="1963676" y="2668175"/>
                  <a:pt x="1968225" y="2666898"/>
                </a:cubicBezTo>
                <a:lnTo>
                  <a:pt x="1969932" y="2665950"/>
                </a:lnTo>
                <a:lnTo>
                  <a:pt x="1958340" y="2664357"/>
                </a:lnTo>
                <a:cubicBezTo>
                  <a:pt x="1954625" y="2661666"/>
                  <a:pt x="1980245" y="2657641"/>
                  <a:pt x="1974096" y="2654421"/>
                </a:cubicBezTo>
                <a:lnTo>
                  <a:pt x="1998421" y="2656763"/>
                </a:lnTo>
                <a:lnTo>
                  <a:pt x="2013004" y="2656503"/>
                </a:lnTo>
                <a:lnTo>
                  <a:pt x="2013525" y="2656633"/>
                </a:lnTo>
                <a:cubicBezTo>
                  <a:pt x="2016062" y="2653315"/>
                  <a:pt x="2011865" y="2649210"/>
                  <a:pt x="2004558" y="2645985"/>
                </a:cubicBezTo>
                <a:lnTo>
                  <a:pt x="1998719" y="2644852"/>
                </a:lnTo>
                <a:lnTo>
                  <a:pt x="1982520" y="2645944"/>
                </a:lnTo>
                <a:close/>
                <a:moveTo>
                  <a:pt x="5613482" y="2643360"/>
                </a:moveTo>
                <a:cubicBezTo>
                  <a:pt x="5622787" y="2645377"/>
                  <a:pt x="5626137" y="2648597"/>
                  <a:pt x="5627162" y="2652290"/>
                </a:cubicBezTo>
                <a:lnTo>
                  <a:pt x="5626895" y="2663653"/>
                </a:lnTo>
                <a:lnTo>
                  <a:pt x="5585941" y="2662556"/>
                </a:lnTo>
                <a:cubicBezTo>
                  <a:pt x="5557241" y="2656999"/>
                  <a:pt x="5566147" y="2641212"/>
                  <a:pt x="5613482" y="2643360"/>
                </a:cubicBezTo>
                <a:close/>
                <a:moveTo>
                  <a:pt x="5490247" y="2642969"/>
                </a:moveTo>
                <a:lnTo>
                  <a:pt x="5489987" y="2643750"/>
                </a:lnTo>
                <a:lnTo>
                  <a:pt x="5489185" y="2643676"/>
                </a:lnTo>
                <a:close/>
                <a:moveTo>
                  <a:pt x="5449126" y="2639976"/>
                </a:moveTo>
                <a:lnTo>
                  <a:pt x="5489185" y="2643676"/>
                </a:lnTo>
                <a:lnTo>
                  <a:pt x="5482141" y="2648364"/>
                </a:lnTo>
                <a:cubicBezTo>
                  <a:pt x="5468629" y="2653323"/>
                  <a:pt x="5447011" y="2657056"/>
                  <a:pt x="5490247" y="2660277"/>
                </a:cubicBezTo>
                <a:cubicBezTo>
                  <a:pt x="5470467" y="2668995"/>
                  <a:pt x="5436763" y="2656503"/>
                  <a:pt x="5394210" y="2660277"/>
                </a:cubicBezTo>
                <a:cubicBezTo>
                  <a:pt x="5396683" y="2656893"/>
                  <a:pt x="5419326" y="2657934"/>
                  <a:pt x="5435462" y="2657414"/>
                </a:cubicBezTo>
                <a:cubicBezTo>
                  <a:pt x="5433640" y="2650257"/>
                  <a:pt x="5433250" y="2643490"/>
                  <a:pt x="5449126" y="2639976"/>
                </a:cubicBezTo>
                <a:close/>
                <a:moveTo>
                  <a:pt x="2112295" y="2637503"/>
                </a:moveTo>
                <a:lnTo>
                  <a:pt x="2104994" y="2639680"/>
                </a:lnTo>
                <a:lnTo>
                  <a:pt x="2103087" y="2641945"/>
                </a:lnTo>
                <a:cubicBezTo>
                  <a:pt x="2100599" y="2644686"/>
                  <a:pt x="2099127" y="2647024"/>
                  <a:pt x="2101351" y="2648840"/>
                </a:cubicBezTo>
                <a:lnTo>
                  <a:pt x="2117036" y="2651724"/>
                </a:lnTo>
                <a:lnTo>
                  <a:pt x="2120298" y="2650727"/>
                </a:lnTo>
                <a:cubicBezTo>
                  <a:pt x="2129375" y="2646026"/>
                  <a:pt x="2128952" y="2640561"/>
                  <a:pt x="2112295" y="2637503"/>
                </a:cubicBezTo>
                <a:close/>
                <a:moveTo>
                  <a:pt x="1136699" y="2633210"/>
                </a:moveTo>
                <a:cubicBezTo>
                  <a:pt x="1151534" y="2647654"/>
                  <a:pt x="1102865" y="2644271"/>
                  <a:pt x="1109501" y="2656503"/>
                </a:cubicBezTo>
                <a:cubicBezTo>
                  <a:pt x="1218942" y="2656503"/>
                  <a:pt x="1061093" y="2684221"/>
                  <a:pt x="1164157" y="2687344"/>
                </a:cubicBezTo>
                <a:cubicBezTo>
                  <a:pt x="1139041" y="2673941"/>
                  <a:pt x="1216860" y="2644661"/>
                  <a:pt x="1136699" y="2633210"/>
                </a:cubicBezTo>
                <a:close/>
                <a:moveTo>
                  <a:pt x="657685" y="2625532"/>
                </a:moveTo>
                <a:cubicBezTo>
                  <a:pt x="646768" y="2637210"/>
                  <a:pt x="637527" y="2650349"/>
                  <a:pt x="630227" y="2664571"/>
                </a:cubicBezTo>
                <a:cubicBezTo>
                  <a:pt x="578044" y="2652860"/>
                  <a:pt x="614351" y="2635292"/>
                  <a:pt x="657685" y="2625532"/>
                </a:cubicBezTo>
                <a:close/>
                <a:moveTo>
                  <a:pt x="999801" y="2613300"/>
                </a:moveTo>
                <a:cubicBezTo>
                  <a:pt x="1044305" y="2617887"/>
                  <a:pt x="1009024" y="2625109"/>
                  <a:pt x="998373" y="2636229"/>
                </a:cubicBezTo>
                <a:lnTo>
                  <a:pt x="999741" y="2648172"/>
                </a:lnTo>
                <a:lnTo>
                  <a:pt x="964063" y="2646386"/>
                </a:lnTo>
                <a:cubicBezTo>
                  <a:pt x="953441" y="2646483"/>
                  <a:pt x="945601" y="2645247"/>
                  <a:pt x="945015" y="2636593"/>
                </a:cubicBezTo>
                <a:cubicBezTo>
                  <a:pt x="976897" y="2635032"/>
                  <a:pt x="1021923" y="2623580"/>
                  <a:pt x="972473" y="2621108"/>
                </a:cubicBezTo>
                <a:cubicBezTo>
                  <a:pt x="975987" y="2616813"/>
                  <a:pt x="999801" y="2618375"/>
                  <a:pt x="999801" y="2613300"/>
                </a:cubicBezTo>
                <a:close/>
                <a:moveTo>
                  <a:pt x="5257312" y="2605882"/>
                </a:moveTo>
                <a:cubicBezTo>
                  <a:pt x="5190164" y="2608354"/>
                  <a:pt x="5239484" y="2617463"/>
                  <a:pt x="5202527" y="2626182"/>
                </a:cubicBezTo>
                <a:cubicBezTo>
                  <a:pt x="5233368" y="2622408"/>
                  <a:pt x="5276702" y="2611477"/>
                  <a:pt x="5257312" y="2605882"/>
                </a:cubicBezTo>
                <a:close/>
                <a:moveTo>
                  <a:pt x="1043786" y="2598464"/>
                </a:moveTo>
                <a:lnTo>
                  <a:pt x="1044306" y="2598854"/>
                </a:lnTo>
                <a:cubicBezTo>
                  <a:pt x="1044306" y="2601327"/>
                  <a:pt x="1027519" y="2600806"/>
                  <a:pt x="1016979" y="2601327"/>
                </a:cubicBezTo>
                <a:lnTo>
                  <a:pt x="1016979" y="2615771"/>
                </a:lnTo>
                <a:cubicBezTo>
                  <a:pt x="988089" y="2611477"/>
                  <a:pt x="976638" y="2597293"/>
                  <a:pt x="1043786" y="2598464"/>
                </a:cubicBezTo>
                <a:close/>
                <a:moveTo>
                  <a:pt x="712307" y="2597803"/>
                </a:moveTo>
                <a:lnTo>
                  <a:pt x="712340" y="2597814"/>
                </a:lnTo>
                <a:cubicBezTo>
                  <a:pt x="710258" y="2599831"/>
                  <a:pt x="709559" y="2599994"/>
                  <a:pt x="710451" y="2599073"/>
                </a:cubicBezTo>
                <a:close/>
                <a:moveTo>
                  <a:pt x="5599167" y="2596772"/>
                </a:moveTo>
                <a:cubicBezTo>
                  <a:pt x="5648357" y="2609135"/>
                  <a:pt x="5648357" y="2637374"/>
                  <a:pt x="5585634" y="2637894"/>
                </a:cubicBezTo>
                <a:lnTo>
                  <a:pt x="5585373" y="2637504"/>
                </a:lnTo>
                <a:cubicBezTo>
                  <a:pt x="5586024" y="2627874"/>
                  <a:pt x="5597215" y="2606662"/>
                  <a:pt x="5599167" y="2596772"/>
                </a:cubicBezTo>
                <a:close/>
                <a:moveTo>
                  <a:pt x="5490247" y="2596382"/>
                </a:moveTo>
                <a:lnTo>
                  <a:pt x="5489987" y="2597163"/>
                </a:lnTo>
                <a:lnTo>
                  <a:pt x="5489423" y="2597139"/>
                </a:lnTo>
                <a:close/>
                <a:moveTo>
                  <a:pt x="5450444" y="2595487"/>
                </a:moveTo>
                <a:lnTo>
                  <a:pt x="5489423" y="2597139"/>
                </a:lnTo>
                <a:lnTo>
                  <a:pt x="5485075" y="2601132"/>
                </a:lnTo>
                <a:cubicBezTo>
                  <a:pt x="5481268" y="2602270"/>
                  <a:pt x="5476909" y="2603279"/>
                  <a:pt x="5476584" y="2605101"/>
                </a:cubicBezTo>
                <a:cubicBezTo>
                  <a:pt x="5439366" y="2607183"/>
                  <a:pt x="5448996" y="2599375"/>
                  <a:pt x="5421928" y="2599375"/>
                </a:cubicBezTo>
                <a:cubicBezTo>
                  <a:pt x="5432014" y="2596382"/>
                  <a:pt x="5440310" y="2595471"/>
                  <a:pt x="5450444" y="2595487"/>
                </a:cubicBezTo>
                <a:close/>
                <a:moveTo>
                  <a:pt x="5025157" y="2582328"/>
                </a:moveTo>
                <a:cubicBezTo>
                  <a:pt x="4976618" y="2583629"/>
                  <a:pt x="4980132" y="2595341"/>
                  <a:pt x="4970372" y="2605491"/>
                </a:cubicBezTo>
                <a:cubicBezTo>
                  <a:pt x="5001473" y="2601587"/>
                  <a:pt x="5021774" y="2613039"/>
                  <a:pt x="5025157" y="2605491"/>
                </a:cubicBezTo>
                <a:cubicBezTo>
                  <a:pt x="5010713" y="2600676"/>
                  <a:pt x="5018521" y="2593259"/>
                  <a:pt x="5024637" y="2582718"/>
                </a:cubicBezTo>
                <a:close/>
                <a:moveTo>
                  <a:pt x="735733" y="2582170"/>
                </a:moveTo>
                <a:cubicBezTo>
                  <a:pt x="744417" y="2581718"/>
                  <a:pt x="754438" y="2581645"/>
                  <a:pt x="767125" y="2582328"/>
                </a:cubicBezTo>
                <a:cubicBezTo>
                  <a:pt x="742465" y="2583304"/>
                  <a:pt x="726687" y="2589193"/>
                  <a:pt x="718115" y="2593829"/>
                </a:cubicBezTo>
                <a:lnTo>
                  <a:pt x="712307" y="2597803"/>
                </a:lnTo>
                <a:lnTo>
                  <a:pt x="701366" y="2594231"/>
                </a:lnTo>
                <a:cubicBezTo>
                  <a:pt x="683988" y="2592902"/>
                  <a:pt x="652903" y="2597684"/>
                  <a:pt x="657685" y="2602759"/>
                </a:cubicBezTo>
                <a:lnTo>
                  <a:pt x="657685" y="2601718"/>
                </a:lnTo>
                <a:cubicBezTo>
                  <a:pt x="622419" y="2600807"/>
                  <a:pt x="676424" y="2595081"/>
                  <a:pt x="657685" y="2586232"/>
                </a:cubicBezTo>
                <a:cubicBezTo>
                  <a:pt x="695651" y="2588282"/>
                  <a:pt x="709681" y="2583524"/>
                  <a:pt x="735733" y="2582170"/>
                </a:cubicBezTo>
                <a:close/>
                <a:moveTo>
                  <a:pt x="5189253" y="2573739"/>
                </a:moveTo>
                <a:cubicBezTo>
                  <a:pt x="5115469" y="2573739"/>
                  <a:pt x="5181315" y="2585581"/>
                  <a:pt x="5148262" y="2591177"/>
                </a:cubicBezTo>
                <a:cubicBezTo>
                  <a:pt x="5210465" y="2592999"/>
                  <a:pt x="5202917" y="2581547"/>
                  <a:pt x="5188733" y="2573999"/>
                </a:cubicBezTo>
                <a:close/>
                <a:moveTo>
                  <a:pt x="1123295" y="2566973"/>
                </a:moveTo>
                <a:cubicBezTo>
                  <a:pt x="1121701" y="2569771"/>
                  <a:pt x="1117862" y="2571926"/>
                  <a:pt x="1113119" y="2573819"/>
                </a:cubicBezTo>
                <a:lnTo>
                  <a:pt x="1102413" y="2577436"/>
                </a:lnTo>
                <a:lnTo>
                  <a:pt x="1112138" y="2578245"/>
                </a:lnTo>
                <a:cubicBezTo>
                  <a:pt x="1119083" y="2579213"/>
                  <a:pt x="1118067" y="2580250"/>
                  <a:pt x="1103878" y="2580630"/>
                </a:cubicBezTo>
                <a:lnTo>
                  <a:pt x="1094178" y="2580626"/>
                </a:lnTo>
                <a:lnTo>
                  <a:pt x="1084518" y="2585071"/>
                </a:lnTo>
                <a:cubicBezTo>
                  <a:pt x="1081515" y="2587436"/>
                  <a:pt x="1080287" y="2590299"/>
                  <a:pt x="1082174" y="2594040"/>
                </a:cubicBezTo>
                <a:cubicBezTo>
                  <a:pt x="1094692" y="2601343"/>
                  <a:pt x="1108814" y="2605454"/>
                  <a:pt x="1123295" y="2606012"/>
                </a:cubicBezTo>
                <a:cubicBezTo>
                  <a:pt x="1125898" y="2592218"/>
                  <a:pt x="1168972" y="2582068"/>
                  <a:pt x="1123295" y="2566973"/>
                </a:cubicBezTo>
                <a:close/>
                <a:moveTo>
                  <a:pt x="5475073" y="2561637"/>
                </a:moveTo>
                <a:lnTo>
                  <a:pt x="5476584" y="2561637"/>
                </a:lnTo>
                <a:lnTo>
                  <a:pt x="5476323" y="2562418"/>
                </a:lnTo>
                <a:close/>
                <a:moveTo>
                  <a:pt x="5161926" y="2556302"/>
                </a:moveTo>
                <a:lnTo>
                  <a:pt x="5161405" y="2556562"/>
                </a:lnTo>
                <a:lnTo>
                  <a:pt x="5162067" y="2556660"/>
                </a:lnTo>
                <a:lnTo>
                  <a:pt x="5163798" y="2561047"/>
                </a:lnTo>
                <a:lnTo>
                  <a:pt x="5159224" y="2563131"/>
                </a:lnTo>
                <a:lnTo>
                  <a:pt x="5159845" y="2563199"/>
                </a:lnTo>
                <a:lnTo>
                  <a:pt x="5158033" y="2563673"/>
                </a:lnTo>
                <a:lnTo>
                  <a:pt x="5157290" y="2564012"/>
                </a:lnTo>
                <a:cubicBezTo>
                  <a:pt x="5151775" y="2565736"/>
                  <a:pt x="5145529" y="2567298"/>
                  <a:pt x="5148262" y="2570746"/>
                </a:cubicBezTo>
                <a:cubicBezTo>
                  <a:pt x="5166946" y="2572285"/>
                  <a:pt x="5185729" y="2569340"/>
                  <a:pt x="5203047" y="2562157"/>
                </a:cubicBezTo>
                <a:cubicBezTo>
                  <a:pt x="5192897" y="2561897"/>
                  <a:pt x="5187106" y="2560758"/>
                  <a:pt x="5181543" y="2559555"/>
                </a:cubicBezTo>
                <a:lnTo>
                  <a:pt x="5162067" y="2556660"/>
                </a:lnTo>
                <a:close/>
                <a:moveTo>
                  <a:pt x="5434941" y="2549925"/>
                </a:moveTo>
                <a:cubicBezTo>
                  <a:pt x="5445027" y="2551617"/>
                  <a:pt x="5455893" y="2552918"/>
                  <a:pt x="5463977" y="2554707"/>
                </a:cubicBezTo>
                <a:lnTo>
                  <a:pt x="5475073" y="2561637"/>
                </a:lnTo>
                <a:lnTo>
                  <a:pt x="5421928" y="2561637"/>
                </a:lnTo>
                <a:cubicBezTo>
                  <a:pt x="5445873" y="2555651"/>
                  <a:pt x="5411518" y="2555911"/>
                  <a:pt x="5434941" y="2549925"/>
                </a:cubicBezTo>
                <a:close/>
                <a:moveTo>
                  <a:pt x="3310035" y="2535662"/>
                </a:moveTo>
                <a:lnTo>
                  <a:pt x="3307439" y="2535757"/>
                </a:lnTo>
                <a:lnTo>
                  <a:pt x="3304344" y="2536231"/>
                </a:lnTo>
                <a:lnTo>
                  <a:pt x="3310604" y="2537323"/>
                </a:lnTo>
                <a:close/>
                <a:moveTo>
                  <a:pt x="1033279" y="2527992"/>
                </a:moveTo>
                <a:cubicBezTo>
                  <a:pt x="1052073" y="2527901"/>
                  <a:pt x="1070885" y="2538441"/>
                  <a:pt x="1096358" y="2536392"/>
                </a:cubicBezTo>
                <a:cubicBezTo>
                  <a:pt x="1074236" y="2541857"/>
                  <a:pt x="1085037" y="2556562"/>
                  <a:pt x="1041703" y="2555781"/>
                </a:cubicBezTo>
                <a:cubicBezTo>
                  <a:pt x="1069811" y="2547843"/>
                  <a:pt x="1054716" y="2532358"/>
                  <a:pt x="1014245" y="2532488"/>
                </a:cubicBezTo>
                <a:cubicBezTo>
                  <a:pt x="1020752" y="2529235"/>
                  <a:pt x="1027014" y="2528023"/>
                  <a:pt x="1033279" y="2527992"/>
                </a:cubicBezTo>
                <a:close/>
                <a:moveTo>
                  <a:pt x="5667747" y="2527542"/>
                </a:moveTo>
                <a:cubicBezTo>
                  <a:pt x="5692472" y="2527152"/>
                  <a:pt x="5696896" y="2531056"/>
                  <a:pt x="5722662" y="2530405"/>
                </a:cubicBezTo>
                <a:lnTo>
                  <a:pt x="5722402" y="2530405"/>
                </a:lnTo>
                <a:cubicBezTo>
                  <a:pt x="5692602" y="2535741"/>
                  <a:pt x="5724874" y="2554089"/>
                  <a:pt x="5695204" y="2559425"/>
                </a:cubicBezTo>
                <a:cubicBezTo>
                  <a:pt x="5642501" y="2546412"/>
                  <a:pt x="5713032" y="2539384"/>
                  <a:pt x="5667747" y="2527542"/>
                </a:cubicBezTo>
                <a:close/>
                <a:moveTo>
                  <a:pt x="5161926" y="2527282"/>
                </a:moveTo>
                <a:lnTo>
                  <a:pt x="5161405" y="2527542"/>
                </a:lnTo>
                <a:lnTo>
                  <a:pt x="5161926" y="2527577"/>
                </a:lnTo>
                <a:lnTo>
                  <a:pt x="5161926" y="2544720"/>
                </a:lnTo>
                <a:cubicBezTo>
                  <a:pt x="5211799" y="2545305"/>
                  <a:pt x="5224267" y="2534984"/>
                  <a:pt x="5199111" y="2530062"/>
                </a:cubicBezTo>
                <a:lnTo>
                  <a:pt x="5161926" y="2527577"/>
                </a:lnTo>
                <a:close/>
                <a:moveTo>
                  <a:pt x="5408265" y="2526762"/>
                </a:moveTo>
                <a:lnTo>
                  <a:pt x="5449126" y="2526762"/>
                </a:lnTo>
                <a:lnTo>
                  <a:pt x="5449126" y="2538343"/>
                </a:lnTo>
                <a:cubicBezTo>
                  <a:pt x="5413080" y="2539254"/>
                  <a:pt x="5413861" y="2532357"/>
                  <a:pt x="5408265" y="2526762"/>
                </a:cubicBezTo>
                <a:close/>
                <a:moveTo>
                  <a:pt x="3291061" y="2526429"/>
                </a:moveTo>
                <a:lnTo>
                  <a:pt x="3290258" y="2530150"/>
                </a:lnTo>
                <a:lnTo>
                  <a:pt x="3293261" y="2532375"/>
                </a:lnTo>
                <a:lnTo>
                  <a:pt x="3304430" y="2531609"/>
                </a:lnTo>
                <a:lnTo>
                  <a:pt x="3308329" y="2530681"/>
                </a:lnTo>
                <a:lnTo>
                  <a:pt x="3308090" y="2529983"/>
                </a:lnTo>
                <a:lnTo>
                  <a:pt x="3299501" y="2526951"/>
                </a:lnTo>
                <a:lnTo>
                  <a:pt x="3298963" y="2526925"/>
                </a:lnTo>
                <a:close/>
                <a:moveTo>
                  <a:pt x="5285994" y="2505486"/>
                </a:moveTo>
                <a:lnTo>
                  <a:pt x="5308405" y="2519490"/>
                </a:lnTo>
                <a:cubicBezTo>
                  <a:pt x="5323948" y="2535765"/>
                  <a:pt x="5312846" y="2555261"/>
                  <a:pt x="5257312" y="2568534"/>
                </a:cubicBezTo>
                <a:cubicBezTo>
                  <a:pt x="5267853" y="2555456"/>
                  <a:pt x="5276767" y="2545858"/>
                  <a:pt x="5282005" y="2536294"/>
                </a:cubicBezTo>
                <a:lnTo>
                  <a:pt x="5284505" y="2505886"/>
                </a:lnTo>
                <a:close/>
                <a:moveTo>
                  <a:pt x="5487477" y="2494749"/>
                </a:moveTo>
                <a:lnTo>
                  <a:pt x="5490247" y="2494749"/>
                </a:lnTo>
                <a:lnTo>
                  <a:pt x="5489987" y="2495530"/>
                </a:lnTo>
                <a:close/>
                <a:moveTo>
                  <a:pt x="3546449" y="2485718"/>
                </a:moveTo>
                <a:lnTo>
                  <a:pt x="3535479" y="2487559"/>
                </a:lnTo>
                <a:lnTo>
                  <a:pt x="3530063" y="2490773"/>
                </a:lnTo>
                <a:lnTo>
                  <a:pt x="3537965" y="2489415"/>
                </a:lnTo>
                <a:lnTo>
                  <a:pt x="3543871" y="2488137"/>
                </a:lnTo>
                <a:close/>
                <a:moveTo>
                  <a:pt x="4572820" y="2475230"/>
                </a:moveTo>
                <a:lnTo>
                  <a:pt x="4572823" y="2475233"/>
                </a:lnTo>
                <a:lnTo>
                  <a:pt x="4559552" y="2475364"/>
                </a:lnTo>
                <a:lnTo>
                  <a:pt x="4551334" y="2482420"/>
                </a:lnTo>
                <a:lnTo>
                  <a:pt x="4548689" y="2489485"/>
                </a:lnTo>
                <a:lnTo>
                  <a:pt x="4571649" y="2488003"/>
                </a:lnTo>
                <a:cubicBezTo>
                  <a:pt x="4577123" y="2487145"/>
                  <a:pt x="4579783" y="2486014"/>
                  <a:pt x="4580661" y="2484697"/>
                </a:cubicBezTo>
                <a:lnTo>
                  <a:pt x="4572823" y="2475233"/>
                </a:lnTo>
                <a:lnTo>
                  <a:pt x="4573211" y="2475230"/>
                </a:lnTo>
                <a:close/>
                <a:moveTo>
                  <a:pt x="5394210" y="2465730"/>
                </a:moveTo>
                <a:lnTo>
                  <a:pt x="5487477" y="2494749"/>
                </a:lnTo>
                <a:lnTo>
                  <a:pt x="5421928" y="2494749"/>
                </a:lnTo>
                <a:cubicBezTo>
                  <a:pt x="5398244" y="2488113"/>
                  <a:pt x="5388875" y="2478483"/>
                  <a:pt x="5394210" y="2465730"/>
                </a:cubicBezTo>
                <a:close/>
                <a:moveTo>
                  <a:pt x="671479" y="2462737"/>
                </a:moveTo>
                <a:cubicBezTo>
                  <a:pt x="640507" y="2488764"/>
                  <a:pt x="695683" y="2470285"/>
                  <a:pt x="671479" y="2497613"/>
                </a:cubicBezTo>
                <a:cubicBezTo>
                  <a:pt x="662408" y="2495813"/>
                  <a:pt x="653240" y="2494554"/>
                  <a:pt x="644021" y="2493839"/>
                </a:cubicBezTo>
                <a:cubicBezTo>
                  <a:pt x="632309" y="2493058"/>
                  <a:pt x="631138" y="2495270"/>
                  <a:pt x="630227" y="2497613"/>
                </a:cubicBezTo>
                <a:cubicBezTo>
                  <a:pt x="645583" y="2485250"/>
                  <a:pt x="599646" y="2480696"/>
                  <a:pt x="671479" y="2462737"/>
                </a:cubicBezTo>
                <a:close/>
                <a:moveTo>
                  <a:pt x="3547646" y="2452456"/>
                </a:moveTo>
                <a:cubicBezTo>
                  <a:pt x="3519733" y="2453139"/>
                  <a:pt x="3545987" y="2466486"/>
                  <a:pt x="3563109" y="2468834"/>
                </a:cubicBezTo>
                <a:lnTo>
                  <a:pt x="3564338" y="2468604"/>
                </a:lnTo>
                <a:lnTo>
                  <a:pt x="3565574" y="2466208"/>
                </a:lnTo>
                <a:lnTo>
                  <a:pt x="3564665" y="2466510"/>
                </a:lnTo>
                <a:cubicBezTo>
                  <a:pt x="3560382" y="2464607"/>
                  <a:pt x="3569020" y="2450114"/>
                  <a:pt x="3547646" y="2452456"/>
                </a:cubicBezTo>
                <a:close/>
                <a:moveTo>
                  <a:pt x="5161405" y="2443217"/>
                </a:moveTo>
                <a:lnTo>
                  <a:pt x="5162576" y="2443477"/>
                </a:lnTo>
                <a:cubicBezTo>
                  <a:pt x="5202266" y="2447512"/>
                  <a:pt x="5158672" y="2457922"/>
                  <a:pt x="5148912" y="2460915"/>
                </a:cubicBezTo>
                <a:cubicBezTo>
                  <a:pt x="5114818" y="2458182"/>
                  <a:pt x="5159063" y="2447902"/>
                  <a:pt x="5161405" y="2443217"/>
                </a:cubicBezTo>
                <a:close/>
                <a:moveTo>
                  <a:pt x="3614639" y="2442107"/>
                </a:moveTo>
                <a:lnTo>
                  <a:pt x="3605372" y="2444437"/>
                </a:lnTo>
                <a:lnTo>
                  <a:pt x="3605659" y="2444704"/>
                </a:lnTo>
                <a:cubicBezTo>
                  <a:pt x="3607383" y="2445551"/>
                  <a:pt x="3610140" y="2446178"/>
                  <a:pt x="3615053" y="2446340"/>
                </a:cubicBezTo>
                <a:close/>
                <a:moveTo>
                  <a:pt x="3362824" y="2439458"/>
                </a:moveTo>
                <a:lnTo>
                  <a:pt x="3362459" y="2439701"/>
                </a:lnTo>
                <a:cubicBezTo>
                  <a:pt x="3357259" y="2442112"/>
                  <a:pt x="3350627" y="2444145"/>
                  <a:pt x="3341648" y="2445560"/>
                </a:cubicBezTo>
                <a:lnTo>
                  <a:pt x="3360382" y="2445998"/>
                </a:lnTo>
                <a:lnTo>
                  <a:pt x="3360011" y="2442681"/>
                </a:lnTo>
                <a:close/>
                <a:moveTo>
                  <a:pt x="3185452" y="2431136"/>
                </a:moveTo>
                <a:lnTo>
                  <a:pt x="3135648" y="2447252"/>
                </a:lnTo>
                <a:lnTo>
                  <a:pt x="3135258" y="2447252"/>
                </a:lnTo>
                <a:lnTo>
                  <a:pt x="3125139" y="2445363"/>
                </a:lnTo>
                <a:lnTo>
                  <a:pt x="3122637" y="2449204"/>
                </a:lnTo>
                <a:cubicBezTo>
                  <a:pt x="3168833" y="2451936"/>
                  <a:pt x="3139293" y="2434759"/>
                  <a:pt x="3190305" y="2438533"/>
                </a:cubicBezTo>
                <a:cubicBezTo>
                  <a:pt x="3191997" y="2436516"/>
                  <a:pt x="3190703" y="2434173"/>
                  <a:pt x="3187493" y="2431961"/>
                </a:cubicBezTo>
                <a:close/>
                <a:moveTo>
                  <a:pt x="3145560" y="2425690"/>
                </a:moveTo>
                <a:lnTo>
                  <a:pt x="3135650" y="2427862"/>
                </a:lnTo>
                <a:lnTo>
                  <a:pt x="3140834" y="2428477"/>
                </a:lnTo>
                <a:close/>
                <a:moveTo>
                  <a:pt x="3601259" y="2423047"/>
                </a:moveTo>
                <a:lnTo>
                  <a:pt x="3594511" y="2425766"/>
                </a:lnTo>
                <a:lnTo>
                  <a:pt x="3596748" y="2426378"/>
                </a:lnTo>
                <a:close/>
                <a:moveTo>
                  <a:pt x="3386168" y="2421903"/>
                </a:moveTo>
                <a:lnTo>
                  <a:pt x="3374674" y="2431572"/>
                </a:lnTo>
                <a:lnTo>
                  <a:pt x="3371582" y="2433630"/>
                </a:lnTo>
                <a:lnTo>
                  <a:pt x="3382874" y="2431736"/>
                </a:lnTo>
                <a:lnTo>
                  <a:pt x="3392381" y="2431352"/>
                </a:lnTo>
                <a:lnTo>
                  <a:pt x="3394789" y="2429051"/>
                </a:lnTo>
                <a:lnTo>
                  <a:pt x="3399996" y="2423877"/>
                </a:lnTo>
                <a:lnTo>
                  <a:pt x="3393552" y="2422641"/>
                </a:lnTo>
                <a:close/>
                <a:moveTo>
                  <a:pt x="3394804" y="2414638"/>
                </a:moveTo>
                <a:lnTo>
                  <a:pt x="3390085" y="2418607"/>
                </a:lnTo>
                <a:lnTo>
                  <a:pt x="3397082" y="2418884"/>
                </a:lnTo>
                <a:close/>
                <a:moveTo>
                  <a:pt x="3286082" y="2407171"/>
                </a:moveTo>
                <a:lnTo>
                  <a:pt x="3288125" y="2416336"/>
                </a:lnTo>
                <a:lnTo>
                  <a:pt x="3299744" y="2415760"/>
                </a:lnTo>
                <a:lnTo>
                  <a:pt x="3280716" y="2424929"/>
                </a:lnTo>
                <a:lnTo>
                  <a:pt x="3280470" y="2425194"/>
                </a:lnTo>
                <a:cubicBezTo>
                  <a:pt x="3278022" y="2427683"/>
                  <a:pt x="3276611" y="2429830"/>
                  <a:pt x="3278927" y="2431510"/>
                </a:cubicBezTo>
                <a:lnTo>
                  <a:pt x="3298390" y="2434791"/>
                </a:lnTo>
                <a:lnTo>
                  <a:pt x="3299354" y="2434238"/>
                </a:lnTo>
                <a:lnTo>
                  <a:pt x="3300499" y="2434778"/>
                </a:lnTo>
                <a:lnTo>
                  <a:pt x="3311457" y="2421811"/>
                </a:lnTo>
                <a:cubicBezTo>
                  <a:pt x="3312140" y="2416508"/>
                  <a:pt x="3306642" y="2411075"/>
                  <a:pt x="3286082" y="2407171"/>
                </a:cubicBezTo>
                <a:close/>
                <a:moveTo>
                  <a:pt x="5069470" y="2382250"/>
                </a:moveTo>
                <a:lnTo>
                  <a:pt x="5062615" y="2389625"/>
                </a:lnTo>
                <a:lnTo>
                  <a:pt x="5051380" y="2401506"/>
                </a:lnTo>
                <a:lnTo>
                  <a:pt x="5056829" y="2403283"/>
                </a:lnTo>
                <a:cubicBezTo>
                  <a:pt x="5061758" y="2406163"/>
                  <a:pt x="5064524" y="2409644"/>
                  <a:pt x="5077732" y="2410424"/>
                </a:cubicBezTo>
                <a:cubicBezTo>
                  <a:pt x="5091454" y="2409992"/>
                  <a:pt x="5105140" y="2408776"/>
                  <a:pt x="5118723" y="2406781"/>
                </a:cubicBezTo>
                <a:cubicBezTo>
                  <a:pt x="5113127" y="2394679"/>
                  <a:pt x="5081766" y="2402226"/>
                  <a:pt x="5105059" y="2389083"/>
                </a:cubicBezTo>
                <a:cubicBezTo>
                  <a:pt x="5104018" y="2385179"/>
                  <a:pt x="5095364" y="2383259"/>
                  <a:pt x="5082742" y="2382381"/>
                </a:cubicBezTo>
                <a:close/>
                <a:moveTo>
                  <a:pt x="5121585" y="2373857"/>
                </a:moveTo>
                <a:cubicBezTo>
                  <a:pt x="5134772" y="2375736"/>
                  <a:pt x="5148085" y="2376607"/>
                  <a:pt x="5161405" y="2376460"/>
                </a:cubicBezTo>
                <a:lnTo>
                  <a:pt x="5162576" y="2376720"/>
                </a:lnTo>
                <a:cubicBezTo>
                  <a:pt x="5168172" y="2383747"/>
                  <a:pt x="5137591" y="2382966"/>
                  <a:pt x="5148912" y="2391295"/>
                </a:cubicBezTo>
                <a:cubicBezTo>
                  <a:pt x="5099723" y="2387391"/>
                  <a:pt x="5144748" y="2381665"/>
                  <a:pt x="5121585" y="2373857"/>
                </a:cubicBezTo>
                <a:close/>
                <a:moveTo>
                  <a:pt x="5557766" y="2300167"/>
                </a:moveTo>
                <a:lnTo>
                  <a:pt x="5558697" y="2300203"/>
                </a:lnTo>
                <a:lnTo>
                  <a:pt x="5558436" y="2300983"/>
                </a:lnTo>
                <a:close/>
                <a:moveTo>
                  <a:pt x="5517575" y="2279772"/>
                </a:moveTo>
                <a:cubicBezTo>
                  <a:pt x="5537030" y="2284001"/>
                  <a:pt x="5544903" y="2286669"/>
                  <a:pt x="5549083" y="2289597"/>
                </a:cubicBezTo>
                <a:lnTo>
                  <a:pt x="5557766" y="2300167"/>
                </a:lnTo>
                <a:lnTo>
                  <a:pt x="5529561" y="2299097"/>
                </a:lnTo>
                <a:cubicBezTo>
                  <a:pt x="5510816" y="2295803"/>
                  <a:pt x="5519137" y="2286799"/>
                  <a:pt x="5517575" y="2279772"/>
                </a:cubicBezTo>
                <a:close/>
                <a:moveTo>
                  <a:pt x="5242087" y="2276649"/>
                </a:moveTo>
                <a:cubicBezTo>
                  <a:pt x="5251781" y="2279447"/>
                  <a:pt x="5245795" y="2283578"/>
                  <a:pt x="5233530" y="2287482"/>
                </a:cubicBezTo>
                <a:lnTo>
                  <a:pt x="5227722" y="2288672"/>
                </a:lnTo>
                <a:lnTo>
                  <a:pt x="5224436" y="2278313"/>
                </a:lnTo>
                <a:close/>
                <a:moveTo>
                  <a:pt x="5298173" y="2239952"/>
                </a:moveTo>
                <a:lnTo>
                  <a:pt x="5298173" y="2240602"/>
                </a:lnTo>
                <a:cubicBezTo>
                  <a:pt x="5340206" y="2247760"/>
                  <a:pt x="5282167" y="2258170"/>
                  <a:pt x="5298173" y="2269622"/>
                </a:cubicBezTo>
                <a:cubicBezTo>
                  <a:pt x="5270195" y="2268841"/>
                  <a:pt x="5295050" y="2256609"/>
                  <a:pt x="5257312" y="2258040"/>
                </a:cubicBezTo>
                <a:cubicBezTo>
                  <a:pt x="5280736" y="2253616"/>
                  <a:pt x="5294399" y="2247760"/>
                  <a:pt x="5298173" y="2239952"/>
                </a:cubicBezTo>
                <a:close/>
                <a:moveTo>
                  <a:pt x="862555" y="2229785"/>
                </a:moveTo>
                <a:lnTo>
                  <a:pt x="863162" y="2229932"/>
                </a:lnTo>
                <a:lnTo>
                  <a:pt x="863162" y="2230453"/>
                </a:lnTo>
                <a:close/>
                <a:moveTo>
                  <a:pt x="5052355" y="2193235"/>
                </a:moveTo>
                <a:cubicBezTo>
                  <a:pt x="5034136" y="2206638"/>
                  <a:pt x="5056129" y="2215487"/>
                  <a:pt x="5038301" y="2231233"/>
                </a:cubicBezTo>
                <a:lnTo>
                  <a:pt x="5038821" y="2230973"/>
                </a:lnTo>
                <a:lnTo>
                  <a:pt x="5052503" y="2231925"/>
                </a:lnTo>
                <a:lnTo>
                  <a:pt x="5059757" y="2229721"/>
                </a:lnTo>
                <a:cubicBezTo>
                  <a:pt x="5064328" y="2226744"/>
                  <a:pt x="5066085" y="2223035"/>
                  <a:pt x="5064979" y="2218611"/>
                </a:cubicBezTo>
                <a:lnTo>
                  <a:pt x="5083521" y="2232636"/>
                </a:lnTo>
                <a:lnTo>
                  <a:pt x="5103676" y="2225881"/>
                </a:lnTo>
                <a:cubicBezTo>
                  <a:pt x="5109320" y="2222742"/>
                  <a:pt x="5111565" y="2218870"/>
                  <a:pt x="5107010" y="2213535"/>
                </a:cubicBezTo>
                <a:cubicBezTo>
                  <a:pt x="5083717" y="2212364"/>
                  <a:pt x="5072135" y="2217829"/>
                  <a:pt x="5066019" y="2213535"/>
                </a:cubicBezTo>
                <a:cubicBezTo>
                  <a:pt x="5078848" y="2205199"/>
                  <a:pt x="5092604" y="2198387"/>
                  <a:pt x="5107010" y="2193235"/>
                </a:cubicBezTo>
                <a:close/>
                <a:moveTo>
                  <a:pt x="849369" y="2190893"/>
                </a:moveTo>
                <a:cubicBezTo>
                  <a:pt x="861861" y="2196553"/>
                  <a:pt x="850125" y="2208509"/>
                  <a:pt x="853413" y="2219733"/>
                </a:cubicBezTo>
                <a:lnTo>
                  <a:pt x="862555" y="2229785"/>
                </a:lnTo>
                <a:lnTo>
                  <a:pt x="838553" y="2223960"/>
                </a:lnTo>
                <a:cubicBezTo>
                  <a:pt x="825359" y="2214804"/>
                  <a:pt x="842049" y="2198017"/>
                  <a:pt x="849369" y="2190893"/>
                </a:cubicBezTo>
                <a:close/>
                <a:moveTo>
                  <a:pt x="5312097" y="2181913"/>
                </a:moveTo>
                <a:lnTo>
                  <a:pt x="5312097" y="2182564"/>
                </a:lnTo>
                <a:cubicBezTo>
                  <a:pt x="5321467" y="2192193"/>
                  <a:pt x="5289194" y="2193104"/>
                  <a:pt x="5257312" y="2194145"/>
                </a:cubicBezTo>
                <a:cubicBezTo>
                  <a:pt x="5273448" y="2189200"/>
                  <a:pt x="5269154" y="2180482"/>
                  <a:pt x="5312097" y="2181913"/>
                </a:cubicBezTo>
                <a:close/>
                <a:moveTo>
                  <a:pt x="5312097" y="2144045"/>
                </a:moveTo>
                <a:lnTo>
                  <a:pt x="5312097" y="2144435"/>
                </a:lnTo>
                <a:cubicBezTo>
                  <a:pt x="5325110" y="2150551"/>
                  <a:pt x="5309104" y="2159010"/>
                  <a:pt x="5325110" y="2167729"/>
                </a:cubicBezTo>
                <a:cubicBezTo>
                  <a:pt x="5273969" y="2169290"/>
                  <a:pt x="5299865" y="2147298"/>
                  <a:pt x="5312097" y="2144045"/>
                </a:cubicBezTo>
                <a:close/>
                <a:moveTo>
                  <a:pt x="5462529" y="2134545"/>
                </a:moveTo>
                <a:cubicBezTo>
                  <a:pt x="5509897" y="2143004"/>
                  <a:pt x="5534492" y="2158359"/>
                  <a:pt x="5489987" y="2170201"/>
                </a:cubicBezTo>
                <a:lnTo>
                  <a:pt x="5490247" y="2169420"/>
                </a:lnTo>
                <a:cubicBezTo>
                  <a:pt x="5459797" y="2167208"/>
                  <a:pt x="5492720" y="2151462"/>
                  <a:pt x="5435462" y="2154846"/>
                </a:cubicBezTo>
                <a:cubicBezTo>
                  <a:pt x="5433250" y="2145737"/>
                  <a:pt x="5472029" y="2145216"/>
                  <a:pt x="5462529" y="2134545"/>
                </a:cubicBezTo>
                <a:close/>
                <a:moveTo>
                  <a:pt x="644021" y="2059460"/>
                </a:moveTo>
                <a:cubicBezTo>
                  <a:pt x="695683" y="2057508"/>
                  <a:pt x="669787" y="2087178"/>
                  <a:pt x="657685" y="2090952"/>
                </a:cubicBezTo>
                <a:lnTo>
                  <a:pt x="657685" y="2090431"/>
                </a:lnTo>
                <a:cubicBezTo>
                  <a:pt x="644672" y="2082363"/>
                  <a:pt x="660548" y="2071172"/>
                  <a:pt x="644021" y="2059460"/>
                </a:cubicBezTo>
                <a:close/>
                <a:moveTo>
                  <a:pt x="479665" y="2056207"/>
                </a:moveTo>
                <a:cubicBezTo>
                  <a:pt x="510116" y="2059330"/>
                  <a:pt x="477192" y="2080281"/>
                  <a:pt x="534450" y="2075596"/>
                </a:cubicBezTo>
                <a:cubicBezTo>
                  <a:pt x="536663" y="2088609"/>
                  <a:pt x="497883" y="2088609"/>
                  <a:pt x="507383" y="2102794"/>
                </a:cubicBezTo>
                <a:cubicBezTo>
                  <a:pt x="459755" y="2092383"/>
                  <a:pt x="435160" y="2071952"/>
                  <a:pt x="479665" y="2056207"/>
                </a:cubicBezTo>
                <a:close/>
                <a:moveTo>
                  <a:pt x="5107104" y="2040050"/>
                </a:moveTo>
                <a:lnTo>
                  <a:pt x="5131119" y="2044382"/>
                </a:lnTo>
                <a:cubicBezTo>
                  <a:pt x="5144350" y="2051220"/>
                  <a:pt x="5127733" y="2063786"/>
                  <a:pt x="5120414" y="2068959"/>
                </a:cubicBezTo>
                <a:cubicBezTo>
                  <a:pt x="5107824" y="2064860"/>
                  <a:pt x="5119608" y="2055929"/>
                  <a:pt x="5116296" y="2047548"/>
                </a:cubicBezTo>
                <a:close/>
                <a:moveTo>
                  <a:pt x="5106490" y="2039549"/>
                </a:moveTo>
                <a:lnTo>
                  <a:pt x="5107104" y="2040050"/>
                </a:lnTo>
                <a:lnTo>
                  <a:pt x="5106490" y="2039940"/>
                </a:lnTo>
                <a:close/>
                <a:moveTo>
                  <a:pt x="745345" y="2028228"/>
                </a:moveTo>
                <a:lnTo>
                  <a:pt x="753920" y="2028415"/>
                </a:lnTo>
                <a:lnTo>
                  <a:pt x="754517" y="2054336"/>
                </a:lnTo>
                <a:lnTo>
                  <a:pt x="738659" y="2052715"/>
                </a:lnTo>
                <a:cubicBezTo>
                  <a:pt x="709965" y="2048049"/>
                  <a:pt x="690348" y="2041241"/>
                  <a:pt x="648185" y="2048268"/>
                </a:cubicBezTo>
                <a:cubicBezTo>
                  <a:pt x="658986" y="2044885"/>
                  <a:pt x="663020" y="2039550"/>
                  <a:pt x="662109" y="2032913"/>
                </a:cubicBezTo>
                <a:cubicBezTo>
                  <a:pt x="703036" y="2030571"/>
                  <a:pt x="724377" y="2028619"/>
                  <a:pt x="745345" y="2028228"/>
                </a:cubicBezTo>
                <a:close/>
                <a:moveTo>
                  <a:pt x="890750" y="1970970"/>
                </a:moveTo>
                <a:cubicBezTo>
                  <a:pt x="872662" y="1977477"/>
                  <a:pt x="854574" y="1983984"/>
                  <a:pt x="863683" y="1998038"/>
                </a:cubicBezTo>
                <a:cubicBezTo>
                  <a:pt x="886977" y="1999599"/>
                  <a:pt x="898688" y="1992312"/>
                  <a:pt x="904674" y="1998038"/>
                </a:cubicBezTo>
                <a:cubicBezTo>
                  <a:pt x="892284" y="2008855"/>
                  <a:pt x="878497" y="2017959"/>
                  <a:pt x="863683" y="2025105"/>
                </a:cubicBezTo>
                <a:lnTo>
                  <a:pt x="918338" y="2025105"/>
                </a:lnTo>
                <a:cubicBezTo>
                  <a:pt x="935516" y="2007667"/>
                  <a:pt x="913523" y="1995825"/>
                  <a:pt x="931351" y="1974744"/>
                </a:cubicBezTo>
                <a:lnTo>
                  <a:pt x="931872" y="1974744"/>
                </a:lnTo>
                <a:cubicBezTo>
                  <a:pt x="918070" y="1974944"/>
                  <a:pt x="904285" y="1973679"/>
                  <a:pt x="890750" y="1970970"/>
                </a:cubicBezTo>
                <a:close/>
                <a:moveTo>
                  <a:pt x="671479" y="1923472"/>
                </a:moveTo>
                <a:cubicBezTo>
                  <a:pt x="699457" y="1924644"/>
                  <a:pt x="674602" y="1940650"/>
                  <a:pt x="712340" y="1939088"/>
                </a:cubicBezTo>
                <a:cubicBezTo>
                  <a:pt x="688916" y="1944944"/>
                  <a:pt x="675253" y="1952752"/>
                  <a:pt x="671479" y="1963162"/>
                </a:cubicBezTo>
                <a:lnTo>
                  <a:pt x="671479" y="1962512"/>
                </a:lnTo>
                <a:cubicBezTo>
                  <a:pt x="629446" y="1952882"/>
                  <a:pt x="687485" y="1939088"/>
                  <a:pt x="671479" y="1923472"/>
                </a:cubicBezTo>
                <a:close/>
                <a:moveTo>
                  <a:pt x="794453" y="1893672"/>
                </a:moveTo>
                <a:cubicBezTo>
                  <a:pt x="736675" y="1890419"/>
                  <a:pt x="747996" y="1914233"/>
                  <a:pt x="794453" y="1913062"/>
                </a:cubicBezTo>
                <a:cubicBezTo>
                  <a:pt x="784563" y="1901090"/>
                  <a:pt x="784563" y="1905644"/>
                  <a:pt x="794453" y="1893672"/>
                </a:cubicBezTo>
                <a:close/>
                <a:moveTo>
                  <a:pt x="411216" y="1881830"/>
                </a:moveTo>
                <a:cubicBezTo>
                  <a:pt x="465741" y="1879358"/>
                  <a:pt x="450255" y="1896535"/>
                  <a:pt x="452337" y="1908898"/>
                </a:cubicBezTo>
                <a:cubicBezTo>
                  <a:pt x="413168" y="1898877"/>
                  <a:pt x="420585" y="1895624"/>
                  <a:pt x="411216" y="1881830"/>
                </a:cubicBezTo>
                <a:close/>
                <a:moveTo>
                  <a:pt x="5298173" y="1839147"/>
                </a:moveTo>
                <a:cubicBezTo>
                  <a:pt x="5309495" y="1839147"/>
                  <a:pt x="5312097" y="1842009"/>
                  <a:pt x="5325630" y="1842009"/>
                </a:cubicBezTo>
                <a:cubicBezTo>
                  <a:pt x="5339164" y="1842009"/>
                  <a:pt x="5338514" y="1840838"/>
                  <a:pt x="5339425" y="1839147"/>
                </a:cubicBezTo>
                <a:cubicBezTo>
                  <a:pt x="5324069" y="1848386"/>
                  <a:pt x="5370006" y="1852160"/>
                  <a:pt x="5298173" y="1865173"/>
                </a:cubicBezTo>
                <a:cubicBezTo>
                  <a:pt x="5329145" y="1846044"/>
                  <a:pt x="5273969" y="1859577"/>
                  <a:pt x="5298173" y="1839147"/>
                </a:cubicBezTo>
                <a:close/>
                <a:moveTo>
                  <a:pt x="4928600" y="1795943"/>
                </a:moveTo>
                <a:cubicBezTo>
                  <a:pt x="4900491" y="1801799"/>
                  <a:pt x="4915587" y="1813381"/>
                  <a:pt x="4956058" y="1813381"/>
                </a:cubicBezTo>
                <a:cubicBezTo>
                  <a:pt x="4930031" y="1823140"/>
                  <a:pt x="4907909" y="1808436"/>
                  <a:pt x="4873945" y="1810387"/>
                </a:cubicBezTo>
                <a:cubicBezTo>
                  <a:pt x="4895416" y="1805833"/>
                  <a:pt x="4884615" y="1794902"/>
                  <a:pt x="4928600" y="1795943"/>
                </a:cubicBezTo>
                <a:close/>
                <a:moveTo>
                  <a:pt x="4881568" y="1765726"/>
                </a:moveTo>
                <a:lnTo>
                  <a:pt x="4885495" y="1772742"/>
                </a:lnTo>
                <a:lnTo>
                  <a:pt x="4887478" y="1767054"/>
                </a:lnTo>
                <a:close/>
                <a:moveTo>
                  <a:pt x="5259201" y="1763014"/>
                </a:moveTo>
                <a:lnTo>
                  <a:pt x="5257378" y="1763947"/>
                </a:lnTo>
                <a:lnTo>
                  <a:pt x="5257311" y="1763931"/>
                </a:lnTo>
                <a:cubicBezTo>
                  <a:pt x="5259394" y="1762434"/>
                  <a:pt x="5260093" y="1762320"/>
                  <a:pt x="5259201" y="1763014"/>
                </a:cubicBezTo>
                <a:close/>
                <a:moveTo>
                  <a:pt x="820480" y="1761849"/>
                </a:moveTo>
                <a:cubicBezTo>
                  <a:pt x="869669" y="1766924"/>
                  <a:pt x="824644" y="1774862"/>
                  <a:pt x="847937" y="1785012"/>
                </a:cubicBezTo>
                <a:cubicBezTo>
                  <a:pt x="834883" y="1782318"/>
                  <a:pt x="821575" y="1781052"/>
                  <a:pt x="808247" y="1781239"/>
                </a:cubicBezTo>
                <a:lnTo>
                  <a:pt x="807466" y="1781239"/>
                </a:lnTo>
                <a:cubicBezTo>
                  <a:pt x="801871" y="1771869"/>
                  <a:pt x="832582" y="1772780"/>
                  <a:pt x="820480" y="1761849"/>
                </a:cubicBezTo>
                <a:close/>
                <a:moveTo>
                  <a:pt x="5312097" y="1760677"/>
                </a:moveTo>
                <a:lnTo>
                  <a:pt x="5312097" y="1761068"/>
                </a:lnTo>
                <a:cubicBezTo>
                  <a:pt x="5347233" y="1761718"/>
                  <a:pt x="5293228" y="1766013"/>
                  <a:pt x="5312097" y="1772649"/>
                </a:cubicBezTo>
                <a:cubicBezTo>
                  <a:pt x="5261346" y="1770567"/>
                  <a:pt x="5253278" y="1777594"/>
                  <a:pt x="5202526" y="1775512"/>
                </a:cubicBezTo>
                <a:cubicBezTo>
                  <a:pt x="5227186" y="1774796"/>
                  <a:pt x="5242965" y="1770404"/>
                  <a:pt x="5251537" y="1766940"/>
                </a:cubicBezTo>
                <a:lnTo>
                  <a:pt x="5257378" y="1763947"/>
                </a:lnTo>
                <a:lnTo>
                  <a:pt x="5268233" y="1766606"/>
                </a:lnTo>
                <a:cubicBezTo>
                  <a:pt x="5285526" y="1767631"/>
                  <a:pt x="5316489" y="1764191"/>
                  <a:pt x="5312097" y="1760677"/>
                </a:cubicBezTo>
                <a:close/>
                <a:moveTo>
                  <a:pt x="4845091" y="1759566"/>
                </a:moveTo>
                <a:lnTo>
                  <a:pt x="4838836" y="1765651"/>
                </a:lnTo>
                <a:cubicBezTo>
                  <a:pt x="4827764" y="1772666"/>
                  <a:pt x="4812100" y="1779058"/>
                  <a:pt x="4846357" y="1787354"/>
                </a:cubicBezTo>
                <a:lnTo>
                  <a:pt x="4855206" y="1782909"/>
                </a:lnTo>
                <a:lnTo>
                  <a:pt x="4846878" y="1783841"/>
                </a:lnTo>
                <a:cubicBezTo>
                  <a:pt x="4879997" y="1776228"/>
                  <a:pt x="4870432" y="1770047"/>
                  <a:pt x="4855679" y="1764045"/>
                </a:cubicBezTo>
                <a:close/>
                <a:moveTo>
                  <a:pt x="5009543" y="1755993"/>
                </a:moveTo>
                <a:cubicBezTo>
                  <a:pt x="4993406" y="1764321"/>
                  <a:pt x="5001214" y="1779547"/>
                  <a:pt x="4942785" y="1777204"/>
                </a:cubicBezTo>
                <a:lnTo>
                  <a:pt x="4941224" y="1777204"/>
                </a:lnTo>
                <a:cubicBezTo>
                  <a:pt x="4961915" y="1769657"/>
                  <a:pt x="4974537" y="1759897"/>
                  <a:pt x="5009543" y="1755993"/>
                </a:cubicBezTo>
                <a:close/>
                <a:moveTo>
                  <a:pt x="4969870" y="1725933"/>
                </a:moveTo>
                <a:lnTo>
                  <a:pt x="5005589" y="1727266"/>
                </a:lnTo>
                <a:cubicBezTo>
                  <a:pt x="5016211" y="1727201"/>
                  <a:pt x="5024052" y="1728144"/>
                  <a:pt x="5024637" y="1734651"/>
                </a:cubicBezTo>
                <a:cubicBezTo>
                  <a:pt x="4992755" y="1735822"/>
                  <a:pt x="4947729" y="1744151"/>
                  <a:pt x="4997179" y="1746233"/>
                </a:cubicBezTo>
                <a:cubicBezTo>
                  <a:pt x="4993666" y="1749486"/>
                  <a:pt x="4969851" y="1748315"/>
                  <a:pt x="4969851" y="1752089"/>
                </a:cubicBezTo>
                <a:cubicBezTo>
                  <a:pt x="4925347" y="1748868"/>
                  <a:pt x="4960556" y="1743524"/>
                  <a:pt x="4971224" y="1735180"/>
                </a:cubicBezTo>
                <a:close/>
                <a:moveTo>
                  <a:pt x="4969851" y="1725802"/>
                </a:moveTo>
                <a:lnTo>
                  <a:pt x="4969870" y="1725933"/>
                </a:lnTo>
                <a:lnTo>
                  <a:pt x="4969851" y="1725932"/>
                </a:lnTo>
                <a:close/>
                <a:moveTo>
                  <a:pt x="3848221" y="1723059"/>
                </a:moveTo>
                <a:lnTo>
                  <a:pt x="3847990" y="1723851"/>
                </a:lnTo>
                <a:lnTo>
                  <a:pt x="3846463" y="1723769"/>
                </a:lnTo>
                <a:lnTo>
                  <a:pt x="3835509" y="1734168"/>
                </a:lnTo>
                <a:lnTo>
                  <a:pt x="3858644" y="1738514"/>
                </a:lnTo>
                <a:lnTo>
                  <a:pt x="3858500" y="1737872"/>
                </a:lnTo>
                <a:cubicBezTo>
                  <a:pt x="3862315" y="1732748"/>
                  <a:pt x="3872652" y="1728470"/>
                  <a:pt x="3868073" y="1725753"/>
                </a:cubicBezTo>
                <a:close/>
                <a:moveTo>
                  <a:pt x="5339425" y="1714871"/>
                </a:moveTo>
                <a:cubicBezTo>
                  <a:pt x="5391608" y="1722679"/>
                  <a:pt x="5355301" y="1735952"/>
                  <a:pt x="5312097" y="1743890"/>
                </a:cubicBezTo>
                <a:cubicBezTo>
                  <a:pt x="5322499" y="1735521"/>
                  <a:pt x="5331694" y="1725755"/>
                  <a:pt x="5339425" y="1714871"/>
                </a:cubicBezTo>
                <a:close/>
                <a:moveTo>
                  <a:pt x="4915066" y="1714350"/>
                </a:moveTo>
                <a:cubicBezTo>
                  <a:pt x="4928079" y="1714350"/>
                  <a:pt x="4925477" y="1717864"/>
                  <a:pt x="4928079" y="1720076"/>
                </a:cubicBezTo>
                <a:cubicBezTo>
                  <a:pt x="4952804" y="1717864"/>
                  <a:pt x="4968680" y="1710837"/>
                  <a:pt x="4997700" y="1717083"/>
                </a:cubicBezTo>
                <a:lnTo>
                  <a:pt x="4997179" y="1717213"/>
                </a:lnTo>
                <a:cubicBezTo>
                  <a:pt x="4994446" y="1720597"/>
                  <a:pt x="4983385" y="1718775"/>
                  <a:pt x="4983385" y="1717213"/>
                </a:cubicBezTo>
                <a:cubicBezTo>
                  <a:pt x="4966598" y="1718515"/>
                  <a:pt x="4955277" y="1720987"/>
                  <a:pt x="4956058" y="1725932"/>
                </a:cubicBezTo>
                <a:cubicBezTo>
                  <a:pt x="4919881" y="1726843"/>
                  <a:pt x="4911032" y="1721898"/>
                  <a:pt x="4915066" y="1714350"/>
                </a:cubicBezTo>
                <a:close/>
                <a:moveTo>
                  <a:pt x="3783679" y="1713679"/>
                </a:moveTo>
                <a:cubicBezTo>
                  <a:pt x="3778026" y="1713911"/>
                  <a:pt x="3773780" y="1714432"/>
                  <a:pt x="3769714" y="1715001"/>
                </a:cubicBezTo>
                <a:lnTo>
                  <a:pt x="3759065" y="1716335"/>
                </a:lnTo>
                <a:lnTo>
                  <a:pt x="3758385" y="1718810"/>
                </a:lnTo>
                <a:cubicBezTo>
                  <a:pt x="3759094" y="1722907"/>
                  <a:pt x="3761518" y="1727006"/>
                  <a:pt x="3765357" y="1730878"/>
                </a:cubicBezTo>
                <a:lnTo>
                  <a:pt x="3765923" y="1730883"/>
                </a:lnTo>
                <a:lnTo>
                  <a:pt x="3766867" y="1730275"/>
                </a:lnTo>
                <a:cubicBezTo>
                  <a:pt x="3774789" y="1723687"/>
                  <a:pt x="3782076" y="1717018"/>
                  <a:pt x="3806086" y="1714090"/>
                </a:cubicBezTo>
                <a:cubicBezTo>
                  <a:pt x="3796391" y="1713505"/>
                  <a:pt x="3789331" y="1713448"/>
                  <a:pt x="3783679" y="1713679"/>
                </a:cubicBezTo>
                <a:close/>
                <a:moveTo>
                  <a:pt x="4024967" y="1711357"/>
                </a:moveTo>
                <a:cubicBezTo>
                  <a:pt x="3978249" y="1709145"/>
                  <a:pt x="4007659" y="1723069"/>
                  <a:pt x="3956648" y="1719946"/>
                </a:cubicBezTo>
                <a:cubicBezTo>
                  <a:pt x="3949881" y="1726583"/>
                  <a:pt x="3991002" y="1737514"/>
                  <a:pt x="4011303" y="1728665"/>
                </a:cubicBezTo>
                <a:cubicBezTo>
                  <a:pt x="3949360" y="1724110"/>
                  <a:pt x="4037329" y="1722028"/>
                  <a:pt x="4024967" y="1711357"/>
                </a:cubicBezTo>
                <a:close/>
                <a:moveTo>
                  <a:pt x="4805495" y="1697173"/>
                </a:moveTo>
                <a:cubicBezTo>
                  <a:pt x="4827585" y="1705713"/>
                  <a:pt x="4770667" y="1723519"/>
                  <a:pt x="4809794" y="1733590"/>
                </a:cubicBezTo>
                <a:lnTo>
                  <a:pt x="4826745" y="1736367"/>
                </a:lnTo>
                <a:lnTo>
                  <a:pt x="4832803" y="1736940"/>
                </a:lnTo>
                <a:lnTo>
                  <a:pt x="4831878" y="1731792"/>
                </a:lnTo>
                <a:cubicBezTo>
                  <a:pt x="4838996" y="1727534"/>
                  <a:pt x="4865128" y="1727266"/>
                  <a:pt x="4860151" y="1720336"/>
                </a:cubicBezTo>
                <a:cubicBezTo>
                  <a:pt x="4750710" y="1720336"/>
                  <a:pt x="4908560" y="1699515"/>
                  <a:pt x="4805495" y="1697173"/>
                </a:cubicBezTo>
                <a:close/>
                <a:moveTo>
                  <a:pt x="5021599" y="1691901"/>
                </a:moveTo>
                <a:cubicBezTo>
                  <a:pt x="5028102" y="1694530"/>
                  <a:pt x="5023368" y="1707681"/>
                  <a:pt x="5024637" y="1711097"/>
                </a:cubicBezTo>
                <a:cubicBezTo>
                  <a:pt x="4979221" y="1706282"/>
                  <a:pt x="4991063" y="1706152"/>
                  <a:pt x="4956058" y="1714220"/>
                </a:cubicBezTo>
                <a:lnTo>
                  <a:pt x="4956058" y="1713960"/>
                </a:lnTo>
                <a:cubicBezTo>
                  <a:pt x="4903094" y="1703419"/>
                  <a:pt x="5030883" y="1706803"/>
                  <a:pt x="5010713" y="1693529"/>
                </a:cubicBezTo>
                <a:cubicBezTo>
                  <a:pt x="5016016" y="1691317"/>
                  <a:pt x="5019432" y="1691024"/>
                  <a:pt x="5021599" y="1691901"/>
                </a:cubicBezTo>
                <a:close/>
                <a:moveTo>
                  <a:pt x="5120414" y="1681948"/>
                </a:moveTo>
                <a:cubicBezTo>
                  <a:pt x="5159453" y="1684941"/>
                  <a:pt x="5116510" y="1694961"/>
                  <a:pt x="5120414" y="1699385"/>
                </a:cubicBezTo>
                <a:cubicBezTo>
                  <a:pt x="5098552" y="1699385"/>
                  <a:pt x="5068361" y="1697954"/>
                  <a:pt x="5065498" y="1702378"/>
                </a:cubicBezTo>
                <a:cubicBezTo>
                  <a:pt x="5024377" y="1694570"/>
                  <a:pt x="5144098" y="1696132"/>
                  <a:pt x="5120414" y="1682208"/>
                </a:cubicBezTo>
                <a:close/>
                <a:moveTo>
                  <a:pt x="820480" y="1668805"/>
                </a:moveTo>
                <a:cubicBezTo>
                  <a:pt x="854313" y="1672058"/>
                  <a:pt x="810589" y="1685852"/>
                  <a:pt x="808247" y="1691838"/>
                </a:cubicBezTo>
                <a:lnTo>
                  <a:pt x="807466" y="1692098"/>
                </a:lnTo>
                <a:cubicBezTo>
                  <a:pt x="767776" y="1686763"/>
                  <a:pt x="811370" y="1672969"/>
                  <a:pt x="820480" y="1668805"/>
                </a:cubicBezTo>
                <a:close/>
                <a:moveTo>
                  <a:pt x="5055357" y="1646866"/>
                </a:moveTo>
                <a:cubicBezTo>
                  <a:pt x="5077170" y="1647732"/>
                  <a:pt x="5107987" y="1656247"/>
                  <a:pt x="5093347" y="1666593"/>
                </a:cubicBezTo>
                <a:cubicBezTo>
                  <a:pt x="5051836" y="1667243"/>
                  <a:pt x="5079944" y="1649155"/>
                  <a:pt x="5038562" y="1649285"/>
                </a:cubicBezTo>
                <a:lnTo>
                  <a:pt x="5038562" y="1648765"/>
                </a:lnTo>
                <a:cubicBezTo>
                  <a:pt x="5041816" y="1647138"/>
                  <a:pt x="5048086" y="1646577"/>
                  <a:pt x="5055357" y="1646866"/>
                </a:cubicBezTo>
                <a:close/>
                <a:moveTo>
                  <a:pt x="3970833" y="1645772"/>
                </a:moveTo>
                <a:lnTo>
                  <a:pt x="3971066" y="1645793"/>
                </a:lnTo>
                <a:lnTo>
                  <a:pt x="3970313" y="1646292"/>
                </a:lnTo>
                <a:close/>
                <a:moveTo>
                  <a:pt x="3847337" y="1632888"/>
                </a:moveTo>
                <a:cubicBezTo>
                  <a:pt x="3834324" y="1636011"/>
                  <a:pt x="3832958" y="1641119"/>
                  <a:pt x="3838927" y="1645787"/>
                </a:cubicBezTo>
                <a:lnTo>
                  <a:pt x="3841866" y="1646635"/>
                </a:lnTo>
                <a:lnTo>
                  <a:pt x="3846966" y="1645266"/>
                </a:lnTo>
                <a:lnTo>
                  <a:pt x="3849651" y="1642075"/>
                </a:lnTo>
                <a:lnTo>
                  <a:pt x="3847337" y="1641607"/>
                </a:lnTo>
                <a:lnTo>
                  <a:pt x="3851016" y="1640454"/>
                </a:lnTo>
                <a:lnTo>
                  <a:pt x="3855094" y="1635608"/>
                </a:lnTo>
                <a:close/>
                <a:moveTo>
                  <a:pt x="3786630" y="1631892"/>
                </a:moveTo>
                <a:lnTo>
                  <a:pt x="3784846" y="1640161"/>
                </a:lnTo>
                <a:lnTo>
                  <a:pt x="3788817" y="1646011"/>
                </a:lnTo>
                <a:lnTo>
                  <a:pt x="3796130" y="1640110"/>
                </a:lnTo>
                <a:cubicBezTo>
                  <a:pt x="3796440" y="1637687"/>
                  <a:pt x="3794732" y="1635133"/>
                  <a:pt x="3791645" y="1633185"/>
                </a:cubicBezTo>
                <a:close/>
                <a:moveTo>
                  <a:pt x="1424290" y="1630156"/>
                </a:moveTo>
                <a:cubicBezTo>
                  <a:pt x="1376011" y="1631457"/>
                  <a:pt x="1388894" y="1639786"/>
                  <a:pt x="1396832" y="1649545"/>
                </a:cubicBezTo>
                <a:cubicBezTo>
                  <a:pt x="1443028" y="1653449"/>
                  <a:pt x="1418173" y="1637443"/>
                  <a:pt x="1424290" y="1630156"/>
                </a:cubicBezTo>
                <a:close/>
                <a:moveTo>
                  <a:pt x="5093476" y="1629765"/>
                </a:moveTo>
                <a:cubicBezTo>
                  <a:pt x="5144618" y="1633018"/>
                  <a:pt x="5133297" y="1643038"/>
                  <a:pt x="5106490" y="1650326"/>
                </a:cubicBezTo>
                <a:lnTo>
                  <a:pt x="5106490" y="1650065"/>
                </a:lnTo>
                <a:cubicBezTo>
                  <a:pt x="5064327" y="1644730"/>
                  <a:pt x="5099332" y="1641086"/>
                  <a:pt x="5093476" y="1629765"/>
                </a:cubicBezTo>
                <a:close/>
                <a:moveTo>
                  <a:pt x="3984105" y="1624169"/>
                </a:moveTo>
                <a:cubicBezTo>
                  <a:pt x="3910207" y="1631912"/>
                  <a:pt x="3989244" y="1652906"/>
                  <a:pt x="3952795" y="1655941"/>
                </a:cubicBezTo>
                <a:lnTo>
                  <a:pt x="3941064" y="1655996"/>
                </a:lnTo>
                <a:lnTo>
                  <a:pt x="3943767" y="1656311"/>
                </a:lnTo>
                <a:lnTo>
                  <a:pt x="3936868" y="1657015"/>
                </a:lnTo>
                <a:lnTo>
                  <a:pt x="3944296" y="1657963"/>
                </a:lnTo>
                <a:cubicBezTo>
                  <a:pt x="3948376" y="1662184"/>
                  <a:pt x="3927954" y="1671602"/>
                  <a:pt x="3956648" y="1670626"/>
                </a:cubicBezTo>
                <a:lnTo>
                  <a:pt x="3961407" y="1668494"/>
                </a:lnTo>
                <a:lnTo>
                  <a:pt x="3957430" y="1666593"/>
                </a:lnTo>
                <a:lnTo>
                  <a:pt x="3965148" y="1666818"/>
                </a:lnTo>
                <a:lnTo>
                  <a:pt x="3981141" y="1659652"/>
                </a:lnTo>
                <a:cubicBezTo>
                  <a:pt x="3984545" y="1656357"/>
                  <a:pt x="3984122" y="1653278"/>
                  <a:pt x="3982674" y="1649984"/>
                </a:cubicBezTo>
                <a:lnTo>
                  <a:pt x="3981309" y="1646742"/>
                </a:lnTo>
                <a:lnTo>
                  <a:pt x="3971066" y="1645793"/>
                </a:lnTo>
                <a:lnTo>
                  <a:pt x="3978761" y="1640692"/>
                </a:lnTo>
                <a:lnTo>
                  <a:pt x="3978058" y="1639023"/>
                </a:lnTo>
                <a:cubicBezTo>
                  <a:pt x="3977363" y="1634864"/>
                  <a:pt x="3978445" y="1630058"/>
                  <a:pt x="3984105" y="1624169"/>
                </a:cubicBezTo>
                <a:close/>
                <a:moveTo>
                  <a:pt x="479919" y="1622478"/>
                </a:moveTo>
                <a:lnTo>
                  <a:pt x="547984" y="1622478"/>
                </a:lnTo>
                <a:cubicBezTo>
                  <a:pt x="571668" y="1631327"/>
                  <a:pt x="581037" y="1644080"/>
                  <a:pt x="575702" y="1661518"/>
                </a:cubicBezTo>
                <a:cubicBezTo>
                  <a:pt x="558690" y="1657797"/>
                  <a:pt x="542061" y="1652624"/>
                  <a:pt x="525995" y="1646072"/>
                </a:cubicBezTo>
                <a:close/>
                <a:moveTo>
                  <a:pt x="479665" y="1622348"/>
                </a:moveTo>
                <a:lnTo>
                  <a:pt x="479919" y="1622478"/>
                </a:lnTo>
                <a:lnTo>
                  <a:pt x="479665" y="1622478"/>
                </a:lnTo>
                <a:close/>
                <a:moveTo>
                  <a:pt x="3642021" y="1613692"/>
                </a:moveTo>
                <a:lnTo>
                  <a:pt x="3637759" y="1622995"/>
                </a:lnTo>
                <a:lnTo>
                  <a:pt x="3638022" y="1623050"/>
                </a:lnTo>
                <a:lnTo>
                  <a:pt x="3642723" y="1622771"/>
                </a:lnTo>
                <a:cubicBezTo>
                  <a:pt x="3650092" y="1621730"/>
                  <a:pt x="3657282" y="1620656"/>
                  <a:pt x="3669579" y="1620917"/>
                </a:cubicBezTo>
                <a:lnTo>
                  <a:pt x="3665015" y="1615577"/>
                </a:lnTo>
                <a:lnTo>
                  <a:pt x="3655523" y="1614670"/>
                </a:lnTo>
                <a:lnTo>
                  <a:pt x="3657202" y="1614144"/>
                </a:lnTo>
                <a:close/>
                <a:moveTo>
                  <a:pt x="5120414" y="1603478"/>
                </a:moveTo>
                <a:cubicBezTo>
                  <a:pt x="5162836" y="1604519"/>
                  <a:pt x="5143577" y="1618313"/>
                  <a:pt x="5147741" y="1626772"/>
                </a:cubicBezTo>
                <a:cubicBezTo>
                  <a:pt x="5127311" y="1621436"/>
                  <a:pt x="5121715" y="1612978"/>
                  <a:pt x="5120414" y="1603478"/>
                </a:cubicBezTo>
                <a:close/>
                <a:moveTo>
                  <a:pt x="5051834" y="1594890"/>
                </a:moveTo>
                <a:lnTo>
                  <a:pt x="5051834" y="1595150"/>
                </a:lnTo>
                <a:lnTo>
                  <a:pt x="5051729" y="1594904"/>
                </a:lnTo>
                <a:close/>
                <a:moveTo>
                  <a:pt x="3998160" y="1589294"/>
                </a:moveTo>
                <a:cubicBezTo>
                  <a:pt x="3993605" y="1596972"/>
                  <a:pt x="3963935" y="1599444"/>
                  <a:pt x="3957038" y="1606732"/>
                </a:cubicBezTo>
                <a:cubicBezTo>
                  <a:pt x="3967839" y="1607382"/>
                  <a:pt x="3983975" y="1606732"/>
                  <a:pt x="3984496" y="1609595"/>
                </a:cubicBezTo>
                <a:cubicBezTo>
                  <a:pt x="3980462" y="1609595"/>
                  <a:pt x="3976460" y="1610180"/>
                  <a:pt x="3975419" y="1610847"/>
                </a:cubicBezTo>
                <a:lnTo>
                  <a:pt x="3982892" y="1612345"/>
                </a:lnTo>
                <a:lnTo>
                  <a:pt x="3994713" y="1609953"/>
                </a:lnTo>
                <a:cubicBezTo>
                  <a:pt x="4005253" y="1607936"/>
                  <a:pt x="4014492" y="1605561"/>
                  <a:pt x="4011304" y="1599965"/>
                </a:cubicBezTo>
                <a:lnTo>
                  <a:pt x="4019907" y="1607269"/>
                </a:lnTo>
                <a:lnTo>
                  <a:pt x="4025357" y="1606732"/>
                </a:lnTo>
                <a:cubicBezTo>
                  <a:pt x="4025357" y="1599054"/>
                  <a:pt x="4033035" y="1589684"/>
                  <a:pt x="3998160" y="1589294"/>
                </a:cubicBezTo>
                <a:close/>
                <a:moveTo>
                  <a:pt x="3874535" y="1577712"/>
                </a:moveTo>
                <a:cubicBezTo>
                  <a:pt x="3822352" y="1573418"/>
                  <a:pt x="3871802" y="1590725"/>
                  <a:pt x="3819749" y="1586431"/>
                </a:cubicBezTo>
                <a:cubicBezTo>
                  <a:pt x="3831656" y="1591116"/>
                  <a:pt x="3827167" y="1599314"/>
                  <a:pt x="3840428" y="1603779"/>
                </a:cubicBezTo>
                <a:lnTo>
                  <a:pt x="3859631" y="1606553"/>
                </a:lnTo>
                <a:lnTo>
                  <a:pt x="3859964" y="1605522"/>
                </a:lnTo>
                <a:lnTo>
                  <a:pt x="3853929" y="1597476"/>
                </a:lnTo>
                <a:cubicBezTo>
                  <a:pt x="3852307" y="1590303"/>
                  <a:pt x="3864775" y="1587960"/>
                  <a:pt x="3874535" y="1577712"/>
                </a:cubicBezTo>
                <a:close/>
                <a:moveTo>
                  <a:pt x="246990" y="1575891"/>
                </a:moveTo>
                <a:lnTo>
                  <a:pt x="247924" y="1575949"/>
                </a:lnTo>
                <a:lnTo>
                  <a:pt x="246990" y="1576542"/>
                </a:lnTo>
                <a:close/>
                <a:moveTo>
                  <a:pt x="5024637" y="1574459"/>
                </a:moveTo>
                <a:cubicBezTo>
                  <a:pt x="5035178" y="1576736"/>
                  <a:pt x="5042335" y="1579632"/>
                  <a:pt x="5046678" y="1583097"/>
                </a:cubicBezTo>
                <a:lnTo>
                  <a:pt x="5051729" y="1594904"/>
                </a:lnTo>
                <a:lnTo>
                  <a:pt x="5022455" y="1598956"/>
                </a:lnTo>
                <a:cubicBezTo>
                  <a:pt x="5008663" y="1606276"/>
                  <a:pt x="5030135" y="1620916"/>
                  <a:pt x="4983385" y="1620916"/>
                </a:cubicBezTo>
                <a:cubicBezTo>
                  <a:pt x="4992087" y="1601593"/>
                  <a:pt x="5006478" y="1585385"/>
                  <a:pt x="5024637" y="1574459"/>
                </a:cubicBezTo>
                <a:close/>
                <a:moveTo>
                  <a:pt x="3558035" y="1572333"/>
                </a:moveTo>
                <a:lnTo>
                  <a:pt x="3552646" y="1572588"/>
                </a:lnTo>
                <a:lnTo>
                  <a:pt x="3546475" y="1578103"/>
                </a:lnTo>
                <a:close/>
                <a:moveTo>
                  <a:pt x="521177" y="1564309"/>
                </a:moveTo>
                <a:cubicBezTo>
                  <a:pt x="557223" y="1563138"/>
                  <a:pt x="556442" y="1572377"/>
                  <a:pt x="562038" y="1579795"/>
                </a:cubicBezTo>
                <a:lnTo>
                  <a:pt x="521177" y="1579795"/>
                </a:lnTo>
                <a:close/>
                <a:moveTo>
                  <a:pt x="807466" y="1556501"/>
                </a:moveTo>
                <a:cubicBezTo>
                  <a:pt x="757788" y="1556013"/>
                  <a:pt x="745369" y="1569799"/>
                  <a:pt x="770537" y="1576393"/>
                </a:cubicBezTo>
                <a:lnTo>
                  <a:pt x="807466" y="1579724"/>
                </a:lnTo>
                <a:lnTo>
                  <a:pt x="807466" y="1580055"/>
                </a:lnTo>
                <a:lnTo>
                  <a:pt x="808247" y="1579795"/>
                </a:lnTo>
                <a:lnTo>
                  <a:pt x="807466" y="1579724"/>
                </a:lnTo>
                <a:close/>
                <a:moveTo>
                  <a:pt x="3655654" y="1554939"/>
                </a:moveTo>
                <a:lnTo>
                  <a:pt x="3635520" y="1562906"/>
                </a:lnTo>
                <a:lnTo>
                  <a:pt x="3652141" y="1564911"/>
                </a:lnTo>
                <a:cubicBezTo>
                  <a:pt x="3664113" y="1566554"/>
                  <a:pt x="3672767" y="1569059"/>
                  <a:pt x="3669579" y="1574590"/>
                </a:cubicBezTo>
                <a:lnTo>
                  <a:pt x="3633703" y="1575651"/>
                </a:lnTo>
                <a:lnTo>
                  <a:pt x="3635207" y="1580999"/>
                </a:lnTo>
                <a:lnTo>
                  <a:pt x="3635957" y="1583816"/>
                </a:lnTo>
                <a:lnTo>
                  <a:pt x="3669536" y="1577117"/>
                </a:lnTo>
                <a:lnTo>
                  <a:pt x="3671302" y="1574947"/>
                </a:lnTo>
                <a:cubicBezTo>
                  <a:pt x="3672440" y="1571694"/>
                  <a:pt x="3673408" y="1568806"/>
                  <a:pt x="3678483" y="1567058"/>
                </a:cubicBezTo>
                <a:lnTo>
                  <a:pt x="3680801" y="1566713"/>
                </a:lnTo>
                <a:lnTo>
                  <a:pt x="3681779" y="1565790"/>
                </a:lnTo>
                <a:lnTo>
                  <a:pt x="3672761" y="1556111"/>
                </a:lnTo>
                <a:close/>
                <a:moveTo>
                  <a:pt x="4448925" y="1550036"/>
                </a:moveTo>
                <a:lnTo>
                  <a:pt x="4423647" y="1551159"/>
                </a:lnTo>
                <a:lnTo>
                  <a:pt x="4449716" y="1554419"/>
                </a:lnTo>
                <a:lnTo>
                  <a:pt x="4450106" y="1554419"/>
                </a:lnTo>
                <a:close/>
                <a:moveTo>
                  <a:pt x="3569353" y="1549339"/>
                </a:moveTo>
                <a:cubicBezTo>
                  <a:pt x="3548650" y="1549863"/>
                  <a:pt x="3569204" y="1555749"/>
                  <a:pt x="3570937" y="1558738"/>
                </a:cubicBezTo>
                <a:lnTo>
                  <a:pt x="3570020" y="1558880"/>
                </a:lnTo>
                <a:lnTo>
                  <a:pt x="3575469" y="1561125"/>
                </a:lnTo>
                <a:lnTo>
                  <a:pt x="3574599" y="1564064"/>
                </a:lnTo>
                <a:lnTo>
                  <a:pt x="3587415" y="1557666"/>
                </a:lnTo>
                <a:lnTo>
                  <a:pt x="3595445" y="1550956"/>
                </a:lnTo>
                <a:lnTo>
                  <a:pt x="3586863" y="1549915"/>
                </a:lnTo>
                <a:lnTo>
                  <a:pt x="3585872" y="1549705"/>
                </a:lnTo>
                <a:close/>
                <a:moveTo>
                  <a:pt x="3876452" y="1545741"/>
                </a:moveTo>
                <a:lnTo>
                  <a:pt x="3866662" y="1550906"/>
                </a:lnTo>
                <a:lnTo>
                  <a:pt x="3865548" y="1551687"/>
                </a:lnTo>
                <a:lnTo>
                  <a:pt x="3869525" y="1550466"/>
                </a:lnTo>
                <a:cubicBezTo>
                  <a:pt x="3872859" y="1549238"/>
                  <a:pt x="3875478" y="1547851"/>
                  <a:pt x="3876580" y="1546137"/>
                </a:cubicBezTo>
                <a:close/>
                <a:moveTo>
                  <a:pt x="3821747" y="1543969"/>
                </a:moveTo>
                <a:lnTo>
                  <a:pt x="3806086" y="1548693"/>
                </a:lnTo>
                <a:cubicBezTo>
                  <a:pt x="3825605" y="1548693"/>
                  <a:pt x="3821116" y="1554037"/>
                  <a:pt x="3831101" y="1556324"/>
                </a:cubicBezTo>
                <a:lnTo>
                  <a:pt x="3834680" y="1556535"/>
                </a:lnTo>
                <a:lnTo>
                  <a:pt x="3830681" y="1554338"/>
                </a:lnTo>
                <a:close/>
                <a:moveTo>
                  <a:pt x="3648790" y="1539064"/>
                </a:moveTo>
                <a:lnTo>
                  <a:pt x="3646920" y="1540716"/>
                </a:lnTo>
                <a:lnTo>
                  <a:pt x="3647194" y="1543037"/>
                </a:lnTo>
                <a:lnTo>
                  <a:pt x="3672291" y="1544552"/>
                </a:lnTo>
                <a:lnTo>
                  <a:pt x="3676766" y="1543533"/>
                </a:lnTo>
                <a:lnTo>
                  <a:pt x="3675124" y="1542512"/>
                </a:lnTo>
                <a:lnTo>
                  <a:pt x="3678512" y="1539064"/>
                </a:lnTo>
                <a:close/>
                <a:moveTo>
                  <a:pt x="274187" y="1537502"/>
                </a:moveTo>
                <a:cubicBezTo>
                  <a:pt x="326891" y="1555721"/>
                  <a:pt x="256359" y="1564309"/>
                  <a:pt x="301645" y="1580055"/>
                </a:cubicBezTo>
                <a:cubicBezTo>
                  <a:pt x="289413" y="1580185"/>
                  <a:pt x="282190" y="1578851"/>
                  <a:pt x="274805" y="1577631"/>
                </a:cubicBezTo>
                <a:lnTo>
                  <a:pt x="247924" y="1575949"/>
                </a:lnTo>
                <a:lnTo>
                  <a:pt x="259639" y="1568520"/>
                </a:lnTo>
                <a:cubicBezTo>
                  <a:pt x="264525" y="1558291"/>
                  <a:pt x="251935" y="1543065"/>
                  <a:pt x="274187" y="1537502"/>
                </a:cubicBezTo>
                <a:close/>
                <a:moveTo>
                  <a:pt x="4436182" y="1536981"/>
                </a:moveTo>
                <a:lnTo>
                  <a:pt x="4435776" y="1537192"/>
                </a:lnTo>
                <a:lnTo>
                  <a:pt x="4442204" y="1537925"/>
                </a:lnTo>
                <a:close/>
                <a:moveTo>
                  <a:pt x="3578632" y="1535823"/>
                </a:moveTo>
                <a:lnTo>
                  <a:pt x="3580606" y="1539026"/>
                </a:lnTo>
                <a:lnTo>
                  <a:pt x="3586473" y="1538408"/>
                </a:lnTo>
                <a:close/>
                <a:moveTo>
                  <a:pt x="3683632" y="1533988"/>
                </a:moveTo>
                <a:lnTo>
                  <a:pt x="3666328" y="1534289"/>
                </a:lnTo>
                <a:lnTo>
                  <a:pt x="3679540" y="1538018"/>
                </a:lnTo>
                <a:lnTo>
                  <a:pt x="3683372" y="1534118"/>
                </a:lnTo>
                <a:close/>
                <a:moveTo>
                  <a:pt x="493487" y="1533468"/>
                </a:moveTo>
                <a:lnTo>
                  <a:pt x="547333" y="1533468"/>
                </a:lnTo>
                <a:cubicBezTo>
                  <a:pt x="523519" y="1541406"/>
                  <a:pt x="557744" y="1541016"/>
                  <a:pt x="534320" y="1548954"/>
                </a:cubicBezTo>
                <a:cubicBezTo>
                  <a:pt x="524430" y="1547197"/>
                  <a:pt x="513662" y="1545700"/>
                  <a:pt x="505626" y="1543439"/>
                </a:cubicBezTo>
                <a:close/>
                <a:moveTo>
                  <a:pt x="493329" y="1533338"/>
                </a:moveTo>
                <a:lnTo>
                  <a:pt x="493487" y="1533468"/>
                </a:lnTo>
                <a:lnTo>
                  <a:pt x="492678" y="1533468"/>
                </a:lnTo>
                <a:close/>
                <a:moveTo>
                  <a:pt x="3669468" y="1530531"/>
                </a:moveTo>
                <a:lnTo>
                  <a:pt x="3668838" y="1530778"/>
                </a:lnTo>
                <a:lnTo>
                  <a:pt x="3669057" y="1531255"/>
                </a:lnTo>
                <a:lnTo>
                  <a:pt x="3669057" y="1531125"/>
                </a:lnTo>
                <a:close/>
                <a:moveTo>
                  <a:pt x="712340" y="1525530"/>
                </a:moveTo>
                <a:cubicBezTo>
                  <a:pt x="691259" y="1560015"/>
                  <a:pt x="677335" y="1576281"/>
                  <a:pt x="685012" y="1610766"/>
                </a:cubicBezTo>
                <a:lnTo>
                  <a:pt x="685012" y="1610246"/>
                </a:lnTo>
                <a:cubicBezTo>
                  <a:pt x="643240" y="1587733"/>
                  <a:pt x="638295" y="1548693"/>
                  <a:pt x="712340" y="1525530"/>
                </a:cubicBezTo>
                <a:close/>
                <a:moveTo>
                  <a:pt x="820480" y="1521626"/>
                </a:moveTo>
                <a:cubicBezTo>
                  <a:pt x="801444" y="1519740"/>
                  <a:pt x="782294" y="1523833"/>
                  <a:pt x="765694" y="1533338"/>
                </a:cubicBezTo>
                <a:cubicBezTo>
                  <a:pt x="776300" y="1533793"/>
                  <a:pt x="782449" y="1535387"/>
                  <a:pt x="788191" y="1537030"/>
                </a:cubicBezTo>
                <a:lnTo>
                  <a:pt x="807417" y="1540851"/>
                </a:lnTo>
                <a:lnTo>
                  <a:pt x="807466" y="1541016"/>
                </a:lnTo>
                <a:lnTo>
                  <a:pt x="808247" y="1541016"/>
                </a:lnTo>
                <a:lnTo>
                  <a:pt x="807417" y="1540851"/>
                </a:lnTo>
                <a:lnTo>
                  <a:pt x="805583" y="1534692"/>
                </a:lnTo>
                <a:cubicBezTo>
                  <a:pt x="809085" y="1529898"/>
                  <a:pt x="825066" y="1528653"/>
                  <a:pt x="820480" y="1521626"/>
                </a:cubicBezTo>
                <a:close/>
                <a:moveTo>
                  <a:pt x="4107573" y="1502071"/>
                </a:moveTo>
                <a:lnTo>
                  <a:pt x="4107600" y="1502106"/>
                </a:lnTo>
                <a:lnTo>
                  <a:pt x="4107210" y="1502106"/>
                </a:lnTo>
                <a:close/>
                <a:moveTo>
                  <a:pt x="3680856" y="1500801"/>
                </a:moveTo>
                <a:lnTo>
                  <a:pt x="3680868" y="1502009"/>
                </a:lnTo>
                <a:lnTo>
                  <a:pt x="3671535" y="1505525"/>
                </a:lnTo>
                <a:lnTo>
                  <a:pt x="3663388" y="1518923"/>
                </a:lnTo>
                <a:lnTo>
                  <a:pt x="3665348" y="1523187"/>
                </a:lnTo>
                <a:lnTo>
                  <a:pt x="3673908" y="1524121"/>
                </a:lnTo>
                <a:lnTo>
                  <a:pt x="3677900" y="1518356"/>
                </a:lnTo>
                <a:cubicBezTo>
                  <a:pt x="3683099" y="1514037"/>
                  <a:pt x="3689854" y="1509719"/>
                  <a:pt x="3696076" y="1505587"/>
                </a:cubicBezTo>
                <a:lnTo>
                  <a:pt x="3696199" y="1505491"/>
                </a:lnTo>
                <a:lnTo>
                  <a:pt x="3683925" y="1503668"/>
                </a:lnTo>
                <a:close/>
                <a:moveTo>
                  <a:pt x="4149112" y="1496380"/>
                </a:moveTo>
                <a:cubicBezTo>
                  <a:pt x="4146835" y="1498397"/>
                  <a:pt x="4139125" y="1499211"/>
                  <a:pt x="4130601" y="1499829"/>
                </a:cubicBezTo>
                <a:lnTo>
                  <a:pt x="4107573" y="1502071"/>
                </a:lnTo>
                <a:lnTo>
                  <a:pt x="4104802" y="1498413"/>
                </a:lnTo>
                <a:lnTo>
                  <a:pt x="4095307" y="1496523"/>
                </a:lnTo>
                <a:lnTo>
                  <a:pt x="4094587" y="1496735"/>
                </a:lnTo>
                <a:lnTo>
                  <a:pt x="4094587" y="1507962"/>
                </a:lnTo>
                <a:cubicBezTo>
                  <a:pt x="4134928" y="1510434"/>
                  <a:pt x="4183337" y="1500154"/>
                  <a:pt x="4149112" y="1496380"/>
                </a:cubicBezTo>
                <a:close/>
                <a:moveTo>
                  <a:pt x="4752923" y="1495862"/>
                </a:moveTo>
                <a:cubicBezTo>
                  <a:pt x="4739910" y="1495862"/>
                  <a:pt x="4742253" y="1499505"/>
                  <a:pt x="4739129" y="1501717"/>
                </a:cubicBezTo>
                <a:cubicBezTo>
                  <a:pt x="4737958" y="1505817"/>
                  <a:pt x="4760374" y="1504938"/>
                  <a:pt x="4780446" y="1504564"/>
                </a:cubicBezTo>
                <a:lnTo>
                  <a:pt x="4784306" y="1504641"/>
                </a:lnTo>
                <a:lnTo>
                  <a:pt x="4769689" y="1500567"/>
                </a:lnTo>
                <a:lnTo>
                  <a:pt x="4768732" y="1499118"/>
                </a:lnTo>
                <a:close/>
                <a:moveTo>
                  <a:pt x="822431" y="1494559"/>
                </a:moveTo>
                <a:cubicBezTo>
                  <a:pt x="759188" y="1492477"/>
                  <a:pt x="766735" y="1507702"/>
                  <a:pt x="781440" y="1517852"/>
                </a:cubicBezTo>
                <a:cubicBezTo>
                  <a:pt x="855224" y="1517852"/>
                  <a:pt x="789378" y="1501976"/>
                  <a:pt x="822431" y="1494559"/>
                </a:cubicBezTo>
                <a:close/>
                <a:moveTo>
                  <a:pt x="4649700" y="1493307"/>
                </a:moveTo>
                <a:lnTo>
                  <a:pt x="4635310" y="1496314"/>
                </a:lnTo>
                <a:lnTo>
                  <a:pt x="4624159" y="1501884"/>
                </a:lnTo>
                <a:lnTo>
                  <a:pt x="4627345" y="1502106"/>
                </a:lnTo>
                <a:cubicBezTo>
                  <a:pt x="4626239" y="1500219"/>
                  <a:pt x="4637788" y="1497519"/>
                  <a:pt x="4645548" y="1495193"/>
                </a:cubicBezTo>
                <a:close/>
                <a:moveTo>
                  <a:pt x="3883048" y="1488242"/>
                </a:moveTo>
                <a:lnTo>
                  <a:pt x="3878065" y="1488410"/>
                </a:lnTo>
                <a:cubicBezTo>
                  <a:pt x="3875478" y="1488767"/>
                  <a:pt x="3874275" y="1489483"/>
                  <a:pt x="3875706" y="1490915"/>
                </a:cubicBezTo>
                <a:cubicBezTo>
                  <a:pt x="3893274" y="1491598"/>
                  <a:pt x="3874608" y="1496892"/>
                  <a:pt x="3888937" y="1498948"/>
                </a:cubicBezTo>
                <a:lnTo>
                  <a:pt x="3895269" y="1499104"/>
                </a:lnTo>
                <a:lnTo>
                  <a:pt x="3894887" y="1498495"/>
                </a:lnTo>
                <a:cubicBezTo>
                  <a:pt x="3893284" y="1495681"/>
                  <a:pt x="3891158" y="1492843"/>
                  <a:pt x="3886276" y="1489650"/>
                </a:cubicBezTo>
                <a:close/>
                <a:moveTo>
                  <a:pt x="479665" y="1486881"/>
                </a:moveTo>
                <a:lnTo>
                  <a:pt x="479765" y="1486886"/>
                </a:lnTo>
                <a:lnTo>
                  <a:pt x="479665" y="1487011"/>
                </a:lnTo>
                <a:close/>
                <a:moveTo>
                  <a:pt x="3867806" y="1481593"/>
                </a:moveTo>
                <a:lnTo>
                  <a:pt x="3869161" y="1482698"/>
                </a:lnTo>
                <a:lnTo>
                  <a:pt x="3870670" y="1482843"/>
                </a:lnTo>
                <a:close/>
                <a:moveTo>
                  <a:pt x="492678" y="1475299"/>
                </a:moveTo>
                <a:cubicBezTo>
                  <a:pt x="529896" y="1472567"/>
                  <a:pt x="520396" y="1482977"/>
                  <a:pt x="547333" y="1483107"/>
                </a:cubicBezTo>
                <a:cubicBezTo>
                  <a:pt x="537508" y="1487532"/>
                  <a:pt x="529310" y="1488963"/>
                  <a:pt x="519209" y="1489044"/>
                </a:cubicBezTo>
                <a:lnTo>
                  <a:pt x="479765" y="1486886"/>
                </a:lnTo>
                <a:lnTo>
                  <a:pt x="484756" y="1480667"/>
                </a:lnTo>
                <a:cubicBezTo>
                  <a:pt x="488481" y="1479138"/>
                  <a:pt x="492678" y="1477772"/>
                  <a:pt x="492678" y="1475299"/>
                </a:cubicBezTo>
                <a:close/>
                <a:moveTo>
                  <a:pt x="4655324" y="1473086"/>
                </a:moveTo>
                <a:cubicBezTo>
                  <a:pt x="4657015" y="1480374"/>
                  <a:pt x="4633331" y="1482066"/>
                  <a:pt x="4627606" y="1487661"/>
                </a:cubicBezTo>
                <a:lnTo>
                  <a:pt x="4668337" y="1487661"/>
                </a:lnTo>
                <a:cubicBezTo>
                  <a:pt x="4668986" y="1483627"/>
                  <a:pt x="4661700" y="1481285"/>
                  <a:pt x="4655324" y="1478942"/>
                </a:cubicBezTo>
                <a:cubicBezTo>
                  <a:pt x="4671460" y="1478942"/>
                  <a:pt x="4694363" y="1478942"/>
                  <a:pt x="4696315" y="1476080"/>
                </a:cubicBezTo>
                <a:cubicBezTo>
                  <a:pt x="4682594" y="1476159"/>
                  <a:pt x="4668887" y="1475158"/>
                  <a:pt x="4655324" y="1473086"/>
                </a:cubicBezTo>
                <a:close/>
                <a:moveTo>
                  <a:pt x="950224" y="1471877"/>
                </a:moveTo>
                <a:cubicBezTo>
                  <a:pt x="947390" y="1471924"/>
                  <a:pt x="945568" y="1472827"/>
                  <a:pt x="944885" y="1475299"/>
                </a:cubicBezTo>
                <a:cubicBezTo>
                  <a:pt x="959590" y="1482066"/>
                  <a:pt x="950611" y="1492086"/>
                  <a:pt x="945015" y="1506140"/>
                </a:cubicBezTo>
                <a:lnTo>
                  <a:pt x="944885" y="1506271"/>
                </a:lnTo>
                <a:cubicBezTo>
                  <a:pt x="993424" y="1504579"/>
                  <a:pt x="989911" y="1488052"/>
                  <a:pt x="999670" y="1475299"/>
                </a:cubicBezTo>
                <a:cubicBezTo>
                  <a:pt x="976344" y="1479301"/>
                  <a:pt x="958728" y="1471737"/>
                  <a:pt x="950224" y="1471877"/>
                </a:cubicBezTo>
                <a:close/>
                <a:moveTo>
                  <a:pt x="4823710" y="1469158"/>
                </a:moveTo>
                <a:lnTo>
                  <a:pt x="4818157" y="1469602"/>
                </a:lnTo>
                <a:lnTo>
                  <a:pt x="4820912" y="1479104"/>
                </a:lnTo>
                <a:lnTo>
                  <a:pt x="4817548" y="1485853"/>
                </a:lnTo>
                <a:lnTo>
                  <a:pt x="4819129" y="1486809"/>
                </a:lnTo>
                <a:cubicBezTo>
                  <a:pt x="4821315" y="1488938"/>
                  <a:pt x="4821762" y="1491240"/>
                  <a:pt x="4818509" y="1493777"/>
                </a:cubicBezTo>
                <a:lnTo>
                  <a:pt x="4859500" y="1493777"/>
                </a:lnTo>
                <a:cubicBezTo>
                  <a:pt x="4861127" y="1491045"/>
                  <a:pt x="4857223" y="1489451"/>
                  <a:pt x="4853140" y="1487889"/>
                </a:cubicBezTo>
                <a:lnTo>
                  <a:pt x="4846567" y="1482855"/>
                </a:lnTo>
                <a:lnTo>
                  <a:pt x="4833345" y="1481676"/>
                </a:lnTo>
                <a:lnTo>
                  <a:pt x="4839748" y="1479820"/>
                </a:lnTo>
                <a:lnTo>
                  <a:pt x="4829688" y="1480642"/>
                </a:lnTo>
                <a:cubicBezTo>
                  <a:pt x="4825044" y="1478365"/>
                  <a:pt x="4829330" y="1471370"/>
                  <a:pt x="4823710" y="1469158"/>
                </a:cubicBezTo>
                <a:close/>
                <a:moveTo>
                  <a:pt x="4409825" y="1455723"/>
                </a:moveTo>
                <a:lnTo>
                  <a:pt x="4408979" y="1455767"/>
                </a:lnTo>
                <a:lnTo>
                  <a:pt x="4414722" y="1461237"/>
                </a:lnTo>
                <a:lnTo>
                  <a:pt x="4416779" y="1461383"/>
                </a:lnTo>
                <a:cubicBezTo>
                  <a:pt x="4420398" y="1461920"/>
                  <a:pt x="4422814" y="1462774"/>
                  <a:pt x="4422911" y="1464238"/>
                </a:cubicBezTo>
                <a:cubicBezTo>
                  <a:pt x="4432671" y="1465832"/>
                  <a:pt x="4435347" y="1466434"/>
                  <a:pt x="4433350" y="1466489"/>
                </a:cubicBezTo>
                <a:lnTo>
                  <a:pt x="4432688" y="1466450"/>
                </a:lnTo>
                <a:lnTo>
                  <a:pt x="4436182" y="1467231"/>
                </a:lnTo>
                <a:cubicBezTo>
                  <a:pt x="4439566" y="1463196"/>
                  <a:pt x="4458695" y="1462416"/>
                  <a:pt x="4463770" y="1458642"/>
                </a:cubicBezTo>
                <a:close/>
                <a:moveTo>
                  <a:pt x="4037671" y="1454002"/>
                </a:moveTo>
                <a:lnTo>
                  <a:pt x="4010594" y="1459669"/>
                </a:lnTo>
                <a:cubicBezTo>
                  <a:pt x="4006662" y="1461770"/>
                  <a:pt x="4007223" y="1464018"/>
                  <a:pt x="4009646" y="1466402"/>
                </a:cubicBezTo>
                <a:lnTo>
                  <a:pt x="4013815" y="1469474"/>
                </a:lnTo>
                <a:lnTo>
                  <a:pt x="4025401" y="1467649"/>
                </a:lnTo>
                <a:cubicBezTo>
                  <a:pt x="4031629" y="1463922"/>
                  <a:pt x="4022138" y="1456334"/>
                  <a:pt x="4039803" y="1455261"/>
                </a:cubicBezTo>
                <a:close/>
                <a:moveTo>
                  <a:pt x="4518425" y="1452916"/>
                </a:moveTo>
                <a:cubicBezTo>
                  <a:pt x="4525745" y="1458479"/>
                  <a:pt x="4550121" y="1465653"/>
                  <a:pt x="4546424" y="1472405"/>
                </a:cubicBezTo>
                <a:lnTo>
                  <a:pt x="4544306" y="1473345"/>
                </a:lnTo>
                <a:lnTo>
                  <a:pt x="4545609" y="1473445"/>
                </a:lnTo>
                <a:lnTo>
                  <a:pt x="4558761" y="1474136"/>
                </a:lnTo>
                <a:lnTo>
                  <a:pt x="4559632" y="1472061"/>
                </a:lnTo>
                <a:lnTo>
                  <a:pt x="4554610" y="1471027"/>
                </a:lnTo>
                <a:cubicBezTo>
                  <a:pt x="4550696" y="1469578"/>
                  <a:pt x="4548935" y="1467971"/>
                  <a:pt x="4548667" y="1466206"/>
                </a:cubicBezTo>
                <a:lnTo>
                  <a:pt x="4554336" y="1459767"/>
                </a:lnTo>
                <a:lnTo>
                  <a:pt x="4547973" y="1455830"/>
                </a:lnTo>
                <a:cubicBezTo>
                  <a:pt x="4540393" y="1453518"/>
                  <a:pt x="4530332" y="1452233"/>
                  <a:pt x="4518425" y="1452916"/>
                </a:cubicBezTo>
                <a:close/>
                <a:moveTo>
                  <a:pt x="5051834" y="1452786"/>
                </a:moveTo>
                <a:lnTo>
                  <a:pt x="5051834" y="1453176"/>
                </a:lnTo>
                <a:cubicBezTo>
                  <a:pt x="5079162" y="1462676"/>
                  <a:pt x="5073696" y="1453827"/>
                  <a:pt x="5120414" y="1453176"/>
                </a:cubicBezTo>
                <a:cubicBezTo>
                  <a:pt x="5107400" y="1458642"/>
                  <a:pt x="5047539" y="1466190"/>
                  <a:pt x="5106489" y="1470614"/>
                </a:cubicBezTo>
                <a:cubicBezTo>
                  <a:pt x="4998349" y="1490654"/>
                  <a:pt x="5066538" y="1519934"/>
                  <a:pt x="5024636" y="1546090"/>
                </a:cubicBezTo>
                <a:cubicBezTo>
                  <a:pt x="4989110" y="1544919"/>
                  <a:pt x="5010712" y="1529564"/>
                  <a:pt x="4956057" y="1525790"/>
                </a:cubicBezTo>
                <a:cubicBezTo>
                  <a:pt x="4957879" y="1518372"/>
                  <a:pt x="4975967" y="1514468"/>
                  <a:pt x="5010713" y="1514208"/>
                </a:cubicBezTo>
                <a:cubicBezTo>
                  <a:pt x="4963735" y="1499113"/>
                  <a:pt x="5088792" y="1478422"/>
                  <a:pt x="5010713" y="1462155"/>
                </a:cubicBezTo>
                <a:cubicBezTo>
                  <a:pt x="5071354" y="1472045"/>
                  <a:pt x="5027500" y="1460854"/>
                  <a:pt x="5051834" y="1452786"/>
                </a:cubicBezTo>
                <a:close/>
                <a:moveTo>
                  <a:pt x="4751685" y="1449672"/>
                </a:moveTo>
                <a:lnTo>
                  <a:pt x="4750450" y="1449923"/>
                </a:lnTo>
                <a:lnTo>
                  <a:pt x="4754168" y="1451481"/>
                </a:lnTo>
                <a:lnTo>
                  <a:pt x="4751701" y="1449908"/>
                </a:lnTo>
                <a:close/>
                <a:moveTo>
                  <a:pt x="767125" y="1448102"/>
                </a:moveTo>
                <a:cubicBezTo>
                  <a:pt x="736284" y="1453307"/>
                  <a:pt x="692950" y="1467752"/>
                  <a:pt x="712340" y="1475169"/>
                </a:cubicBezTo>
                <a:cubicBezTo>
                  <a:pt x="779488" y="1472046"/>
                  <a:pt x="730168" y="1459683"/>
                  <a:pt x="767125" y="1448102"/>
                </a:cubicBezTo>
                <a:close/>
                <a:moveTo>
                  <a:pt x="4902965" y="1446542"/>
                </a:moveTo>
                <a:lnTo>
                  <a:pt x="4921901" y="1449129"/>
                </a:lnTo>
                <a:lnTo>
                  <a:pt x="4922615" y="1446595"/>
                </a:lnTo>
                <a:close/>
                <a:moveTo>
                  <a:pt x="4703853" y="1444960"/>
                </a:moveTo>
                <a:lnTo>
                  <a:pt x="4682727" y="1445881"/>
                </a:lnTo>
                <a:lnTo>
                  <a:pt x="4678083" y="1445439"/>
                </a:lnTo>
                <a:lnTo>
                  <a:pt x="4659358" y="1452005"/>
                </a:lnTo>
                <a:cubicBezTo>
                  <a:pt x="4654511" y="1454836"/>
                  <a:pt x="4652705" y="1457731"/>
                  <a:pt x="4655877" y="1460016"/>
                </a:cubicBezTo>
                <a:lnTo>
                  <a:pt x="4681955" y="1464317"/>
                </a:lnTo>
                <a:lnTo>
                  <a:pt x="4682001" y="1464368"/>
                </a:lnTo>
                <a:lnTo>
                  <a:pt x="4682261" y="1464368"/>
                </a:lnTo>
                <a:lnTo>
                  <a:pt x="4681955" y="1464317"/>
                </a:lnTo>
                <a:lnTo>
                  <a:pt x="4676482" y="1458278"/>
                </a:lnTo>
                <a:cubicBezTo>
                  <a:pt x="4678686" y="1454655"/>
                  <a:pt x="4690569" y="1451658"/>
                  <a:pt x="4699605" y="1447806"/>
                </a:cubicBezTo>
                <a:close/>
                <a:moveTo>
                  <a:pt x="3915390" y="1444721"/>
                </a:moveTo>
                <a:lnTo>
                  <a:pt x="3896821" y="1451129"/>
                </a:lnTo>
                <a:lnTo>
                  <a:pt x="3872067" y="1457608"/>
                </a:lnTo>
                <a:lnTo>
                  <a:pt x="3874147" y="1460855"/>
                </a:lnTo>
                <a:lnTo>
                  <a:pt x="3895369" y="1459053"/>
                </a:lnTo>
                <a:lnTo>
                  <a:pt x="3904842" y="1456184"/>
                </a:lnTo>
                <a:lnTo>
                  <a:pt x="3920351" y="1457393"/>
                </a:lnTo>
                <a:lnTo>
                  <a:pt x="3948810" y="1457585"/>
                </a:lnTo>
                <a:lnTo>
                  <a:pt x="3953438" y="1457598"/>
                </a:lnTo>
                <a:lnTo>
                  <a:pt x="3949296" y="1454171"/>
                </a:lnTo>
                <a:cubicBezTo>
                  <a:pt x="3942464" y="1452723"/>
                  <a:pt x="3931598" y="1452137"/>
                  <a:pt x="3916698" y="1452398"/>
                </a:cubicBezTo>
                <a:lnTo>
                  <a:pt x="3925179" y="1450993"/>
                </a:lnTo>
                <a:lnTo>
                  <a:pt x="3915386" y="1447496"/>
                </a:lnTo>
                <a:close/>
                <a:moveTo>
                  <a:pt x="4614465" y="1439382"/>
                </a:moveTo>
                <a:lnTo>
                  <a:pt x="4607350" y="1444512"/>
                </a:lnTo>
                <a:lnTo>
                  <a:pt x="4626695" y="1444067"/>
                </a:lnTo>
                <a:lnTo>
                  <a:pt x="4618140" y="1439732"/>
                </a:lnTo>
                <a:close/>
                <a:moveTo>
                  <a:pt x="4392580" y="1436119"/>
                </a:moveTo>
                <a:lnTo>
                  <a:pt x="4380681" y="1436682"/>
                </a:lnTo>
                <a:cubicBezTo>
                  <a:pt x="4373231" y="1437528"/>
                  <a:pt x="4365976" y="1438406"/>
                  <a:pt x="4353679" y="1438211"/>
                </a:cubicBezTo>
                <a:lnTo>
                  <a:pt x="4354069" y="1438211"/>
                </a:lnTo>
                <a:cubicBezTo>
                  <a:pt x="4357583" y="1441855"/>
                  <a:pt x="4364089" y="1444848"/>
                  <a:pt x="4371588" y="1447613"/>
                </a:cubicBezTo>
                <a:lnTo>
                  <a:pt x="4372477" y="1447917"/>
                </a:lnTo>
                <a:lnTo>
                  <a:pt x="4381334" y="1448590"/>
                </a:lnTo>
                <a:lnTo>
                  <a:pt x="4394963" y="1449308"/>
                </a:lnTo>
                <a:lnTo>
                  <a:pt x="4394882" y="1444035"/>
                </a:lnTo>
                <a:lnTo>
                  <a:pt x="4404569" y="1438012"/>
                </a:lnTo>
                <a:lnTo>
                  <a:pt x="4402253" y="1437659"/>
                </a:lnTo>
                <a:close/>
                <a:moveTo>
                  <a:pt x="383746" y="1432666"/>
                </a:moveTo>
                <a:lnTo>
                  <a:pt x="377349" y="1459700"/>
                </a:lnTo>
                <a:cubicBezTo>
                  <a:pt x="374226" y="1469996"/>
                  <a:pt x="370940" y="1480309"/>
                  <a:pt x="369964" y="1486881"/>
                </a:cubicBezTo>
                <a:cubicBezTo>
                  <a:pt x="333755" y="1474681"/>
                  <a:pt x="324410" y="1450623"/>
                  <a:pt x="348517" y="1439082"/>
                </a:cubicBezTo>
                <a:close/>
                <a:moveTo>
                  <a:pt x="383758" y="1432616"/>
                </a:moveTo>
                <a:lnTo>
                  <a:pt x="384018" y="1432616"/>
                </a:lnTo>
                <a:lnTo>
                  <a:pt x="383746" y="1432666"/>
                </a:lnTo>
                <a:close/>
                <a:moveTo>
                  <a:pt x="479665" y="1424808"/>
                </a:moveTo>
                <a:lnTo>
                  <a:pt x="479795" y="1424821"/>
                </a:lnTo>
                <a:lnTo>
                  <a:pt x="479665" y="1424938"/>
                </a:lnTo>
                <a:close/>
                <a:moveTo>
                  <a:pt x="4072656" y="1423164"/>
                </a:moveTo>
                <a:lnTo>
                  <a:pt x="4067669" y="1427654"/>
                </a:lnTo>
                <a:lnTo>
                  <a:pt x="4088749" y="1426920"/>
                </a:lnTo>
                <a:lnTo>
                  <a:pt x="4091822" y="1423737"/>
                </a:lnTo>
                <a:lnTo>
                  <a:pt x="4088389" y="1423214"/>
                </a:lnTo>
                <a:close/>
                <a:moveTo>
                  <a:pt x="4585423" y="1418831"/>
                </a:moveTo>
                <a:lnTo>
                  <a:pt x="4580081" y="1420179"/>
                </a:lnTo>
                <a:lnTo>
                  <a:pt x="4585573" y="1420774"/>
                </a:lnTo>
                <a:close/>
                <a:moveTo>
                  <a:pt x="4381527" y="1412055"/>
                </a:moveTo>
                <a:cubicBezTo>
                  <a:pt x="4392718" y="1424027"/>
                  <a:pt x="4288223" y="1429623"/>
                  <a:pt x="4353679" y="1435348"/>
                </a:cubicBezTo>
                <a:lnTo>
                  <a:pt x="4354069" y="1435348"/>
                </a:lnTo>
                <a:cubicBezTo>
                  <a:pt x="4363569" y="1429883"/>
                  <a:pt x="4430196" y="1411274"/>
                  <a:pt x="4381527" y="1412055"/>
                </a:cubicBezTo>
                <a:close/>
                <a:moveTo>
                  <a:pt x="4563342" y="1409833"/>
                </a:moveTo>
                <a:lnTo>
                  <a:pt x="4558181" y="1413470"/>
                </a:lnTo>
                <a:lnTo>
                  <a:pt x="4559836" y="1414656"/>
                </a:lnTo>
                <a:close/>
                <a:moveTo>
                  <a:pt x="4843709" y="1406393"/>
                </a:moveTo>
                <a:lnTo>
                  <a:pt x="4838611" y="1408223"/>
                </a:lnTo>
                <a:lnTo>
                  <a:pt x="4846877" y="1408802"/>
                </a:lnTo>
                <a:close/>
                <a:moveTo>
                  <a:pt x="4135058" y="1406329"/>
                </a:moveTo>
                <a:cubicBezTo>
                  <a:pt x="4134408" y="1412445"/>
                  <a:pt x="4130048" y="1418334"/>
                  <a:pt x="4119491" y="1423734"/>
                </a:cubicBezTo>
                <a:lnTo>
                  <a:pt x="4115524" y="1425204"/>
                </a:lnTo>
                <a:lnTo>
                  <a:pt x="4116443" y="1425346"/>
                </a:lnTo>
                <a:cubicBezTo>
                  <a:pt x="4119045" y="1426772"/>
                  <a:pt x="4117101" y="1428329"/>
                  <a:pt x="4111929" y="1429671"/>
                </a:cubicBezTo>
                <a:lnTo>
                  <a:pt x="4099049" y="1431306"/>
                </a:lnTo>
                <a:lnTo>
                  <a:pt x="4098696" y="1431436"/>
                </a:lnTo>
                <a:cubicBezTo>
                  <a:pt x="4090008" y="1433860"/>
                  <a:pt x="4079459" y="1436129"/>
                  <a:pt x="4066739" y="1438211"/>
                </a:cubicBezTo>
                <a:cubicBezTo>
                  <a:pt x="4149242" y="1432355"/>
                  <a:pt x="4087430" y="1443026"/>
                  <a:pt x="4107600" y="1449923"/>
                </a:cubicBezTo>
                <a:cubicBezTo>
                  <a:pt x="4159653" y="1444848"/>
                  <a:pt x="4165509" y="1445499"/>
                  <a:pt x="4217431" y="1444067"/>
                </a:cubicBezTo>
                <a:cubicBezTo>
                  <a:pt x="4218732" y="1447581"/>
                  <a:pt x="4221335" y="1450964"/>
                  <a:pt x="4244499" y="1449923"/>
                </a:cubicBezTo>
                <a:cubicBezTo>
                  <a:pt x="4256731" y="1440554"/>
                  <a:pt x="4208973" y="1443807"/>
                  <a:pt x="4203507" y="1438211"/>
                </a:cubicBezTo>
                <a:cubicBezTo>
                  <a:pt x="4224849" y="1438211"/>
                  <a:pt x="4213137" y="1429753"/>
                  <a:pt x="4203507" y="1435348"/>
                </a:cubicBezTo>
                <a:cubicBezTo>
                  <a:pt x="4200677" y="1436064"/>
                  <a:pt x="4195219" y="1437113"/>
                  <a:pt x="4188560" y="1438203"/>
                </a:cubicBezTo>
                <a:lnTo>
                  <a:pt x="4175125" y="1440082"/>
                </a:lnTo>
                <a:lnTo>
                  <a:pt x="4164020" y="1442653"/>
                </a:lnTo>
                <a:cubicBezTo>
                  <a:pt x="4157003" y="1443498"/>
                  <a:pt x="4147845" y="1443775"/>
                  <a:pt x="4134799" y="1443027"/>
                </a:cubicBezTo>
                <a:lnTo>
                  <a:pt x="4134279" y="1442766"/>
                </a:lnTo>
                <a:lnTo>
                  <a:pt x="4134279" y="1428582"/>
                </a:lnTo>
                <a:cubicBezTo>
                  <a:pt x="4163558" y="1433462"/>
                  <a:pt x="4182492" y="1429233"/>
                  <a:pt x="4203476" y="1424125"/>
                </a:cubicBezTo>
                <a:lnTo>
                  <a:pt x="4213984" y="1421908"/>
                </a:lnTo>
                <a:lnTo>
                  <a:pt x="4217431" y="1420774"/>
                </a:lnTo>
                <a:cubicBezTo>
                  <a:pt x="4171755" y="1416349"/>
                  <a:pt x="4165379" y="1434568"/>
                  <a:pt x="4135058" y="1423767"/>
                </a:cubicBezTo>
                <a:cubicBezTo>
                  <a:pt x="4147984" y="1418465"/>
                  <a:pt x="4162024" y="1416453"/>
                  <a:pt x="4175919" y="1417911"/>
                </a:cubicBezTo>
                <a:cubicBezTo>
                  <a:pt x="4170324" y="1412315"/>
                  <a:pt x="4171104" y="1404898"/>
                  <a:pt x="4135058" y="1406329"/>
                </a:cubicBezTo>
                <a:close/>
                <a:moveTo>
                  <a:pt x="3983717" y="1403986"/>
                </a:moveTo>
                <a:cubicBezTo>
                  <a:pt x="3964198" y="1406198"/>
                  <a:pt x="3951185" y="1408996"/>
                  <a:pt x="3941018" y="1409387"/>
                </a:cubicBezTo>
                <a:lnTo>
                  <a:pt x="3936486" y="1408854"/>
                </a:lnTo>
                <a:lnTo>
                  <a:pt x="3938544" y="1409406"/>
                </a:lnTo>
                <a:cubicBezTo>
                  <a:pt x="3942584" y="1411998"/>
                  <a:pt x="3940770" y="1414658"/>
                  <a:pt x="3928798" y="1416610"/>
                </a:cubicBezTo>
                <a:cubicBezTo>
                  <a:pt x="3915526" y="1412185"/>
                  <a:pt x="3910321" y="1411340"/>
                  <a:pt x="3902594" y="1411112"/>
                </a:cubicBezTo>
                <a:lnTo>
                  <a:pt x="3893418" y="1410958"/>
                </a:lnTo>
                <a:lnTo>
                  <a:pt x="3893615" y="1411296"/>
                </a:lnTo>
                <a:lnTo>
                  <a:pt x="3902383" y="1411925"/>
                </a:lnTo>
                <a:lnTo>
                  <a:pt x="3894144" y="1412201"/>
                </a:lnTo>
                <a:lnTo>
                  <a:pt x="3897373" y="1417727"/>
                </a:lnTo>
                <a:cubicBezTo>
                  <a:pt x="3897457" y="1420196"/>
                  <a:pt x="3895261" y="1422758"/>
                  <a:pt x="3887811" y="1425328"/>
                </a:cubicBezTo>
                <a:cubicBezTo>
                  <a:pt x="3853716" y="1425328"/>
                  <a:pt x="3845388" y="1418691"/>
                  <a:pt x="3819361" y="1425328"/>
                </a:cubicBezTo>
                <a:cubicBezTo>
                  <a:pt x="3819361" y="1428288"/>
                  <a:pt x="3824201" y="1429988"/>
                  <a:pt x="3831750" y="1430985"/>
                </a:cubicBezTo>
                <a:lnTo>
                  <a:pt x="3835556" y="1431175"/>
                </a:lnTo>
                <a:lnTo>
                  <a:pt x="3888460" y="1429104"/>
                </a:lnTo>
                <a:lnTo>
                  <a:pt x="3897386" y="1433618"/>
                </a:lnTo>
                <a:lnTo>
                  <a:pt x="3902743" y="1434326"/>
                </a:lnTo>
                <a:lnTo>
                  <a:pt x="3921002" y="1434755"/>
                </a:lnTo>
                <a:lnTo>
                  <a:pt x="3941197" y="1430273"/>
                </a:lnTo>
                <a:cubicBezTo>
                  <a:pt x="3946207" y="1427443"/>
                  <a:pt x="3949428" y="1424157"/>
                  <a:pt x="3956260" y="1421815"/>
                </a:cubicBezTo>
                <a:cubicBezTo>
                  <a:pt x="3979749" y="1425849"/>
                  <a:pt x="3964458" y="1430144"/>
                  <a:pt x="3956081" y="1433055"/>
                </a:cubicBezTo>
                <a:lnTo>
                  <a:pt x="3955053" y="1434980"/>
                </a:lnTo>
                <a:lnTo>
                  <a:pt x="3967276" y="1431394"/>
                </a:lnTo>
                <a:cubicBezTo>
                  <a:pt x="3975818" y="1429997"/>
                  <a:pt x="3986318" y="1429200"/>
                  <a:pt x="3997769" y="1429492"/>
                </a:cubicBezTo>
                <a:lnTo>
                  <a:pt x="3987279" y="1436200"/>
                </a:lnTo>
                <a:lnTo>
                  <a:pt x="3997381" y="1435999"/>
                </a:lnTo>
                <a:cubicBezTo>
                  <a:pt x="4003107" y="1444457"/>
                  <a:pt x="3972396" y="1443676"/>
                  <a:pt x="3983717" y="1453828"/>
                </a:cubicBezTo>
                <a:lnTo>
                  <a:pt x="3970441" y="1453422"/>
                </a:lnTo>
                <a:lnTo>
                  <a:pt x="3983383" y="1457681"/>
                </a:lnTo>
                <a:lnTo>
                  <a:pt x="3986068" y="1457689"/>
                </a:lnTo>
                <a:lnTo>
                  <a:pt x="4037501" y="1453901"/>
                </a:lnTo>
                <a:lnTo>
                  <a:pt x="4033453" y="1451511"/>
                </a:lnTo>
                <a:cubicBezTo>
                  <a:pt x="4019673" y="1449340"/>
                  <a:pt x="3989735" y="1450608"/>
                  <a:pt x="3998811" y="1443679"/>
                </a:cubicBezTo>
                <a:cubicBezTo>
                  <a:pt x="4074548" y="1444460"/>
                  <a:pt x="4045268" y="1436131"/>
                  <a:pt x="4026009" y="1429104"/>
                </a:cubicBezTo>
                <a:lnTo>
                  <a:pt x="4043857" y="1428483"/>
                </a:lnTo>
                <a:lnTo>
                  <a:pt x="4030060" y="1422432"/>
                </a:lnTo>
                <a:lnTo>
                  <a:pt x="4028264" y="1422380"/>
                </a:lnTo>
                <a:lnTo>
                  <a:pt x="4028072" y="1421560"/>
                </a:lnTo>
                <a:lnTo>
                  <a:pt x="4022383" y="1419065"/>
                </a:lnTo>
                <a:lnTo>
                  <a:pt x="3976580" y="1418272"/>
                </a:lnTo>
                <a:lnTo>
                  <a:pt x="3971484" y="1420385"/>
                </a:lnTo>
                <a:lnTo>
                  <a:pt x="3972344" y="1418199"/>
                </a:lnTo>
                <a:lnTo>
                  <a:pt x="3970704" y="1418171"/>
                </a:lnTo>
                <a:lnTo>
                  <a:pt x="3972545" y="1417688"/>
                </a:lnTo>
                <a:lnTo>
                  <a:pt x="3975081" y="1411241"/>
                </a:lnTo>
                <a:lnTo>
                  <a:pt x="3983923" y="1404063"/>
                </a:lnTo>
                <a:close/>
                <a:moveTo>
                  <a:pt x="4572560" y="1403336"/>
                </a:moveTo>
                <a:lnTo>
                  <a:pt x="4568140" y="1406451"/>
                </a:lnTo>
                <a:lnTo>
                  <a:pt x="4579401" y="1404353"/>
                </a:lnTo>
                <a:lnTo>
                  <a:pt x="4572820" y="1403336"/>
                </a:lnTo>
                <a:close/>
                <a:moveTo>
                  <a:pt x="3915398" y="1400343"/>
                </a:moveTo>
                <a:lnTo>
                  <a:pt x="3905856" y="1402235"/>
                </a:lnTo>
                <a:lnTo>
                  <a:pt x="3913167" y="1402605"/>
                </a:lnTo>
                <a:lnTo>
                  <a:pt x="3923561" y="1405390"/>
                </a:lnTo>
                <a:close/>
                <a:moveTo>
                  <a:pt x="4133830" y="1400258"/>
                </a:moveTo>
                <a:lnTo>
                  <a:pt x="4121265" y="1400343"/>
                </a:lnTo>
                <a:cubicBezTo>
                  <a:pt x="4105975" y="1403531"/>
                  <a:pt x="4093872" y="1407500"/>
                  <a:pt x="4084780" y="1412250"/>
                </a:cubicBezTo>
                <a:lnTo>
                  <a:pt x="4084270" y="1412708"/>
                </a:lnTo>
                <a:lnTo>
                  <a:pt x="4084928" y="1412521"/>
                </a:lnTo>
                <a:cubicBezTo>
                  <a:pt x="4100483" y="1409999"/>
                  <a:pt x="4121121" y="1408552"/>
                  <a:pt x="4130982" y="1404859"/>
                </a:cubicBezTo>
                <a:close/>
                <a:moveTo>
                  <a:pt x="4392434" y="1398267"/>
                </a:moveTo>
                <a:lnTo>
                  <a:pt x="4389926" y="1398465"/>
                </a:lnTo>
                <a:lnTo>
                  <a:pt x="4394933" y="1400343"/>
                </a:lnTo>
                <a:cubicBezTo>
                  <a:pt x="4383221" y="1406849"/>
                  <a:pt x="4376324" y="1404637"/>
                  <a:pt x="4368956" y="1401026"/>
                </a:cubicBezTo>
                <a:lnTo>
                  <a:pt x="4367273" y="1400252"/>
                </a:lnTo>
                <a:lnTo>
                  <a:pt x="4348181" y="1401758"/>
                </a:lnTo>
                <a:lnTo>
                  <a:pt x="4336912" y="1407004"/>
                </a:lnTo>
                <a:lnTo>
                  <a:pt x="4367605" y="1414657"/>
                </a:lnTo>
                <a:lnTo>
                  <a:pt x="4365979" y="1414841"/>
                </a:lnTo>
                <a:lnTo>
                  <a:pt x="4367473" y="1415048"/>
                </a:lnTo>
                <a:lnTo>
                  <a:pt x="4367863" y="1415048"/>
                </a:lnTo>
                <a:cubicBezTo>
                  <a:pt x="4351987" y="1395008"/>
                  <a:pt x="4421607" y="1411144"/>
                  <a:pt x="4450106" y="1400473"/>
                </a:cubicBezTo>
                <a:cubicBezTo>
                  <a:pt x="4430522" y="1398489"/>
                  <a:pt x="4410359" y="1397903"/>
                  <a:pt x="4392434" y="1398267"/>
                </a:cubicBezTo>
                <a:close/>
                <a:moveTo>
                  <a:pt x="342766" y="1397767"/>
                </a:moveTo>
                <a:lnTo>
                  <a:pt x="383191" y="1399152"/>
                </a:lnTo>
                <a:cubicBezTo>
                  <a:pt x="411891" y="1406533"/>
                  <a:pt x="402985" y="1427639"/>
                  <a:pt x="355650" y="1424808"/>
                </a:cubicBezTo>
                <a:cubicBezTo>
                  <a:pt x="346605" y="1422336"/>
                  <a:pt x="343385" y="1418139"/>
                  <a:pt x="342425" y="1413275"/>
                </a:cubicBezTo>
                <a:close/>
                <a:moveTo>
                  <a:pt x="341986" y="1397741"/>
                </a:moveTo>
                <a:lnTo>
                  <a:pt x="342767" y="1397741"/>
                </a:lnTo>
                <a:lnTo>
                  <a:pt x="342766" y="1397767"/>
                </a:lnTo>
                <a:close/>
                <a:moveTo>
                  <a:pt x="497031" y="1397657"/>
                </a:moveTo>
                <a:cubicBezTo>
                  <a:pt x="516850" y="1397237"/>
                  <a:pt x="543787" y="1405581"/>
                  <a:pt x="575702" y="1401775"/>
                </a:cubicBezTo>
                <a:cubicBezTo>
                  <a:pt x="573230" y="1406330"/>
                  <a:pt x="550587" y="1405028"/>
                  <a:pt x="534450" y="1405679"/>
                </a:cubicBezTo>
                <a:cubicBezTo>
                  <a:pt x="536272" y="1415178"/>
                  <a:pt x="536663" y="1424288"/>
                  <a:pt x="520787" y="1428842"/>
                </a:cubicBezTo>
                <a:lnTo>
                  <a:pt x="479795" y="1424821"/>
                </a:lnTo>
                <a:lnTo>
                  <a:pt x="487772" y="1417641"/>
                </a:lnTo>
                <a:cubicBezTo>
                  <a:pt x="501283" y="1410852"/>
                  <a:pt x="522901" y="1405581"/>
                  <a:pt x="479665" y="1401775"/>
                </a:cubicBezTo>
                <a:cubicBezTo>
                  <a:pt x="484610" y="1398912"/>
                  <a:pt x="490425" y="1397798"/>
                  <a:pt x="497031" y="1397657"/>
                </a:cubicBezTo>
                <a:close/>
                <a:moveTo>
                  <a:pt x="4626695" y="1397610"/>
                </a:moveTo>
                <a:cubicBezTo>
                  <a:pt x="4624482" y="1401905"/>
                  <a:pt x="4623376" y="1405776"/>
                  <a:pt x="4616642" y="1407354"/>
                </a:cubicBezTo>
                <a:lnTo>
                  <a:pt x="4609129" y="1407558"/>
                </a:lnTo>
                <a:lnTo>
                  <a:pt x="4604140" y="1412746"/>
                </a:lnTo>
                <a:lnTo>
                  <a:pt x="4606032" y="1413108"/>
                </a:lnTo>
                <a:cubicBezTo>
                  <a:pt x="4618499" y="1417983"/>
                  <a:pt x="4609477" y="1425349"/>
                  <a:pt x="4601352" y="1431754"/>
                </a:cubicBezTo>
                <a:lnTo>
                  <a:pt x="4601224" y="1431913"/>
                </a:lnTo>
                <a:lnTo>
                  <a:pt x="4611646" y="1433565"/>
                </a:lnTo>
                <a:lnTo>
                  <a:pt x="4620297" y="1433996"/>
                </a:lnTo>
                <a:lnTo>
                  <a:pt x="4656902" y="1427996"/>
                </a:lnTo>
                <a:cubicBezTo>
                  <a:pt x="4689451" y="1424515"/>
                  <a:pt x="4730149" y="1421554"/>
                  <a:pt x="4736005" y="1415048"/>
                </a:cubicBezTo>
                <a:cubicBezTo>
                  <a:pt x="4682261" y="1416089"/>
                  <a:pt x="4694363" y="1417130"/>
                  <a:pt x="4640359" y="1420774"/>
                </a:cubicBezTo>
                <a:cubicBezTo>
                  <a:pt x="4640359" y="1417911"/>
                  <a:pt x="4629167" y="1417390"/>
                  <a:pt x="4626695" y="1415048"/>
                </a:cubicBezTo>
                <a:cubicBezTo>
                  <a:pt x="4649589" y="1414962"/>
                  <a:pt x="4672439" y="1413004"/>
                  <a:pt x="4695014" y="1409192"/>
                </a:cubicBezTo>
                <a:cubicBezTo>
                  <a:pt x="4655974" y="1409192"/>
                  <a:pt x="4677967" y="1395398"/>
                  <a:pt x="4626695" y="1397610"/>
                </a:cubicBezTo>
                <a:close/>
                <a:moveTo>
                  <a:pt x="4351817" y="1394821"/>
                </a:moveTo>
                <a:lnTo>
                  <a:pt x="4341187" y="1400085"/>
                </a:lnTo>
                <a:lnTo>
                  <a:pt x="4361216" y="1397466"/>
                </a:lnTo>
                <a:lnTo>
                  <a:pt x="4356888" y="1395475"/>
                </a:lnTo>
                <a:close/>
                <a:moveTo>
                  <a:pt x="4887999" y="1388501"/>
                </a:moveTo>
                <a:cubicBezTo>
                  <a:pt x="4850261" y="1386809"/>
                  <a:pt x="4860021" y="1394617"/>
                  <a:pt x="4832953" y="1394747"/>
                </a:cubicBezTo>
                <a:lnTo>
                  <a:pt x="4833474" y="1394357"/>
                </a:lnTo>
                <a:cubicBezTo>
                  <a:pt x="4833051" y="1392568"/>
                  <a:pt x="4830001" y="1391673"/>
                  <a:pt x="4825731" y="1391382"/>
                </a:cubicBezTo>
                <a:lnTo>
                  <a:pt x="4822164" y="1391536"/>
                </a:lnTo>
                <a:lnTo>
                  <a:pt x="4826803" y="1396824"/>
                </a:lnTo>
                <a:lnTo>
                  <a:pt x="4847118" y="1398841"/>
                </a:lnTo>
                <a:lnTo>
                  <a:pt x="4850017" y="1397773"/>
                </a:lnTo>
                <a:cubicBezTo>
                  <a:pt x="4862168" y="1395203"/>
                  <a:pt x="4880126" y="1392925"/>
                  <a:pt x="4887999" y="1388501"/>
                </a:cubicBezTo>
                <a:close/>
                <a:moveTo>
                  <a:pt x="710827" y="1384793"/>
                </a:moveTo>
                <a:cubicBezTo>
                  <a:pt x="725711" y="1385151"/>
                  <a:pt x="743377" y="1386289"/>
                  <a:pt x="753332" y="1385248"/>
                </a:cubicBezTo>
                <a:cubicBezTo>
                  <a:pt x="739147" y="1396179"/>
                  <a:pt x="739147" y="1401385"/>
                  <a:pt x="753332" y="1412316"/>
                </a:cubicBezTo>
                <a:lnTo>
                  <a:pt x="685012" y="1412316"/>
                </a:lnTo>
                <a:cubicBezTo>
                  <a:pt x="695683" y="1409583"/>
                  <a:pt x="715593" y="1390714"/>
                  <a:pt x="685012" y="1389022"/>
                </a:cubicBezTo>
                <a:cubicBezTo>
                  <a:pt x="683841" y="1384858"/>
                  <a:pt x="695943" y="1384435"/>
                  <a:pt x="710827" y="1384793"/>
                </a:cubicBezTo>
                <a:close/>
                <a:moveTo>
                  <a:pt x="5285290" y="1383035"/>
                </a:moveTo>
                <a:cubicBezTo>
                  <a:pt x="5301166" y="1386939"/>
                  <a:pt x="5298173" y="1403076"/>
                  <a:pt x="5257963" y="1403336"/>
                </a:cubicBezTo>
                <a:cubicBezTo>
                  <a:pt x="5292578" y="1396569"/>
                  <a:pt x="5236231" y="1381734"/>
                  <a:pt x="5285290" y="1383035"/>
                </a:cubicBezTo>
                <a:close/>
                <a:moveTo>
                  <a:pt x="4863198" y="1380674"/>
                </a:moveTo>
                <a:lnTo>
                  <a:pt x="4861844" y="1388373"/>
                </a:lnTo>
                <a:lnTo>
                  <a:pt x="4880826" y="1383071"/>
                </a:lnTo>
                <a:close/>
                <a:moveTo>
                  <a:pt x="4118585" y="1375525"/>
                </a:moveTo>
                <a:lnTo>
                  <a:pt x="4065646" y="1376263"/>
                </a:lnTo>
                <a:lnTo>
                  <a:pt x="4043354" y="1381857"/>
                </a:lnTo>
                <a:lnTo>
                  <a:pt x="4038810" y="1385819"/>
                </a:lnTo>
                <a:lnTo>
                  <a:pt x="4029898" y="1392418"/>
                </a:lnTo>
                <a:lnTo>
                  <a:pt x="4048782" y="1391022"/>
                </a:lnTo>
                <a:cubicBezTo>
                  <a:pt x="4056119" y="1390444"/>
                  <a:pt x="4062641" y="1390204"/>
                  <a:pt x="4066265" y="1391394"/>
                </a:cubicBezTo>
                <a:lnTo>
                  <a:pt x="4066279" y="1392888"/>
                </a:lnTo>
                <a:lnTo>
                  <a:pt x="4069177" y="1393233"/>
                </a:lnTo>
                <a:lnTo>
                  <a:pt x="4066299" y="1394935"/>
                </a:lnTo>
                <a:lnTo>
                  <a:pt x="4066332" y="1398405"/>
                </a:lnTo>
                <a:lnTo>
                  <a:pt x="4077252" y="1399030"/>
                </a:lnTo>
                <a:lnTo>
                  <a:pt x="4082951" y="1398343"/>
                </a:lnTo>
                <a:lnTo>
                  <a:pt x="4093676" y="1391754"/>
                </a:lnTo>
                <a:lnTo>
                  <a:pt x="4107289" y="1393359"/>
                </a:lnTo>
                <a:lnTo>
                  <a:pt x="4108860" y="1392785"/>
                </a:lnTo>
                <a:lnTo>
                  <a:pt x="4107946" y="1388797"/>
                </a:lnTo>
                <a:lnTo>
                  <a:pt x="4106689" y="1388891"/>
                </a:lnTo>
                <a:cubicBezTo>
                  <a:pt x="4093676" y="1383751"/>
                  <a:pt x="4096344" y="1381344"/>
                  <a:pt x="4104363" y="1379245"/>
                </a:cubicBezTo>
                <a:close/>
                <a:moveTo>
                  <a:pt x="4612834" y="1372924"/>
                </a:moveTo>
                <a:lnTo>
                  <a:pt x="4607047" y="1375927"/>
                </a:lnTo>
                <a:lnTo>
                  <a:pt x="4604546" y="1380866"/>
                </a:lnTo>
                <a:lnTo>
                  <a:pt x="4629299" y="1382647"/>
                </a:lnTo>
                <a:cubicBezTo>
                  <a:pt x="4625460" y="1378418"/>
                  <a:pt x="4623021" y="1377149"/>
                  <a:pt x="4619312" y="1375750"/>
                </a:cubicBezTo>
                <a:close/>
                <a:moveTo>
                  <a:pt x="4678108" y="1368544"/>
                </a:moveTo>
                <a:lnTo>
                  <a:pt x="4679380" y="1369087"/>
                </a:lnTo>
                <a:cubicBezTo>
                  <a:pt x="4684833" y="1373741"/>
                  <a:pt x="4684540" y="1379622"/>
                  <a:pt x="4724946" y="1376791"/>
                </a:cubicBezTo>
                <a:cubicBezTo>
                  <a:pt x="4676928" y="1380825"/>
                  <a:pt x="4726508" y="1387592"/>
                  <a:pt x="4697618" y="1394229"/>
                </a:cubicBezTo>
                <a:lnTo>
                  <a:pt x="4714800" y="1393203"/>
                </a:lnTo>
                <a:lnTo>
                  <a:pt x="4717771" y="1386072"/>
                </a:lnTo>
                <a:cubicBezTo>
                  <a:pt x="4721408" y="1383047"/>
                  <a:pt x="4727841" y="1379570"/>
                  <a:pt x="4737828" y="1375487"/>
                </a:cubicBezTo>
                <a:cubicBezTo>
                  <a:pt x="4736722" y="1371649"/>
                  <a:pt x="4728101" y="1369762"/>
                  <a:pt x="4715495" y="1368899"/>
                </a:cubicBezTo>
                <a:close/>
                <a:moveTo>
                  <a:pt x="4847921" y="1368331"/>
                </a:moveTo>
                <a:cubicBezTo>
                  <a:pt x="4831394" y="1369698"/>
                  <a:pt x="4818381" y="1378384"/>
                  <a:pt x="4817633" y="1386371"/>
                </a:cubicBezTo>
                <a:lnTo>
                  <a:pt x="4818498" y="1387357"/>
                </a:lnTo>
                <a:lnTo>
                  <a:pt x="4827636" y="1385547"/>
                </a:lnTo>
                <a:cubicBezTo>
                  <a:pt x="4832377" y="1385095"/>
                  <a:pt x="4838746" y="1384990"/>
                  <a:pt x="4848050" y="1385510"/>
                </a:cubicBezTo>
                <a:cubicBezTo>
                  <a:pt x="4828270" y="1378743"/>
                  <a:pt x="4814086" y="1379003"/>
                  <a:pt x="4848050" y="1373928"/>
                </a:cubicBezTo>
                <a:lnTo>
                  <a:pt x="4855568" y="1374843"/>
                </a:lnTo>
                <a:close/>
                <a:moveTo>
                  <a:pt x="4368515" y="1368072"/>
                </a:moveTo>
                <a:cubicBezTo>
                  <a:pt x="4356803" y="1367552"/>
                  <a:pt x="4350297" y="1368137"/>
                  <a:pt x="4346555" y="1369292"/>
                </a:cubicBezTo>
                <a:lnTo>
                  <a:pt x="4344013" y="1371488"/>
                </a:lnTo>
                <a:lnTo>
                  <a:pt x="4348294" y="1378351"/>
                </a:lnTo>
                <a:lnTo>
                  <a:pt x="4382179" y="1379784"/>
                </a:lnTo>
                <a:lnTo>
                  <a:pt x="4365070" y="1388257"/>
                </a:lnTo>
                <a:lnTo>
                  <a:pt x="4372473" y="1391919"/>
                </a:lnTo>
                <a:lnTo>
                  <a:pt x="4380530" y="1394941"/>
                </a:lnTo>
                <a:lnTo>
                  <a:pt x="4385461" y="1394296"/>
                </a:lnTo>
                <a:cubicBezTo>
                  <a:pt x="4403996" y="1389859"/>
                  <a:pt x="4402345" y="1384325"/>
                  <a:pt x="4391146" y="1378034"/>
                </a:cubicBezTo>
                <a:lnTo>
                  <a:pt x="4372815" y="1369965"/>
                </a:lnTo>
                <a:lnTo>
                  <a:pt x="4370025" y="1369595"/>
                </a:lnTo>
                <a:lnTo>
                  <a:pt x="4369738" y="1368611"/>
                </a:lnTo>
                <a:close/>
                <a:moveTo>
                  <a:pt x="4498507" y="1367057"/>
                </a:moveTo>
                <a:lnTo>
                  <a:pt x="4490291" y="1370126"/>
                </a:lnTo>
                <a:lnTo>
                  <a:pt x="4485785" y="1370120"/>
                </a:lnTo>
                <a:lnTo>
                  <a:pt x="4527129" y="1376027"/>
                </a:lnTo>
                <a:lnTo>
                  <a:pt x="4554059" y="1377539"/>
                </a:lnTo>
                <a:lnTo>
                  <a:pt x="4559159" y="1375487"/>
                </a:lnTo>
                <a:cubicBezTo>
                  <a:pt x="4557272" y="1371844"/>
                  <a:pt x="4548131" y="1370087"/>
                  <a:pt x="4537199" y="1368786"/>
                </a:cubicBezTo>
                <a:lnTo>
                  <a:pt x="4529407" y="1367840"/>
                </a:lnTo>
                <a:lnTo>
                  <a:pt x="4533391" y="1371065"/>
                </a:lnTo>
                <a:close/>
                <a:moveTo>
                  <a:pt x="4670291" y="1365209"/>
                </a:moveTo>
                <a:lnTo>
                  <a:pt x="4676002" y="1367646"/>
                </a:lnTo>
                <a:lnTo>
                  <a:pt x="4677307" y="1365739"/>
                </a:lnTo>
                <a:close/>
                <a:moveTo>
                  <a:pt x="4626179" y="1363268"/>
                </a:moveTo>
                <a:lnTo>
                  <a:pt x="4622565" y="1366910"/>
                </a:lnTo>
                <a:lnTo>
                  <a:pt x="4638230" y="1365990"/>
                </a:lnTo>
                <a:cubicBezTo>
                  <a:pt x="4642434" y="1365600"/>
                  <a:pt x="4644171" y="1365144"/>
                  <a:pt x="4641147" y="1364559"/>
                </a:cubicBezTo>
                <a:close/>
                <a:moveTo>
                  <a:pt x="4367605" y="1361303"/>
                </a:moveTo>
                <a:lnTo>
                  <a:pt x="4357977" y="1364485"/>
                </a:lnTo>
                <a:lnTo>
                  <a:pt x="4368942" y="1365885"/>
                </a:lnTo>
                <a:close/>
                <a:moveTo>
                  <a:pt x="3993737" y="1352047"/>
                </a:moveTo>
                <a:lnTo>
                  <a:pt x="3990050" y="1356320"/>
                </a:lnTo>
                <a:lnTo>
                  <a:pt x="3998942" y="1354277"/>
                </a:lnTo>
                <a:cubicBezTo>
                  <a:pt x="3996860" y="1356099"/>
                  <a:pt x="3999097" y="1357473"/>
                  <a:pt x="4003005" y="1358449"/>
                </a:cubicBezTo>
                <a:lnTo>
                  <a:pt x="4006282" y="1358864"/>
                </a:lnTo>
                <a:lnTo>
                  <a:pt x="4011953" y="1359482"/>
                </a:lnTo>
                <a:lnTo>
                  <a:pt x="4011908" y="1359575"/>
                </a:lnTo>
                <a:lnTo>
                  <a:pt x="4017095" y="1360231"/>
                </a:lnTo>
                <a:cubicBezTo>
                  <a:pt x="4026302" y="1360686"/>
                  <a:pt x="4031605" y="1359743"/>
                  <a:pt x="4011825" y="1357791"/>
                </a:cubicBezTo>
                <a:lnTo>
                  <a:pt x="4012215" y="1357791"/>
                </a:lnTo>
                <a:close/>
                <a:moveTo>
                  <a:pt x="5162056" y="1348420"/>
                </a:moveTo>
                <a:cubicBezTo>
                  <a:pt x="5207602" y="1351804"/>
                  <a:pt x="5205910" y="1386028"/>
                  <a:pt x="5133947" y="1383035"/>
                </a:cubicBezTo>
                <a:lnTo>
                  <a:pt x="5134598" y="1383296"/>
                </a:lnTo>
                <a:cubicBezTo>
                  <a:pt x="5153597" y="1385118"/>
                  <a:pt x="5136680" y="1394487"/>
                  <a:pt x="5162056" y="1395008"/>
                </a:cubicBezTo>
                <a:cubicBezTo>
                  <a:pt x="5160104" y="1401254"/>
                  <a:pt x="5127701" y="1401254"/>
                  <a:pt x="5093737" y="1400733"/>
                </a:cubicBezTo>
                <a:cubicBezTo>
                  <a:pt x="5115078" y="1393056"/>
                  <a:pt x="5108832" y="1391754"/>
                  <a:pt x="5066149" y="1395008"/>
                </a:cubicBezTo>
                <a:lnTo>
                  <a:pt x="5066149" y="1383296"/>
                </a:lnTo>
                <a:cubicBezTo>
                  <a:pt x="5152686" y="1386549"/>
                  <a:pt x="5170254" y="1354537"/>
                  <a:pt x="5162056" y="1348420"/>
                </a:cubicBezTo>
                <a:close/>
                <a:moveTo>
                  <a:pt x="452337" y="1347380"/>
                </a:moveTo>
                <a:cubicBezTo>
                  <a:pt x="525601" y="1344907"/>
                  <a:pt x="597564" y="1376009"/>
                  <a:pt x="657685" y="1389933"/>
                </a:cubicBezTo>
                <a:cubicBezTo>
                  <a:pt x="592749" y="1390193"/>
                  <a:pt x="521177" y="1359092"/>
                  <a:pt x="452337" y="1347380"/>
                </a:cubicBezTo>
                <a:close/>
                <a:moveTo>
                  <a:pt x="4254933" y="1346847"/>
                </a:moveTo>
                <a:lnTo>
                  <a:pt x="4236853" y="1348762"/>
                </a:lnTo>
                <a:lnTo>
                  <a:pt x="4235947" y="1348739"/>
                </a:lnTo>
                <a:lnTo>
                  <a:pt x="4230013" y="1352355"/>
                </a:lnTo>
                <a:cubicBezTo>
                  <a:pt x="4222805" y="1353923"/>
                  <a:pt x="4213878" y="1354464"/>
                  <a:pt x="4205347" y="1354944"/>
                </a:cubicBezTo>
                <a:lnTo>
                  <a:pt x="4195550" y="1355920"/>
                </a:lnTo>
                <a:lnTo>
                  <a:pt x="4192820" y="1358717"/>
                </a:lnTo>
                <a:lnTo>
                  <a:pt x="4176556" y="1364009"/>
                </a:lnTo>
                <a:lnTo>
                  <a:pt x="4175790" y="1364817"/>
                </a:lnTo>
                <a:lnTo>
                  <a:pt x="4155654" y="1364817"/>
                </a:lnTo>
                <a:lnTo>
                  <a:pt x="4134928" y="1365338"/>
                </a:lnTo>
                <a:lnTo>
                  <a:pt x="4133685" y="1364817"/>
                </a:lnTo>
                <a:lnTo>
                  <a:pt x="4093678" y="1364817"/>
                </a:lnTo>
                <a:cubicBezTo>
                  <a:pt x="4098167" y="1366638"/>
                  <a:pt x="4106073" y="1367582"/>
                  <a:pt x="4112351" y="1368932"/>
                </a:cubicBezTo>
                <a:lnTo>
                  <a:pt x="4120600" y="1374998"/>
                </a:lnTo>
                <a:lnTo>
                  <a:pt x="4134147" y="1371454"/>
                </a:lnTo>
                <a:cubicBezTo>
                  <a:pt x="4150153" y="1371454"/>
                  <a:pt x="4145599" y="1376789"/>
                  <a:pt x="4147160" y="1380173"/>
                </a:cubicBezTo>
                <a:lnTo>
                  <a:pt x="4187198" y="1377454"/>
                </a:lnTo>
                <a:lnTo>
                  <a:pt x="4176637" y="1370413"/>
                </a:lnTo>
                <a:lnTo>
                  <a:pt x="4177481" y="1369825"/>
                </a:lnTo>
                <a:lnTo>
                  <a:pt x="4175529" y="1368591"/>
                </a:lnTo>
                <a:lnTo>
                  <a:pt x="4179174" y="1368646"/>
                </a:lnTo>
                <a:lnTo>
                  <a:pt x="4189715" y="1361304"/>
                </a:lnTo>
                <a:cubicBezTo>
                  <a:pt x="4196221" y="1364362"/>
                  <a:pt x="4205688" y="1366639"/>
                  <a:pt x="4219076" y="1367908"/>
                </a:cubicBezTo>
                <a:lnTo>
                  <a:pt x="4233620" y="1368060"/>
                </a:lnTo>
                <a:lnTo>
                  <a:pt x="4243897" y="1367257"/>
                </a:lnTo>
                <a:cubicBezTo>
                  <a:pt x="4255853" y="1365305"/>
                  <a:pt x="4258748" y="1362345"/>
                  <a:pt x="4257902" y="1359872"/>
                </a:cubicBezTo>
                <a:cubicBezTo>
                  <a:pt x="4319715" y="1359872"/>
                  <a:pt x="4251786" y="1368591"/>
                  <a:pt x="4270915" y="1377310"/>
                </a:cubicBezTo>
                <a:lnTo>
                  <a:pt x="4247380" y="1375077"/>
                </a:lnTo>
                <a:lnTo>
                  <a:pt x="4241621" y="1376627"/>
                </a:lnTo>
                <a:lnTo>
                  <a:pt x="4190246" y="1379107"/>
                </a:lnTo>
                <a:lnTo>
                  <a:pt x="4155773" y="1385197"/>
                </a:lnTo>
                <a:lnTo>
                  <a:pt x="4123712" y="1387610"/>
                </a:lnTo>
                <a:lnTo>
                  <a:pt x="4142898" y="1389312"/>
                </a:lnTo>
                <a:cubicBezTo>
                  <a:pt x="4152899" y="1390823"/>
                  <a:pt x="4161240" y="1392754"/>
                  <a:pt x="4168487" y="1394991"/>
                </a:cubicBezTo>
                <a:lnTo>
                  <a:pt x="4169123" y="1395285"/>
                </a:lnTo>
                <a:lnTo>
                  <a:pt x="4173909" y="1395008"/>
                </a:lnTo>
                <a:cubicBezTo>
                  <a:pt x="4199694" y="1393416"/>
                  <a:pt x="4193618" y="1392830"/>
                  <a:pt x="4204159" y="1385510"/>
                </a:cubicBezTo>
                <a:cubicBezTo>
                  <a:pt x="4218083" y="1385510"/>
                  <a:pt x="4231747" y="1398523"/>
                  <a:pt x="4245150" y="1388373"/>
                </a:cubicBezTo>
                <a:cubicBezTo>
                  <a:pt x="4274820" y="1388373"/>
                  <a:pt x="4251266" y="1398783"/>
                  <a:pt x="4258944" y="1402948"/>
                </a:cubicBezTo>
                <a:cubicBezTo>
                  <a:pt x="4234154" y="1402069"/>
                  <a:pt x="4229787" y="1405510"/>
                  <a:pt x="4212792" y="1406242"/>
                </a:cubicBezTo>
                <a:lnTo>
                  <a:pt x="4191924" y="1405841"/>
                </a:lnTo>
                <a:lnTo>
                  <a:pt x="4203378" y="1411143"/>
                </a:lnTo>
                <a:lnTo>
                  <a:pt x="4196611" y="1410623"/>
                </a:lnTo>
                <a:lnTo>
                  <a:pt x="4200710" y="1413781"/>
                </a:lnTo>
                <a:cubicBezTo>
                  <a:pt x="4203768" y="1415831"/>
                  <a:pt x="4203378" y="1417652"/>
                  <a:pt x="4190365" y="1420385"/>
                </a:cubicBezTo>
                <a:cubicBezTo>
                  <a:pt x="4202955" y="1417717"/>
                  <a:pt x="4210633" y="1417018"/>
                  <a:pt x="4216005" y="1417402"/>
                </a:cubicBezTo>
                <a:lnTo>
                  <a:pt x="4224018" y="1419791"/>
                </a:lnTo>
                <a:lnTo>
                  <a:pt x="4238038" y="1416834"/>
                </a:lnTo>
                <a:lnTo>
                  <a:pt x="4248656" y="1416283"/>
                </a:lnTo>
                <a:lnTo>
                  <a:pt x="4247883" y="1416176"/>
                </a:lnTo>
                <a:cubicBezTo>
                  <a:pt x="4244248" y="1415253"/>
                  <a:pt x="4242580" y="1413911"/>
                  <a:pt x="4245150" y="1411666"/>
                </a:cubicBezTo>
                <a:cubicBezTo>
                  <a:pt x="4282628" y="1413814"/>
                  <a:pt x="4267476" y="1404835"/>
                  <a:pt x="4283690" y="1402462"/>
                </a:cubicBezTo>
                <a:lnTo>
                  <a:pt x="4292326" y="1402603"/>
                </a:lnTo>
                <a:lnTo>
                  <a:pt x="4285362" y="1400343"/>
                </a:lnTo>
                <a:lnTo>
                  <a:pt x="4291287" y="1397107"/>
                </a:lnTo>
                <a:lnTo>
                  <a:pt x="4289185" y="1395376"/>
                </a:lnTo>
                <a:lnTo>
                  <a:pt x="4305029" y="1389024"/>
                </a:lnTo>
                <a:lnTo>
                  <a:pt x="4300490" y="1379457"/>
                </a:lnTo>
                <a:cubicBezTo>
                  <a:pt x="4293658" y="1372625"/>
                  <a:pt x="4284061" y="1365077"/>
                  <a:pt x="4299025" y="1354276"/>
                </a:cubicBezTo>
                <a:cubicBezTo>
                  <a:pt x="4303515" y="1346858"/>
                  <a:pt x="4272576" y="1348664"/>
                  <a:pt x="4255289" y="1346956"/>
                </a:cubicBezTo>
                <a:close/>
                <a:moveTo>
                  <a:pt x="3956166" y="1346394"/>
                </a:moveTo>
                <a:lnTo>
                  <a:pt x="3943504" y="1348030"/>
                </a:lnTo>
                <a:lnTo>
                  <a:pt x="3930952" y="1346525"/>
                </a:lnTo>
                <a:lnTo>
                  <a:pt x="3929092" y="1347624"/>
                </a:lnTo>
                <a:lnTo>
                  <a:pt x="3929656" y="1358444"/>
                </a:lnTo>
                <a:lnTo>
                  <a:pt x="3952960" y="1359642"/>
                </a:lnTo>
                <a:close/>
                <a:moveTo>
                  <a:pt x="4286317" y="1342985"/>
                </a:moveTo>
                <a:lnTo>
                  <a:pt x="4283603" y="1343069"/>
                </a:lnTo>
                <a:lnTo>
                  <a:pt x="4282132" y="1343273"/>
                </a:lnTo>
                <a:lnTo>
                  <a:pt x="4285882" y="1343606"/>
                </a:lnTo>
                <a:close/>
                <a:moveTo>
                  <a:pt x="4542231" y="1342718"/>
                </a:moveTo>
                <a:lnTo>
                  <a:pt x="4541208" y="1342923"/>
                </a:lnTo>
                <a:cubicBezTo>
                  <a:pt x="4536612" y="1344425"/>
                  <a:pt x="4534107" y="1346007"/>
                  <a:pt x="4534367" y="1347268"/>
                </a:cubicBezTo>
                <a:lnTo>
                  <a:pt x="4539376" y="1348509"/>
                </a:lnTo>
                <a:lnTo>
                  <a:pt x="4542655" y="1346173"/>
                </a:lnTo>
                <a:close/>
                <a:moveTo>
                  <a:pt x="4628128" y="1339962"/>
                </a:moveTo>
                <a:cubicBezTo>
                  <a:pt x="4534824" y="1342044"/>
                  <a:pt x="4620971" y="1353886"/>
                  <a:pt x="4573473" y="1371974"/>
                </a:cubicBezTo>
                <a:cubicBezTo>
                  <a:pt x="4627998" y="1373926"/>
                  <a:pt x="4558638" y="1358961"/>
                  <a:pt x="4628128" y="1361303"/>
                </a:cubicBezTo>
                <a:lnTo>
                  <a:pt x="4627093" y="1362347"/>
                </a:lnTo>
                <a:lnTo>
                  <a:pt x="4673644" y="1362347"/>
                </a:lnTo>
                <a:lnTo>
                  <a:pt x="4663753" y="1358534"/>
                </a:lnTo>
                <a:cubicBezTo>
                  <a:pt x="4641780" y="1353522"/>
                  <a:pt x="4605803" y="1349624"/>
                  <a:pt x="4628128" y="1339962"/>
                </a:cubicBezTo>
                <a:close/>
                <a:moveTo>
                  <a:pt x="739304" y="1334487"/>
                </a:moveTo>
                <a:cubicBezTo>
                  <a:pt x="760001" y="1337531"/>
                  <a:pt x="761465" y="1358636"/>
                  <a:pt x="739798" y="1361955"/>
                </a:cubicBezTo>
                <a:cubicBezTo>
                  <a:pt x="684492" y="1357921"/>
                  <a:pt x="743442" y="1343086"/>
                  <a:pt x="712340" y="1339702"/>
                </a:cubicBezTo>
                <a:lnTo>
                  <a:pt x="712340" y="1338791"/>
                </a:lnTo>
                <a:cubicBezTo>
                  <a:pt x="723369" y="1334464"/>
                  <a:pt x="732405" y="1333472"/>
                  <a:pt x="739304" y="1334487"/>
                </a:cubicBezTo>
                <a:close/>
                <a:moveTo>
                  <a:pt x="4293002" y="1331344"/>
                </a:moveTo>
                <a:lnTo>
                  <a:pt x="4268540" y="1335456"/>
                </a:lnTo>
                <a:lnTo>
                  <a:pt x="4251808" y="1333182"/>
                </a:lnTo>
                <a:lnTo>
                  <a:pt x="4250030" y="1334188"/>
                </a:lnTo>
                <a:cubicBezTo>
                  <a:pt x="4246224" y="1335571"/>
                  <a:pt x="4243003" y="1337100"/>
                  <a:pt x="4244890" y="1339963"/>
                </a:cubicBezTo>
                <a:lnTo>
                  <a:pt x="4255579" y="1340913"/>
                </a:lnTo>
                <a:lnTo>
                  <a:pt x="4282527" y="1339610"/>
                </a:lnTo>
                <a:lnTo>
                  <a:pt x="4288299" y="1340155"/>
                </a:lnTo>
                <a:lnTo>
                  <a:pt x="4293682" y="1332472"/>
                </a:lnTo>
                <a:close/>
                <a:moveTo>
                  <a:pt x="4983385" y="1327469"/>
                </a:moveTo>
                <a:cubicBezTo>
                  <a:pt x="4985077" y="1332675"/>
                  <a:pt x="4966858" y="1333585"/>
                  <a:pt x="4970372" y="1339181"/>
                </a:cubicBezTo>
                <a:cubicBezTo>
                  <a:pt x="4909340" y="1341263"/>
                  <a:pt x="4922484" y="1323826"/>
                  <a:pt x="4983385" y="1327469"/>
                </a:cubicBezTo>
                <a:close/>
                <a:moveTo>
                  <a:pt x="4491214" y="1327098"/>
                </a:moveTo>
                <a:lnTo>
                  <a:pt x="4478476" y="1327471"/>
                </a:lnTo>
                <a:cubicBezTo>
                  <a:pt x="4476784" y="1332677"/>
                  <a:pt x="4495133" y="1333588"/>
                  <a:pt x="4492270" y="1339053"/>
                </a:cubicBezTo>
                <a:lnTo>
                  <a:pt x="4540651" y="1339053"/>
                </a:lnTo>
                <a:lnTo>
                  <a:pt x="4514555" y="1329536"/>
                </a:lnTo>
                <a:close/>
                <a:moveTo>
                  <a:pt x="4468586" y="1324735"/>
                </a:moveTo>
                <a:lnTo>
                  <a:pt x="4432724" y="1325547"/>
                </a:lnTo>
                <a:lnTo>
                  <a:pt x="4436052" y="1327469"/>
                </a:lnTo>
                <a:lnTo>
                  <a:pt x="4406467" y="1325833"/>
                </a:lnTo>
                <a:lnTo>
                  <a:pt x="4404074" y="1333887"/>
                </a:lnTo>
                <a:cubicBezTo>
                  <a:pt x="4394070" y="1345579"/>
                  <a:pt x="4375729" y="1354271"/>
                  <a:pt x="4401410" y="1362887"/>
                </a:cubicBezTo>
                <a:lnTo>
                  <a:pt x="4414918" y="1366204"/>
                </a:lnTo>
                <a:lnTo>
                  <a:pt x="4419266" y="1362298"/>
                </a:lnTo>
                <a:cubicBezTo>
                  <a:pt x="4419266" y="1358735"/>
                  <a:pt x="4416013" y="1355189"/>
                  <a:pt x="4409506" y="1353628"/>
                </a:cubicBezTo>
                <a:cubicBezTo>
                  <a:pt x="4427464" y="1345950"/>
                  <a:pt x="4454272" y="1344649"/>
                  <a:pt x="4491619" y="1347772"/>
                </a:cubicBezTo>
                <a:cubicBezTo>
                  <a:pt x="4485763" y="1341265"/>
                  <a:pt x="4467415" y="1337361"/>
                  <a:pt x="4436834" y="1336190"/>
                </a:cubicBezTo>
                <a:cubicBezTo>
                  <a:pt x="4436444" y="1332221"/>
                  <a:pt x="4442755" y="1329675"/>
                  <a:pt x="4452527" y="1327866"/>
                </a:cubicBezTo>
                <a:lnTo>
                  <a:pt x="4475245" y="1325431"/>
                </a:lnTo>
                <a:close/>
                <a:moveTo>
                  <a:pt x="4258162" y="1321743"/>
                </a:moveTo>
                <a:cubicBezTo>
                  <a:pt x="4254063" y="1325517"/>
                  <a:pt x="4255397" y="1328120"/>
                  <a:pt x="4262197" y="1329551"/>
                </a:cubicBezTo>
                <a:lnTo>
                  <a:pt x="4292305" y="1330190"/>
                </a:lnTo>
                <a:lnTo>
                  <a:pt x="4288368" y="1323664"/>
                </a:lnTo>
                <a:close/>
                <a:moveTo>
                  <a:pt x="315309" y="1308609"/>
                </a:moveTo>
                <a:lnTo>
                  <a:pt x="334200" y="1309011"/>
                </a:lnTo>
                <a:cubicBezTo>
                  <a:pt x="349102" y="1310658"/>
                  <a:pt x="354544" y="1314977"/>
                  <a:pt x="383628" y="1312635"/>
                </a:cubicBezTo>
                <a:cubicBezTo>
                  <a:pt x="374779" y="1351674"/>
                  <a:pt x="414729" y="1356229"/>
                  <a:pt x="383628" y="1389933"/>
                </a:cubicBezTo>
                <a:cubicBezTo>
                  <a:pt x="309843" y="1381051"/>
                  <a:pt x="312039" y="1357677"/>
                  <a:pt x="314949" y="1333094"/>
                </a:cubicBezTo>
                <a:close/>
                <a:moveTo>
                  <a:pt x="314918" y="1308601"/>
                </a:moveTo>
                <a:lnTo>
                  <a:pt x="315309" y="1308601"/>
                </a:lnTo>
                <a:lnTo>
                  <a:pt x="315309" y="1308609"/>
                </a:lnTo>
                <a:close/>
                <a:moveTo>
                  <a:pt x="3932503" y="1304080"/>
                </a:moveTo>
                <a:lnTo>
                  <a:pt x="3929452" y="1307950"/>
                </a:lnTo>
                <a:lnTo>
                  <a:pt x="3947529" y="1306741"/>
                </a:lnTo>
                <a:close/>
                <a:moveTo>
                  <a:pt x="3956644" y="1302946"/>
                </a:moveTo>
                <a:lnTo>
                  <a:pt x="3959852" y="1303948"/>
                </a:lnTo>
                <a:lnTo>
                  <a:pt x="3964221" y="1304019"/>
                </a:lnTo>
                <a:close/>
                <a:moveTo>
                  <a:pt x="5010713" y="1301443"/>
                </a:moveTo>
                <a:cubicBezTo>
                  <a:pt x="5039081" y="1305737"/>
                  <a:pt x="5002514" y="1320833"/>
                  <a:pt x="4956058" y="1318881"/>
                </a:cubicBezTo>
                <a:cubicBezTo>
                  <a:pt x="4958140" y="1315497"/>
                  <a:pt x="4952934" y="1313675"/>
                  <a:pt x="4942394" y="1313155"/>
                </a:cubicBezTo>
                <a:cubicBezTo>
                  <a:pt x="4948380" y="1309121"/>
                  <a:pt x="4954366" y="1313675"/>
                  <a:pt x="4969851" y="1313415"/>
                </a:cubicBezTo>
                <a:lnTo>
                  <a:pt x="4969851" y="1313805"/>
                </a:lnTo>
                <a:cubicBezTo>
                  <a:pt x="4983790" y="1310822"/>
                  <a:pt x="4997458" y="1306687"/>
                  <a:pt x="5010713" y="1301443"/>
                </a:cubicBezTo>
                <a:close/>
                <a:moveTo>
                  <a:pt x="4231096" y="1300923"/>
                </a:moveTo>
                <a:lnTo>
                  <a:pt x="4231156" y="1300996"/>
                </a:lnTo>
                <a:lnTo>
                  <a:pt x="4231345" y="1300975"/>
                </a:lnTo>
                <a:close/>
                <a:moveTo>
                  <a:pt x="3983520" y="1300717"/>
                </a:moveTo>
                <a:lnTo>
                  <a:pt x="3983714" y="1300923"/>
                </a:lnTo>
                <a:cubicBezTo>
                  <a:pt x="3977859" y="1300533"/>
                  <a:pt x="3974605" y="1300923"/>
                  <a:pt x="3972718" y="1301704"/>
                </a:cubicBezTo>
                <a:lnTo>
                  <a:pt x="3970551" y="1304122"/>
                </a:lnTo>
                <a:lnTo>
                  <a:pt x="3997769" y="1304566"/>
                </a:lnTo>
                <a:lnTo>
                  <a:pt x="3998290" y="1304566"/>
                </a:lnTo>
                <a:lnTo>
                  <a:pt x="3975652" y="1307170"/>
                </a:lnTo>
                <a:lnTo>
                  <a:pt x="3990434" y="1309739"/>
                </a:lnTo>
                <a:lnTo>
                  <a:pt x="3993853" y="1310852"/>
                </a:lnTo>
                <a:lnTo>
                  <a:pt x="3998881" y="1308934"/>
                </a:lnTo>
                <a:lnTo>
                  <a:pt x="3998347" y="1304572"/>
                </a:lnTo>
                <a:close/>
                <a:moveTo>
                  <a:pt x="3953674" y="1293853"/>
                </a:moveTo>
                <a:lnTo>
                  <a:pt x="3951986" y="1294681"/>
                </a:lnTo>
                <a:lnTo>
                  <a:pt x="3953442" y="1294303"/>
                </a:lnTo>
                <a:close/>
                <a:moveTo>
                  <a:pt x="4422650" y="1290252"/>
                </a:moveTo>
                <a:cubicBezTo>
                  <a:pt x="4422650" y="1295067"/>
                  <a:pt x="4416143" y="1297930"/>
                  <a:pt x="4408856" y="1300923"/>
                </a:cubicBezTo>
                <a:cubicBezTo>
                  <a:pt x="4455573" y="1298190"/>
                  <a:pt x="4426163" y="1315368"/>
                  <a:pt x="4477175" y="1311594"/>
                </a:cubicBezTo>
                <a:cubicBezTo>
                  <a:pt x="4484202" y="1298581"/>
                  <a:pt x="4458436" y="1292725"/>
                  <a:pt x="4422650" y="1290252"/>
                </a:cubicBezTo>
                <a:close/>
                <a:moveTo>
                  <a:pt x="699929" y="1288560"/>
                </a:moveTo>
                <a:cubicBezTo>
                  <a:pt x="720896" y="1288170"/>
                  <a:pt x="741490" y="1289341"/>
                  <a:pt x="780919" y="1293245"/>
                </a:cubicBezTo>
                <a:cubicBezTo>
                  <a:pt x="790289" y="1308731"/>
                  <a:pt x="723141" y="1302745"/>
                  <a:pt x="726134" y="1316409"/>
                </a:cubicBezTo>
                <a:cubicBezTo>
                  <a:pt x="675122" y="1314457"/>
                  <a:pt x="658986" y="1299231"/>
                  <a:pt x="602769" y="1308601"/>
                </a:cubicBezTo>
                <a:cubicBezTo>
                  <a:pt x="613570" y="1305217"/>
                  <a:pt x="617604" y="1299882"/>
                  <a:pt x="616693" y="1293245"/>
                </a:cubicBezTo>
                <a:cubicBezTo>
                  <a:pt x="657620" y="1290903"/>
                  <a:pt x="678961" y="1288951"/>
                  <a:pt x="699929" y="1288560"/>
                </a:cubicBezTo>
                <a:close/>
                <a:moveTo>
                  <a:pt x="5054754" y="1286726"/>
                </a:moveTo>
                <a:cubicBezTo>
                  <a:pt x="5085467" y="1284591"/>
                  <a:pt x="5140976" y="1295815"/>
                  <a:pt x="5105059" y="1301183"/>
                </a:cubicBezTo>
                <a:cubicBezTo>
                  <a:pt x="5079684" y="1292334"/>
                  <a:pt x="5085279" y="1297279"/>
                  <a:pt x="5038562" y="1293766"/>
                </a:cubicBezTo>
                <a:lnTo>
                  <a:pt x="5036610" y="1294026"/>
                </a:lnTo>
                <a:cubicBezTo>
                  <a:pt x="5037033" y="1289634"/>
                  <a:pt x="5044516" y="1287438"/>
                  <a:pt x="5054754" y="1286726"/>
                </a:cubicBezTo>
                <a:close/>
                <a:moveTo>
                  <a:pt x="4805887" y="1283095"/>
                </a:moveTo>
                <a:cubicBezTo>
                  <a:pt x="4805887" y="1292855"/>
                  <a:pt x="4755917" y="1301183"/>
                  <a:pt x="4819551" y="1307950"/>
                </a:cubicBezTo>
                <a:cubicBezTo>
                  <a:pt x="4817859" y="1299101"/>
                  <a:pt x="4793525" y="1296889"/>
                  <a:pt x="4833345" y="1293766"/>
                </a:cubicBezTo>
                <a:cubicBezTo>
                  <a:pt x="4903616" y="1308861"/>
                  <a:pt x="4784545" y="1310032"/>
                  <a:pt x="4778429" y="1325778"/>
                </a:cubicBezTo>
                <a:cubicBezTo>
                  <a:pt x="4828530" y="1327470"/>
                  <a:pt x="4814215" y="1311334"/>
                  <a:pt x="4874206" y="1315107"/>
                </a:cubicBezTo>
                <a:cubicBezTo>
                  <a:pt x="4867049" y="1320703"/>
                  <a:pt x="4821373" y="1334107"/>
                  <a:pt x="4860542" y="1339963"/>
                </a:cubicBezTo>
                <a:cubicBezTo>
                  <a:pt x="4908561" y="1321224"/>
                  <a:pt x="4877069" y="1304306"/>
                  <a:pt x="4874206" y="1283095"/>
                </a:cubicBezTo>
                <a:cubicBezTo>
                  <a:pt x="4833995" y="1285568"/>
                  <a:pt x="4833865" y="1295067"/>
                  <a:pt x="4805887" y="1283095"/>
                </a:cubicBezTo>
                <a:close/>
                <a:moveTo>
                  <a:pt x="3976318" y="1282748"/>
                </a:moveTo>
                <a:lnTo>
                  <a:pt x="3960938" y="1290290"/>
                </a:lnTo>
                <a:lnTo>
                  <a:pt x="3963594" y="1290800"/>
                </a:lnTo>
                <a:lnTo>
                  <a:pt x="3964522" y="1290397"/>
                </a:lnTo>
                <a:cubicBezTo>
                  <a:pt x="3968792" y="1289720"/>
                  <a:pt x="3974282" y="1289366"/>
                  <a:pt x="3979585" y="1288967"/>
                </a:cubicBezTo>
                <a:lnTo>
                  <a:pt x="3988300" y="1287906"/>
                </a:lnTo>
                <a:lnTo>
                  <a:pt x="3980722" y="1285584"/>
                </a:lnTo>
                <a:close/>
                <a:moveTo>
                  <a:pt x="562038" y="1282054"/>
                </a:moveTo>
                <a:cubicBezTo>
                  <a:pt x="593009" y="1285698"/>
                  <a:pt x="566983" y="1305868"/>
                  <a:pt x="521177" y="1301444"/>
                </a:cubicBezTo>
                <a:cubicBezTo>
                  <a:pt x="514540" y="1289341"/>
                  <a:pt x="558004" y="1291293"/>
                  <a:pt x="562038" y="1282054"/>
                </a:cubicBezTo>
                <a:close/>
                <a:moveTo>
                  <a:pt x="4149114" y="1279582"/>
                </a:moveTo>
                <a:cubicBezTo>
                  <a:pt x="4165120" y="1279582"/>
                  <a:pt x="4163949" y="1285177"/>
                  <a:pt x="4162127" y="1290252"/>
                </a:cubicBezTo>
                <a:cubicBezTo>
                  <a:pt x="4123087" y="1287259"/>
                  <a:pt x="4126601" y="1295197"/>
                  <a:pt x="4093678" y="1293766"/>
                </a:cubicBezTo>
                <a:cubicBezTo>
                  <a:pt x="4089643" y="1290643"/>
                  <a:pt x="4066350" y="1275678"/>
                  <a:pt x="4052686" y="1286609"/>
                </a:cubicBezTo>
                <a:cubicBezTo>
                  <a:pt x="4072856" y="1287389"/>
                  <a:pt x="4065699" y="1295197"/>
                  <a:pt x="4066350" y="1300923"/>
                </a:cubicBezTo>
                <a:cubicBezTo>
                  <a:pt x="4017681" y="1295327"/>
                  <a:pt x="4058152" y="1312895"/>
                  <a:pt x="4025358" y="1311594"/>
                </a:cubicBezTo>
                <a:lnTo>
                  <a:pt x="4011457" y="1307980"/>
                </a:lnTo>
                <a:lnTo>
                  <a:pt x="4014703" y="1313578"/>
                </a:lnTo>
                <a:lnTo>
                  <a:pt x="4016111" y="1317564"/>
                </a:lnTo>
                <a:lnTo>
                  <a:pt x="4039022" y="1322265"/>
                </a:lnTo>
                <a:lnTo>
                  <a:pt x="4018731" y="1322511"/>
                </a:lnTo>
                <a:lnTo>
                  <a:pt x="4025357" y="1327990"/>
                </a:lnTo>
                <a:lnTo>
                  <a:pt x="4010790" y="1326880"/>
                </a:lnTo>
                <a:lnTo>
                  <a:pt x="4010377" y="1327210"/>
                </a:lnTo>
                <a:cubicBezTo>
                  <a:pt x="4010036" y="1331244"/>
                  <a:pt x="4014688" y="1336579"/>
                  <a:pt x="4011695" y="1339963"/>
                </a:cubicBezTo>
                <a:cubicBezTo>
                  <a:pt x="4034858" y="1336904"/>
                  <a:pt x="4049660" y="1336644"/>
                  <a:pt x="4061519" y="1338173"/>
                </a:cubicBezTo>
                <a:lnTo>
                  <a:pt x="4081662" y="1343777"/>
                </a:lnTo>
                <a:lnTo>
                  <a:pt x="4079882" y="1339572"/>
                </a:lnTo>
                <a:lnTo>
                  <a:pt x="4094326" y="1342729"/>
                </a:lnTo>
                <a:lnTo>
                  <a:pt x="4094910" y="1338771"/>
                </a:lnTo>
                <a:cubicBezTo>
                  <a:pt x="4085723" y="1333122"/>
                  <a:pt x="4050734" y="1334172"/>
                  <a:pt x="4039022" y="1329292"/>
                </a:cubicBezTo>
                <a:cubicBezTo>
                  <a:pt x="4037070" y="1320443"/>
                  <a:pt x="4060754" y="1318231"/>
                  <a:pt x="4080274" y="1315107"/>
                </a:cubicBezTo>
                <a:lnTo>
                  <a:pt x="4080664" y="1315107"/>
                </a:lnTo>
                <a:cubicBezTo>
                  <a:pt x="4062414" y="1330723"/>
                  <a:pt x="4130830" y="1335506"/>
                  <a:pt x="4173701" y="1331980"/>
                </a:cubicBezTo>
                <a:lnTo>
                  <a:pt x="4175085" y="1331696"/>
                </a:lnTo>
                <a:lnTo>
                  <a:pt x="4183483" y="1327020"/>
                </a:lnTo>
                <a:cubicBezTo>
                  <a:pt x="4193495" y="1324070"/>
                  <a:pt x="4208094" y="1322101"/>
                  <a:pt x="4230835" y="1321874"/>
                </a:cubicBezTo>
                <a:lnTo>
                  <a:pt x="4224187" y="1320686"/>
                </a:lnTo>
                <a:lnTo>
                  <a:pt x="4217433" y="1322265"/>
                </a:lnTo>
                <a:lnTo>
                  <a:pt x="4214056" y="1318876"/>
                </a:lnTo>
                <a:lnTo>
                  <a:pt x="4199603" y="1316294"/>
                </a:lnTo>
                <a:lnTo>
                  <a:pt x="4182211" y="1309725"/>
                </a:lnTo>
                <a:lnTo>
                  <a:pt x="4176311" y="1311594"/>
                </a:lnTo>
                <a:lnTo>
                  <a:pt x="4177230" y="1307843"/>
                </a:lnTo>
                <a:lnTo>
                  <a:pt x="4175789" y="1307299"/>
                </a:lnTo>
                <a:lnTo>
                  <a:pt x="4177409" y="1307115"/>
                </a:lnTo>
                <a:lnTo>
                  <a:pt x="4182135" y="1287829"/>
                </a:lnTo>
                <a:cubicBezTo>
                  <a:pt x="4180020" y="1281111"/>
                  <a:pt x="4171431" y="1276979"/>
                  <a:pt x="4149114" y="1279582"/>
                </a:cubicBezTo>
                <a:close/>
                <a:moveTo>
                  <a:pt x="4996530" y="1258240"/>
                </a:moveTo>
                <a:lnTo>
                  <a:pt x="4996530" y="1268911"/>
                </a:lnTo>
                <a:cubicBezTo>
                  <a:pt x="4977140" y="1268911"/>
                  <a:pt x="4957490" y="1268911"/>
                  <a:pt x="4955668" y="1265267"/>
                </a:cubicBezTo>
                <a:cubicBezTo>
                  <a:pt x="4942525" y="1267609"/>
                  <a:pt x="4942135" y="1273465"/>
                  <a:pt x="4915458" y="1272424"/>
                </a:cubicBezTo>
                <a:lnTo>
                  <a:pt x="4914547" y="1272424"/>
                </a:lnTo>
                <a:cubicBezTo>
                  <a:pt x="4921184" y="1262404"/>
                  <a:pt x="4957230" y="1259411"/>
                  <a:pt x="4996530" y="1258240"/>
                </a:cubicBezTo>
                <a:close/>
                <a:moveTo>
                  <a:pt x="3956779" y="1258240"/>
                </a:moveTo>
                <a:lnTo>
                  <a:pt x="3953927" y="1267219"/>
                </a:lnTo>
                <a:lnTo>
                  <a:pt x="3963886" y="1266373"/>
                </a:lnTo>
                <a:lnTo>
                  <a:pt x="3971974" y="1265825"/>
                </a:lnTo>
                <a:lnTo>
                  <a:pt x="3974508" y="1265121"/>
                </a:lnTo>
                <a:lnTo>
                  <a:pt x="3972775" y="1262947"/>
                </a:lnTo>
                <a:cubicBezTo>
                  <a:pt x="3969654" y="1260794"/>
                  <a:pt x="3964847" y="1259086"/>
                  <a:pt x="3956779" y="1258240"/>
                </a:cubicBezTo>
                <a:close/>
                <a:moveTo>
                  <a:pt x="4792093" y="1251083"/>
                </a:moveTo>
                <a:cubicBezTo>
                  <a:pt x="4780251" y="1257329"/>
                  <a:pt x="4748759" y="1261493"/>
                  <a:pt x="4778429" y="1268911"/>
                </a:cubicBezTo>
                <a:cubicBezTo>
                  <a:pt x="4819681" y="1274376"/>
                  <a:pt x="4814476" y="1250432"/>
                  <a:pt x="4792093" y="1251083"/>
                </a:cubicBezTo>
                <a:close/>
                <a:moveTo>
                  <a:pt x="341986" y="1250562"/>
                </a:moveTo>
                <a:cubicBezTo>
                  <a:pt x="363848" y="1250692"/>
                  <a:pt x="372697" y="1279191"/>
                  <a:pt x="329233" y="1273856"/>
                </a:cubicBezTo>
                <a:lnTo>
                  <a:pt x="328973" y="1273856"/>
                </a:lnTo>
                <a:cubicBezTo>
                  <a:pt x="327021" y="1264226"/>
                  <a:pt x="326761" y="1255117"/>
                  <a:pt x="341986" y="1250562"/>
                </a:cubicBezTo>
                <a:close/>
                <a:moveTo>
                  <a:pt x="4007742" y="1243198"/>
                </a:moveTo>
                <a:lnTo>
                  <a:pt x="4006264" y="1244616"/>
                </a:lnTo>
                <a:lnTo>
                  <a:pt x="4011825" y="1243925"/>
                </a:lnTo>
                <a:lnTo>
                  <a:pt x="4012215" y="1243535"/>
                </a:lnTo>
                <a:close/>
                <a:moveTo>
                  <a:pt x="3970882" y="1239638"/>
                </a:moveTo>
                <a:lnTo>
                  <a:pt x="3959885" y="1241160"/>
                </a:lnTo>
                <a:lnTo>
                  <a:pt x="3956806" y="1248988"/>
                </a:lnTo>
                <a:lnTo>
                  <a:pt x="3956930" y="1249415"/>
                </a:lnTo>
                <a:lnTo>
                  <a:pt x="3963169" y="1249964"/>
                </a:lnTo>
                <a:lnTo>
                  <a:pt x="3976014" y="1248370"/>
                </a:lnTo>
                <a:close/>
                <a:moveTo>
                  <a:pt x="438674" y="1227399"/>
                </a:moveTo>
                <a:cubicBezTo>
                  <a:pt x="455591" y="1247309"/>
                  <a:pt x="478754" y="1257719"/>
                  <a:pt x="465871" y="1277629"/>
                </a:cubicBezTo>
                <a:cubicBezTo>
                  <a:pt x="442406" y="1266009"/>
                  <a:pt x="419599" y="1253106"/>
                  <a:pt x="397552" y="1238980"/>
                </a:cubicBezTo>
                <a:cubicBezTo>
                  <a:pt x="399114" y="1231693"/>
                  <a:pt x="442708" y="1236248"/>
                  <a:pt x="438674" y="1227399"/>
                </a:cubicBezTo>
                <a:close/>
                <a:moveTo>
                  <a:pt x="5111722" y="1220110"/>
                </a:moveTo>
                <a:cubicBezTo>
                  <a:pt x="5127781" y="1219522"/>
                  <a:pt x="5143896" y="1220474"/>
                  <a:pt x="5159845" y="1222974"/>
                </a:cubicBezTo>
                <a:cubicBezTo>
                  <a:pt x="5155160" y="1235987"/>
                  <a:pt x="5125360" y="1245487"/>
                  <a:pt x="5187302" y="1247829"/>
                </a:cubicBezTo>
                <a:cubicBezTo>
                  <a:pt x="5197192" y="1258760"/>
                  <a:pt x="5139935" y="1252124"/>
                  <a:pt x="5159845" y="1265527"/>
                </a:cubicBezTo>
                <a:cubicBezTo>
                  <a:pt x="5119244" y="1260582"/>
                  <a:pt x="5123798" y="1241713"/>
                  <a:pt x="5132257" y="1233515"/>
                </a:cubicBezTo>
                <a:cubicBezTo>
                  <a:pt x="5091395" y="1230001"/>
                  <a:pt x="5108182" y="1241583"/>
                  <a:pt x="5105059" y="1247829"/>
                </a:cubicBezTo>
                <a:cubicBezTo>
                  <a:pt x="5049753" y="1247960"/>
                  <a:pt x="5085409" y="1226748"/>
                  <a:pt x="5065890" y="1226228"/>
                </a:cubicBezTo>
                <a:lnTo>
                  <a:pt x="5063938" y="1226488"/>
                </a:lnTo>
                <a:cubicBezTo>
                  <a:pt x="5079661" y="1222827"/>
                  <a:pt x="5095663" y="1220698"/>
                  <a:pt x="5111722" y="1220110"/>
                </a:cubicBezTo>
                <a:close/>
                <a:moveTo>
                  <a:pt x="123755" y="1215687"/>
                </a:moveTo>
                <a:cubicBezTo>
                  <a:pt x="143666" y="1219070"/>
                  <a:pt x="167219" y="1221543"/>
                  <a:pt x="164877" y="1231172"/>
                </a:cubicBezTo>
                <a:cubicBezTo>
                  <a:pt x="110482" y="1230001"/>
                  <a:pt x="90832" y="1238720"/>
                  <a:pt x="96298" y="1254466"/>
                </a:cubicBezTo>
                <a:cubicBezTo>
                  <a:pt x="63505" y="1256028"/>
                  <a:pt x="66888" y="1247309"/>
                  <a:pt x="27849" y="1250562"/>
                </a:cubicBezTo>
                <a:cubicBezTo>
                  <a:pt x="76388" y="1240152"/>
                  <a:pt x="25246" y="1233385"/>
                  <a:pt x="0" y="1223495"/>
                </a:cubicBezTo>
                <a:cubicBezTo>
                  <a:pt x="17438" y="1208009"/>
                  <a:pt x="28239" y="1224536"/>
                  <a:pt x="68319" y="1223495"/>
                </a:cubicBezTo>
                <a:cubicBezTo>
                  <a:pt x="61813" y="1226618"/>
                  <a:pt x="55306" y="1229741"/>
                  <a:pt x="55306" y="1235076"/>
                </a:cubicBezTo>
                <a:cubicBezTo>
                  <a:pt x="102023" y="1235337"/>
                  <a:pt x="106058" y="1223365"/>
                  <a:pt x="123755" y="1215687"/>
                </a:cubicBezTo>
                <a:close/>
                <a:moveTo>
                  <a:pt x="4628258" y="1215557"/>
                </a:moveTo>
                <a:cubicBezTo>
                  <a:pt x="4624614" y="1226097"/>
                  <a:pt x="4666646" y="1237289"/>
                  <a:pt x="4614594" y="1240412"/>
                </a:cubicBezTo>
                <a:cubicBezTo>
                  <a:pt x="4608347" y="1227399"/>
                  <a:pt x="4463121" y="1227399"/>
                  <a:pt x="4505153" y="1240412"/>
                </a:cubicBezTo>
                <a:cubicBezTo>
                  <a:pt x="4517255" y="1231823"/>
                  <a:pt x="4582451" y="1238980"/>
                  <a:pt x="4587266" y="1243925"/>
                </a:cubicBezTo>
                <a:cubicBezTo>
                  <a:pt x="4572431" y="1246138"/>
                  <a:pt x="4560890" y="1248212"/>
                  <a:pt x="4551458" y="1250393"/>
                </a:cubicBezTo>
                <a:lnTo>
                  <a:pt x="4545996" y="1252072"/>
                </a:lnTo>
                <a:lnTo>
                  <a:pt x="4550161" y="1252920"/>
                </a:lnTo>
                <a:cubicBezTo>
                  <a:pt x="4556879" y="1254823"/>
                  <a:pt x="4562019" y="1257003"/>
                  <a:pt x="4572820" y="1258109"/>
                </a:cubicBezTo>
                <a:lnTo>
                  <a:pt x="4555755" y="1265732"/>
                </a:lnTo>
                <a:lnTo>
                  <a:pt x="4573602" y="1265267"/>
                </a:lnTo>
                <a:cubicBezTo>
                  <a:pt x="4573602" y="1285958"/>
                  <a:pt x="4628518" y="1255247"/>
                  <a:pt x="4641921" y="1268911"/>
                </a:cubicBezTo>
                <a:cubicBezTo>
                  <a:pt x="4647907" y="1278671"/>
                  <a:pt x="4590910" y="1272164"/>
                  <a:pt x="4587266" y="1279582"/>
                </a:cubicBezTo>
                <a:cubicBezTo>
                  <a:pt x="4641401" y="1280883"/>
                  <a:pt x="4661701" y="1291033"/>
                  <a:pt x="4696837" y="1297410"/>
                </a:cubicBezTo>
                <a:cubicBezTo>
                  <a:pt x="4642572" y="1299492"/>
                  <a:pt x="4595726" y="1307430"/>
                  <a:pt x="4601061" y="1315107"/>
                </a:cubicBezTo>
                <a:cubicBezTo>
                  <a:pt x="4570741" y="1312245"/>
                  <a:pt x="4583103" y="1298320"/>
                  <a:pt x="4546276" y="1297410"/>
                </a:cubicBezTo>
                <a:cubicBezTo>
                  <a:pt x="4561111" y="1308341"/>
                  <a:pt x="4560200" y="1308731"/>
                  <a:pt x="4505154" y="1307950"/>
                </a:cubicBezTo>
                <a:cubicBezTo>
                  <a:pt x="4500958" y="1314392"/>
                  <a:pt x="4517037" y="1315563"/>
                  <a:pt x="4520672" y="1319973"/>
                </a:cubicBezTo>
                <a:lnTo>
                  <a:pt x="4520381" y="1320953"/>
                </a:lnTo>
                <a:lnTo>
                  <a:pt x="4526759" y="1320343"/>
                </a:lnTo>
                <a:cubicBezTo>
                  <a:pt x="4537409" y="1318728"/>
                  <a:pt x="4545038" y="1316475"/>
                  <a:pt x="4546405" y="1312897"/>
                </a:cubicBezTo>
                <a:cubicBezTo>
                  <a:pt x="4566315" y="1315369"/>
                  <a:pt x="4589869" y="1317321"/>
                  <a:pt x="4587526" y="1324608"/>
                </a:cubicBezTo>
                <a:cubicBezTo>
                  <a:pt x="4574513" y="1324608"/>
                  <a:pt x="4576725" y="1320965"/>
                  <a:pt x="4574513" y="1318753"/>
                </a:cubicBezTo>
                <a:cubicBezTo>
                  <a:pt x="4541134" y="1318753"/>
                  <a:pt x="4536905" y="1321290"/>
                  <a:pt x="4537995" y="1324365"/>
                </a:cubicBezTo>
                <a:lnTo>
                  <a:pt x="4538689" y="1325614"/>
                </a:lnTo>
                <a:lnTo>
                  <a:pt x="4547242" y="1325542"/>
                </a:lnTo>
                <a:cubicBezTo>
                  <a:pt x="4567414" y="1327421"/>
                  <a:pt x="4568756" y="1334204"/>
                  <a:pt x="4601061" y="1332935"/>
                </a:cubicBezTo>
                <a:cubicBezTo>
                  <a:pt x="4638669" y="1330853"/>
                  <a:pt x="4658059" y="1324086"/>
                  <a:pt x="4696837" y="1322265"/>
                </a:cubicBezTo>
                <a:cubicBezTo>
                  <a:pt x="4690721" y="1326526"/>
                  <a:pt x="4692152" y="1329991"/>
                  <a:pt x="4697252" y="1332624"/>
                </a:cubicBezTo>
                <a:lnTo>
                  <a:pt x="4713534" y="1336524"/>
                </a:lnTo>
                <a:lnTo>
                  <a:pt x="4736916" y="1336578"/>
                </a:lnTo>
                <a:lnTo>
                  <a:pt x="4734710" y="1335601"/>
                </a:lnTo>
                <a:lnTo>
                  <a:pt x="4734591" y="1335717"/>
                </a:lnTo>
                <a:cubicBezTo>
                  <a:pt x="4732688" y="1336417"/>
                  <a:pt x="4729435" y="1336774"/>
                  <a:pt x="4723644" y="1336449"/>
                </a:cubicBezTo>
                <a:lnTo>
                  <a:pt x="4725206" y="1331388"/>
                </a:lnTo>
                <a:lnTo>
                  <a:pt x="4720739" y="1329409"/>
                </a:lnTo>
                <a:lnTo>
                  <a:pt x="4720663" y="1327964"/>
                </a:lnTo>
                <a:lnTo>
                  <a:pt x="4718943" y="1326998"/>
                </a:lnTo>
                <a:cubicBezTo>
                  <a:pt x="4713494" y="1324867"/>
                  <a:pt x="4707443" y="1322915"/>
                  <a:pt x="4710631" y="1318621"/>
                </a:cubicBezTo>
                <a:lnTo>
                  <a:pt x="4728654" y="1315511"/>
                </a:lnTo>
                <a:lnTo>
                  <a:pt x="4736868" y="1307605"/>
                </a:lnTo>
                <a:lnTo>
                  <a:pt x="4737259" y="1305282"/>
                </a:lnTo>
                <a:cubicBezTo>
                  <a:pt x="4741049" y="1301997"/>
                  <a:pt x="4749540" y="1298451"/>
                  <a:pt x="4751362" y="1297410"/>
                </a:cubicBezTo>
                <a:cubicBezTo>
                  <a:pt x="4699309" y="1294156"/>
                  <a:pt x="4718309" y="1289081"/>
                  <a:pt x="4724164" y="1275938"/>
                </a:cubicBezTo>
                <a:cubicBezTo>
                  <a:pt x="4610690" y="1275287"/>
                  <a:pt x="4651161" y="1227919"/>
                  <a:pt x="4696837" y="1233255"/>
                </a:cubicBezTo>
                <a:cubicBezTo>
                  <a:pt x="4676305" y="1220528"/>
                  <a:pt x="4652384" y="1214355"/>
                  <a:pt x="4628258" y="1215557"/>
                </a:cubicBezTo>
                <a:close/>
                <a:moveTo>
                  <a:pt x="4995332" y="1215303"/>
                </a:moveTo>
                <a:cubicBezTo>
                  <a:pt x="5001995" y="1215736"/>
                  <a:pt x="5007396" y="1216923"/>
                  <a:pt x="5009543" y="1219070"/>
                </a:cubicBezTo>
                <a:lnTo>
                  <a:pt x="5009543" y="1226228"/>
                </a:lnTo>
                <a:cubicBezTo>
                  <a:pt x="4983907" y="1220242"/>
                  <a:pt x="4993667" y="1226488"/>
                  <a:pt x="4956579" y="1226228"/>
                </a:cubicBezTo>
                <a:lnTo>
                  <a:pt x="4955018" y="1226228"/>
                </a:lnTo>
                <a:cubicBezTo>
                  <a:pt x="4943989" y="1219493"/>
                  <a:pt x="4975343" y="1214003"/>
                  <a:pt x="4995332" y="1215303"/>
                </a:cubicBezTo>
                <a:close/>
                <a:moveTo>
                  <a:pt x="4627737" y="1197729"/>
                </a:moveTo>
                <a:cubicBezTo>
                  <a:pt x="4629299" y="1206838"/>
                  <a:pt x="4647777" y="1211523"/>
                  <a:pt x="4682522" y="1211913"/>
                </a:cubicBezTo>
                <a:cubicBezTo>
                  <a:pt x="4682522" y="1207098"/>
                  <a:pt x="4689029" y="1204235"/>
                  <a:pt x="4696316" y="1201372"/>
                </a:cubicBezTo>
                <a:cubicBezTo>
                  <a:pt x="4673392" y="1202661"/>
                  <a:pt x="4650395" y="1201440"/>
                  <a:pt x="4627737" y="1197729"/>
                </a:cubicBezTo>
                <a:close/>
                <a:moveTo>
                  <a:pt x="5173378" y="1194475"/>
                </a:moveTo>
                <a:cubicBezTo>
                  <a:pt x="5198364" y="1198640"/>
                  <a:pt x="5184179" y="1213084"/>
                  <a:pt x="5200966" y="1219331"/>
                </a:cubicBezTo>
                <a:cubicBezTo>
                  <a:pt x="5178193" y="1219591"/>
                  <a:pt x="5173769" y="1214776"/>
                  <a:pt x="5148003" y="1215557"/>
                </a:cubicBezTo>
                <a:lnTo>
                  <a:pt x="5146051" y="1215817"/>
                </a:lnTo>
                <a:cubicBezTo>
                  <a:pt x="5139284" y="1204626"/>
                  <a:pt x="5188213" y="1207749"/>
                  <a:pt x="5173378" y="1194475"/>
                </a:cubicBezTo>
                <a:close/>
                <a:moveTo>
                  <a:pt x="4942785" y="1190701"/>
                </a:moveTo>
                <a:lnTo>
                  <a:pt x="4942785" y="1190702"/>
                </a:lnTo>
                <a:lnTo>
                  <a:pt x="4942785" y="1190702"/>
                </a:lnTo>
                <a:close/>
                <a:moveTo>
                  <a:pt x="4942785" y="1165847"/>
                </a:moveTo>
                <a:cubicBezTo>
                  <a:pt x="4919101" y="1170531"/>
                  <a:pt x="4855077" y="1183024"/>
                  <a:pt x="4887870" y="1190702"/>
                </a:cubicBezTo>
                <a:cubicBezTo>
                  <a:pt x="4894507" y="1184325"/>
                  <a:pt x="4902575" y="1192263"/>
                  <a:pt x="4915458" y="1194215"/>
                </a:cubicBezTo>
                <a:lnTo>
                  <a:pt x="4922274" y="1193339"/>
                </a:lnTo>
                <a:lnTo>
                  <a:pt x="4928600" y="1187968"/>
                </a:lnTo>
                <a:cubicBezTo>
                  <a:pt x="4919751" y="1185105"/>
                  <a:pt x="4897368" y="1185105"/>
                  <a:pt x="4901272" y="1179380"/>
                </a:cubicBezTo>
                <a:lnTo>
                  <a:pt x="4933545" y="1181296"/>
                </a:lnTo>
                <a:lnTo>
                  <a:pt x="4930049" y="1177737"/>
                </a:lnTo>
                <a:cubicBezTo>
                  <a:pt x="4927495" y="1173362"/>
                  <a:pt x="4929187" y="1169165"/>
                  <a:pt x="4942785" y="1165847"/>
                </a:cubicBezTo>
                <a:close/>
                <a:moveTo>
                  <a:pt x="4846878" y="1165847"/>
                </a:moveTo>
                <a:cubicBezTo>
                  <a:pt x="4852084" y="1172353"/>
                  <a:pt x="4833930" y="1172939"/>
                  <a:pt x="4816704" y="1173817"/>
                </a:cubicBezTo>
                <a:lnTo>
                  <a:pt x="4796300" y="1175953"/>
                </a:lnTo>
                <a:lnTo>
                  <a:pt x="4794330" y="1176919"/>
                </a:lnTo>
                <a:lnTo>
                  <a:pt x="4793148" y="1180421"/>
                </a:lnTo>
                <a:lnTo>
                  <a:pt x="4795522" y="1182220"/>
                </a:lnTo>
                <a:lnTo>
                  <a:pt x="4818009" y="1182613"/>
                </a:lnTo>
                <a:lnTo>
                  <a:pt x="4829311" y="1182207"/>
                </a:lnTo>
                <a:cubicBezTo>
                  <a:pt x="4865471" y="1178730"/>
                  <a:pt x="4891676" y="1169946"/>
                  <a:pt x="4846878" y="1165847"/>
                </a:cubicBezTo>
                <a:close/>
                <a:moveTo>
                  <a:pt x="4805887" y="1155176"/>
                </a:moveTo>
                <a:cubicBezTo>
                  <a:pt x="4800617" y="1159210"/>
                  <a:pt x="4778332" y="1163407"/>
                  <a:pt x="4763350" y="1168043"/>
                </a:cubicBezTo>
                <a:lnTo>
                  <a:pt x="4751855" y="1174071"/>
                </a:lnTo>
                <a:lnTo>
                  <a:pt x="4756141" y="1174004"/>
                </a:lnTo>
                <a:lnTo>
                  <a:pt x="4766566" y="1172702"/>
                </a:lnTo>
                <a:lnTo>
                  <a:pt x="4766750" y="1171670"/>
                </a:lnTo>
                <a:lnTo>
                  <a:pt x="4773251" y="1171979"/>
                </a:lnTo>
                <a:lnTo>
                  <a:pt x="4783123" y="1171011"/>
                </a:lnTo>
                <a:lnTo>
                  <a:pt x="4793612" y="1171213"/>
                </a:lnTo>
                <a:lnTo>
                  <a:pt x="4796865" y="1167656"/>
                </a:lnTo>
                <a:cubicBezTo>
                  <a:pt x="4810889" y="1163057"/>
                  <a:pt x="4842975" y="1159958"/>
                  <a:pt x="4805887" y="1155176"/>
                </a:cubicBezTo>
                <a:close/>
                <a:moveTo>
                  <a:pt x="5107011" y="1151012"/>
                </a:moveTo>
                <a:cubicBezTo>
                  <a:pt x="5161146" y="1152833"/>
                  <a:pt x="5090615" y="1183675"/>
                  <a:pt x="5120675" y="1190051"/>
                </a:cubicBezTo>
                <a:cubicBezTo>
                  <a:pt x="5133688" y="1190051"/>
                  <a:pt x="5131346" y="1185627"/>
                  <a:pt x="5133688" y="1182894"/>
                </a:cubicBezTo>
                <a:cubicBezTo>
                  <a:pt x="5150475" y="1184455"/>
                  <a:pt x="5162057" y="1187448"/>
                  <a:pt x="5161276" y="1193565"/>
                </a:cubicBezTo>
                <a:cubicBezTo>
                  <a:pt x="5149564" y="1192914"/>
                  <a:pt x="5148263" y="1194996"/>
                  <a:pt x="5147482" y="1197078"/>
                </a:cubicBezTo>
                <a:cubicBezTo>
                  <a:pt x="5094258" y="1196297"/>
                  <a:pt x="5109224" y="1177168"/>
                  <a:pt x="5038562" y="1180031"/>
                </a:cubicBezTo>
                <a:lnTo>
                  <a:pt x="5038562" y="1179510"/>
                </a:lnTo>
                <a:cubicBezTo>
                  <a:pt x="5041946" y="1175606"/>
                  <a:pt x="5065760" y="1177038"/>
                  <a:pt x="5065890" y="1172353"/>
                </a:cubicBezTo>
                <a:cubicBezTo>
                  <a:pt x="5078903" y="1172353"/>
                  <a:pt x="5076691" y="1176778"/>
                  <a:pt x="5079684" y="1179510"/>
                </a:cubicBezTo>
                <a:cubicBezTo>
                  <a:pt x="5088713" y="1177758"/>
                  <a:pt x="5097839" y="1176541"/>
                  <a:pt x="5107011" y="1175867"/>
                </a:cubicBezTo>
                <a:cubicBezTo>
                  <a:pt x="5100375" y="1167799"/>
                  <a:pt x="5079814" y="1157778"/>
                  <a:pt x="5107011" y="1151012"/>
                </a:cubicBezTo>
                <a:close/>
                <a:moveTo>
                  <a:pt x="271418" y="1143972"/>
                </a:moveTo>
                <a:cubicBezTo>
                  <a:pt x="288111" y="1144228"/>
                  <a:pt x="307143" y="1145025"/>
                  <a:pt x="329233" y="1146717"/>
                </a:cubicBezTo>
                <a:cubicBezTo>
                  <a:pt x="289933" y="1155046"/>
                  <a:pt x="250504" y="1155306"/>
                  <a:pt x="164877" y="1158299"/>
                </a:cubicBezTo>
                <a:lnTo>
                  <a:pt x="164877" y="1146717"/>
                </a:lnTo>
                <a:cubicBezTo>
                  <a:pt x="192302" y="1147303"/>
                  <a:pt x="221338" y="1143204"/>
                  <a:pt x="271418" y="1143972"/>
                </a:cubicBezTo>
                <a:close/>
                <a:moveTo>
                  <a:pt x="4641728" y="1135135"/>
                </a:moveTo>
                <a:cubicBezTo>
                  <a:pt x="4621458" y="1131524"/>
                  <a:pt x="4584078" y="1142553"/>
                  <a:pt x="4559288" y="1144505"/>
                </a:cubicBezTo>
                <a:cubicBezTo>
                  <a:pt x="4576335" y="1153094"/>
                  <a:pt x="4603272" y="1159080"/>
                  <a:pt x="4614073" y="1169360"/>
                </a:cubicBezTo>
                <a:cubicBezTo>
                  <a:pt x="4637367" y="1157648"/>
                  <a:pt x="4607046" y="1153614"/>
                  <a:pt x="4586746" y="1144505"/>
                </a:cubicBezTo>
                <a:cubicBezTo>
                  <a:pt x="4612902" y="1137738"/>
                  <a:pt x="4621361" y="1144115"/>
                  <a:pt x="4655195" y="1144505"/>
                </a:cubicBezTo>
                <a:cubicBezTo>
                  <a:pt x="4653341" y="1139170"/>
                  <a:pt x="4648485" y="1136339"/>
                  <a:pt x="4641728" y="1135135"/>
                </a:cubicBezTo>
                <a:close/>
                <a:moveTo>
                  <a:pt x="5243389" y="1115746"/>
                </a:moveTo>
                <a:cubicBezTo>
                  <a:pt x="5266032" y="1119259"/>
                  <a:pt x="5258224" y="1130841"/>
                  <a:pt x="5270717" y="1137087"/>
                </a:cubicBezTo>
                <a:cubicBezTo>
                  <a:pt x="5242869" y="1139300"/>
                  <a:pt x="5226862" y="1147498"/>
                  <a:pt x="5202918" y="1140861"/>
                </a:cubicBezTo>
                <a:lnTo>
                  <a:pt x="5202398" y="1140601"/>
                </a:lnTo>
                <a:cubicBezTo>
                  <a:pt x="5202398" y="1128759"/>
                  <a:pt x="5246772" y="1128499"/>
                  <a:pt x="5243389" y="1115746"/>
                </a:cubicBezTo>
                <a:close/>
                <a:moveTo>
                  <a:pt x="4887870" y="1108849"/>
                </a:moveTo>
                <a:cubicBezTo>
                  <a:pt x="4885267" y="1119259"/>
                  <a:pt x="4891383" y="1126937"/>
                  <a:pt x="4915458" y="1130191"/>
                </a:cubicBezTo>
                <a:cubicBezTo>
                  <a:pt x="4926909" y="1126026"/>
                  <a:pt x="4933286" y="1120691"/>
                  <a:pt x="4929122" y="1112493"/>
                </a:cubicBezTo>
                <a:cubicBezTo>
                  <a:pt x="4915283" y="1112683"/>
                  <a:pt x="4901461" y="1111462"/>
                  <a:pt x="4887870" y="1108849"/>
                </a:cubicBezTo>
                <a:close/>
                <a:moveTo>
                  <a:pt x="334558" y="1108151"/>
                </a:moveTo>
                <a:cubicBezTo>
                  <a:pt x="338651" y="1108523"/>
                  <a:pt x="372372" y="1117698"/>
                  <a:pt x="370224" y="1122773"/>
                </a:cubicBezTo>
                <a:cubicBezTo>
                  <a:pt x="383238" y="1122773"/>
                  <a:pt x="380635" y="1118088"/>
                  <a:pt x="384018" y="1115095"/>
                </a:cubicBezTo>
                <a:cubicBezTo>
                  <a:pt x="423058" y="1115095"/>
                  <a:pt x="410045" y="1131492"/>
                  <a:pt x="370224" y="1130581"/>
                </a:cubicBezTo>
                <a:cubicBezTo>
                  <a:pt x="380375" y="1119259"/>
                  <a:pt x="332616" y="1123033"/>
                  <a:pt x="342767" y="1111191"/>
                </a:cubicBezTo>
                <a:cubicBezTo>
                  <a:pt x="335121" y="1108881"/>
                  <a:pt x="333194" y="1108027"/>
                  <a:pt x="334558" y="1108151"/>
                </a:cubicBezTo>
                <a:close/>
                <a:moveTo>
                  <a:pt x="5202918" y="1076576"/>
                </a:moveTo>
                <a:cubicBezTo>
                  <a:pt x="5248334" y="1077748"/>
                  <a:pt x="5166611" y="1092192"/>
                  <a:pt x="5215931" y="1094404"/>
                </a:cubicBezTo>
                <a:cubicBezTo>
                  <a:pt x="5208774" y="1102082"/>
                  <a:pt x="5163358" y="1089850"/>
                  <a:pt x="5175330" y="1080220"/>
                </a:cubicBezTo>
                <a:cubicBezTo>
                  <a:pt x="5191467" y="1080220"/>
                  <a:pt x="5199925" y="1079439"/>
                  <a:pt x="5202918" y="1076576"/>
                </a:cubicBezTo>
                <a:close/>
                <a:moveTo>
                  <a:pt x="4655195" y="1041181"/>
                </a:moveTo>
                <a:lnTo>
                  <a:pt x="4655195" y="1041311"/>
                </a:lnTo>
                <a:lnTo>
                  <a:pt x="4655195" y="1062652"/>
                </a:lnTo>
                <a:cubicBezTo>
                  <a:pt x="4682132" y="1063693"/>
                  <a:pt x="4682392" y="1057837"/>
                  <a:pt x="4696316" y="1055625"/>
                </a:cubicBezTo>
                <a:cubicBezTo>
                  <a:pt x="4697878" y="1059919"/>
                  <a:pt x="4700350" y="1063954"/>
                  <a:pt x="4723644" y="1062652"/>
                </a:cubicBezTo>
                <a:cubicBezTo>
                  <a:pt x="4714795" y="1051981"/>
                  <a:pt x="4702172" y="1042091"/>
                  <a:pt x="4655195" y="1041181"/>
                </a:cubicBezTo>
                <a:close/>
                <a:moveTo>
                  <a:pt x="273927" y="1037537"/>
                </a:moveTo>
                <a:cubicBezTo>
                  <a:pt x="298262" y="1043653"/>
                  <a:pt x="357992" y="1051461"/>
                  <a:pt x="328973" y="1060830"/>
                </a:cubicBezTo>
                <a:cubicBezTo>
                  <a:pt x="289933" y="1058878"/>
                  <a:pt x="289673" y="1046125"/>
                  <a:pt x="273927" y="1037537"/>
                </a:cubicBezTo>
                <a:close/>
                <a:moveTo>
                  <a:pt x="5296613" y="1030900"/>
                </a:moveTo>
                <a:cubicBezTo>
                  <a:pt x="5327324" y="1032462"/>
                  <a:pt x="5302208" y="1048468"/>
                  <a:pt x="5310537" y="1055885"/>
                </a:cubicBezTo>
                <a:cubicBezTo>
                  <a:pt x="5247814" y="1046256"/>
                  <a:pt x="5349056" y="1065385"/>
                  <a:pt x="5298565" y="1073323"/>
                </a:cubicBezTo>
                <a:lnTo>
                  <a:pt x="5296613" y="1073583"/>
                </a:lnTo>
                <a:cubicBezTo>
                  <a:pt x="5263169" y="1071631"/>
                  <a:pt x="5267593" y="1060570"/>
                  <a:pt x="5214370" y="1062913"/>
                </a:cubicBezTo>
                <a:cubicBezTo>
                  <a:pt x="5230376" y="1058748"/>
                  <a:pt x="5229855" y="1049899"/>
                  <a:pt x="5228294" y="1041571"/>
                </a:cubicBezTo>
                <a:cubicBezTo>
                  <a:pt x="5251848" y="1044824"/>
                  <a:pt x="5263559" y="1054584"/>
                  <a:pt x="5241958" y="1059399"/>
                </a:cubicBezTo>
                <a:cubicBezTo>
                  <a:pt x="5300387" y="1053803"/>
                  <a:pt x="5277483" y="1040660"/>
                  <a:pt x="5296613" y="1030900"/>
                </a:cubicBezTo>
                <a:close/>
                <a:moveTo>
                  <a:pt x="493329" y="1006565"/>
                </a:moveTo>
                <a:cubicBezTo>
                  <a:pt x="516883" y="1021010"/>
                  <a:pt x="485261" y="1012682"/>
                  <a:pt x="480316" y="1025955"/>
                </a:cubicBezTo>
                <a:cubicBezTo>
                  <a:pt x="521177" y="1023092"/>
                  <a:pt x="529505" y="1029859"/>
                  <a:pt x="561648" y="1029859"/>
                </a:cubicBezTo>
                <a:cubicBezTo>
                  <a:pt x="569846" y="1017496"/>
                  <a:pt x="535621" y="1017887"/>
                  <a:pt x="561648" y="1010469"/>
                </a:cubicBezTo>
                <a:cubicBezTo>
                  <a:pt x="518835" y="1014764"/>
                  <a:pt x="525731" y="1012291"/>
                  <a:pt x="493329" y="1006565"/>
                </a:cubicBezTo>
                <a:close/>
                <a:moveTo>
                  <a:pt x="4833865" y="980930"/>
                </a:moveTo>
                <a:cubicBezTo>
                  <a:pt x="4820332" y="995634"/>
                  <a:pt x="4830872" y="994203"/>
                  <a:pt x="4805887" y="1005785"/>
                </a:cubicBezTo>
                <a:cubicBezTo>
                  <a:pt x="4821893" y="1005785"/>
                  <a:pt x="4844926" y="1005785"/>
                  <a:pt x="4846878" y="1009428"/>
                </a:cubicBezTo>
                <a:cubicBezTo>
                  <a:pt x="4838550" y="1009428"/>
                  <a:pt x="4830612" y="1009428"/>
                  <a:pt x="4833865" y="1012942"/>
                </a:cubicBezTo>
                <a:cubicBezTo>
                  <a:pt x="4870302" y="1015284"/>
                  <a:pt x="4859892" y="1005524"/>
                  <a:pt x="4874727" y="1002271"/>
                </a:cubicBezTo>
                <a:cubicBezTo>
                  <a:pt x="4846618" y="1005394"/>
                  <a:pt x="4822674" y="990559"/>
                  <a:pt x="4847399" y="991600"/>
                </a:cubicBezTo>
                <a:cubicBezTo>
                  <a:pt x="4878761" y="995374"/>
                  <a:pt x="4918451" y="1007607"/>
                  <a:pt x="4888390" y="1016456"/>
                </a:cubicBezTo>
                <a:cubicBezTo>
                  <a:pt x="4937580" y="1014764"/>
                  <a:pt x="4903486" y="994073"/>
                  <a:pt x="4970503" y="1005785"/>
                </a:cubicBezTo>
                <a:cubicBezTo>
                  <a:pt x="4959108" y="994298"/>
                  <a:pt x="4945082" y="985766"/>
                  <a:pt x="4929642" y="980930"/>
                </a:cubicBezTo>
                <a:cubicBezTo>
                  <a:pt x="4936929" y="1009819"/>
                  <a:pt x="4854816" y="986265"/>
                  <a:pt x="4833865" y="980930"/>
                </a:cubicBezTo>
                <a:close/>
                <a:moveTo>
                  <a:pt x="5134209" y="973903"/>
                </a:moveTo>
                <a:cubicBezTo>
                  <a:pt x="5121326" y="992511"/>
                  <a:pt x="5114819" y="1008908"/>
                  <a:pt x="5079684" y="995114"/>
                </a:cubicBezTo>
                <a:cubicBezTo>
                  <a:pt x="5069273" y="1008127"/>
                  <a:pt x="5062767" y="1020359"/>
                  <a:pt x="5134209" y="1019969"/>
                </a:cubicBezTo>
                <a:cubicBezTo>
                  <a:pt x="5122497" y="1003963"/>
                  <a:pt x="5157112" y="1003573"/>
                  <a:pt x="5175330" y="1012942"/>
                </a:cubicBezTo>
                <a:cubicBezTo>
                  <a:pt x="5141236" y="1003442"/>
                  <a:pt x="5220746" y="975074"/>
                  <a:pt x="5134209" y="973903"/>
                </a:cubicBezTo>
                <a:close/>
                <a:moveTo>
                  <a:pt x="5024898" y="970259"/>
                </a:moveTo>
                <a:cubicBezTo>
                  <a:pt x="5031275" y="981320"/>
                  <a:pt x="4990544" y="983272"/>
                  <a:pt x="4969983" y="977416"/>
                </a:cubicBezTo>
                <a:cubicBezTo>
                  <a:pt x="4971805" y="986395"/>
                  <a:pt x="4972585" y="995634"/>
                  <a:pt x="5011104" y="995114"/>
                </a:cubicBezTo>
                <a:cubicBezTo>
                  <a:pt x="5004858" y="986005"/>
                  <a:pt x="5059643" y="974944"/>
                  <a:pt x="5024898" y="970259"/>
                </a:cubicBezTo>
                <a:close/>
                <a:moveTo>
                  <a:pt x="5134209" y="952431"/>
                </a:moveTo>
                <a:cubicBezTo>
                  <a:pt x="5132907" y="961670"/>
                  <a:pt x="5080855" y="957506"/>
                  <a:pt x="5079684" y="966745"/>
                </a:cubicBezTo>
                <a:cubicBezTo>
                  <a:pt x="5090224" y="967526"/>
                  <a:pt x="5095430" y="969608"/>
                  <a:pt x="5093347" y="973772"/>
                </a:cubicBezTo>
                <a:cubicBezTo>
                  <a:pt x="5127572" y="973772"/>
                  <a:pt x="5159975" y="955944"/>
                  <a:pt x="5134209" y="952431"/>
                </a:cubicBezTo>
                <a:close/>
                <a:moveTo>
                  <a:pt x="4601485" y="948460"/>
                </a:moveTo>
                <a:cubicBezTo>
                  <a:pt x="4594871" y="948226"/>
                  <a:pt x="4589478" y="949177"/>
                  <a:pt x="4586746" y="952431"/>
                </a:cubicBezTo>
                <a:cubicBezTo>
                  <a:pt x="4633333" y="956465"/>
                  <a:pt x="4582321" y="966225"/>
                  <a:pt x="4614073" y="970259"/>
                </a:cubicBezTo>
                <a:cubicBezTo>
                  <a:pt x="4629819" y="966875"/>
                  <a:pt x="4705165" y="960889"/>
                  <a:pt x="4655195" y="952431"/>
                </a:cubicBezTo>
                <a:cubicBezTo>
                  <a:pt x="4652169" y="960531"/>
                  <a:pt x="4621328" y="949161"/>
                  <a:pt x="4601485" y="948460"/>
                </a:cubicBezTo>
                <a:close/>
                <a:moveTo>
                  <a:pt x="4793566" y="914491"/>
                </a:moveTo>
                <a:cubicBezTo>
                  <a:pt x="4792753" y="914831"/>
                  <a:pt x="4795803" y="915636"/>
                  <a:pt x="4805888" y="916905"/>
                </a:cubicBezTo>
                <a:cubicBezTo>
                  <a:pt x="4794696" y="929267"/>
                  <a:pt x="4831263" y="931870"/>
                  <a:pt x="4805887" y="938246"/>
                </a:cubicBezTo>
                <a:cubicBezTo>
                  <a:pt x="4844926" y="938246"/>
                  <a:pt x="4840112" y="928226"/>
                  <a:pt x="4860542" y="924062"/>
                </a:cubicBezTo>
                <a:cubicBezTo>
                  <a:pt x="4847029" y="921195"/>
                  <a:pt x="4833065" y="921195"/>
                  <a:pt x="4819551" y="924062"/>
                </a:cubicBezTo>
                <a:cubicBezTo>
                  <a:pt x="4833215" y="916645"/>
                  <a:pt x="4796005" y="913473"/>
                  <a:pt x="4793566" y="914491"/>
                </a:cubicBezTo>
                <a:close/>
                <a:moveTo>
                  <a:pt x="4833345" y="856524"/>
                </a:moveTo>
                <a:cubicBezTo>
                  <a:pt x="4824886" y="864983"/>
                  <a:pt x="4813435" y="872790"/>
                  <a:pt x="4819551" y="884893"/>
                </a:cubicBezTo>
                <a:cubicBezTo>
                  <a:pt x="4800031" y="884112"/>
                  <a:pt x="4796387" y="879037"/>
                  <a:pt x="4778429" y="877866"/>
                </a:cubicBezTo>
                <a:cubicBezTo>
                  <a:pt x="4774786" y="883982"/>
                  <a:pt x="4817469" y="895564"/>
                  <a:pt x="4778429" y="899207"/>
                </a:cubicBezTo>
                <a:cubicBezTo>
                  <a:pt x="4778429" y="897125"/>
                  <a:pt x="4767367" y="895173"/>
                  <a:pt x="4764635" y="899207"/>
                </a:cubicBezTo>
                <a:cubicBezTo>
                  <a:pt x="4787408" y="899207"/>
                  <a:pt x="4772183" y="908967"/>
                  <a:pt x="4792093" y="909748"/>
                </a:cubicBezTo>
                <a:cubicBezTo>
                  <a:pt x="4821893" y="906885"/>
                  <a:pt x="4822674" y="896735"/>
                  <a:pt x="4860542" y="895564"/>
                </a:cubicBezTo>
                <a:cubicBezTo>
                  <a:pt x="4850652" y="906495"/>
                  <a:pt x="4874466" y="908576"/>
                  <a:pt x="4874206" y="916905"/>
                </a:cubicBezTo>
                <a:cubicBezTo>
                  <a:pt x="4908170" y="916905"/>
                  <a:pt x="4940833" y="916905"/>
                  <a:pt x="4942785" y="909748"/>
                </a:cubicBezTo>
                <a:cubicBezTo>
                  <a:pt x="4878500" y="915213"/>
                  <a:pt x="4960353" y="885153"/>
                  <a:pt x="4915458" y="895564"/>
                </a:cubicBezTo>
                <a:cubicBezTo>
                  <a:pt x="4917149" y="901940"/>
                  <a:pt x="4901534" y="903892"/>
                  <a:pt x="4874206" y="902721"/>
                </a:cubicBezTo>
                <a:cubicBezTo>
                  <a:pt x="4871213" y="884502"/>
                  <a:pt x="4876548" y="863681"/>
                  <a:pt x="4833345" y="856524"/>
                </a:cubicBezTo>
                <a:close/>
                <a:moveTo>
                  <a:pt x="411216" y="835833"/>
                </a:moveTo>
                <a:cubicBezTo>
                  <a:pt x="395600" y="844682"/>
                  <a:pt x="365019" y="848976"/>
                  <a:pt x="356431" y="858996"/>
                </a:cubicBezTo>
                <a:cubicBezTo>
                  <a:pt x="324548" y="852229"/>
                  <a:pt x="364629" y="832970"/>
                  <a:pt x="411216" y="835833"/>
                </a:cubicBezTo>
                <a:close/>
                <a:moveTo>
                  <a:pt x="4737438" y="810197"/>
                </a:moveTo>
                <a:cubicBezTo>
                  <a:pt x="4734315" y="813060"/>
                  <a:pt x="4725856" y="814361"/>
                  <a:pt x="4710110" y="813841"/>
                </a:cubicBezTo>
                <a:cubicBezTo>
                  <a:pt x="4734965" y="821518"/>
                  <a:pt x="4707117" y="842860"/>
                  <a:pt x="4737438" y="849367"/>
                </a:cubicBezTo>
                <a:cubicBezTo>
                  <a:pt x="4743034" y="819306"/>
                  <a:pt x="4790141" y="861469"/>
                  <a:pt x="4792093" y="852880"/>
                </a:cubicBezTo>
                <a:cubicBezTo>
                  <a:pt x="4815647" y="833491"/>
                  <a:pt x="4712323" y="830368"/>
                  <a:pt x="4778429" y="820998"/>
                </a:cubicBezTo>
                <a:cubicBezTo>
                  <a:pt x="4719740" y="822560"/>
                  <a:pt x="4760862" y="811368"/>
                  <a:pt x="4737438" y="810197"/>
                </a:cubicBezTo>
                <a:close/>
                <a:moveTo>
                  <a:pt x="4312949" y="806684"/>
                </a:moveTo>
                <a:cubicBezTo>
                  <a:pt x="4320236" y="811889"/>
                  <a:pt x="4297073" y="825162"/>
                  <a:pt x="4326613" y="824512"/>
                </a:cubicBezTo>
                <a:lnTo>
                  <a:pt x="4326613" y="817354"/>
                </a:lnTo>
                <a:cubicBezTo>
                  <a:pt x="4346133" y="818265"/>
                  <a:pt x="4349906" y="823210"/>
                  <a:pt x="4367734" y="824512"/>
                </a:cubicBezTo>
                <a:lnTo>
                  <a:pt x="4367734" y="810197"/>
                </a:lnTo>
                <a:cubicBezTo>
                  <a:pt x="4349399" y="811008"/>
                  <a:pt x="4331030" y="809829"/>
                  <a:pt x="4312949" y="806684"/>
                </a:cubicBezTo>
                <a:close/>
                <a:moveTo>
                  <a:pt x="465351" y="778055"/>
                </a:moveTo>
                <a:cubicBezTo>
                  <a:pt x="439324" y="777274"/>
                  <a:pt x="435160" y="782479"/>
                  <a:pt x="410695" y="781958"/>
                </a:cubicBezTo>
                <a:cubicBezTo>
                  <a:pt x="420065" y="798876"/>
                  <a:pt x="445050" y="811108"/>
                  <a:pt x="452337" y="828415"/>
                </a:cubicBezTo>
                <a:cubicBezTo>
                  <a:pt x="583640" y="818525"/>
                  <a:pt x="488904" y="793020"/>
                  <a:pt x="465351" y="778055"/>
                </a:cubicBezTo>
                <a:close/>
                <a:moveTo>
                  <a:pt x="4682522" y="717804"/>
                </a:moveTo>
                <a:cubicBezTo>
                  <a:pt x="4655065" y="725091"/>
                  <a:pt x="4688639" y="724831"/>
                  <a:pt x="4696316" y="731988"/>
                </a:cubicBezTo>
                <a:cubicBezTo>
                  <a:pt x="4682523" y="732273"/>
                  <a:pt x="4668739" y="731096"/>
                  <a:pt x="4655195" y="728475"/>
                </a:cubicBezTo>
                <a:cubicBezTo>
                  <a:pt x="4643223" y="739926"/>
                  <a:pt x="4690851" y="735892"/>
                  <a:pt x="4696316" y="742659"/>
                </a:cubicBezTo>
                <a:cubicBezTo>
                  <a:pt x="4672632" y="742659"/>
                  <a:pt x="4661181" y="745522"/>
                  <a:pt x="4655195" y="749816"/>
                </a:cubicBezTo>
                <a:cubicBezTo>
                  <a:pt x="4720911" y="754891"/>
                  <a:pt x="4639319" y="780007"/>
                  <a:pt x="4682522" y="785342"/>
                </a:cubicBezTo>
                <a:cubicBezTo>
                  <a:pt x="4715316" y="763610"/>
                  <a:pt x="4732623" y="744351"/>
                  <a:pt x="4682522" y="717804"/>
                </a:cubicBezTo>
                <a:close/>
                <a:moveTo>
                  <a:pt x="4641401" y="678764"/>
                </a:moveTo>
                <a:cubicBezTo>
                  <a:pt x="4644394" y="689826"/>
                  <a:pt x="4632292" y="704791"/>
                  <a:pt x="4655195" y="710647"/>
                </a:cubicBezTo>
                <a:lnTo>
                  <a:pt x="4710110" y="710647"/>
                </a:lnTo>
                <a:cubicBezTo>
                  <a:pt x="4695926" y="700106"/>
                  <a:pt x="4710110" y="682278"/>
                  <a:pt x="4668859" y="678764"/>
                </a:cubicBezTo>
                <a:cubicBezTo>
                  <a:pt x="4666126" y="683059"/>
                  <a:pt x="4653763" y="680846"/>
                  <a:pt x="4641401" y="678764"/>
                </a:cubicBezTo>
                <a:close/>
                <a:moveTo>
                  <a:pt x="534190" y="665751"/>
                </a:moveTo>
                <a:cubicBezTo>
                  <a:pt x="528855" y="677333"/>
                  <a:pt x="473158" y="694770"/>
                  <a:pt x="493069" y="700626"/>
                </a:cubicBezTo>
                <a:cubicBezTo>
                  <a:pt x="496062" y="697633"/>
                  <a:pt x="504910" y="696072"/>
                  <a:pt x="521177" y="696722"/>
                </a:cubicBezTo>
                <a:cubicBezTo>
                  <a:pt x="506602" y="667052"/>
                  <a:pt x="561648" y="699715"/>
                  <a:pt x="576093" y="681237"/>
                </a:cubicBezTo>
                <a:cubicBezTo>
                  <a:pt x="561897" y="680135"/>
                  <a:pt x="547854" y="677562"/>
                  <a:pt x="534190" y="673559"/>
                </a:cubicBezTo>
                <a:cubicBezTo>
                  <a:pt x="565291" y="668224"/>
                  <a:pt x="585592" y="683449"/>
                  <a:pt x="588845" y="673559"/>
                </a:cubicBezTo>
                <a:cubicBezTo>
                  <a:pt x="561648" y="673559"/>
                  <a:pt x="571408" y="662888"/>
                  <a:pt x="534190" y="665751"/>
                </a:cubicBezTo>
                <a:close/>
                <a:moveTo>
                  <a:pt x="4997441" y="643108"/>
                </a:moveTo>
                <a:lnTo>
                  <a:pt x="4997701" y="643108"/>
                </a:lnTo>
                <a:lnTo>
                  <a:pt x="4997472" y="643146"/>
                </a:lnTo>
                <a:close/>
                <a:moveTo>
                  <a:pt x="4710110" y="625411"/>
                </a:moveTo>
                <a:cubicBezTo>
                  <a:pt x="4716096" y="642327"/>
                  <a:pt x="4690591" y="651437"/>
                  <a:pt x="4668859" y="660936"/>
                </a:cubicBezTo>
                <a:cubicBezTo>
                  <a:pt x="4672893" y="653909"/>
                  <a:pt x="4650510" y="653909"/>
                  <a:pt x="4641401" y="650266"/>
                </a:cubicBezTo>
                <a:cubicBezTo>
                  <a:pt x="4630210" y="640245"/>
                  <a:pt x="4660790" y="641026"/>
                  <a:pt x="4655195" y="632437"/>
                </a:cubicBezTo>
                <a:cubicBezTo>
                  <a:pt x="4590650" y="639204"/>
                  <a:pt x="4646346" y="671347"/>
                  <a:pt x="4682522" y="675121"/>
                </a:cubicBezTo>
                <a:cubicBezTo>
                  <a:pt x="4669509" y="663539"/>
                  <a:pt x="4732623" y="653389"/>
                  <a:pt x="4764635" y="643108"/>
                </a:cubicBezTo>
                <a:cubicBezTo>
                  <a:pt x="4726767" y="642327"/>
                  <a:pt x="4759821" y="623068"/>
                  <a:pt x="4710110" y="625411"/>
                </a:cubicBezTo>
                <a:close/>
                <a:moveTo>
                  <a:pt x="5392520" y="600685"/>
                </a:moveTo>
                <a:cubicBezTo>
                  <a:pt x="5509638" y="593919"/>
                  <a:pt x="5415033" y="678764"/>
                  <a:pt x="5324201" y="693209"/>
                </a:cubicBezTo>
                <a:cubicBezTo>
                  <a:pt x="5281518" y="684100"/>
                  <a:pt x="5381589" y="669525"/>
                  <a:pt x="5312489" y="664450"/>
                </a:cubicBezTo>
                <a:lnTo>
                  <a:pt x="5310537" y="664710"/>
                </a:lnTo>
                <a:cubicBezTo>
                  <a:pt x="5368315" y="658464"/>
                  <a:pt x="5344241" y="630876"/>
                  <a:pt x="5419717" y="629184"/>
                </a:cubicBezTo>
                <a:cubicBezTo>
                  <a:pt x="5420888" y="617082"/>
                  <a:pt x="5424272" y="604329"/>
                  <a:pt x="5392520" y="600685"/>
                </a:cubicBezTo>
                <a:close/>
                <a:moveTo>
                  <a:pt x="5249278" y="575759"/>
                </a:moveTo>
                <a:cubicBezTo>
                  <a:pt x="5260501" y="578205"/>
                  <a:pt x="5249765" y="586306"/>
                  <a:pt x="5282949" y="582988"/>
                </a:cubicBezTo>
                <a:cubicBezTo>
                  <a:pt x="5282949" y="590015"/>
                  <a:pt x="5245601" y="587542"/>
                  <a:pt x="5255621" y="597172"/>
                </a:cubicBezTo>
                <a:cubicBezTo>
                  <a:pt x="5245276" y="595285"/>
                  <a:pt x="5242088" y="591446"/>
                  <a:pt x="5239908" y="587298"/>
                </a:cubicBezTo>
                <a:lnTo>
                  <a:pt x="5230455" y="575823"/>
                </a:lnTo>
                <a:close/>
                <a:moveTo>
                  <a:pt x="5230246" y="575570"/>
                </a:moveTo>
                <a:lnTo>
                  <a:pt x="5230455" y="575823"/>
                </a:lnTo>
                <a:lnTo>
                  <a:pt x="5228294" y="575830"/>
                </a:lnTo>
                <a:close/>
                <a:moveTo>
                  <a:pt x="4750451" y="540695"/>
                </a:moveTo>
                <a:cubicBezTo>
                  <a:pt x="4673934" y="539524"/>
                  <a:pt x="4641010" y="562036"/>
                  <a:pt x="4586355" y="576221"/>
                </a:cubicBezTo>
                <a:cubicBezTo>
                  <a:pt x="4625395" y="576221"/>
                  <a:pt x="4574904" y="598213"/>
                  <a:pt x="4613683" y="597562"/>
                </a:cubicBezTo>
                <a:cubicBezTo>
                  <a:pt x="4607176" y="586371"/>
                  <a:pt x="4648168" y="587542"/>
                  <a:pt x="4668468" y="583378"/>
                </a:cubicBezTo>
                <a:cubicBezTo>
                  <a:pt x="4651291" y="602507"/>
                  <a:pt x="4671071" y="615520"/>
                  <a:pt x="4641010" y="626061"/>
                </a:cubicBezTo>
                <a:cubicBezTo>
                  <a:pt x="4701783" y="626061"/>
                  <a:pt x="4707247" y="604199"/>
                  <a:pt x="4668468" y="597562"/>
                </a:cubicBezTo>
                <a:cubicBezTo>
                  <a:pt x="4706987" y="600685"/>
                  <a:pt x="4786367" y="600425"/>
                  <a:pt x="4750451" y="589884"/>
                </a:cubicBezTo>
                <a:cubicBezTo>
                  <a:pt x="4730931" y="591316"/>
                  <a:pt x="4693714" y="566851"/>
                  <a:pt x="4668468" y="557872"/>
                </a:cubicBezTo>
                <a:cubicBezTo>
                  <a:pt x="4705946" y="559694"/>
                  <a:pt x="4703083" y="572707"/>
                  <a:pt x="4750451" y="572707"/>
                </a:cubicBezTo>
                <a:cubicBezTo>
                  <a:pt x="4757218" y="559694"/>
                  <a:pt x="4772964" y="552146"/>
                  <a:pt x="4750451" y="540695"/>
                </a:cubicBezTo>
                <a:close/>
                <a:moveTo>
                  <a:pt x="5503750" y="527389"/>
                </a:moveTo>
                <a:cubicBezTo>
                  <a:pt x="5514713" y="531423"/>
                  <a:pt x="5516015" y="542191"/>
                  <a:pt x="5474763" y="547592"/>
                </a:cubicBezTo>
                <a:cubicBezTo>
                  <a:pt x="5472160" y="526055"/>
                  <a:pt x="5492786" y="523355"/>
                  <a:pt x="5503750" y="527389"/>
                </a:cubicBezTo>
                <a:close/>
                <a:moveTo>
                  <a:pt x="4697164" y="519235"/>
                </a:moveTo>
                <a:cubicBezTo>
                  <a:pt x="4690631" y="519353"/>
                  <a:pt x="4685418" y="520232"/>
                  <a:pt x="4682522" y="522346"/>
                </a:cubicBezTo>
                <a:cubicBezTo>
                  <a:pt x="4710761" y="523257"/>
                  <a:pt x="4685776" y="537962"/>
                  <a:pt x="4723644" y="536531"/>
                </a:cubicBezTo>
                <a:cubicBezTo>
                  <a:pt x="4726377" y="532236"/>
                  <a:pt x="4738869" y="534318"/>
                  <a:pt x="4750841" y="536531"/>
                </a:cubicBezTo>
                <a:cubicBezTo>
                  <a:pt x="4750841" y="531586"/>
                  <a:pt x="4757348" y="528723"/>
                  <a:pt x="4764635" y="525860"/>
                </a:cubicBezTo>
                <a:cubicBezTo>
                  <a:pt x="4748239" y="525372"/>
                  <a:pt x="4716763" y="518882"/>
                  <a:pt x="4697164" y="519235"/>
                </a:cubicBezTo>
                <a:close/>
                <a:moveTo>
                  <a:pt x="5260405" y="504786"/>
                </a:moveTo>
                <a:cubicBezTo>
                  <a:pt x="5264095" y="503160"/>
                  <a:pt x="5267640" y="503121"/>
                  <a:pt x="5269840" y="505480"/>
                </a:cubicBezTo>
                <a:cubicBezTo>
                  <a:pt x="5272774" y="508626"/>
                  <a:pt x="5273319" y="516035"/>
                  <a:pt x="5268635" y="529634"/>
                </a:cubicBezTo>
                <a:cubicBezTo>
                  <a:pt x="5255101" y="530024"/>
                  <a:pt x="5259655" y="535880"/>
                  <a:pt x="5257964" y="540044"/>
                </a:cubicBezTo>
                <a:lnTo>
                  <a:pt x="5255621" y="540304"/>
                </a:lnTo>
                <a:cubicBezTo>
                  <a:pt x="5236956" y="528812"/>
                  <a:pt x="5249336" y="509662"/>
                  <a:pt x="5260405" y="504786"/>
                </a:cubicBezTo>
                <a:close/>
                <a:moveTo>
                  <a:pt x="4723644" y="504518"/>
                </a:moveTo>
                <a:cubicBezTo>
                  <a:pt x="4693323" y="505169"/>
                  <a:pt x="4627737" y="514799"/>
                  <a:pt x="4668859" y="522346"/>
                </a:cubicBezTo>
                <a:cubicBezTo>
                  <a:pt x="4678879" y="514278"/>
                  <a:pt x="4721171" y="514538"/>
                  <a:pt x="4723644" y="504518"/>
                </a:cubicBezTo>
                <a:close/>
                <a:moveTo>
                  <a:pt x="5038562" y="487081"/>
                </a:moveTo>
                <a:cubicBezTo>
                  <a:pt x="4999523" y="538222"/>
                  <a:pt x="5030104" y="583638"/>
                  <a:pt x="5011104" y="615130"/>
                </a:cubicBezTo>
                <a:cubicBezTo>
                  <a:pt x="5011104" y="615130"/>
                  <a:pt x="4984297" y="611877"/>
                  <a:pt x="4983777" y="611617"/>
                </a:cubicBezTo>
                <a:cubicBezTo>
                  <a:pt x="4973627" y="622548"/>
                  <a:pt x="5030884" y="615911"/>
                  <a:pt x="5011104" y="629314"/>
                </a:cubicBezTo>
                <a:cubicBezTo>
                  <a:pt x="4977141" y="613569"/>
                  <a:pt x="4978441" y="633218"/>
                  <a:pt x="4956579" y="639985"/>
                </a:cubicBezTo>
                <a:cubicBezTo>
                  <a:pt x="4937710" y="618513"/>
                  <a:pt x="4930553" y="587933"/>
                  <a:pt x="4929123" y="632828"/>
                </a:cubicBezTo>
                <a:cubicBezTo>
                  <a:pt x="4928211" y="637383"/>
                  <a:pt x="4911295" y="637773"/>
                  <a:pt x="4915459" y="643499"/>
                </a:cubicBezTo>
                <a:cubicBezTo>
                  <a:pt x="4927170" y="646557"/>
                  <a:pt x="4943209" y="649127"/>
                  <a:pt x="4958580" y="649599"/>
                </a:cubicBezTo>
                <a:lnTo>
                  <a:pt x="4997472" y="643146"/>
                </a:lnTo>
                <a:lnTo>
                  <a:pt x="5020608" y="671247"/>
                </a:lnTo>
                <a:cubicBezTo>
                  <a:pt x="5029835" y="679152"/>
                  <a:pt x="5040427" y="685465"/>
                  <a:pt x="5051966" y="689826"/>
                </a:cubicBezTo>
                <a:cubicBezTo>
                  <a:pt x="5047151" y="677723"/>
                  <a:pt x="5112867" y="684230"/>
                  <a:pt x="5093347" y="668484"/>
                </a:cubicBezTo>
                <a:cubicBezTo>
                  <a:pt x="5067321" y="665101"/>
                  <a:pt x="5047671" y="679025"/>
                  <a:pt x="5038562" y="668484"/>
                </a:cubicBezTo>
                <a:cubicBezTo>
                  <a:pt x="5071616" y="660286"/>
                  <a:pt x="5120545" y="637773"/>
                  <a:pt x="5079684" y="622157"/>
                </a:cubicBezTo>
                <a:cubicBezTo>
                  <a:pt x="5079684" y="626842"/>
                  <a:pt x="5041815" y="626712"/>
                  <a:pt x="5038562" y="622157"/>
                </a:cubicBezTo>
                <a:cubicBezTo>
                  <a:pt x="5029063" y="580775"/>
                  <a:pt x="5086060" y="521696"/>
                  <a:pt x="5038562" y="487081"/>
                </a:cubicBezTo>
                <a:close/>
                <a:moveTo>
                  <a:pt x="4655195" y="479663"/>
                </a:moveTo>
                <a:cubicBezTo>
                  <a:pt x="4663393" y="486950"/>
                  <a:pt x="4638148" y="502957"/>
                  <a:pt x="4668859" y="504518"/>
                </a:cubicBezTo>
                <a:cubicBezTo>
                  <a:pt x="4671201" y="500354"/>
                  <a:pt x="4690591" y="500614"/>
                  <a:pt x="4710110" y="501005"/>
                </a:cubicBezTo>
                <a:cubicBezTo>
                  <a:pt x="4709329" y="496060"/>
                  <a:pt x="4716226" y="493197"/>
                  <a:pt x="4723123" y="490334"/>
                </a:cubicBezTo>
                <a:cubicBezTo>
                  <a:pt x="4709211" y="489332"/>
                  <a:pt x="4695435" y="486934"/>
                  <a:pt x="4682002" y="483177"/>
                </a:cubicBezTo>
                <a:cubicBezTo>
                  <a:pt x="4690200" y="483177"/>
                  <a:pt x="4698398" y="480314"/>
                  <a:pt x="4682522" y="479663"/>
                </a:cubicBezTo>
                <a:cubicBezTo>
                  <a:pt x="4679660" y="483957"/>
                  <a:pt x="4667557" y="481875"/>
                  <a:pt x="4655195" y="479663"/>
                </a:cubicBezTo>
                <a:close/>
                <a:moveTo>
                  <a:pt x="4600540" y="476019"/>
                </a:moveTo>
                <a:cubicBezTo>
                  <a:pt x="4582191" y="498662"/>
                  <a:pt x="4596636" y="510895"/>
                  <a:pt x="4573082" y="522346"/>
                </a:cubicBezTo>
                <a:cubicBezTo>
                  <a:pt x="4655715" y="520655"/>
                  <a:pt x="4603142" y="502436"/>
                  <a:pt x="4641401" y="486690"/>
                </a:cubicBezTo>
                <a:cubicBezTo>
                  <a:pt x="4592992" y="492286"/>
                  <a:pt x="4633203" y="474718"/>
                  <a:pt x="4600540" y="476019"/>
                </a:cubicBezTo>
                <a:close/>
                <a:moveTo>
                  <a:pt x="4627737" y="447651"/>
                </a:moveTo>
                <a:cubicBezTo>
                  <a:pt x="4616155" y="451815"/>
                  <a:pt x="4609779" y="457151"/>
                  <a:pt x="4614073" y="465349"/>
                </a:cubicBezTo>
                <a:cubicBezTo>
                  <a:pt x="4675105" y="475499"/>
                  <a:pt x="4666126" y="460664"/>
                  <a:pt x="4696316" y="476019"/>
                </a:cubicBezTo>
                <a:cubicBezTo>
                  <a:pt x="4741602" y="467561"/>
                  <a:pt x="4694104" y="447781"/>
                  <a:pt x="4627737" y="447651"/>
                </a:cubicBezTo>
                <a:close/>
                <a:moveTo>
                  <a:pt x="301645" y="441144"/>
                </a:moveTo>
                <a:cubicBezTo>
                  <a:pt x="354479" y="458452"/>
                  <a:pt x="257140" y="480184"/>
                  <a:pt x="205998" y="491505"/>
                </a:cubicBezTo>
                <a:cubicBezTo>
                  <a:pt x="248812" y="474718"/>
                  <a:pt x="303337" y="460403"/>
                  <a:pt x="301645" y="441144"/>
                </a:cubicBezTo>
                <a:close/>
                <a:moveTo>
                  <a:pt x="758260" y="432116"/>
                </a:moveTo>
                <a:cubicBezTo>
                  <a:pt x="768785" y="427870"/>
                  <a:pt x="777666" y="432750"/>
                  <a:pt x="753332" y="459493"/>
                </a:cubicBezTo>
                <a:cubicBezTo>
                  <a:pt x="735569" y="449733"/>
                  <a:pt x="747736" y="436362"/>
                  <a:pt x="758260" y="432116"/>
                </a:cubicBezTo>
                <a:close/>
                <a:moveTo>
                  <a:pt x="4367734" y="425919"/>
                </a:moveTo>
                <a:cubicBezTo>
                  <a:pt x="4348735" y="430473"/>
                  <a:pt x="4359276" y="442706"/>
                  <a:pt x="4340277" y="447260"/>
                </a:cubicBezTo>
                <a:cubicBezTo>
                  <a:pt x="4397404" y="455589"/>
                  <a:pt x="4391809" y="428261"/>
                  <a:pt x="4367734" y="426309"/>
                </a:cubicBezTo>
                <a:close/>
                <a:moveTo>
                  <a:pt x="5132257" y="419542"/>
                </a:moveTo>
                <a:cubicBezTo>
                  <a:pt x="5184960" y="441014"/>
                  <a:pt x="5076821" y="443617"/>
                  <a:pt x="5132257" y="419542"/>
                </a:cubicBezTo>
                <a:close/>
                <a:moveTo>
                  <a:pt x="4641401" y="380112"/>
                </a:moveTo>
                <a:cubicBezTo>
                  <a:pt x="4627607" y="384797"/>
                  <a:pt x="4628388" y="393126"/>
                  <a:pt x="4614073" y="397810"/>
                </a:cubicBezTo>
                <a:cubicBezTo>
                  <a:pt x="4632292" y="406529"/>
                  <a:pt x="4664955" y="394036"/>
                  <a:pt x="4668859" y="401454"/>
                </a:cubicBezTo>
                <a:cubicBezTo>
                  <a:pt x="4649859" y="409392"/>
                  <a:pt x="4657277" y="420844"/>
                  <a:pt x="4627737" y="408481"/>
                </a:cubicBezTo>
                <a:cubicBezTo>
                  <a:pt x="4645825" y="424617"/>
                  <a:pt x="4639449" y="433336"/>
                  <a:pt x="4655195" y="444007"/>
                </a:cubicBezTo>
                <a:cubicBezTo>
                  <a:pt x="4717007" y="431905"/>
                  <a:pt x="4685124" y="457931"/>
                  <a:pt x="4723644" y="458322"/>
                </a:cubicBezTo>
                <a:cubicBezTo>
                  <a:pt x="4740560" y="431515"/>
                  <a:pt x="4699440" y="381414"/>
                  <a:pt x="4641401" y="383626"/>
                </a:cubicBezTo>
                <a:cubicBezTo>
                  <a:pt x="4649079" y="383626"/>
                  <a:pt x="4657147" y="380763"/>
                  <a:pt x="4641401" y="380112"/>
                </a:cubicBezTo>
                <a:close/>
                <a:moveTo>
                  <a:pt x="4244500" y="337299"/>
                </a:moveTo>
                <a:cubicBezTo>
                  <a:pt x="4213138" y="336258"/>
                  <a:pt x="4192447" y="338080"/>
                  <a:pt x="4189715" y="344326"/>
                </a:cubicBezTo>
                <a:cubicBezTo>
                  <a:pt x="4282759" y="344326"/>
                  <a:pt x="4179695" y="392345"/>
                  <a:pt x="4258294" y="383366"/>
                </a:cubicBezTo>
                <a:cubicBezTo>
                  <a:pt x="4216912" y="370613"/>
                  <a:pt x="4288875" y="359421"/>
                  <a:pt x="4271958" y="351483"/>
                </a:cubicBezTo>
                <a:cubicBezTo>
                  <a:pt x="4259725" y="361113"/>
                  <a:pt x="4233699" y="345367"/>
                  <a:pt x="4244500" y="337299"/>
                </a:cubicBezTo>
                <a:close/>
                <a:moveTo>
                  <a:pt x="4352782" y="326041"/>
                </a:moveTo>
                <a:cubicBezTo>
                  <a:pt x="4334323" y="328353"/>
                  <a:pt x="4341155" y="337234"/>
                  <a:pt x="4326613" y="340552"/>
                </a:cubicBezTo>
                <a:cubicBezTo>
                  <a:pt x="4400495" y="358511"/>
                  <a:pt x="4410767" y="375883"/>
                  <a:pt x="4404753" y="393878"/>
                </a:cubicBezTo>
                <a:lnTo>
                  <a:pt x="4395264" y="411745"/>
                </a:lnTo>
                <a:lnTo>
                  <a:pt x="4395062" y="411735"/>
                </a:lnTo>
                <a:lnTo>
                  <a:pt x="4395062" y="412125"/>
                </a:lnTo>
                <a:lnTo>
                  <a:pt x="4395264" y="411745"/>
                </a:lnTo>
                <a:lnTo>
                  <a:pt x="4422113" y="413150"/>
                </a:lnTo>
                <a:cubicBezTo>
                  <a:pt x="4428733" y="413979"/>
                  <a:pt x="4433190" y="414337"/>
                  <a:pt x="4436184" y="411735"/>
                </a:cubicBezTo>
                <a:cubicBezTo>
                  <a:pt x="4402610" y="409002"/>
                  <a:pt x="4433321" y="401064"/>
                  <a:pt x="4449977" y="408091"/>
                </a:cubicBezTo>
                <a:cubicBezTo>
                  <a:pt x="4438526" y="377900"/>
                  <a:pt x="4379576" y="359942"/>
                  <a:pt x="4381398" y="326368"/>
                </a:cubicBezTo>
                <a:cubicBezTo>
                  <a:pt x="4367897" y="325230"/>
                  <a:pt x="4358934" y="325270"/>
                  <a:pt x="4352782" y="326041"/>
                </a:cubicBezTo>
                <a:close/>
                <a:moveTo>
                  <a:pt x="5086629" y="321456"/>
                </a:moveTo>
                <a:cubicBezTo>
                  <a:pt x="5096796" y="322302"/>
                  <a:pt x="5110785" y="324416"/>
                  <a:pt x="5132257" y="323505"/>
                </a:cubicBezTo>
                <a:cubicBezTo>
                  <a:pt x="5117422" y="334046"/>
                  <a:pt x="5094649" y="334566"/>
                  <a:pt x="5065890" y="326758"/>
                </a:cubicBezTo>
                <a:lnTo>
                  <a:pt x="5063938" y="327019"/>
                </a:lnTo>
                <a:cubicBezTo>
                  <a:pt x="5070119" y="321033"/>
                  <a:pt x="5076463" y="320610"/>
                  <a:pt x="5086629" y="321456"/>
                </a:cubicBezTo>
                <a:close/>
                <a:moveTo>
                  <a:pt x="4901534" y="319601"/>
                </a:moveTo>
                <a:cubicBezTo>
                  <a:pt x="4861583" y="331053"/>
                  <a:pt x="4923526" y="337560"/>
                  <a:pt x="4915458" y="351483"/>
                </a:cubicBezTo>
                <a:lnTo>
                  <a:pt x="4915458" y="351614"/>
                </a:lnTo>
                <a:cubicBezTo>
                  <a:pt x="4958922" y="348621"/>
                  <a:pt x="4957620" y="357209"/>
                  <a:pt x="4983777" y="358771"/>
                </a:cubicBezTo>
                <a:cubicBezTo>
                  <a:pt x="4983777" y="343416"/>
                  <a:pt x="4955408" y="335347"/>
                  <a:pt x="4942785" y="323245"/>
                </a:cubicBezTo>
                <a:cubicBezTo>
                  <a:pt x="4935108" y="333526"/>
                  <a:pt x="4921314" y="317780"/>
                  <a:pt x="4901534" y="319601"/>
                </a:cubicBezTo>
                <a:close/>
                <a:moveTo>
                  <a:pt x="1102037" y="302708"/>
                </a:moveTo>
                <a:cubicBezTo>
                  <a:pt x="1096204" y="302001"/>
                  <a:pt x="1089591" y="302749"/>
                  <a:pt x="1082564" y="305677"/>
                </a:cubicBezTo>
                <a:cubicBezTo>
                  <a:pt x="1115097" y="307889"/>
                  <a:pt x="1075537" y="330662"/>
                  <a:pt x="1123295" y="328840"/>
                </a:cubicBezTo>
                <a:lnTo>
                  <a:pt x="1123686" y="328840"/>
                </a:lnTo>
                <a:cubicBezTo>
                  <a:pt x="1130030" y="320057"/>
                  <a:pt x="1119538" y="304831"/>
                  <a:pt x="1102037" y="302708"/>
                </a:cubicBezTo>
                <a:close/>
                <a:moveTo>
                  <a:pt x="4381398" y="301513"/>
                </a:moveTo>
                <a:cubicBezTo>
                  <a:pt x="4334681" y="302945"/>
                  <a:pt x="4364221" y="311013"/>
                  <a:pt x="4312949" y="305027"/>
                </a:cubicBezTo>
                <a:cubicBezTo>
                  <a:pt x="4298374" y="318691"/>
                  <a:pt x="4364351" y="311013"/>
                  <a:pt x="4353940" y="323245"/>
                </a:cubicBezTo>
                <a:lnTo>
                  <a:pt x="4353940" y="322855"/>
                </a:lnTo>
                <a:cubicBezTo>
                  <a:pt x="4391548" y="322855"/>
                  <a:pt x="4381398" y="316869"/>
                  <a:pt x="4408726" y="322855"/>
                </a:cubicBezTo>
                <a:cubicBezTo>
                  <a:pt x="4415363" y="311663"/>
                  <a:pt x="4366693" y="314786"/>
                  <a:pt x="4381398" y="301513"/>
                </a:cubicBezTo>
                <a:close/>
                <a:moveTo>
                  <a:pt x="4969072" y="266378"/>
                </a:moveTo>
                <a:cubicBezTo>
                  <a:pt x="4957056" y="275665"/>
                  <a:pt x="4943546" y="282837"/>
                  <a:pt x="4929122" y="287589"/>
                </a:cubicBezTo>
                <a:lnTo>
                  <a:pt x="4928211" y="287589"/>
                </a:lnTo>
                <a:cubicBezTo>
                  <a:pt x="4902184" y="284076"/>
                  <a:pt x="4934847" y="265987"/>
                  <a:pt x="4969072" y="266378"/>
                </a:cubicBezTo>
                <a:close/>
                <a:moveTo>
                  <a:pt x="4349423" y="232594"/>
                </a:moveTo>
                <a:cubicBezTo>
                  <a:pt x="4331493" y="232112"/>
                  <a:pt x="4314381" y="232543"/>
                  <a:pt x="4299155" y="234365"/>
                </a:cubicBezTo>
                <a:cubicBezTo>
                  <a:pt x="4364221" y="241653"/>
                  <a:pt x="4278855" y="237358"/>
                  <a:pt x="4285491" y="248549"/>
                </a:cubicBezTo>
                <a:cubicBezTo>
                  <a:pt x="4329606" y="245426"/>
                  <a:pt x="4328435" y="254015"/>
                  <a:pt x="4340277" y="259220"/>
                </a:cubicBezTo>
                <a:cubicBezTo>
                  <a:pt x="4314250" y="262604"/>
                  <a:pt x="4294731" y="248549"/>
                  <a:pt x="4285491" y="259220"/>
                </a:cubicBezTo>
                <a:cubicBezTo>
                  <a:pt x="4303319" y="263124"/>
                  <a:pt x="4387384" y="267939"/>
                  <a:pt x="4353940" y="273404"/>
                </a:cubicBezTo>
                <a:cubicBezTo>
                  <a:pt x="4325051" y="270281"/>
                  <a:pt x="4313470" y="262604"/>
                  <a:pt x="4271958" y="262734"/>
                </a:cubicBezTo>
                <a:cubicBezTo>
                  <a:pt x="4281848" y="273665"/>
                  <a:pt x="4257903" y="275747"/>
                  <a:pt x="4258294" y="284076"/>
                </a:cubicBezTo>
                <a:cubicBezTo>
                  <a:pt x="4302408" y="288500"/>
                  <a:pt x="4268574" y="272624"/>
                  <a:pt x="4312949" y="276918"/>
                </a:cubicBezTo>
                <a:cubicBezTo>
                  <a:pt x="4303320" y="285377"/>
                  <a:pt x="4281587" y="299561"/>
                  <a:pt x="4340278" y="298260"/>
                </a:cubicBezTo>
                <a:cubicBezTo>
                  <a:pt x="4347954" y="293185"/>
                  <a:pt x="4324402" y="279911"/>
                  <a:pt x="4353291" y="280562"/>
                </a:cubicBezTo>
                <a:cubicBezTo>
                  <a:pt x="4369426" y="280562"/>
                  <a:pt x="4392330" y="279911"/>
                  <a:pt x="4394412" y="284076"/>
                </a:cubicBezTo>
                <a:cubicBezTo>
                  <a:pt x="4383350" y="310102"/>
                  <a:pt x="4475745" y="340032"/>
                  <a:pt x="4503983" y="358771"/>
                </a:cubicBezTo>
                <a:cubicBezTo>
                  <a:pt x="4486285" y="323896"/>
                  <a:pt x="4429548" y="300602"/>
                  <a:pt x="4408076" y="276918"/>
                </a:cubicBezTo>
                <a:cubicBezTo>
                  <a:pt x="4429808" y="276918"/>
                  <a:pt x="4418877" y="286027"/>
                  <a:pt x="4449328" y="284076"/>
                </a:cubicBezTo>
                <a:cubicBezTo>
                  <a:pt x="4462341" y="260912"/>
                  <a:pt x="4393892" y="281212"/>
                  <a:pt x="4380749" y="266378"/>
                </a:cubicBezTo>
                <a:cubicBezTo>
                  <a:pt x="4430459" y="237228"/>
                  <a:pt x="4492271" y="295787"/>
                  <a:pt x="4558638" y="273404"/>
                </a:cubicBezTo>
                <a:cubicBezTo>
                  <a:pt x="4563323" y="281733"/>
                  <a:pt x="4572953" y="288760"/>
                  <a:pt x="4599890" y="291233"/>
                </a:cubicBezTo>
                <a:cubicBezTo>
                  <a:pt x="4584274" y="270932"/>
                  <a:pt x="4531181" y="264296"/>
                  <a:pt x="4517777" y="252193"/>
                </a:cubicBezTo>
                <a:cubicBezTo>
                  <a:pt x="4515955" y="256488"/>
                  <a:pt x="4513613" y="260652"/>
                  <a:pt x="4490320" y="259350"/>
                </a:cubicBezTo>
                <a:cubicBezTo>
                  <a:pt x="4489670" y="254406"/>
                  <a:pt x="4496827" y="251542"/>
                  <a:pt x="4503984" y="248680"/>
                </a:cubicBezTo>
                <a:cubicBezTo>
                  <a:pt x="4464358" y="243702"/>
                  <a:pt x="4403212" y="234040"/>
                  <a:pt x="4349423" y="232594"/>
                </a:cubicBezTo>
                <a:close/>
                <a:moveTo>
                  <a:pt x="2062634" y="214356"/>
                </a:moveTo>
                <a:lnTo>
                  <a:pt x="2053996" y="216537"/>
                </a:lnTo>
                <a:lnTo>
                  <a:pt x="2055865" y="216900"/>
                </a:lnTo>
                <a:close/>
                <a:moveTo>
                  <a:pt x="2053996" y="204955"/>
                </a:moveTo>
                <a:lnTo>
                  <a:pt x="2053781" y="205085"/>
                </a:lnTo>
                <a:lnTo>
                  <a:pt x="1999080" y="205085"/>
                </a:lnTo>
                <a:lnTo>
                  <a:pt x="1999080" y="216667"/>
                </a:lnTo>
                <a:cubicBezTo>
                  <a:pt x="2021398" y="218294"/>
                  <a:pt x="2032198" y="216764"/>
                  <a:pt x="2038884" y="214129"/>
                </a:cubicBezTo>
                <a:lnTo>
                  <a:pt x="2053781" y="205085"/>
                </a:lnTo>
                <a:lnTo>
                  <a:pt x="2053865" y="205085"/>
                </a:lnTo>
                <a:close/>
                <a:moveTo>
                  <a:pt x="3302507" y="204316"/>
                </a:moveTo>
                <a:lnTo>
                  <a:pt x="3305130" y="208436"/>
                </a:lnTo>
                <a:lnTo>
                  <a:pt x="3303347" y="211032"/>
                </a:lnTo>
                <a:lnTo>
                  <a:pt x="3305418" y="210824"/>
                </a:lnTo>
                <a:cubicBezTo>
                  <a:pt x="3310522" y="209681"/>
                  <a:pt x="3313865" y="208014"/>
                  <a:pt x="3314190" y="205736"/>
                </a:cubicBezTo>
                <a:close/>
                <a:moveTo>
                  <a:pt x="2478102" y="188115"/>
                </a:moveTo>
                <a:lnTo>
                  <a:pt x="2477836" y="188689"/>
                </a:lnTo>
                <a:lnTo>
                  <a:pt x="2479080" y="188719"/>
                </a:lnTo>
                <a:close/>
                <a:moveTo>
                  <a:pt x="3176511" y="188038"/>
                </a:moveTo>
                <a:lnTo>
                  <a:pt x="3176511" y="194808"/>
                </a:lnTo>
                <a:lnTo>
                  <a:pt x="3214619" y="188038"/>
                </a:lnTo>
                <a:close/>
                <a:moveTo>
                  <a:pt x="3971224" y="184134"/>
                </a:moveTo>
                <a:cubicBezTo>
                  <a:pt x="3940643" y="193504"/>
                  <a:pt x="3936349" y="196107"/>
                  <a:pt x="3929972" y="205476"/>
                </a:cubicBezTo>
                <a:cubicBezTo>
                  <a:pt x="3943685" y="205474"/>
                  <a:pt x="3957368" y="206781"/>
                  <a:pt x="3970833" y="209380"/>
                </a:cubicBezTo>
                <a:lnTo>
                  <a:pt x="3971224" y="208990"/>
                </a:lnTo>
                <a:cubicBezTo>
                  <a:pt x="3982415" y="195976"/>
                  <a:pt x="4038242" y="204565"/>
                  <a:pt x="4066870" y="205476"/>
                </a:cubicBezTo>
                <a:cubicBezTo>
                  <a:pt x="4051255" y="194155"/>
                  <a:pt x="4017551" y="187518"/>
                  <a:pt x="3971224" y="184134"/>
                </a:cubicBezTo>
                <a:close/>
                <a:moveTo>
                  <a:pt x="2170369" y="180231"/>
                </a:moveTo>
                <a:lnTo>
                  <a:pt x="2176711" y="185176"/>
                </a:lnTo>
                <a:cubicBezTo>
                  <a:pt x="2183998" y="184866"/>
                  <a:pt x="2189124" y="184008"/>
                  <a:pt x="2192638" y="182766"/>
                </a:cubicBezTo>
                <a:lnTo>
                  <a:pt x="2193717" y="181953"/>
                </a:lnTo>
                <a:lnTo>
                  <a:pt x="2186290" y="180865"/>
                </a:lnTo>
                <a:close/>
                <a:moveTo>
                  <a:pt x="2703865" y="179566"/>
                </a:moveTo>
                <a:lnTo>
                  <a:pt x="2694844" y="183451"/>
                </a:lnTo>
                <a:lnTo>
                  <a:pt x="2685444" y="186735"/>
                </a:lnTo>
                <a:lnTo>
                  <a:pt x="2696847" y="188689"/>
                </a:lnTo>
                <a:cubicBezTo>
                  <a:pt x="2702964" y="186737"/>
                  <a:pt x="2705509" y="183825"/>
                  <a:pt x="2704948" y="180594"/>
                </a:cubicBezTo>
                <a:close/>
                <a:moveTo>
                  <a:pt x="3736727" y="178018"/>
                </a:moveTo>
                <a:cubicBezTo>
                  <a:pt x="3733994" y="184785"/>
                  <a:pt x="3752473" y="185956"/>
                  <a:pt x="3750651" y="192333"/>
                </a:cubicBezTo>
                <a:cubicBezTo>
                  <a:pt x="3748830" y="198709"/>
                  <a:pt x="3728138" y="198319"/>
                  <a:pt x="3723323" y="203003"/>
                </a:cubicBezTo>
                <a:lnTo>
                  <a:pt x="3792063" y="205835"/>
                </a:lnTo>
                <a:lnTo>
                  <a:pt x="3792293" y="206517"/>
                </a:lnTo>
                <a:lnTo>
                  <a:pt x="3792814" y="205866"/>
                </a:lnTo>
                <a:lnTo>
                  <a:pt x="3792063" y="205835"/>
                </a:lnTo>
                <a:lnTo>
                  <a:pt x="3790337" y="200714"/>
                </a:lnTo>
                <a:cubicBezTo>
                  <a:pt x="3793789" y="196310"/>
                  <a:pt x="3809796" y="195163"/>
                  <a:pt x="3805306" y="188819"/>
                </a:cubicBezTo>
                <a:cubicBezTo>
                  <a:pt x="3781232" y="185566"/>
                  <a:pt x="3765356" y="180100"/>
                  <a:pt x="3736727" y="178018"/>
                </a:cubicBezTo>
                <a:close/>
                <a:moveTo>
                  <a:pt x="3463971" y="177498"/>
                </a:moveTo>
                <a:cubicBezTo>
                  <a:pt x="3415172" y="181402"/>
                  <a:pt x="3377304" y="188168"/>
                  <a:pt x="3327203" y="191812"/>
                </a:cubicBezTo>
                <a:cubicBezTo>
                  <a:pt x="3377564" y="195325"/>
                  <a:pt x="3466964" y="209510"/>
                  <a:pt x="3505353" y="195325"/>
                </a:cubicBezTo>
                <a:cubicBezTo>
                  <a:pt x="3449917" y="199360"/>
                  <a:pt x="3437425" y="184395"/>
                  <a:pt x="3463971" y="177498"/>
                </a:cubicBezTo>
                <a:close/>
                <a:moveTo>
                  <a:pt x="3177187" y="166656"/>
                </a:moveTo>
                <a:lnTo>
                  <a:pt x="3177162" y="166697"/>
                </a:lnTo>
                <a:lnTo>
                  <a:pt x="3176511" y="166697"/>
                </a:lnTo>
                <a:close/>
                <a:moveTo>
                  <a:pt x="1218942" y="162923"/>
                </a:moveTo>
                <a:cubicBezTo>
                  <a:pt x="1215819" y="165916"/>
                  <a:pt x="1218942" y="170600"/>
                  <a:pt x="1205278" y="170730"/>
                </a:cubicBezTo>
                <a:cubicBezTo>
                  <a:pt x="1202285" y="167738"/>
                  <a:pt x="1193957" y="166176"/>
                  <a:pt x="1177820" y="166827"/>
                </a:cubicBezTo>
                <a:cubicBezTo>
                  <a:pt x="1164417" y="180230"/>
                  <a:pt x="1249913" y="169299"/>
                  <a:pt x="1205278" y="182312"/>
                </a:cubicBezTo>
                <a:cubicBezTo>
                  <a:pt x="1253297" y="180751"/>
                  <a:pt x="1203717" y="198839"/>
                  <a:pt x="1259933" y="201702"/>
                </a:cubicBezTo>
                <a:cubicBezTo>
                  <a:pt x="1270864" y="185045"/>
                  <a:pt x="1258112" y="185956"/>
                  <a:pt x="1273727" y="170730"/>
                </a:cubicBezTo>
                <a:cubicBezTo>
                  <a:pt x="1246660" y="170730"/>
                  <a:pt x="1256420" y="160190"/>
                  <a:pt x="1218942" y="162923"/>
                </a:cubicBezTo>
                <a:close/>
                <a:moveTo>
                  <a:pt x="2040332" y="159019"/>
                </a:moveTo>
                <a:cubicBezTo>
                  <a:pt x="2030962" y="176717"/>
                  <a:pt x="2024846" y="175025"/>
                  <a:pt x="2081583" y="170730"/>
                </a:cubicBezTo>
                <a:cubicBezTo>
                  <a:pt x="2073385" y="179449"/>
                  <a:pt x="2029922" y="178669"/>
                  <a:pt x="1999210" y="182312"/>
                </a:cubicBezTo>
                <a:cubicBezTo>
                  <a:pt x="2016908" y="167738"/>
                  <a:pt x="1979430" y="161491"/>
                  <a:pt x="2040332" y="159019"/>
                </a:cubicBezTo>
                <a:close/>
                <a:moveTo>
                  <a:pt x="1588255" y="150690"/>
                </a:moveTo>
                <a:lnTo>
                  <a:pt x="1643041" y="150690"/>
                </a:lnTo>
                <a:cubicBezTo>
                  <a:pt x="1589036" y="156286"/>
                  <a:pt x="1639267" y="167738"/>
                  <a:pt x="1575242" y="166176"/>
                </a:cubicBezTo>
                <a:cubicBezTo>
                  <a:pt x="1585783" y="162662"/>
                  <a:pt x="1589817" y="157457"/>
                  <a:pt x="1588255" y="150690"/>
                </a:cubicBezTo>
                <a:close/>
                <a:moveTo>
                  <a:pt x="794453" y="150690"/>
                </a:moveTo>
                <a:cubicBezTo>
                  <a:pt x="833493" y="159539"/>
                  <a:pt x="775063" y="173463"/>
                  <a:pt x="794453" y="189730"/>
                </a:cubicBezTo>
                <a:cubicBezTo>
                  <a:pt x="768427" y="197017"/>
                  <a:pt x="780399" y="156286"/>
                  <a:pt x="794453" y="150690"/>
                </a:cubicBezTo>
                <a:close/>
                <a:moveTo>
                  <a:pt x="2396373" y="148999"/>
                </a:moveTo>
                <a:cubicBezTo>
                  <a:pt x="2393250" y="151732"/>
                  <a:pt x="2396373" y="156026"/>
                  <a:pt x="2383360" y="156156"/>
                </a:cubicBezTo>
                <a:cubicBezTo>
                  <a:pt x="2380367" y="153293"/>
                  <a:pt x="2371908" y="151992"/>
                  <a:pt x="2355902" y="152512"/>
                </a:cubicBezTo>
                <a:cubicBezTo>
                  <a:pt x="2341848" y="165395"/>
                  <a:pt x="2426824" y="155506"/>
                  <a:pt x="2382709" y="166697"/>
                </a:cubicBezTo>
                <a:cubicBezTo>
                  <a:pt x="2430597" y="165395"/>
                  <a:pt x="2381017" y="181922"/>
                  <a:pt x="2437234" y="184525"/>
                </a:cubicBezTo>
                <a:cubicBezTo>
                  <a:pt x="2442765" y="176912"/>
                  <a:pt x="2442342" y="173301"/>
                  <a:pt x="2442488" y="169852"/>
                </a:cubicBezTo>
                <a:lnTo>
                  <a:pt x="2443522" y="168219"/>
                </a:lnTo>
                <a:lnTo>
                  <a:pt x="2409254" y="162012"/>
                </a:lnTo>
                <a:cubicBezTo>
                  <a:pt x="2408669" y="159116"/>
                  <a:pt x="2415614" y="157303"/>
                  <a:pt x="2425200" y="156060"/>
                </a:cubicBezTo>
                <a:lnTo>
                  <a:pt x="2439163" y="154951"/>
                </a:lnTo>
                <a:lnTo>
                  <a:pt x="2436376" y="154672"/>
                </a:lnTo>
                <a:cubicBezTo>
                  <a:pt x="2425897" y="152049"/>
                  <a:pt x="2424384" y="147047"/>
                  <a:pt x="2396373" y="148999"/>
                </a:cubicBezTo>
                <a:close/>
                <a:moveTo>
                  <a:pt x="3218283" y="145485"/>
                </a:moveTo>
                <a:cubicBezTo>
                  <a:pt x="3208914" y="161622"/>
                  <a:pt x="3202798" y="160060"/>
                  <a:pt x="3259535" y="156156"/>
                </a:cubicBezTo>
                <a:cubicBezTo>
                  <a:pt x="3255175" y="160450"/>
                  <a:pt x="3242097" y="162435"/>
                  <a:pt x="3226270" y="163671"/>
                </a:cubicBezTo>
                <a:lnTo>
                  <a:pt x="3177187" y="166656"/>
                </a:lnTo>
                <a:lnTo>
                  <a:pt x="3182507" y="158186"/>
                </a:lnTo>
                <a:cubicBezTo>
                  <a:pt x="3182318" y="150878"/>
                  <a:pt x="3172705" y="147047"/>
                  <a:pt x="3218283" y="145485"/>
                </a:cubicBezTo>
                <a:close/>
                <a:moveTo>
                  <a:pt x="2799501" y="142364"/>
                </a:moveTo>
                <a:lnTo>
                  <a:pt x="2795927" y="142997"/>
                </a:lnTo>
                <a:cubicBezTo>
                  <a:pt x="2788253" y="146234"/>
                  <a:pt x="2792886" y="149861"/>
                  <a:pt x="2782512" y="151602"/>
                </a:cubicBezTo>
                <a:lnTo>
                  <a:pt x="2761151" y="152245"/>
                </a:lnTo>
                <a:lnTo>
                  <a:pt x="2777277" y="156063"/>
                </a:lnTo>
                <a:cubicBezTo>
                  <a:pt x="2779532" y="158279"/>
                  <a:pt x="2776591" y="160662"/>
                  <a:pt x="2770451" y="162825"/>
                </a:cubicBezTo>
                <a:lnTo>
                  <a:pt x="2769087" y="163110"/>
                </a:lnTo>
                <a:lnTo>
                  <a:pt x="2806418" y="170861"/>
                </a:lnTo>
                <a:cubicBezTo>
                  <a:pt x="2829712" y="164745"/>
                  <a:pt x="2853265" y="138718"/>
                  <a:pt x="2915989" y="146006"/>
                </a:cubicBezTo>
                <a:cubicBezTo>
                  <a:pt x="2912865" y="152252"/>
                  <a:pt x="2892304" y="154074"/>
                  <a:pt x="2861203" y="153033"/>
                </a:cubicBezTo>
                <a:cubicBezTo>
                  <a:pt x="2866017" y="157718"/>
                  <a:pt x="2885278" y="158628"/>
                  <a:pt x="2888531" y="163704"/>
                </a:cubicBezTo>
                <a:cubicBezTo>
                  <a:pt x="2902195" y="161361"/>
                  <a:pt x="2917062" y="159279"/>
                  <a:pt x="2929669" y="156611"/>
                </a:cubicBezTo>
                <a:lnTo>
                  <a:pt x="2937091" y="153756"/>
                </a:lnTo>
                <a:lnTo>
                  <a:pt x="2932107" y="151896"/>
                </a:lnTo>
                <a:cubicBezTo>
                  <a:pt x="2924738" y="149015"/>
                  <a:pt x="2918459" y="146038"/>
                  <a:pt x="2916377" y="143013"/>
                </a:cubicBezTo>
                <a:cubicBezTo>
                  <a:pt x="2895979" y="143013"/>
                  <a:pt x="2874491" y="143297"/>
                  <a:pt x="2853777" y="143350"/>
                </a:cubicBezTo>
                <a:close/>
                <a:moveTo>
                  <a:pt x="3929061" y="138328"/>
                </a:moveTo>
                <a:cubicBezTo>
                  <a:pt x="3988661" y="143273"/>
                  <a:pt x="3932314" y="157067"/>
                  <a:pt x="3888460" y="156286"/>
                </a:cubicBezTo>
                <a:lnTo>
                  <a:pt x="3887940" y="156156"/>
                </a:lnTo>
                <a:cubicBezTo>
                  <a:pt x="3877789" y="143924"/>
                  <a:pt x="3943506" y="151602"/>
                  <a:pt x="3929061" y="138328"/>
                </a:cubicBezTo>
                <a:close/>
                <a:moveTo>
                  <a:pt x="3340997" y="138328"/>
                </a:moveTo>
                <a:lnTo>
                  <a:pt x="3341518" y="138328"/>
                </a:lnTo>
                <a:cubicBezTo>
                  <a:pt x="3352969" y="138328"/>
                  <a:pt x="3354531" y="139760"/>
                  <a:pt x="3355181" y="141842"/>
                </a:cubicBezTo>
                <a:cubicBezTo>
                  <a:pt x="3380037" y="149649"/>
                  <a:pt x="3462149" y="141842"/>
                  <a:pt x="3491950" y="148999"/>
                </a:cubicBezTo>
                <a:cubicBezTo>
                  <a:pt x="3455773" y="159800"/>
                  <a:pt x="3409316" y="151732"/>
                  <a:pt x="3368715" y="156156"/>
                </a:cubicBezTo>
                <a:cubicBezTo>
                  <a:pt x="3362469" y="149390"/>
                  <a:pt x="3338915" y="147177"/>
                  <a:pt x="3340997" y="138328"/>
                </a:cubicBezTo>
                <a:close/>
                <a:moveTo>
                  <a:pt x="1250905" y="131463"/>
                </a:moveTo>
                <a:cubicBezTo>
                  <a:pt x="1285602" y="131683"/>
                  <a:pt x="1326886" y="141126"/>
                  <a:pt x="1342697" y="146396"/>
                </a:cubicBezTo>
                <a:cubicBezTo>
                  <a:pt x="1302617" y="163834"/>
                  <a:pt x="1265659" y="138718"/>
                  <a:pt x="1218942" y="135205"/>
                </a:cubicBezTo>
                <a:lnTo>
                  <a:pt x="1219592" y="134814"/>
                </a:lnTo>
                <a:cubicBezTo>
                  <a:pt x="1228507" y="132342"/>
                  <a:pt x="1239340" y="131390"/>
                  <a:pt x="1250905" y="131463"/>
                </a:cubicBezTo>
                <a:close/>
                <a:moveTo>
                  <a:pt x="1396832" y="131301"/>
                </a:moveTo>
                <a:lnTo>
                  <a:pt x="1396832" y="131691"/>
                </a:lnTo>
                <a:cubicBezTo>
                  <a:pt x="1381346" y="136246"/>
                  <a:pt x="1381606" y="145355"/>
                  <a:pt x="1383168" y="154985"/>
                </a:cubicBezTo>
                <a:cubicBezTo>
                  <a:pt x="1396694" y="152203"/>
                  <a:pt x="1410481" y="150894"/>
                  <a:pt x="1424290" y="151081"/>
                </a:cubicBezTo>
                <a:cubicBezTo>
                  <a:pt x="1409845" y="154724"/>
                  <a:pt x="1419995" y="165395"/>
                  <a:pt x="1383168" y="162662"/>
                </a:cubicBezTo>
                <a:cubicBezTo>
                  <a:pt x="1372497" y="149129"/>
                  <a:pt x="1323307" y="136506"/>
                  <a:pt x="1396832" y="131301"/>
                </a:cubicBezTo>
                <a:close/>
                <a:moveTo>
                  <a:pt x="2427017" y="121053"/>
                </a:moveTo>
                <a:cubicBezTo>
                  <a:pt x="2461683" y="121248"/>
                  <a:pt x="2502918" y="129935"/>
                  <a:pt x="2518827" y="134815"/>
                </a:cubicBezTo>
                <a:cubicBezTo>
                  <a:pt x="2479917" y="150300"/>
                  <a:pt x="2442960" y="127397"/>
                  <a:pt x="2396373" y="124144"/>
                </a:cubicBezTo>
                <a:lnTo>
                  <a:pt x="2395722" y="124144"/>
                </a:lnTo>
                <a:cubicBezTo>
                  <a:pt x="2404636" y="121867"/>
                  <a:pt x="2415462" y="120988"/>
                  <a:pt x="2427017" y="121053"/>
                </a:cubicBezTo>
                <a:close/>
                <a:moveTo>
                  <a:pt x="1711750" y="119719"/>
                </a:moveTo>
                <a:cubicBezTo>
                  <a:pt x="1744413" y="130260"/>
                  <a:pt x="1783452" y="117246"/>
                  <a:pt x="1794123" y="135205"/>
                </a:cubicBezTo>
                <a:cubicBezTo>
                  <a:pt x="1742981" y="132472"/>
                  <a:pt x="1735304" y="141842"/>
                  <a:pt x="1684422" y="139109"/>
                </a:cubicBezTo>
                <a:cubicBezTo>
                  <a:pt x="1690278" y="131691"/>
                  <a:pt x="1714092" y="129349"/>
                  <a:pt x="1711750" y="119719"/>
                </a:cubicBezTo>
                <a:close/>
                <a:moveTo>
                  <a:pt x="2109450" y="119703"/>
                </a:moveTo>
                <a:lnTo>
                  <a:pt x="2109431" y="119719"/>
                </a:lnTo>
                <a:lnTo>
                  <a:pt x="2108781" y="119719"/>
                </a:lnTo>
                <a:close/>
                <a:moveTo>
                  <a:pt x="2776681" y="116724"/>
                </a:moveTo>
                <a:cubicBezTo>
                  <a:pt x="2781007" y="116897"/>
                  <a:pt x="2786310" y="117767"/>
                  <a:pt x="2793532" y="119719"/>
                </a:cubicBezTo>
                <a:cubicBezTo>
                  <a:pt x="2790019" y="123883"/>
                  <a:pt x="2766075" y="122322"/>
                  <a:pt x="2765945" y="127527"/>
                </a:cubicBezTo>
                <a:cubicBezTo>
                  <a:pt x="2831401" y="125770"/>
                  <a:pt x="2881501" y="133513"/>
                  <a:pt x="2922721" y="142167"/>
                </a:cubicBezTo>
                <a:lnTo>
                  <a:pt x="2950802" y="148483"/>
                </a:lnTo>
                <a:lnTo>
                  <a:pt x="2957241" y="146006"/>
                </a:lnTo>
                <a:cubicBezTo>
                  <a:pt x="2976760" y="144900"/>
                  <a:pt x="2998004" y="150626"/>
                  <a:pt x="3007146" y="155538"/>
                </a:cubicBezTo>
                <a:lnTo>
                  <a:pt x="3009169" y="159577"/>
                </a:lnTo>
                <a:lnTo>
                  <a:pt x="3026208" y="162272"/>
                </a:lnTo>
                <a:cubicBezTo>
                  <a:pt x="3033723" y="164192"/>
                  <a:pt x="3035008" y="166534"/>
                  <a:pt x="3032041" y="168805"/>
                </a:cubicBezTo>
                <a:lnTo>
                  <a:pt x="3023761" y="171375"/>
                </a:lnTo>
                <a:lnTo>
                  <a:pt x="3038246" y="175495"/>
                </a:lnTo>
                <a:cubicBezTo>
                  <a:pt x="3056657" y="178465"/>
                  <a:pt x="3075414" y="179283"/>
                  <a:pt x="3094138" y="177888"/>
                </a:cubicBezTo>
                <a:cubicBezTo>
                  <a:pt x="3019312" y="167478"/>
                  <a:pt x="3083207" y="146917"/>
                  <a:pt x="3148663" y="135335"/>
                </a:cubicBezTo>
                <a:cubicBezTo>
                  <a:pt x="3154650" y="147567"/>
                  <a:pt x="3156472" y="160580"/>
                  <a:pt x="3148663" y="167217"/>
                </a:cubicBezTo>
                <a:cubicBezTo>
                  <a:pt x="3173128" y="174505"/>
                  <a:pt x="3199284" y="168258"/>
                  <a:pt x="3175991" y="181532"/>
                </a:cubicBezTo>
                <a:cubicBezTo>
                  <a:pt x="3255892" y="177107"/>
                  <a:pt x="3304430" y="186347"/>
                  <a:pt x="3381598" y="185045"/>
                </a:cubicBezTo>
                <a:cubicBezTo>
                  <a:pt x="3363250" y="175806"/>
                  <a:pt x="3320697" y="178278"/>
                  <a:pt x="3285561" y="181532"/>
                </a:cubicBezTo>
                <a:cubicBezTo>
                  <a:pt x="3319525" y="168518"/>
                  <a:pt x="3350627" y="173334"/>
                  <a:pt x="3408926" y="177888"/>
                </a:cubicBezTo>
                <a:cubicBezTo>
                  <a:pt x="3398907" y="164875"/>
                  <a:pt x="3339176" y="164875"/>
                  <a:pt x="3285561" y="163704"/>
                </a:cubicBezTo>
                <a:cubicBezTo>
                  <a:pt x="3341258" y="144574"/>
                  <a:pt x="3457335" y="182573"/>
                  <a:pt x="3504833" y="156677"/>
                </a:cubicBezTo>
                <a:cubicBezTo>
                  <a:pt x="3496374" y="190641"/>
                  <a:pt x="3634314" y="167217"/>
                  <a:pt x="3682592" y="188689"/>
                </a:cubicBezTo>
                <a:cubicBezTo>
                  <a:pt x="3691665" y="186929"/>
                  <a:pt x="3700833" y="185712"/>
                  <a:pt x="3710050" y="185045"/>
                </a:cubicBezTo>
                <a:cubicBezTo>
                  <a:pt x="3626766" y="184134"/>
                  <a:pt x="3663723" y="152122"/>
                  <a:pt x="3586555" y="149519"/>
                </a:cubicBezTo>
                <a:cubicBezTo>
                  <a:pt x="3584213" y="138849"/>
                  <a:pt x="3702502" y="144054"/>
                  <a:pt x="3628067" y="135335"/>
                </a:cubicBezTo>
                <a:cubicBezTo>
                  <a:pt x="3650710" y="127267"/>
                  <a:pt x="3702243" y="141842"/>
                  <a:pt x="3737248" y="142362"/>
                </a:cubicBezTo>
                <a:cubicBezTo>
                  <a:pt x="3730220" y="145225"/>
                  <a:pt x="3723194" y="148088"/>
                  <a:pt x="3724235" y="153033"/>
                </a:cubicBezTo>
                <a:cubicBezTo>
                  <a:pt x="3769260" y="154595"/>
                  <a:pt x="3829642" y="170471"/>
                  <a:pt x="3874667" y="160190"/>
                </a:cubicBezTo>
                <a:cubicBezTo>
                  <a:pt x="3909803" y="165005"/>
                  <a:pt x="3841744" y="173203"/>
                  <a:pt x="3847339" y="181532"/>
                </a:cubicBezTo>
                <a:cubicBezTo>
                  <a:pt x="3852935" y="189860"/>
                  <a:pt x="3884037" y="188559"/>
                  <a:pt x="3901995" y="192203"/>
                </a:cubicBezTo>
                <a:cubicBezTo>
                  <a:pt x="3926069" y="188949"/>
                  <a:pt x="3949753" y="185566"/>
                  <a:pt x="3943116" y="174375"/>
                </a:cubicBezTo>
                <a:cubicBezTo>
                  <a:pt x="3969143" y="179970"/>
                  <a:pt x="4051256" y="178799"/>
                  <a:pt x="4039023" y="163704"/>
                </a:cubicBezTo>
                <a:cubicBezTo>
                  <a:pt x="4061926" y="173203"/>
                  <a:pt x="4111636" y="178018"/>
                  <a:pt x="4162127" y="170861"/>
                </a:cubicBezTo>
                <a:cubicBezTo>
                  <a:pt x="4134540" y="179059"/>
                  <a:pt x="4116841" y="189860"/>
                  <a:pt x="4066351" y="192203"/>
                </a:cubicBezTo>
                <a:cubicBezTo>
                  <a:pt x="4064399" y="185566"/>
                  <a:pt x="4057372" y="180361"/>
                  <a:pt x="4039023" y="177888"/>
                </a:cubicBezTo>
                <a:cubicBezTo>
                  <a:pt x="4029996" y="179658"/>
                  <a:pt x="4020870" y="180875"/>
                  <a:pt x="4011696" y="181532"/>
                </a:cubicBezTo>
                <a:cubicBezTo>
                  <a:pt x="4055546" y="197310"/>
                  <a:pt x="4102607" y="202047"/>
                  <a:pt x="4148723" y="195325"/>
                </a:cubicBezTo>
                <a:cubicBezTo>
                  <a:pt x="4151065" y="203134"/>
                  <a:pt x="4137662" y="206647"/>
                  <a:pt x="4107471" y="205997"/>
                </a:cubicBezTo>
                <a:cubicBezTo>
                  <a:pt x="4147552" y="221352"/>
                  <a:pt x="4246582" y="199360"/>
                  <a:pt x="4244500" y="181141"/>
                </a:cubicBezTo>
                <a:cubicBezTo>
                  <a:pt x="4332469" y="198839"/>
                  <a:pt x="4349516" y="165916"/>
                  <a:pt x="4463381" y="170471"/>
                </a:cubicBezTo>
                <a:cubicBezTo>
                  <a:pt x="4464552" y="178148"/>
                  <a:pt x="4494482" y="189860"/>
                  <a:pt x="4477045" y="198839"/>
                </a:cubicBezTo>
                <a:cubicBezTo>
                  <a:pt x="4532250" y="204119"/>
                  <a:pt x="4587121" y="212460"/>
                  <a:pt x="4641401" y="223825"/>
                </a:cubicBezTo>
                <a:cubicBezTo>
                  <a:pt x="4622532" y="273404"/>
                  <a:pt x="4887349" y="296828"/>
                  <a:pt x="4997701" y="312444"/>
                </a:cubicBezTo>
                <a:cubicBezTo>
                  <a:pt x="5019433" y="328190"/>
                  <a:pt x="5017481" y="368791"/>
                  <a:pt x="5010714" y="379982"/>
                </a:cubicBezTo>
                <a:cubicBezTo>
                  <a:pt x="5071355" y="394427"/>
                  <a:pt x="5053527" y="418111"/>
                  <a:pt x="5079293" y="436850"/>
                </a:cubicBezTo>
                <a:cubicBezTo>
                  <a:pt x="5111696" y="460534"/>
                  <a:pt x="5163358" y="472766"/>
                  <a:pt x="5174940" y="493717"/>
                </a:cubicBezTo>
                <a:cubicBezTo>
                  <a:pt x="5187953" y="517011"/>
                  <a:pt x="5179234" y="558783"/>
                  <a:pt x="5188864" y="582597"/>
                </a:cubicBezTo>
                <a:cubicBezTo>
                  <a:pt x="5201877" y="615520"/>
                  <a:pt x="5115860" y="643499"/>
                  <a:pt x="5174940" y="678634"/>
                </a:cubicBezTo>
                <a:cubicBezTo>
                  <a:pt x="5288545" y="662238"/>
                  <a:pt x="5261998" y="737193"/>
                  <a:pt x="5202528" y="753199"/>
                </a:cubicBezTo>
                <a:cubicBezTo>
                  <a:pt x="5195229" y="738793"/>
                  <a:pt x="5190809" y="723101"/>
                  <a:pt x="5189515" y="707003"/>
                </a:cubicBezTo>
                <a:cubicBezTo>
                  <a:pt x="5160886" y="707914"/>
                  <a:pt x="5185611" y="722619"/>
                  <a:pt x="5162057" y="724831"/>
                </a:cubicBezTo>
                <a:cubicBezTo>
                  <a:pt x="5142277" y="720406"/>
                  <a:pt x="5136031" y="712599"/>
                  <a:pt x="5134469" y="703489"/>
                </a:cubicBezTo>
                <a:cubicBezTo>
                  <a:pt x="5101025" y="714811"/>
                  <a:pt x="5097512" y="736673"/>
                  <a:pt x="5066150" y="756713"/>
                </a:cubicBezTo>
                <a:cubicBezTo>
                  <a:pt x="5093608" y="760487"/>
                  <a:pt x="5097512" y="769726"/>
                  <a:pt x="5120935" y="774541"/>
                </a:cubicBezTo>
                <a:cubicBezTo>
                  <a:pt x="5109224" y="779876"/>
                  <a:pt x="5100375" y="773630"/>
                  <a:pt x="5066150" y="778055"/>
                </a:cubicBezTo>
                <a:cubicBezTo>
                  <a:pt x="5073437" y="775322"/>
                  <a:pt x="5080595" y="772329"/>
                  <a:pt x="5079944" y="767514"/>
                </a:cubicBezTo>
                <a:cubicBezTo>
                  <a:pt x="5038042" y="767514"/>
                  <a:pt x="5053007" y="792109"/>
                  <a:pt x="5011365" y="781698"/>
                </a:cubicBezTo>
                <a:cubicBezTo>
                  <a:pt x="5022686" y="791718"/>
                  <a:pt x="4992105" y="790938"/>
                  <a:pt x="4998351" y="799526"/>
                </a:cubicBezTo>
                <a:cubicBezTo>
                  <a:pt x="5010584" y="805773"/>
                  <a:pt x="5048842" y="805382"/>
                  <a:pt x="5052877" y="813711"/>
                </a:cubicBezTo>
                <a:cubicBezTo>
                  <a:pt x="5083457" y="813711"/>
                  <a:pt x="5058993" y="798615"/>
                  <a:pt x="5066801" y="792369"/>
                </a:cubicBezTo>
                <a:cubicBezTo>
                  <a:pt x="5091265" y="792369"/>
                  <a:pt x="5095690" y="796794"/>
                  <a:pt x="5121586" y="795883"/>
                </a:cubicBezTo>
                <a:cubicBezTo>
                  <a:pt x="5117422" y="808896"/>
                  <a:pt x="5061075" y="808896"/>
                  <a:pt x="5080595" y="827895"/>
                </a:cubicBezTo>
                <a:cubicBezTo>
                  <a:pt x="5065760" y="823341"/>
                  <a:pt x="5002516" y="799396"/>
                  <a:pt x="4998351" y="824381"/>
                </a:cubicBezTo>
                <a:cubicBezTo>
                  <a:pt x="4961394" y="809677"/>
                  <a:pt x="4987030" y="800828"/>
                  <a:pt x="4970894" y="781698"/>
                </a:cubicBezTo>
                <a:cubicBezTo>
                  <a:pt x="4926519" y="785082"/>
                  <a:pt x="4982867" y="815272"/>
                  <a:pt x="4888781" y="813711"/>
                </a:cubicBezTo>
                <a:lnTo>
                  <a:pt x="4888781" y="799657"/>
                </a:lnTo>
                <a:cubicBezTo>
                  <a:pt x="4959442" y="805642"/>
                  <a:pt x="4868611" y="781959"/>
                  <a:pt x="4902445" y="774671"/>
                </a:cubicBezTo>
                <a:cubicBezTo>
                  <a:pt x="4939792" y="774671"/>
                  <a:pt x="4930032" y="780657"/>
                  <a:pt x="4957490" y="774671"/>
                </a:cubicBezTo>
                <a:cubicBezTo>
                  <a:pt x="4940053" y="764261"/>
                  <a:pt x="4966469" y="753460"/>
                  <a:pt x="4957490" y="735632"/>
                </a:cubicBezTo>
                <a:cubicBezTo>
                  <a:pt x="4933156" y="738755"/>
                  <a:pt x="4934587" y="751378"/>
                  <a:pt x="4902445" y="742659"/>
                </a:cubicBezTo>
                <a:cubicBezTo>
                  <a:pt x="4918451" y="760096"/>
                  <a:pt x="4891253" y="756843"/>
                  <a:pt x="4847789" y="771158"/>
                </a:cubicBezTo>
                <a:cubicBezTo>
                  <a:pt x="4816948" y="760877"/>
                  <a:pt x="4866789" y="728995"/>
                  <a:pt x="4820462" y="739145"/>
                </a:cubicBezTo>
                <a:cubicBezTo>
                  <a:pt x="4831393" y="719235"/>
                  <a:pt x="4966599" y="694901"/>
                  <a:pt x="4930032" y="661066"/>
                </a:cubicBezTo>
                <a:cubicBezTo>
                  <a:pt x="4944737" y="661977"/>
                  <a:pt x="4939142" y="668224"/>
                  <a:pt x="4957490" y="668224"/>
                </a:cubicBezTo>
                <a:cubicBezTo>
                  <a:pt x="4992365" y="667313"/>
                  <a:pt x="4938491" y="661977"/>
                  <a:pt x="4957490" y="653909"/>
                </a:cubicBezTo>
                <a:cubicBezTo>
                  <a:pt x="4886959" y="652478"/>
                  <a:pt x="4920403" y="668744"/>
                  <a:pt x="4888781" y="682408"/>
                </a:cubicBezTo>
                <a:cubicBezTo>
                  <a:pt x="4870693" y="670956"/>
                  <a:pt x="4906739" y="638684"/>
                  <a:pt x="4875117" y="621897"/>
                </a:cubicBezTo>
                <a:cubicBezTo>
                  <a:pt x="4839461" y="643238"/>
                  <a:pt x="4801853" y="628664"/>
                  <a:pt x="4806798" y="653909"/>
                </a:cubicBezTo>
                <a:cubicBezTo>
                  <a:pt x="4810702" y="662368"/>
                  <a:pt x="4843755" y="650005"/>
                  <a:pt x="4847789" y="646882"/>
                </a:cubicBezTo>
                <a:cubicBezTo>
                  <a:pt x="4882144" y="650396"/>
                  <a:pt x="4836858" y="662628"/>
                  <a:pt x="4806798" y="661066"/>
                </a:cubicBezTo>
                <a:cubicBezTo>
                  <a:pt x="4822804" y="676552"/>
                  <a:pt x="4848961" y="692038"/>
                  <a:pt x="4834256" y="710777"/>
                </a:cubicBezTo>
                <a:cubicBezTo>
                  <a:pt x="4786758" y="704660"/>
                  <a:pt x="4840632" y="680326"/>
                  <a:pt x="4779340" y="671737"/>
                </a:cubicBezTo>
                <a:cubicBezTo>
                  <a:pt x="4759560" y="676032"/>
                  <a:pt x="4760992" y="688654"/>
                  <a:pt x="4724555" y="678895"/>
                </a:cubicBezTo>
                <a:cubicBezTo>
                  <a:pt x="4735876" y="683059"/>
                  <a:pt x="4742773" y="688394"/>
                  <a:pt x="4738349" y="696592"/>
                </a:cubicBezTo>
                <a:cubicBezTo>
                  <a:pt x="4751362" y="696592"/>
                  <a:pt x="4748759" y="692298"/>
                  <a:pt x="4751362" y="689565"/>
                </a:cubicBezTo>
                <a:cubicBezTo>
                  <a:pt x="4756437" y="704921"/>
                  <a:pt x="4823975" y="733680"/>
                  <a:pt x="4765156" y="749946"/>
                </a:cubicBezTo>
                <a:cubicBezTo>
                  <a:pt x="4782872" y="755651"/>
                  <a:pt x="4801490" y="758034"/>
                  <a:pt x="4820071" y="756973"/>
                </a:cubicBezTo>
                <a:cubicBezTo>
                  <a:pt x="4805236" y="765822"/>
                  <a:pt x="4788840" y="776363"/>
                  <a:pt x="4765156" y="764131"/>
                </a:cubicBezTo>
                <a:cubicBezTo>
                  <a:pt x="4778169" y="778836"/>
                  <a:pt x="4812394" y="787424"/>
                  <a:pt x="4874727" y="788986"/>
                </a:cubicBezTo>
                <a:cubicBezTo>
                  <a:pt x="4832954" y="800177"/>
                  <a:pt x="4860933" y="809807"/>
                  <a:pt x="4861063" y="828025"/>
                </a:cubicBezTo>
                <a:cubicBezTo>
                  <a:pt x="4888130" y="825553"/>
                  <a:pt x="4892424" y="817224"/>
                  <a:pt x="4915978" y="813841"/>
                </a:cubicBezTo>
                <a:cubicBezTo>
                  <a:pt x="4928080" y="825683"/>
                  <a:pt x="4933806" y="825162"/>
                  <a:pt x="4943306" y="842210"/>
                </a:cubicBezTo>
                <a:cubicBezTo>
                  <a:pt x="4905828" y="842210"/>
                  <a:pt x="4915849" y="848196"/>
                  <a:pt x="4888390" y="842210"/>
                </a:cubicBezTo>
                <a:cubicBezTo>
                  <a:pt x="4895809" y="845072"/>
                  <a:pt x="4902835" y="847935"/>
                  <a:pt x="4902054" y="852880"/>
                </a:cubicBezTo>
                <a:cubicBezTo>
                  <a:pt x="4945518" y="840778"/>
                  <a:pt x="4984427" y="849106"/>
                  <a:pt x="5011625" y="835182"/>
                </a:cubicBezTo>
                <a:cubicBezTo>
                  <a:pt x="5036740" y="838436"/>
                  <a:pt x="4990675" y="853141"/>
                  <a:pt x="4998612" y="863551"/>
                </a:cubicBezTo>
                <a:cubicBezTo>
                  <a:pt x="5071877" y="867195"/>
                  <a:pt x="5035049" y="842210"/>
                  <a:pt x="5108183" y="845853"/>
                </a:cubicBezTo>
                <a:cubicBezTo>
                  <a:pt x="5114820" y="852750"/>
                  <a:pt x="5088664" y="868496"/>
                  <a:pt x="5080856" y="860038"/>
                </a:cubicBezTo>
                <a:cubicBezTo>
                  <a:pt x="4967511" y="888146"/>
                  <a:pt x="5080856" y="939938"/>
                  <a:pt x="5176502" y="956074"/>
                </a:cubicBezTo>
                <a:cubicBezTo>
                  <a:pt x="5227774" y="948136"/>
                  <a:pt x="5141627" y="946575"/>
                  <a:pt x="5163489" y="934733"/>
                </a:cubicBezTo>
                <a:cubicBezTo>
                  <a:pt x="5211768" y="934733"/>
                  <a:pt x="5223610" y="927836"/>
                  <a:pt x="5245602" y="938246"/>
                </a:cubicBezTo>
                <a:cubicBezTo>
                  <a:pt x="5238055" y="948527"/>
                  <a:pt x="5224260" y="932781"/>
                  <a:pt x="5204611" y="934733"/>
                </a:cubicBezTo>
                <a:cubicBezTo>
                  <a:pt x="5245602" y="953472"/>
                  <a:pt x="5191598" y="958417"/>
                  <a:pt x="5231939" y="977416"/>
                </a:cubicBezTo>
                <a:lnTo>
                  <a:pt x="5190947" y="977416"/>
                </a:lnTo>
                <a:cubicBezTo>
                  <a:pt x="5187173" y="997456"/>
                  <a:pt x="5216323" y="1007086"/>
                  <a:pt x="5203960" y="1030640"/>
                </a:cubicBezTo>
                <a:cubicBezTo>
                  <a:pt x="5217624" y="1028428"/>
                  <a:pt x="5218014" y="1022572"/>
                  <a:pt x="5244952" y="1023613"/>
                </a:cubicBezTo>
                <a:cubicBezTo>
                  <a:pt x="5247945" y="1012161"/>
                  <a:pt x="5220747" y="1008517"/>
                  <a:pt x="5231288" y="995114"/>
                </a:cubicBezTo>
                <a:cubicBezTo>
                  <a:pt x="5284121" y="1008127"/>
                  <a:pt x="5257314" y="1011511"/>
                  <a:pt x="5299607" y="1027126"/>
                </a:cubicBezTo>
                <a:cubicBezTo>
                  <a:pt x="5252890" y="1029208"/>
                  <a:pt x="5220357" y="1034934"/>
                  <a:pt x="5203960" y="1044824"/>
                </a:cubicBezTo>
                <a:cubicBezTo>
                  <a:pt x="5164921" y="1044824"/>
                  <a:pt x="5178845" y="1030119"/>
                  <a:pt x="5176372" y="1019969"/>
                </a:cubicBezTo>
                <a:cubicBezTo>
                  <a:pt x="5167654" y="1026085"/>
                  <a:pt x="5135251" y="1025955"/>
                  <a:pt x="5121717" y="1030640"/>
                </a:cubicBezTo>
                <a:cubicBezTo>
                  <a:pt x="5117553" y="1040009"/>
                  <a:pt x="5150216" y="1039879"/>
                  <a:pt x="5176372" y="1041311"/>
                </a:cubicBezTo>
                <a:cubicBezTo>
                  <a:pt x="5134600" y="1061611"/>
                  <a:pt x="5131347" y="1072282"/>
                  <a:pt x="5135251" y="1112493"/>
                </a:cubicBezTo>
                <a:cubicBezTo>
                  <a:pt x="5166352" y="1104815"/>
                  <a:pt x="5195762" y="1117047"/>
                  <a:pt x="5217364" y="1105335"/>
                </a:cubicBezTo>
                <a:cubicBezTo>
                  <a:pt x="5227644" y="1120821"/>
                  <a:pt x="5126272" y="1164545"/>
                  <a:pt x="5190296" y="1183414"/>
                </a:cubicBezTo>
                <a:cubicBezTo>
                  <a:pt x="5175461" y="1190441"/>
                  <a:pt x="5140716" y="1172874"/>
                  <a:pt x="5135251" y="1165716"/>
                </a:cubicBezTo>
                <a:cubicBezTo>
                  <a:pt x="5178585" y="1159600"/>
                  <a:pt x="5152298" y="1149190"/>
                  <a:pt x="5149045" y="1137218"/>
                </a:cubicBezTo>
                <a:cubicBezTo>
                  <a:pt x="5119765" y="1135526"/>
                  <a:pt x="5123018" y="1142293"/>
                  <a:pt x="5121717" y="1147888"/>
                </a:cubicBezTo>
                <a:cubicBezTo>
                  <a:pt x="5078904" y="1147108"/>
                  <a:pt x="5120156" y="1124595"/>
                  <a:pt x="5066932" y="1126547"/>
                </a:cubicBezTo>
                <a:cubicBezTo>
                  <a:pt x="5103499" y="1120561"/>
                  <a:pt x="5117553" y="1108849"/>
                  <a:pt x="5108053" y="1091021"/>
                </a:cubicBezTo>
                <a:cubicBezTo>
                  <a:pt x="5086321" y="1092452"/>
                  <a:pt x="5096342" y="1102212"/>
                  <a:pt x="5053008" y="1098048"/>
                </a:cubicBezTo>
                <a:cubicBezTo>
                  <a:pt x="5043508" y="1085035"/>
                  <a:pt x="5101417" y="1089199"/>
                  <a:pt x="5121717" y="1083864"/>
                </a:cubicBezTo>
                <a:cubicBezTo>
                  <a:pt x="5118854" y="1079179"/>
                  <a:pt x="5064720" y="1077227"/>
                  <a:pt x="5121717" y="1076706"/>
                </a:cubicBezTo>
                <a:cubicBezTo>
                  <a:pt x="5084109" y="1070851"/>
                  <a:pt x="5115080" y="1067467"/>
                  <a:pt x="5094390" y="1055495"/>
                </a:cubicBezTo>
                <a:cubicBezTo>
                  <a:pt x="5082426" y="1068342"/>
                  <a:pt x="5068448" y="1079154"/>
                  <a:pt x="5053008" y="1087507"/>
                </a:cubicBezTo>
                <a:cubicBezTo>
                  <a:pt x="5024509" y="1080741"/>
                  <a:pt x="4981045" y="1077748"/>
                  <a:pt x="4984819" y="1062522"/>
                </a:cubicBezTo>
                <a:cubicBezTo>
                  <a:pt x="4970635" y="1066036"/>
                  <a:pt x="4956971" y="1069549"/>
                  <a:pt x="4943827" y="1073193"/>
                </a:cubicBezTo>
                <a:cubicBezTo>
                  <a:pt x="4936280" y="1086206"/>
                  <a:pt x="4992236" y="1082042"/>
                  <a:pt x="4984819" y="1094534"/>
                </a:cubicBezTo>
                <a:cubicBezTo>
                  <a:pt x="4994547" y="1092828"/>
                  <a:pt x="5003836" y="1089201"/>
                  <a:pt x="5012146" y="1083864"/>
                </a:cubicBezTo>
                <a:cubicBezTo>
                  <a:pt x="5043248" y="1091151"/>
                  <a:pt x="5042467" y="1102472"/>
                  <a:pt x="5012146" y="1108719"/>
                </a:cubicBezTo>
                <a:cubicBezTo>
                  <a:pt x="4980655" y="1109890"/>
                  <a:pt x="4997051" y="1098438"/>
                  <a:pt x="4971025" y="1098048"/>
                </a:cubicBezTo>
                <a:cubicBezTo>
                  <a:pt x="4962044" y="1099827"/>
                  <a:pt x="4952960" y="1101044"/>
                  <a:pt x="4943827" y="1101692"/>
                </a:cubicBezTo>
                <a:cubicBezTo>
                  <a:pt x="4989504" y="1118088"/>
                  <a:pt x="4958532" y="1171312"/>
                  <a:pt x="5053008" y="1130060"/>
                </a:cubicBezTo>
                <a:cubicBezTo>
                  <a:pt x="5103629" y="1149840"/>
                  <a:pt x="4940965" y="1169100"/>
                  <a:pt x="4984819" y="1194085"/>
                </a:cubicBezTo>
                <a:cubicBezTo>
                  <a:pt x="4970993" y="1195679"/>
                  <a:pt x="4960298" y="1196785"/>
                  <a:pt x="4951266" y="1197692"/>
                </a:cubicBezTo>
                <a:lnTo>
                  <a:pt x="4942327" y="1198607"/>
                </a:lnTo>
                <a:lnTo>
                  <a:pt x="4942394" y="1202543"/>
                </a:lnTo>
                <a:lnTo>
                  <a:pt x="4923668" y="1200633"/>
                </a:lnTo>
                <a:lnTo>
                  <a:pt x="4905288" y="1203052"/>
                </a:lnTo>
                <a:cubicBezTo>
                  <a:pt x="4897037" y="1204317"/>
                  <a:pt x="4887513" y="1205960"/>
                  <a:pt x="4875248" y="1208269"/>
                </a:cubicBezTo>
                <a:cubicBezTo>
                  <a:pt x="4899062" y="1193695"/>
                  <a:pt x="4812785" y="1195256"/>
                  <a:pt x="4806929" y="1187058"/>
                </a:cubicBezTo>
                <a:cubicBezTo>
                  <a:pt x="4798601" y="1192784"/>
                  <a:pt x="4860153" y="1210872"/>
                  <a:pt x="4902576" y="1215427"/>
                </a:cubicBezTo>
                <a:cubicBezTo>
                  <a:pt x="4893467" y="1223625"/>
                  <a:pt x="4857160" y="1224926"/>
                  <a:pt x="4847921" y="1233125"/>
                </a:cubicBezTo>
                <a:cubicBezTo>
                  <a:pt x="4905699" y="1246138"/>
                  <a:pt x="4972847" y="1222974"/>
                  <a:pt x="5025940" y="1233125"/>
                </a:cubicBezTo>
                <a:cubicBezTo>
                  <a:pt x="5033358" y="1238330"/>
                  <a:pt x="5009804" y="1251603"/>
                  <a:pt x="5039604" y="1250953"/>
                </a:cubicBezTo>
                <a:cubicBezTo>
                  <a:pt x="5034789" y="1256548"/>
                  <a:pt x="5015270" y="1247829"/>
                  <a:pt x="5012146" y="1254466"/>
                </a:cubicBezTo>
                <a:cubicBezTo>
                  <a:pt x="4960094" y="1244836"/>
                  <a:pt x="4955409" y="1244056"/>
                  <a:pt x="4875248" y="1243795"/>
                </a:cubicBezTo>
                <a:cubicBezTo>
                  <a:pt x="4904007" y="1272424"/>
                  <a:pt x="4914288" y="1323436"/>
                  <a:pt x="4916500" y="1354147"/>
                </a:cubicBezTo>
                <a:lnTo>
                  <a:pt x="4925546" y="1355989"/>
                </a:lnTo>
                <a:lnTo>
                  <a:pt x="4930445" y="1352930"/>
                </a:lnTo>
                <a:cubicBezTo>
                  <a:pt x="4933668" y="1350675"/>
                  <a:pt x="4937645" y="1348032"/>
                  <a:pt x="4944087" y="1344909"/>
                </a:cubicBezTo>
                <a:cubicBezTo>
                  <a:pt x="4962046" y="1347902"/>
                  <a:pt x="4994448" y="1347772"/>
                  <a:pt x="5012407" y="1350635"/>
                </a:cubicBezTo>
                <a:cubicBezTo>
                  <a:pt x="4994969" y="1359744"/>
                  <a:pt x="4984298" y="1352196"/>
                  <a:pt x="4944087" y="1356491"/>
                </a:cubicBezTo>
                <a:lnTo>
                  <a:pt x="4951559" y="1357558"/>
                </a:lnTo>
                <a:lnTo>
                  <a:pt x="4957621" y="1357660"/>
                </a:lnTo>
                <a:lnTo>
                  <a:pt x="4956813" y="1358309"/>
                </a:lnTo>
                <a:lnTo>
                  <a:pt x="4985079" y="1362347"/>
                </a:lnTo>
                <a:cubicBezTo>
                  <a:pt x="4983453" y="1366316"/>
                  <a:pt x="4973400" y="1368528"/>
                  <a:pt x="4960240" y="1370090"/>
                </a:cubicBezTo>
                <a:lnTo>
                  <a:pt x="4939886" y="1371887"/>
                </a:lnTo>
                <a:lnTo>
                  <a:pt x="4937565" y="1373748"/>
                </a:lnTo>
                <a:lnTo>
                  <a:pt x="4932339" y="1375583"/>
                </a:lnTo>
                <a:lnTo>
                  <a:pt x="4998873" y="1382647"/>
                </a:lnTo>
                <a:cubicBezTo>
                  <a:pt x="4978441" y="1386031"/>
                  <a:pt x="4982606" y="1394749"/>
                  <a:pt x="4944087" y="1394229"/>
                </a:cubicBezTo>
                <a:lnTo>
                  <a:pt x="4944230" y="1394335"/>
                </a:lnTo>
                <a:lnTo>
                  <a:pt x="4953824" y="1394517"/>
                </a:lnTo>
                <a:cubicBezTo>
                  <a:pt x="4962389" y="1394872"/>
                  <a:pt x="4970569" y="1395513"/>
                  <a:pt x="4982866" y="1396830"/>
                </a:cubicBezTo>
                <a:lnTo>
                  <a:pt x="4956251" y="1403265"/>
                </a:lnTo>
                <a:lnTo>
                  <a:pt x="4957816" y="1404428"/>
                </a:lnTo>
                <a:cubicBezTo>
                  <a:pt x="4964128" y="1407437"/>
                  <a:pt x="4970439" y="1410430"/>
                  <a:pt x="4971544" y="1414529"/>
                </a:cubicBezTo>
                <a:lnTo>
                  <a:pt x="4955833" y="1416793"/>
                </a:lnTo>
                <a:lnTo>
                  <a:pt x="4958436" y="1419705"/>
                </a:lnTo>
                <a:cubicBezTo>
                  <a:pt x="4960247" y="1422563"/>
                  <a:pt x="4960385" y="1425589"/>
                  <a:pt x="4955668" y="1428842"/>
                </a:cubicBezTo>
                <a:cubicBezTo>
                  <a:pt x="4943306" y="1428842"/>
                  <a:pt x="4936051" y="1427769"/>
                  <a:pt x="4928634" y="1426793"/>
                </a:cubicBezTo>
                <a:lnTo>
                  <a:pt x="4928204" y="1426770"/>
                </a:lnTo>
                <a:lnTo>
                  <a:pt x="4916760" y="1431967"/>
                </a:lnTo>
                <a:lnTo>
                  <a:pt x="4919354" y="1433598"/>
                </a:lnTo>
                <a:lnTo>
                  <a:pt x="4926151" y="1434170"/>
                </a:lnTo>
                <a:cubicBezTo>
                  <a:pt x="4936063" y="1435512"/>
                  <a:pt x="4946396" y="1436780"/>
                  <a:pt x="4955668" y="1436000"/>
                </a:cubicBezTo>
                <a:cubicBezTo>
                  <a:pt x="4958466" y="1438505"/>
                  <a:pt x="4958645" y="1440335"/>
                  <a:pt x="4957429" y="1441805"/>
                </a:cubicBezTo>
                <a:lnTo>
                  <a:pt x="4954793" y="1443259"/>
                </a:lnTo>
                <a:lnTo>
                  <a:pt x="4957750" y="1443679"/>
                </a:lnTo>
                <a:cubicBezTo>
                  <a:pt x="5032966" y="1436391"/>
                  <a:pt x="5056000" y="1414269"/>
                  <a:pt x="5053527" y="1405811"/>
                </a:cubicBezTo>
                <a:cubicBezTo>
                  <a:pt x="5098292" y="1405811"/>
                  <a:pt x="5063547" y="1410886"/>
                  <a:pt x="5081115" y="1420385"/>
                </a:cubicBezTo>
                <a:cubicBezTo>
                  <a:pt x="5119374" y="1420385"/>
                  <a:pt x="5120154" y="1413228"/>
                  <a:pt x="5122106" y="1405811"/>
                </a:cubicBezTo>
                <a:cubicBezTo>
                  <a:pt x="5139544" y="1415701"/>
                  <a:pt x="5140065" y="1429234"/>
                  <a:pt x="5176631" y="1434960"/>
                </a:cubicBezTo>
                <a:cubicBezTo>
                  <a:pt x="5109093" y="1431446"/>
                  <a:pt x="5238054" y="1463849"/>
                  <a:pt x="5122106" y="1463979"/>
                </a:cubicBezTo>
                <a:cubicBezTo>
                  <a:pt x="5168563" y="1450966"/>
                  <a:pt x="5123928" y="1442898"/>
                  <a:pt x="5122106" y="1426241"/>
                </a:cubicBezTo>
                <a:lnTo>
                  <a:pt x="5067191" y="1426241"/>
                </a:lnTo>
                <a:cubicBezTo>
                  <a:pt x="5049233" y="1433529"/>
                  <a:pt x="5130955" y="1433268"/>
                  <a:pt x="5081115" y="1437823"/>
                </a:cubicBezTo>
                <a:cubicBezTo>
                  <a:pt x="5075389" y="1444720"/>
                  <a:pt x="5143318" y="1436131"/>
                  <a:pt x="5122106" y="1446542"/>
                </a:cubicBezTo>
                <a:cubicBezTo>
                  <a:pt x="5094909" y="1440426"/>
                  <a:pt x="5090745" y="1449665"/>
                  <a:pt x="5067191" y="1452398"/>
                </a:cubicBezTo>
                <a:cubicBezTo>
                  <a:pt x="5015919" y="1450055"/>
                  <a:pt x="5066410" y="1442117"/>
                  <a:pt x="5039993" y="1437823"/>
                </a:cubicBezTo>
                <a:cubicBezTo>
                  <a:pt x="5011364" y="1444329"/>
                  <a:pt x="5015268" y="1443549"/>
                  <a:pt x="4985078" y="1452398"/>
                </a:cubicBezTo>
                <a:cubicBezTo>
                  <a:pt x="4970764" y="1451552"/>
                  <a:pt x="4961004" y="1449730"/>
                  <a:pt x="4949438" y="1448298"/>
                </a:cubicBezTo>
                <a:lnTo>
                  <a:pt x="4945209" y="1447933"/>
                </a:lnTo>
                <a:lnTo>
                  <a:pt x="4943188" y="1448828"/>
                </a:lnTo>
                <a:lnTo>
                  <a:pt x="4942249" y="1452400"/>
                </a:lnTo>
                <a:lnTo>
                  <a:pt x="4957750" y="1455261"/>
                </a:lnTo>
                <a:cubicBezTo>
                  <a:pt x="4955668" y="1461767"/>
                  <a:pt x="4923135" y="1451487"/>
                  <a:pt x="4889171" y="1455261"/>
                </a:cubicBezTo>
                <a:cubicBezTo>
                  <a:pt x="4908691" y="1457928"/>
                  <a:pt x="4923070" y="1461897"/>
                  <a:pt x="4923753" y="1465395"/>
                </a:cubicBezTo>
                <a:lnTo>
                  <a:pt x="4918750" y="1467660"/>
                </a:lnTo>
                <a:lnTo>
                  <a:pt x="4920549" y="1467882"/>
                </a:lnTo>
                <a:cubicBezTo>
                  <a:pt x="4929837" y="1469639"/>
                  <a:pt x="4935108" y="1472436"/>
                  <a:pt x="4929122" y="1478162"/>
                </a:cubicBezTo>
                <a:lnTo>
                  <a:pt x="4908668" y="1478261"/>
                </a:lnTo>
                <a:lnTo>
                  <a:pt x="4916368" y="1481547"/>
                </a:lnTo>
                <a:cubicBezTo>
                  <a:pt x="4922582" y="1486037"/>
                  <a:pt x="4924502" y="1491437"/>
                  <a:pt x="4930813" y="1495862"/>
                </a:cubicBezTo>
                <a:cubicBezTo>
                  <a:pt x="4910644" y="1491307"/>
                  <a:pt x="4869651" y="1492738"/>
                  <a:pt x="4876158" y="1501717"/>
                </a:cubicBezTo>
                <a:cubicBezTo>
                  <a:pt x="4855207" y="1498724"/>
                  <a:pt x="4830905" y="1500188"/>
                  <a:pt x="4808587" y="1500937"/>
                </a:cubicBezTo>
                <a:lnTo>
                  <a:pt x="4801767" y="1500923"/>
                </a:lnTo>
                <a:lnTo>
                  <a:pt x="4795662" y="1504868"/>
                </a:lnTo>
                <a:lnTo>
                  <a:pt x="4805558" y="1505066"/>
                </a:lnTo>
                <a:cubicBezTo>
                  <a:pt x="4811182" y="1505817"/>
                  <a:pt x="4812979" y="1507378"/>
                  <a:pt x="4807709" y="1510436"/>
                </a:cubicBezTo>
                <a:cubicBezTo>
                  <a:pt x="4833735" y="1509265"/>
                  <a:pt x="4842063" y="1504190"/>
                  <a:pt x="4876158" y="1504580"/>
                </a:cubicBezTo>
                <a:cubicBezTo>
                  <a:pt x="4866918" y="1513299"/>
                  <a:pt x="4925087" y="1519806"/>
                  <a:pt x="4930813" y="1510436"/>
                </a:cubicBezTo>
                <a:cubicBezTo>
                  <a:pt x="4963476" y="1519155"/>
                  <a:pt x="4891774" y="1521497"/>
                  <a:pt x="4944607" y="1530737"/>
                </a:cubicBezTo>
                <a:cubicBezTo>
                  <a:pt x="4898833" y="1537764"/>
                  <a:pt x="4848521" y="1543766"/>
                  <a:pt x="4817607" y="1553904"/>
                </a:cubicBezTo>
                <a:lnTo>
                  <a:pt x="4795026" y="1565125"/>
                </a:lnTo>
                <a:lnTo>
                  <a:pt x="4794859" y="1565608"/>
                </a:lnTo>
                <a:lnTo>
                  <a:pt x="4813884" y="1565512"/>
                </a:lnTo>
                <a:cubicBezTo>
                  <a:pt x="4827090" y="1563994"/>
                  <a:pt x="4823845" y="1558943"/>
                  <a:pt x="4835166" y="1556893"/>
                </a:cubicBezTo>
                <a:cubicBezTo>
                  <a:pt x="4867699" y="1555722"/>
                  <a:pt x="4827359" y="1569906"/>
                  <a:pt x="4876158" y="1565612"/>
                </a:cubicBezTo>
                <a:cubicBezTo>
                  <a:pt x="4852214" y="1570557"/>
                  <a:pt x="4840242" y="1565612"/>
                  <a:pt x="4794045" y="1568475"/>
                </a:cubicBezTo>
                <a:cubicBezTo>
                  <a:pt x="4822544" y="1572769"/>
                  <a:pt x="4854296" y="1578105"/>
                  <a:pt x="4807709" y="1583050"/>
                </a:cubicBezTo>
                <a:cubicBezTo>
                  <a:pt x="4846748" y="1583961"/>
                  <a:pt x="4866528" y="1601138"/>
                  <a:pt x="4807709" y="1597624"/>
                </a:cubicBezTo>
                <a:cubicBezTo>
                  <a:pt x="4798860" y="1608165"/>
                  <a:pt x="4816948" y="1612980"/>
                  <a:pt x="4835166" y="1617925"/>
                </a:cubicBezTo>
                <a:cubicBezTo>
                  <a:pt x="4859111" y="1596193"/>
                  <a:pt x="4931334" y="1601919"/>
                  <a:pt x="4944607" y="1577194"/>
                </a:cubicBezTo>
                <a:cubicBezTo>
                  <a:pt x="4935628" y="1568605"/>
                  <a:pt x="4915327" y="1580057"/>
                  <a:pt x="4889692" y="1577194"/>
                </a:cubicBezTo>
                <a:cubicBezTo>
                  <a:pt x="4897760" y="1568345"/>
                  <a:pt x="4948121" y="1568345"/>
                  <a:pt x="4958271" y="1559756"/>
                </a:cubicBezTo>
                <a:cubicBezTo>
                  <a:pt x="4954367" y="1553770"/>
                  <a:pt x="4897630" y="1559756"/>
                  <a:pt x="4903485" y="1551167"/>
                </a:cubicBezTo>
                <a:cubicBezTo>
                  <a:pt x="4897239" y="1542058"/>
                  <a:pt x="4932765" y="1541798"/>
                  <a:pt x="4972065" y="1542319"/>
                </a:cubicBezTo>
                <a:cubicBezTo>
                  <a:pt x="4952545" y="1557674"/>
                  <a:pt x="5052096" y="1551948"/>
                  <a:pt x="5054048" y="1571468"/>
                </a:cubicBezTo>
                <a:cubicBezTo>
                  <a:pt x="5092046" y="1563400"/>
                  <a:pt x="5098422" y="1576803"/>
                  <a:pt x="5136161" y="1577194"/>
                </a:cubicBezTo>
                <a:cubicBezTo>
                  <a:pt x="5129264" y="1579536"/>
                  <a:pt x="5121976" y="1582009"/>
                  <a:pt x="5123147" y="1585913"/>
                </a:cubicBezTo>
                <a:cubicBezTo>
                  <a:pt x="5088401" y="1578755"/>
                  <a:pt x="4997961" y="1571208"/>
                  <a:pt x="5013447" y="1562749"/>
                </a:cubicBezTo>
                <a:cubicBezTo>
                  <a:pt x="4916888" y="1574851"/>
                  <a:pt x="4943696" y="1611028"/>
                  <a:pt x="4876678" y="1614802"/>
                </a:cubicBezTo>
                <a:cubicBezTo>
                  <a:pt x="4878760" y="1620137"/>
                  <a:pt x="4923005" y="1616494"/>
                  <a:pt x="4931334" y="1620528"/>
                </a:cubicBezTo>
                <a:cubicBezTo>
                  <a:pt x="4873035" y="1621699"/>
                  <a:pt x="4874336" y="1635623"/>
                  <a:pt x="4849090" y="1643821"/>
                </a:cubicBezTo>
                <a:cubicBezTo>
                  <a:pt x="4831038" y="1641228"/>
                  <a:pt x="4812792" y="1640226"/>
                  <a:pt x="4794565" y="1640828"/>
                </a:cubicBezTo>
                <a:cubicBezTo>
                  <a:pt x="4826838" y="1648766"/>
                  <a:pt x="4770101" y="1657485"/>
                  <a:pt x="4808228" y="1664122"/>
                </a:cubicBezTo>
                <a:cubicBezTo>
                  <a:pt x="4849090" y="1664122"/>
                  <a:pt x="4788840" y="1642650"/>
                  <a:pt x="4849090" y="1646684"/>
                </a:cubicBezTo>
                <a:cubicBezTo>
                  <a:pt x="4857027" y="1665944"/>
                  <a:pt x="4791181" y="1671019"/>
                  <a:pt x="4794565" y="1681559"/>
                </a:cubicBezTo>
                <a:cubicBezTo>
                  <a:pt x="4825537" y="1678566"/>
                  <a:pt x="4846618" y="1682730"/>
                  <a:pt x="4849090" y="1698997"/>
                </a:cubicBezTo>
                <a:cubicBezTo>
                  <a:pt x="4860152" y="1698997"/>
                  <a:pt x="4862884" y="1696004"/>
                  <a:pt x="4876678" y="1696004"/>
                </a:cubicBezTo>
                <a:cubicBezTo>
                  <a:pt x="4881623" y="1691189"/>
                  <a:pt x="4866138" y="1690538"/>
                  <a:pt x="4849090" y="1690278"/>
                </a:cubicBezTo>
                <a:cubicBezTo>
                  <a:pt x="4851822" y="1687936"/>
                  <a:pt x="4862884" y="1687415"/>
                  <a:pt x="4862884" y="1684422"/>
                </a:cubicBezTo>
                <a:cubicBezTo>
                  <a:pt x="4874466" y="1684422"/>
                  <a:pt x="4875898" y="1683381"/>
                  <a:pt x="4876678" y="1681559"/>
                </a:cubicBezTo>
                <a:cubicBezTo>
                  <a:pt x="4902705" y="1697826"/>
                  <a:pt x="4891709" y="1709798"/>
                  <a:pt x="4879704" y="1721884"/>
                </a:cubicBezTo>
                <a:lnTo>
                  <a:pt x="4865872" y="1740083"/>
                </a:lnTo>
                <a:lnTo>
                  <a:pt x="4915458" y="1744802"/>
                </a:lnTo>
                <a:cubicBezTo>
                  <a:pt x="4888293" y="1745713"/>
                  <a:pt x="4877069" y="1748234"/>
                  <a:pt x="4873852" y="1751597"/>
                </a:cubicBezTo>
                <a:lnTo>
                  <a:pt x="4879480" y="1761953"/>
                </a:lnTo>
                <a:lnTo>
                  <a:pt x="4887075" y="1759407"/>
                </a:lnTo>
                <a:cubicBezTo>
                  <a:pt x="4887837" y="1754905"/>
                  <a:pt x="4869294" y="1748317"/>
                  <a:pt x="4917800" y="1748317"/>
                </a:cubicBezTo>
                <a:cubicBezTo>
                  <a:pt x="4894896" y="1767056"/>
                  <a:pt x="4958011" y="1770439"/>
                  <a:pt x="4917800" y="1791911"/>
                </a:cubicBezTo>
                <a:lnTo>
                  <a:pt x="4862884" y="1791911"/>
                </a:lnTo>
                <a:cubicBezTo>
                  <a:pt x="4865097" y="1795294"/>
                  <a:pt x="4859761" y="1797116"/>
                  <a:pt x="4849090" y="1797767"/>
                </a:cubicBezTo>
                <a:cubicBezTo>
                  <a:pt x="4923005" y="1801280"/>
                  <a:pt x="4819160" y="1821711"/>
                  <a:pt x="4849090" y="1806486"/>
                </a:cubicBezTo>
                <a:cubicBezTo>
                  <a:pt x="4836727" y="1809609"/>
                  <a:pt x="4798730" y="1807397"/>
                  <a:pt x="4808228" y="1815204"/>
                </a:cubicBezTo>
                <a:cubicBezTo>
                  <a:pt x="4828660" y="1821971"/>
                  <a:pt x="4841802" y="1819629"/>
                  <a:pt x="4876678" y="1818067"/>
                </a:cubicBezTo>
                <a:cubicBezTo>
                  <a:pt x="4848310" y="1831080"/>
                  <a:pt x="4876678" y="1835505"/>
                  <a:pt x="4917800" y="1835505"/>
                </a:cubicBezTo>
                <a:cubicBezTo>
                  <a:pt x="4956839" y="1838888"/>
                  <a:pt x="4895677" y="1838888"/>
                  <a:pt x="4890212" y="1835505"/>
                </a:cubicBezTo>
                <a:cubicBezTo>
                  <a:pt x="4880192" y="1847607"/>
                  <a:pt x="4979222" y="1854634"/>
                  <a:pt x="4972584" y="1841361"/>
                </a:cubicBezTo>
                <a:cubicBezTo>
                  <a:pt x="4987159" y="1842011"/>
                  <a:pt x="4981694" y="1847087"/>
                  <a:pt x="4999913" y="1847087"/>
                </a:cubicBezTo>
                <a:cubicBezTo>
                  <a:pt x="4987549" y="1853203"/>
                  <a:pt x="4959312" y="1855936"/>
                  <a:pt x="4917800" y="1855805"/>
                </a:cubicBezTo>
                <a:cubicBezTo>
                  <a:pt x="4949421" y="1862052"/>
                  <a:pt x="5019301" y="1852162"/>
                  <a:pt x="4972584" y="1867387"/>
                </a:cubicBezTo>
                <a:cubicBezTo>
                  <a:pt x="4986103" y="1865304"/>
                  <a:pt x="4999769" y="1864347"/>
                  <a:pt x="5013447" y="1864524"/>
                </a:cubicBezTo>
                <a:cubicBezTo>
                  <a:pt x="5017871" y="1862312"/>
                  <a:pt x="5007980" y="1858018"/>
                  <a:pt x="5000433" y="1858798"/>
                </a:cubicBezTo>
                <a:cubicBezTo>
                  <a:pt x="5078512" y="1851901"/>
                  <a:pt x="5098553" y="1832772"/>
                  <a:pt x="5082677" y="1812211"/>
                </a:cubicBezTo>
                <a:cubicBezTo>
                  <a:pt x="5117031" y="1819629"/>
                  <a:pt x="5117552" y="1804924"/>
                  <a:pt x="5137202" y="1800630"/>
                </a:cubicBezTo>
                <a:cubicBezTo>
                  <a:pt x="5161927" y="1802061"/>
                  <a:pt x="5218664" y="1820280"/>
                  <a:pt x="5137202" y="1818067"/>
                </a:cubicBezTo>
                <a:cubicBezTo>
                  <a:pt x="5132257" y="1813122"/>
                  <a:pt x="5147872" y="1812602"/>
                  <a:pt x="5164659" y="1812211"/>
                </a:cubicBezTo>
                <a:cubicBezTo>
                  <a:pt x="5147871" y="1803493"/>
                  <a:pt x="5110003" y="1813773"/>
                  <a:pt x="5109744" y="1818067"/>
                </a:cubicBezTo>
                <a:cubicBezTo>
                  <a:pt x="5151776" y="1827957"/>
                  <a:pt x="5096731" y="1852292"/>
                  <a:pt x="5055088" y="1867387"/>
                </a:cubicBezTo>
                <a:cubicBezTo>
                  <a:pt x="5081114" y="1875195"/>
                  <a:pt x="5127311" y="1852032"/>
                  <a:pt x="5150995" y="1858798"/>
                </a:cubicBezTo>
                <a:cubicBezTo>
                  <a:pt x="5131995" y="1831211"/>
                  <a:pt x="5208252" y="1814293"/>
                  <a:pt x="5233108" y="1800630"/>
                </a:cubicBezTo>
                <a:cubicBezTo>
                  <a:pt x="5236361" y="1793212"/>
                  <a:pt x="5256531" y="1804664"/>
                  <a:pt x="5287893" y="1800630"/>
                </a:cubicBezTo>
                <a:cubicBezTo>
                  <a:pt x="5285550" y="1804013"/>
                  <a:pt x="5262908" y="1803102"/>
                  <a:pt x="5246771" y="1803493"/>
                </a:cubicBezTo>
                <a:lnTo>
                  <a:pt x="5246771" y="1815204"/>
                </a:lnTo>
                <a:cubicBezTo>
                  <a:pt x="5269051" y="1808913"/>
                  <a:pt x="5292327" y="1806925"/>
                  <a:pt x="5315351" y="1809348"/>
                </a:cubicBezTo>
                <a:cubicBezTo>
                  <a:pt x="5324200" y="1829649"/>
                  <a:pt x="5265250" y="1835375"/>
                  <a:pt x="5274099" y="1855805"/>
                </a:cubicBezTo>
                <a:cubicBezTo>
                  <a:pt x="5200965" y="1855805"/>
                  <a:pt x="5225300" y="1876496"/>
                  <a:pt x="5191986" y="1884825"/>
                </a:cubicBezTo>
                <a:cubicBezTo>
                  <a:pt x="5238833" y="1882222"/>
                  <a:pt x="5234409" y="1868688"/>
                  <a:pt x="5246771" y="1858798"/>
                </a:cubicBezTo>
                <a:cubicBezTo>
                  <a:pt x="5283599" y="1865826"/>
                  <a:pt x="5227252" y="1877668"/>
                  <a:pt x="5246771" y="1890681"/>
                </a:cubicBezTo>
                <a:cubicBezTo>
                  <a:pt x="5287893" y="1893674"/>
                  <a:pt x="5271106" y="1884174"/>
                  <a:pt x="5274099" y="1879099"/>
                </a:cubicBezTo>
                <a:cubicBezTo>
                  <a:pt x="5343329" y="1881571"/>
                  <a:pt x="5287112" y="1893413"/>
                  <a:pt x="5315351" y="1902262"/>
                </a:cubicBezTo>
                <a:cubicBezTo>
                  <a:pt x="5296949" y="1900317"/>
                  <a:pt x="5278662" y="1897407"/>
                  <a:pt x="5260565" y="1893544"/>
                </a:cubicBezTo>
                <a:cubicBezTo>
                  <a:pt x="5249374" y="1901221"/>
                  <a:pt x="5197712" y="1910981"/>
                  <a:pt x="5205780" y="1922693"/>
                </a:cubicBezTo>
                <a:cubicBezTo>
                  <a:pt x="5167391" y="1922693"/>
                  <a:pt x="5238183" y="1914755"/>
                  <a:pt x="5178192" y="1916837"/>
                </a:cubicBezTo>
                <a:cubicBezTo>
                  <a:pt x="5217231" y="1908899"/>
                  <a:pt x="5178192" y="1902653"/>
                  <a:pt x="5205780" y="1893544"/>
                </a:cubicBezTo>
                <a:cubicBezTo>
                  <a:pt x="5144488" y="1895105"/>
                  <a:pt x="5142926" y="1921522"/>
                  <a:pt x="5164658" y="1931412"/>
                </a:cubicBezTo>
                <a:cubicBezTo>
                  <a:pt x="5172206" y="1925946"/>
                  <a:pt x="5234409" y="1920481"/>
                  <a:pt x="5219574" y="1934275"/>
                </a:cubicBezTo>
                <a:cubicBezTo>
                  <a:pt x="5206561" y="1934275"/>
                  <a:pt x="5208643" y="1930761"/>
                  <a:pt x="5205780" y="1928419"/>
                </a:cubicBezTo>
                <a:cubicBezTo>
                  <a:pt x="5155029" y="1937788"/>
                  <a:pt x="5242477" y="1940001"/>
                  <a:pt x="5246771" y="1940001"/>
                </a:cubicBezTo>
                <a:cubicBezTo>
                  <a:pt x="5251066" y="1952103"/>
                  <a:pt x="5183397" y="1938569"/>
                  <a:pt x="5178192" y="1934275"/>
                </a:cubicBezTo>
                <a:cubicBezTo>
                  <a:pt x="5116510" y="1943254"/>
                  <a:pt x="5162967" y="1952363"/>
                  <a:pt x="5165179" y="1969150"/>
                </a:cubicBezTo>
                <a:cubicBezTo>
                  <a:pt x="5194849" y="1969150"/>
                  <a:pt x="5171425" y="1958870"/>
                  <a:pt x="5178192" y="1954575"/>
                </a:cubicBezTo>
                <a:cubicBezTo>
                  <a:pt x="5187484" y="1955934"/>
                  <a:pt x="5196966" y="1954950"/>
                  <a:pt x="5205780" y="1951712"/>
                </a:cubicBezTo>
                <a:cubicBezTo>
                  <a:pt x="5242737" y="1965506"/>
                  <a:pt x="5168562" y="1995957"/>
                  <a:pt x="5205780" y="2009751"/>
                </a:cubicBezTo>
                <a:cubicBezTo>
                  <a:pt x="5192767" y="2017689"/>
                  <a:pt x="5179754" y="2002073"/>
                  <a:pt x="5137201" y="2006888"/>
                </a:cubicBezTo>
                <a:cubicBezTo>
                  <a:pt x="5181316" y="1993875"/>
                  <a:pt x="5135249" y="1985547"/>
                  <a:pt x="5178192" y="1974876"/>
                </a:cubicBezTo>
                <a:cubicBezTo>
                  <a:pt x="5163748" y="1968239"/>
                  <a:pt x="5136810" y="1983204"/>
                  <a:pt x="5096339" y="1980732"/>
                </a:cubicBezTo>
                <a:cubicBezTo>
                  <a:pt x="5103497" y="2021073"/>
                  <a:pt x="5054307" y="2078070"/>
                  <a:pt x="5000432" y="2128821"/>
                </a:cubicBezTo>
                <a:cubicBezTo>
                  <a:pt x="5015658" y="2133376"/>
                  <a:pt x="5044937" y="2134938"/>
                  <a:pt x="5041554" y="2143396"/>
                </a:cubicBezTo>
                <a:cubicBezTo>
                  <a:pt x="4976488" y="2140273"/>
                  <a:pt x="5069142" y="2154327"/>
                  <a:pt x="5000432" y="2152115"/>
                </a:cubicBezTo>
                <a:cubicBezTo>
                  <a:pt x="5021253" y="2162916"/>
                  <a:pt x="5048841" y="2159142"/>
                  <a:pt x="5013446" y="2169553"/>
                </a:cubicBezTo>
                <a:cubicBezTo>
                  <a:pt x="5077470" y="2182566"/>
                  <a:pt x="5061594" y="2154197"/>
                  <a:pt x="5123146" y="2160834"/>
                </a:cubicBezTo>
                <a:cubicBezTo>
                  <a:pt x="5110148" y="2155634"/>
                  <a:pt x="5096090" y="2153625"/>
                  <a:pt x="5082155" y="2154978"/>
                </a:cubicBezTo>
                <a:cubicBezTo>
                  <a:pt x="5075518" y="2145869"/>
                  <a:pt x="5118852" y="2147300"/>
                  <a:pt x="5123146" y="2140533"/>
                </a:cubicBezTo>
                <a:cubicBezTo>
                  <a:pt x="5164919" y="2144047"/>
                  <a:pt x="5102976" y="2151594"/>
                  <a:pt x="5136160" y="2154978"/>
                </a:cubicBezTo>
                <a:cubicBezTo>
                  <a:pt x="5170644" y="2148211"/>
                  <a:pt x="5204088" y="2128952"/>
                  <a:pt x="5163617" y="2123096"/>
                </a:cubicBezTo>
                <a:cubicBezTo>
                  <a:pt x="5145529" y="2135068"/>
                  <a:pt x="5064327" y="2130904"/>
                  <a:pt x="5054047" y="2137540"/>
                </a:cubicBezTo>
                <a:cubicBezTo>
                  <a:pt x="5011363" y="2124527"/>
                  <a:pt x="5126790" y="2124527"/>
                  <a:pt x="5108702" y="2108521"/>
                </a:cubicBezTo>
                <a:cubicBezTo>
                  <a:pt x="5126270" y="2117630"/>
                  <a:pt x="5155159" y="2106179"/>
                  <a:pt x="5149953" y="2120233"/>
                </a:cubicBezTo>
                <a:cubicBezTo>
                  <a:pt x="5182747" y="2121274"/>
                  <a:pt x="5142276" y="2107220"/>
                  <a:pt x="5190945" y="2111384"/>
                </a:cubicBezTo>
                <a:cubicBezTo>
                  <a:pt x="5177932" y="2094206"/>
                  <a:pt x="5131215" y="2101364"/>
                  <a:pt x="5095298" y="2099802"/>
                </a:cubicBezTo>
                <a:cubicBezTo>
                  <a:pt x="5076169" y="2088090"/>
                  <a:pt x="5124838" y="2090693"/>
                  <a:pt x="5122626" y="2082364"/>
                </a:cubicBezTo>
                <a:cubicBezTo>
                  <a:pt x="5159974" y="2080282"/>
                  <a:pt x="5150084" y="2088220"/>
                  <a:pt x="5177151" y="2088220"/>
                </a:cubicBezTo>
                <a:cubicBezTo>
                  <a:pt x="5151905" y="2066098"/>
                  <a:pt x="5166740" y="2052304"/>
                  <a:pt x="5177151" y="2021333"/>
                </a:cubicBezTo>
                <a:cubicBezTo>
                  <a:pt x="5156200" y="2027969"/>
                  <a:pt x="5148912" y="2026928"/>
                  <a:pt x="5108702" y="2024326"/>
                </a:cubicBezTo>
                <a:cubicBezTo>
                  <a:pt x="5104928" y="2016648"/>
                  <a:pt x="5161926" y="2021983"/>
                  <a:pt x="5149953" y="2012744"/>
                </a:cubicBezTo>
                <a:cubicBezTo>
                  <a:pt x="5169473" y="2021333"/>
                  <a:pt x="5184438" y="2012744"/>
                  <a:pt x="5218533" y="2018470"/>
                </a:cubicBezTo>
                <a:cubicBezTo>
                  <a:pt x="5204479" y="2025497"/>
                  <a:pt x="5156981" y="2044496"/>
                  <a:pt x="5231546" y="2050482"/>
                </a:cubicBezTo>
                <a:cubicBezTo>
                  <a:pt x="5175459" y="2064146"/>
                  <a:pt x="5287372" y="2106959"/>
                  <a:pt x="5204218" y="2108521"/>
                </a:cubicBezTo>
                <a:cubicBezTo>
                  <a:pt x="5228520" y="2167080"/>
                  <a:pt x="5213222" y="2214147"/>
                  <a:pt x="5223708" y="2276018"/>
                </a:cubicBezTo>
                <a:lnTo>
                  <a:pt x="5224436" y="2278313"/>
                </a:lnTo>
                <a:lnTo>
                  <a:pt x="5210396" y="2279638"/>
                </a:lnTo>
                <a:cubicBezTo>
                  <a:pt x="5194206" y="2283651"/>
                  <a:pt x="5215019" y="2290410"/>
                  <a:pt x="5187301" y="2296949"/>
                </a:cubicBezTo>
                <a:lnTo>
                  <a:pt x="5227722" y="2288672"/>
                </a:lnTo>
                <a:lnTo>
                  <a:pt x="5245210" y="2343799"/>
                </a:lnTo>
                <a:lnTo>
                  <a:pt x="5204218" y="2343799"/>
                </a:lnTo>
                <a:cubicBezTo>
                  <a:pt x="5245860" y="2331827"/>
                  <a:pt x="5183007" y="2314519"/>
                  <a:pt x="5218012" y="2300205"/>
                </a:cubicBezTo>
                <a:cubicBezTo>
                  <a:pt x="5217362" y="2297472"/>
                  <a:pt x="5201225" y="2297992"/>
                  <a:pt x="5190424" y="2297342"/>
                </a:cubicBezTo>
                <a:cubicBezTo>
                  <a:pt x="5187822" y="2302417"/>
                  <a:pt x="5161145" y="2317252"/>
                  <a:pt x="5204218" y="2320635"/>
                </a:cubicBezTo>
                <a:cubicBezTo>
                  <a:pt x="5140324" y="2328964"/>
                  <a:pt x="5108116" y="2345230"/>
                  <a:pt x="5087458" y="2362895"/>
                </a:cubicBezTo>
                <a:lnTo>
                  <a:pt x="5078619" y="2372406"/>
                </a:lnTo>
                <a:lnTo>
                  <a:pt x="5118723" y="2371255"/>
                </a:lnTo>
                <a:cubicBezTo>
                  <a:pt x="5112217" y="2384268"/>
                  <a:pt x="5124449" y="2393377"/>
                  <a:pt x="5159845" y="2396110"/>
                </a:cubicBezTo>
                <a:cubicBezTo>
                  <a:pt x="5169600" y="2394359"/>
                  <a:pt x="5178924" y="2390736"/>
                  <a:pt x="5187302" y="2385439"/>
                </a:cubicBezTo>
                <a:cubicBezTo>
                  <a:pt x="5227643" y="2390644"/>
                  <a:pt x="5199014" y="2393377"/>
                  <a:pt x="5214370" y="2406781"/>
                </a:cubicBezTo>
                <a:cubicBezTo>
                  <a:pt x="5169800" y="2416866"/>
                  <a:pt x="5125392" y="2414426"/>
                  <a:pt x="5083783" y="2411108"/>
                </a:cubicBezTo>
                <a:lnTo>
                  <a:pt x="5044866" y="2408395"/>
                </a:lnTo>
                <a:lnTo>
                  <a:pt x="5039992" y="2413549"/>
                </a:lnTo>
                <a:cubicBezTo>
                  <a:pt x="5043506" y="2423700"/>
                  <a:pt x="5090874" y="2406262"/>
                  <a:pt x="5094778" y="2416412"/>
                </a:cubicBezTo>
                <a:cubicBezTo>
                  <a:pt x="5087360" y="2427473"/>
                  <a:pt x="5043506" y="2416412"/>
                  <a:pt x="4998871" y="2422268"/>
                </a:cubicBezTo>
                <a:cubicBezTo>
                  <a:pt x="5017089" y="2427083"/>
                  <a:pt x="5035047" y="2432028"/>
                  <a:pt x="5026329" y="2442569"/>
                </a:cubicBezTo>
                <a:cubicBezTo>
                  <a:pt x="5045978" y="2434240"/>
                  <a:pt x="5095689" y="2432158"/>
                  <a:pt x="5108181" y="2422268"/>
                </a:cubicBezTo>
                <a:cubicBezTo>
                  <a:pt x="5127180" y="2425652"/>
                  <a:pt x="5121194" y="2443089"/>
                  <a:pt x="5081114" y="2436713"/>
                </a:cubicBezTo>
                <a:cubicBezTo>
                  <a:pt x="5074477" y="2445952"/>
                  <a:pt x="5098161" y="2448685"/>
                  <a:pt x="5122105" y="2451287"/>
                </a:cubicBezTo>
                <a:cubicBezTo>
                  <a:pt x="5057040" y="2456623"/>
                  <a:pt x="5159713" y="2464301"/>
                  <a:pt x="5108181" y="2474451"/>
                </a:cubicBezTo>
                <a:cubicBezTo>
                  <a:pt x="5171685" y="2461438"/>
                  <a:pt x="5129523" y="2484081"/>
                  <a:pt x="5190424" y="2486163"/>
                </a:cubicBezTo>
                <a:cubicBezTo>
                  <a:pt x="5240915" y="2486943"/>
                  <a:pt x="5292447" y="2445822"/>
                  <a:pt x="5231546" y="2434110"/>
                </a:cubicBezTo>
                <a:cubicBezTo>
                  <a:pt x="5235710" y="2428254"/>
                  <a:pt x="5268633" y="2428384"/>
                  <a:pt x="5272537" y="2422528"/>
                </a:cubicBezTo>
                <a:cubicBezTo>
                  <a:pt x="5295180" y="2445562"/>
                  <a:pt x="5255620" y="2477574"/>
                  <a:pt x="5313789" y="2498005"/>
                </a:cubicBezTo>
                <a:lnTo>
                  <a:pt x="5285994" y="2505486"/>
                </a:lnTo>
                <a:lnTo>
                  <a:pt x="5284640" y="2504639"/>
                </a:lnTo>
                <a:lnTo>
                  <a:pt x="5284640" y="2504249"/>
                </a:lnTo>
                <a:lnTo>
                  <a:pt x="5284505" y="2505886"/>
                </a:lnTo>
                <a:lnTo>
                  <a:pt x="5282810" y="2506342"/>
                </a:lnTo>
                <a:cubicBezTo>
                  <a:pt x="5224488" y="2528740"/>
                  <a:pt x="5256271" y="2570130"/>
                  <a:pt x="5218012" y="2596775"/>
                </a:cubicBezTo>
                <a:cubicBezTo>
                  <a:pt x="5221656" y="2603671"/>
                  <a:pt x="5278393" y="2598596"/>
                  <a:pt x="5272537" y="2593912"/>
                </a:cubicBezTo>
                <a:cubicBezTo>
                  <a:pt x="5332919" y="2597165"/>
                  <a:pt x="5244689" y="2613952"/>
                  <a:pt x="5327323" y="2611349"/>
                </a:cubicBezTo>
                <a:cubicBezTo>
                  <a:pt x="5312358" y="2625143"/>
                  <a:pt x="5292057" y="2626575"/>
                  <a:pt x="5286331" y="2637376"/>
                </a:cubicBezTo>
                <a:cubicBezTo>
                  <a:pt x="5317475" y="2647037"/>
                  <a:pt x="5349683" y="2652849"/>
                  <a:pt x="5382238" y="2654683"/>
                </a:cubicBezTo>
                <a:cubicBezTo>
                  <a:pt x="5330186" y="2658977"/>
                  <a:pt x="5269544" y="2639978"/>
                  <a:pt x="5218012" y="2634383"/>
                </a:cubicBezTo>
                <a:cubicBezTo>
                  <a:pt x="5174548" y="2638937"/>
                  <a:pt x="5235059" y="2651820"/>
                  <a:pt x="5204218" y="2654683"/>
                </a:cubicBezTo>
                <a:cubicBezTo>
                  <a:pt x="5140975" y="2651170"/>
                  <a:pt x="5206691" y="2637376"/>
                  <a:pt x="5108181" y="2640238"/>
                </a:cubicBezTo>
                <a:cubicBezTo>
                  <a:pt x="5141625" y="2636595"/>
                  <a:pt x="5135899" y="2624753"/>
                  <a:pt x="5190424" y="2625664"/>
                </a:cubicBezTo>
                <a:lnTo>
                  <a:pt x="5190424" y="2602759"/>
                </a:lnTo>
                <a:cubicBezTo>
                  <a:pt x="5147221" y="2601327"/>
                  <a:pt x="5142146" y="2607964"/>
                  <a:pt x="5094778" y="2605621"/>
                </a:cubicBezTo>
                <a:cubicBezTo>
                  <a:pt x="5104668" y="2628525"/>
                  <a:pt x="5053916" y="2646873"/>
                  <a:pt x="5149433" y="2652078"/>
                </a:cubicBezTo>
                <a:cubicBezTo>
                  <a:pt x="5123407" y="2660277"/>
                  <a:pt x="5156851" y="2670427"/>
                  <a:pt x="5094778" y="2675372"/>
                </a:cubicBezTo>
                <a:cubicBezTo>
                  <a:pt x="5102586" y="2685002"/>
                  <a:pt x="5146830" y="2679536"/>
                  <a:pt x="5176630" y="2678235"/>
                </a:cubicBezTo>
                <a:cubicBezTo>
                  <a:pt x="5191986" y="2686954"/>
                  <a:pt x="5179363" y="2700878"/>
                  <a:pt x="5163617" y="2716103"/>
                </a:cubicBezTo>
                <a:cubicBezTo>
                  <a:pt x="5145264" y="2716442"/>
                  <a:pt x="5126910" y="2715442"/>
                  <a:pt x="5108702" y="2713110"/>
                </a:cubicBezTo>
                <a:cubicBezTo>
                  <a:pt x="5118332" y="2722089"/>
                  <a:pt x="5118332" y="2718706"/>
                  <a:pt x="5108702" y="2727685"/>
                </a:cubicBezTo>
                <a:cubicBezTo>
                  <a:pt x="5151125" y="2729897"/>
                  <a:pt x="5134728" y="2719747"/>
                  <a:pt x="5177151" y="2721829"/>
                </a:cubicBezTo>
                <a:cubicBezTo>
                  <a:pt x="5146960" y="2732890"/>
                  <a:pt x="5206691" y="2745383"/>
                  <a:pt x="5164138" y="2753841"/>
                </a:cubicBezTo>
                <a:lnTo>
                  <a:pt x="5257963" y="2753841"/>
                </a:lnTo>
                <a:cubicBezTo>
                  <a:pt x="5200131" y="2770593"/>
                  <a:pt x="5140279" y="2779350"/>
                  <a:pt x="5080073" y="2779868"/>
                </a:cubicBezTo>
                <a:cubicBezTo>
                  <a:pt x="5072265" y="2786244"/>
                  <a:pt x="5106099" y="2783902"/>
                  <a:pt x="5107140" y="2788586"/>
                </a:cubicBezTo>
                <a:cubicBezTo>
                  <a:pt x="5167912" y="2787675"/>
                  <a:pt x="5199272" y="2768806"/>
                  <a:pt x="5257963" y="2776875"/>
                </a:cubicBezTo>
                <a:cubicBezTo>
                  <a:pt x="5275659" y="2770108"/>
                  <a:pt x="5280604" y="2760478"/>
                  <a:pt x="5298824" y="2753711"/>
                </a:cubicBezTo>
                <a:cubicBezTo>
                  <a:pt x="5336302" y="2756444"/>
                  <a:pt x="5330316" y="2768286"/>
                  <a:pt x="5340076" y="2776875"/>
                </a:cubicBezTo>
                <a:cubicBezTo>
                  <a:pt x="5298883" y="2776779"/>
                  <a:pt x="5257739" y="2779693"/>
                  <a:pt x="5216971" y="2785593"/>
                </a:cubicBezTo>
                <a:cubicBezTo>
                  <a:pt x="5212677" y="2793271"/>
                  <a:pt x="5235840" y="2795093"/>
                  <a:pt x="5271496" y="2794312"/>
                </a:cubicBezTo>
                <a:cubicBezTo>
                  <a:pt x="5309885" y="2791449"/>
                  <a:pt x="5251716" y="2786634"/>
                  <a:pt x="5285290" y="2782730"/>
                </a:cubicBezTo>
                <a:cubicBezTo>
                  <a:pt x="5328103" y="2781299"/>
                  <a:pt x="5329014" y="2788977"/>
                  <a:pt x="5326282" y="2797175"/>
                </a:cubicBezTo>
                <a:cubicBezTo>
                  <a:pt x="5283208" y="2795874"/>
                  <a:pt x="5277873" y="2802510"/>
                  <a:pt x="5230505" y="2800168"/>
                </a:cubicBezTo>
                <a:cubicBezTo>
                  <a:pt x="5253080" y="2803980"/>
                  <a:pt x="5275930" y="2805938"/>
                  <a:pt x="5298824" y="2806024"/>
                </a:cubicBezTo>
                <a:cubicBezTo>
                  <a:pt x="5236361" y="2811099"/>
                  <a:pt x="5213458" y="2824633"/>
                  <a:pt x="5175589" y="2835043"/>
                </a:cubicBezTo>
                <a:cubicBezTo>
                  <a:pt x="5187692" y="2843632"/>
                  <a:pt x="5196280" y="2828276"/>
                  <a:pt x="5230505" y="2832050"/>
                </a:cubicBezTo>
                <a:cubicBezTo>
                  <a:pt x="5264729" y="2835823"/>
                  <a:pt x="5199794" y="2846105"/>
                  <a:pt x="5271496" y="2843762"/>
                </a:cubicBezTo>
                <a:cubicBezTo>
                  <a:pt x="5255360" y="2852091"/>
                  <a:pt x="5243128" y="2859118"/>
                  <a:pt x="5258483" y="2866926"/>
                </a:cubicBezTo>
                <a:cubicBezTo>
                  <a:pt x="5298173" y="2860809"/>
                  <a:pt x="5290365" y="2844673"/>
                  <a:pt x="5340596" y="2840899"/>
                </a:cubicBezTo>
                <a:cubicBezTo>
                  <a:pt x="5304810" y="2837906"/>
                  <a:pt x="5312618" y="2825544"/>
                  <a:pt x="5272017" y="2823462"/>
                </a:cubicBezTo>
                <a:cubicBezTo>
                  <a:pt x="5298043" y="2818907"/>
                  <a:pt x="5341637" y="2825934"/>
                  <a:pt x="5313269" y="2811880"/>
                </a:cubicBezTo>
                <a:cubicBezTo>
                  <a:pt x="5364281" y="2815003"/>
                  <a:pt x="5352308" y="2804723"/>
                  <a:pt x="5395121" y="2806154"/>
                </a:cubicBezTo>
                <a:cubicBezTo>
                  <a:pt x="5386533" y="2803161"/>
                  <a:pt x="5363891" y="2803031"/>
                  <a:pt x="5368055" y="2797305"/>
                </a:cubicBezTo>
                <a:cubicBezTo>
                  <a:pt x="5420888" y="2800558"/>
                  <a:pt x="5416594" y="2787155"/>
                  <a:pt x="5450038" y="2794442"/>
                </a:cubicBezTo>
                <a:cubicBezTo>
                  <a:pt x="5439497" y="2804723"/>
                  <a:pt x="5448215" y="2804983"/>
                  <a:pt x="5436374" y="2817736"/>
                </a:cubicBezTo>
                <a:cubicBezTo>
                  <a:pt x="5411909" y="2817736"/>
                  <a:pt x="5407485" y="2814092"/>
                  <a:pt x="5381719" y="2814743"/>
                </a:cubicBezTo>
                <a:cubicBezTo>
                  <a:pt x="5361158" y="2817345"/>
                  <a:pt x="5385231" y="2819167"/>
                  <a:pt x="5368055" y="2826455"/>
                </a:cubicBezTo>
                <a:cubicBezTo>
                  <a:pt x="5372219" y="2830359"/>
                  <a:pt x="5402149" y="2828797"/>
                  <a:pt x="5422840" y="2829318"/>
                </a:cubicBezTo>
                <a:cubicBezTo>
                  <a:pt x="5383801" y="2846495"/>
                  <a:pt x="5406964" y="2866405"/>
                  <a:pt x="5435853" y="2867056"/>
                </a:cubicBezTo>
                <a:cubicBezTo>
                  <a:pt x="5446263" y="2876035"/>
                  <a:pt x="5388485" y="2870569"/>
                  <a:pt x="5408656" y="2881630"/>
                </a:cubicBezTo>
                <a:cubicBezTo>
                  <a:pt x="5411909" y="2884754"/>
                  <a:pt x="5435853" y="2883582"/>
                  <a:pt x="5435853" y="2887356"/>
                </a:cubicBezTo>
                <a:cubicBezTo>
                  <a:pt x="5454202" y="2885534"/>
                  <a:pt x="5461880" y="2881240"/>
                  <a:pt x="5462920" y="2875775"/>
                </a:cubicBezTo>
                <a:cubicBezTo>
                  <a:pt x="5493501" y="2875775"/>
                  <a:pt x="5469036" y="2888137"/>
                  <a:pt x="5476974" y="2893212"/>
                </a:cubicBezTo>
                <a:cubicBezTo>
                  <a:pt x="5454335" y="2890185"/>
                  <a:pt x="5431468" y="2889227"/>
                  <a:pt x="5408655" y="2890349"/>
                </a:cubicBezTo>
                <a:cubicBezTo>
                  <a:pt x="5432989" y="2903362"/>
                  <a:pt x="5433510" y="2903362"/>
                  <a:pt x="5449516" y="2913513"/>
                </a:cubicBezTo>
                <a:cubicBezTo>
                  <a:pt x="5440667" y="2922231"/>
                  <a:pt x="5420368" y="2910780"/>
                  <a:pt x="5394601" y="2913513"/>
                </a:cubicBezTo>
                <a:cubicBezTo>
                  <a:pt x="5394601" y="2920410"/>
                  <a:pt x="5418415" y="2922101"/>
                  <a:pt x="5408655" y="2930950"/>
                </a:cubicBezTo>
                <a:cubicBezTo>
                  <a:pt x="5435592" y="2930950"/>
                  <a:pt x="5425832" y="2923012"/>
                  <a:pt x="5462920" y="2925224"/>
                </a:cubicBezTo>
                <a:cubicBezTo>
                  <a:pt x="5462009" y="2934204"/>
                  <a:pt x="5504563" y="2933813"/>
                  <a:pt x="5545423" y="2933943"/>
                </a:cubicBezTo>
                <a:cubicBezTo>
                  <a:pt x="5531928" y="2936909"/>
                  <a:pt x="5518224" y="2938823"/>
                  <a:pt x="5504432" y="2939669"/>
                </a:cubicBezTo>
                <a:cubicBezTo>
                  <a:pt x="5546334" y="3017748"/>
                  <a:pt x="5476975" y="3084375"/>
                  <a:pt x="5654995" y="3131483"/>
                </a:cubicBezTo>
                <a:cubicBezTo>
                  <a:pt x="5627926" y="3138978"/>
                  <a:pt x="5599203" y="3137933"/>
                  <a:pt x="5572751" y="3128490"/>
                </a:cubicBezTo>
                <a:cubicBezTo>
                  <a:pt x="5548156" y="3136688"/>
                  <a:pt x="5629098" y="3147359"/>
                  <a:pt x="5654995" y="3154516"/>
                </a:cubicBezTo>
                <a:cubicBezTo>
                  <a:pt x="5692211" y="3149311"/>
                  <a:pt x="5615955" y="3135777"/>
                  <a:pt x="5696116" y="3134216"/>
                </a:cubicBezTo>
                <a:cubicBezTo>
                  <a:pt x="5660589" y="3149831"/>
                  <a:pt x="5743613" y="3169742"/>
                  <a:pt x="5682191" y="3183536"/>
                </a:cubicBezTo>
                <a:cubicBezTo>
                  <a:pt x="5654604" y="3167269"/>
                  <a:pt x="5637167" y="3151393"/>
                  <a:pt x="5559088" y="3139942"/>
                </a:cubicBezTo>
                <a:cubicBezTo>
                  <a:pt x="5520048" y="3160242"/>
                  <a:pt x="5502480" y="3176378"/>
                  <a:pt x="5531630" y="3203966"/>
                </a:cubicBezTo>
                <a:cubicBezTo>
                  <a:pt x="5475674" y="3204747"/>
                  <a:pt x="5534103" y="3199932"/>
                  <a:pt x="5517966" y="3192254"/>
                </a:cubicBezTo>
                <a:cubicBezTo>
                  <a:pt x="5468907" y="3201103"/>
                  <a:pt x="5519658" y="3215158"/>
                  <a:pt x="5435853" y="3218281"/>
                </a:cubicBezTo>
                <a:cubicBezTo>
                  <a:pt x="5487906" y="3234677"/>
                  <a:pt x="5599168" y="3209562"/>
                  <a:pt x="5572752" y="3200843"/>
                </a:cubicBezTo>
                <a:cubicBezTo>
                  <a:pt x="5624104" y="3199249"/>
                  <a:pt x="5585091" y="3196758"/>
                  <a:pt x="5629632" y="3197817"/>
                </a:cubicBezTo>
                <a:lnTo>
                  <a:pt x="5654304" y="3198500"/>
                </a:lnTo>
                <a:lnTo>
                  <a:pt x="5651281" y="3205453"/>
                </a:lnTo>
                <a:cubicBezTo>
                  <a:pt x="5641582" y="3211424"/>
                  <a:pt x="5617646" y="3214377"/>
                  <a:pt x="5627016" y="3224137"/>
                </a:cubicBezTo>
                <a:cubicBezTo>
                  <a:pt x="5638467" y="3217500"/>
                  <a:pt x="5513801" y="3219452"/>
                  <a:pt x="5490117" y="3235718"/>
                </a:cubicBezTo>
                <a:cubicBezTo>
                  <a:pt x="5518616" y="3239883"/>
                  <a:pt x="5545813" y="3235718"/>
                  <a:pt x="5585764" y="3235718"/>
                </a:cubicBezTo>
                <a:cubicBezTo>
                  <a:pt x="5581600" y="3242615"/>
                  <a:pt x="5543602" y="3242225"/>
                  <a:pt x="5531109" y="3247300"/>
                </a:cubicBezTo>
                <a:cubicBezTo>
                  <a:pt x="5554532" y="3252115"/>
                  <a:pt x="5545553" y="3263697"/>
                  <a:pt x="5585764" y="3264738"/>
                </a:cubicBezTo>
                <a:lnTo>
                  <a:pt x="5585764" y="3276319"/>
                </a:lnTo>
                <a:cubicBezTo>
                  <a:pt x="5503130" y="3276319"/>
                  <a:pt x="5504432" y="3293887"/>
                  <a:pt x="5421798" y="3293887"/>
                </a:cubicBezTo>
                <a:cubicBezTo>
                  <a:pt x="5445543" y="3288013"/>
                  <a:pt x="5468484" y="3279273"/>
                  <a:pt x="5490117" y="3267861"/>
                </a:cubicBezTo>
                <a:cubicBezTo>
                  <a:pt x="5446653" y="3256019"/>
                  <a:pt x="5372999" y="3279963"/>
                  <a:pt x="5353089" y="3267861"/>
                </a:cubicBezTo>
                <a:cubicBezTo>
                  <a:pt x="5354520" y="3277491"/>
                  <a:pt x="5298173" y="3282696"/>
                  <a:pt x="5243648" y="3288161"/>
                </a:cubicBezTo>
                <a:cubicBezTo>
                  <a:pt x="5247032" y="3293236"/>
                  <a:pt x="5267202" y="3294798"/>
                  <a:pt x="5298303" y="3294017"/>
                </a:cubicBezTo>
                <a:cubicBezTo>
                  <a:pt x="5210855" y="3299873"/>
                  <a:pt x="5176240" y="3310154"/>
                  <a:pt x="5243648" y="3323037"/>
                </a:cubicBezTo>
                <a:cubicBezTo>
                  <a:pt x="5196931" y="3319523"/>
                  <a:pt x="5169473" y="3337481"/>
                  <a:pt x="5161535" y="3320044"/>
                </a:cubicBezTo>
                <a:cubicBezTo>
                  <a:pt x="5155809" y="3324858"/>
                  <a:pt x="5123407" y="3342947"/>
                  <a:pt x="5174548" y="3346070"/>
                </a:cubicBezTo>
                <a:cubicBezTo>
                  <a:pt x="5135509" y="3353487"/>
                  <a:pt x="5151385" y="3372096"/>
                  <a:pt x="5147351" y="3392657"/>
                </a:cubicBezTo>
                <a:cubicBezTo>
                  <a:pt x="5188733" y="3399294"/>
                  <a:pt x="5270195" y="3397472"/>
                  <a:pt x="5284249" y="3409964"/>
                </a:cubicBezTo>
                <a:cubicBezTo>
                  <a:pt x="5258223" y="3415170"/>
                  <a:pt x="5220875" y="3406451"/>
                  <a:pt x="5202136" y="3401245"/>
                </a:cubicBezTo>
                <a:cubicBezTo>
                  <a:pt x="5194524" y="3405263"/>
                  <a:pt x="5188991" y="3409028"/>
                  <a:pt x="5185115" y="3412579"/>
                </a:cubicBezTo>
                <a:lnTo>
                  <a:pt x="5181716" y="3417401"/>
                </a:lnTo>
                <a:lnTo>
                  <a:pt x="5184809" y="3419839"/>
                </a:lnTo>
                <a:lnTo>
                  <a:pt x="5180077" y="3419726"/>
                </a:lnTo>
                <a:lnTo>
                  <a:pt x="5178036" y="3422621"/>
                </a:lnTo>
                <a:cubicBezTo>
                  <a:pt x="5172125" y="3441561"/>
                  <a:pt x="5210627" y="3454079"/>
                  <a:pt x="5202136" y="3468133"/>
                </a:cubicBezTo>
                <a:cubicBezTo>
                  <a:pt x="5246641" y="3466442"/>
                  <a:pt x="5265771" y="3470085"/>
                  <a:pt x="5297783" y="3470996"/>
                </a:cubicBezTo>
                <a:cubicBezTo>
                  <a:pt x="5287373" y="3473599"/>
                  <a:pt x="5283078" y="3477633"/>
                  <a:pt x="5284770" y="3482578"/>
                </a:cubicBezTo>
                <a:lnTo>
                  <a:pt x="5229984" y="3482578"/>
                </a:lnTo>
                <a:cubicBezTo>
                  <a:pt x="5275791" y="3490906"/>
                  <a:pt x="5190034" y="3512768"/>
                  <a:pt x="5216971" y="3526172"/>
                </a:cubicBezTo>
                <a:cubicBezTo>
                  <a:pt x="5172728" y="3526823"/>
                  <a:pt x="5183398" y="3515892"/>
                  <a:pt x="5162056" y="3511727"/>
                </a:cubicBezTo>
                <a:cubicBezTo>
                  <a:pt x="5150214" y="3516900"/>
                  <a:pt x="5134411" y="3521861"/>
                  <a:pt x="5117273" y="3526979"/>
                </a:cubicBezTo>
                <a:lnTo>
                  <a:pt x="5072537" y="3540698"/>
                </a:lnTo>
                <a:lnTo>
                  <a:pt x="5116250" y="3549596"/>
                </a:lnTo>
                <a:lnTo>
                  <a:pt x="5049502" y="3549596"/>
                </a:lnTo>
                <a:lnTo>
                  <a:pt x="5019410" y="3562509"/>
                </a:lnTo>
                <a:cubicBezTo>
                  <a:pt x="5007428" y="3569725"/>
                  <a:pt x="4999360" y="3577834"/>
                  <a:pt x="4997831" y="3587204"/>
                </a:cubicBezTo>
                <a:cubicBezTo>
                  <a:pt x="4971804" y="3593450"/>
                  <a:pt x="4993536" y="3564951"/>
                  <a:pt x="4970502" y="3561177"/>
                </a:cubicBezTo>
                <a:cubicBezTo>
                  <a:pt x="4919491" y="3562999"/>
                  <a:pt x="4974389" y="3586740"/>
                  <a:pt x="4946715" y="3586283"/>
                </a:cubicBezTo>
                <a:lnTo>
                  <a:pt x="4930077" y="3584557"/>
                </a:lnTo>
                <a:lnTo>
                  <a:pt x="4928792" y="3585489"/>
                </a:lnTo>
                <a:lnTo>
                  <a:pt x="4927435" y="3588503"/>
                </a:lnTo>
                <a:cubicBezTo>
                  <a:pt x="4937921" y="3593255"/>
                  <a:pt x="4978180" y="3599306"/>
                  <a:pt x="4984036" y="3598915"/>
                </a:cubicBezTo>
                <a:cubicBezTo>
                  <a:pt x="4982474" y="3609196"/>
                  <a:pt x="4964256" y="3599696"/>
                  <a:pt x="4929250" y="3604771"/>
                </a:cubicBezTo>
                <a:cubicBezTo>
                  <a:pt x="4934065" y="3602234"/>
                  <a:pt x="4932967" y="3599590"/>
                  <a:pt x="4927778" y="3596990"/>
                </a:cubicBezTo>
                <a:lnTo>
                  <a:pt x="4910033" y="3591857"/>
                </a:lnTo>
                <a:lnTo>
                  <a:pt x="4883576" y="3598265"/>
                </a:lnTo>
                <a:lnTo>
                  <a:pt x="4895016" y="3588379"/>
                </a:lnTo>
                <a:lnTo>
                  <a:pt x="4867713" y="3583985"/>
                </a:lnTo>
                <a:lnTo>
                  <a:pt x="4861103" y="3600670"/>
                </a:lnTo>
                <a:cubicBezTo>
                  <a:pt x="4857891" y="3606829"/>
                  <a:pt x="4852702" y="3612710"/>
                  <a:pt x="4841803" y="3617785"/>
                </a:cubicBezTo>
                <a:cubicBezTo>
                  <a:pt x="4845316" y="3622339"/>
                  <a:pt x="4902054" y="3618956"/>
                  <a:pt x="4896198" y="3615833"/>
                </a:cubicBezTo>
                <a:cubicBezTo>
                  <a:pt x="4941581" y="3617492"/>
                  <a:pt x="4903225" y="3623983"/>
                  <a:pt x="4916126" y="3626520"/>
                </a:cubicBezTo>
                <a:lnTo>
                  <a:pt x="4917569" y="3626634"/>
                </a:lnTo>
                <a:lnTo>
                  <a:pt x="4921003" y="3623706"/>
                </a:lnTo>
                <a:cubicBezTo>
                  <a:pt x="4926388" y="3622925"/>
                  <a:pt x="4934521" y="3622730"/>
                  <a:pt x="4942914" y="3622599"/>
                </a:cubicBezTo>
                <a:cubicBezTo>
                  <a:pt x="4943955" y="3618435"/>
                  <a:pt x="4945127" y="3614401"/>
                  <a:pt x="4929120" y="3613881"/>
                </a:cubicBezTo>
                <a:cubicBezTo>
                  <a:pt x="4936245" y="3611246"/>
                  <a:pt x="4941263" y="3610554"/>
                  <a:pt x="4945490" y="3610932"/>
                </a:cubicBezTo>
                <a:cubicBezTo>
                  <a:pt x="4958172" y="3612067"/>
                  <a:pt x="4963736" y="3622827"/>
                  <a:pt x="4997700" y="3619606"/>
                </a:cubicBezTo>
                <a:lnTo>
                  <a:pt x="4925554" y="3627267"/>
                </a:lnTo>
                <a:lnTo>
                  <a:pt x="4927473" y="3627419"/>
                </a:lnTo>
                <a:cubicBezTo>
                  <a:pt x="4933096" y="3627582"/>
                  <a:pt x="4940768" y="3627594"/>
                  <a:pt x="4951113" y="3627415"/>
                </a:cubicBezTo>
                <a:cubicBezTo>
                  <a:pt x="4936018" y="3636654"/>
                  <a:pt x="4915717" y="3637695"/>
                  <a:pt x="4910122" y="3644852"/>
                </a:cubicBezTo>
                <a:cubicBezTo>
                  <a:pt x="4941711" y="3651388"/>
                  <a:pt x="4973792" y="3655263"/>
                  <a:pt x="5006029" y="3656434"/>
                </a:cubicBezTo>
                <a:cubicBezTo>
                  <a:pt x="4953976" y="3659297"/>
                  <a:pt x="4893205" y="3646674"/>
                  <a:pt x="4841803" y="3643421"/>
                </a:cubicBezTo>
                <a:cubicBezTo>
                  <a:pt x="4798339" y="3646415"/>
                  <a:pt x="4858850" y="3655133"/>
                  <a:pt x="4827879" y="3656434"/>
                </a:cubicBezTo>
                <a:cubicBezTo>
                  <a:pt x="4772654" y="3654384"/>
                  <a:pt x="4815966" y="3647054"/>
                  <a:pt x="4761750" y="3646562"/>
                </a:cubicBezTo>
                <a:lnTo>
                  <a:pt x="4748975" y="3646666"/>
                </a:lnTo>
                <a:lnTo>
                  <a:pt x="4751416" y="3649297"/>
                </a:lnTo>
                <a:cubicBezTo>
                  <a:pt x="4753630" y="3650521"/>
                  <a:pt x="4757347" y="3651424"/>
                  <a:pt x="4764374" y="3651619"/>
                </a:cubicBezTo>
                <a:cubicBezTo>
                  <a:pt x="4753313" y="3656043"/>
                  <a:pt x="4735550" y="3653896"/>
                  <a:pt x="4724293" y="3650269"/>
                </a:cubicBezTo>
                <a:lnTo>
                  <a:pt x="4714289" y="3644553"/>
                </a:lnTo>
                <a:lnTo>
                  <a:pt x="4713705" y="3645862"/>
                </a:lnTo>
                <a:cubicBezTo>
                  <a:pt x="4714177" y="3651262"/>
                  <a:pt x="4725336" y="3655199"/>
                  <a:pt x="4773094" y="3656955"/>
                </a:cubicBezTo>
                <a:cubicBezTo>
                  <a:pt x="4747068" y="3662421"/>
                  <a:pt x="4780512" y="3669188"/>
                  <a:pt x="4718438" y="3672441"/>
                </a:cubicBezTo>
                <a:cubicBezTo>
                  <a:pt x="4726376" y="3678948"/>
                  <a:pt x="4770491" y="3675304"/>
                  <a:pt x="4800292" y="3674393"/>
                </a:cubicBezTo>
                <a:cubicBezTo>
                  <a:pt x="4815778" y="3680119"/>
                  <a:pt x="4803024" y="3689488"/>
                  <a:pt x="4787279" y="3699639"/>
                </a:cubicBezTo>
                <a:cubicBezTo>
                  <a:pt x="4758520" y="3700419"/>
                  <a:pt x="4750971" y="3698337"/>
                  <a:pt x="4732363" y="3697687"/>
                </a:cubicBezTo>
                <a:cubicBezTo>
                  <a:pt x="4741992" y="3703673"/>
                  <a:pt x="4741992" y="3701330"/>
                  <a:pt x="4732363" y="3707316"/>
                </a:cubicBezTo>
                <a:cubicBezTo>
                  <a:pt x="4774656" y="3708748"/>
                  <a:pt x="4758390" y="3702111"/>
                  <a:pt x="4800682" y="3703542"/>
                </a:cubicBezTo>
                <a:cubicBezTo>
                  <a:pt x="4770491" y="3710830"/>
                  <a:pt x="4830221" y="3719158"/>
                  <a:pt x="4787669" y="3724754"/>
                </a:cubicBezTo>
                <a:lnTo>
                  <a:pt x="4883445" y="3724754"/>
                </a:lnTo>
                <a:cubicBezTo>
                  <a:pt x="4824826" y="3736128"/>
                  <a:pt x="4765267" y="3741966"/>
                  <a:pt x="4705555" y="3742192"/>
                </a:cubicBezTo>
                <a:cubicBezTo>
                  <a:pt x="4697877" y="3746486"/>
                  <a:pt x="4731581" y="3744924"/>
                  <a:pt x="4732753" y="3748047"/>
                </a:cubicBezTo>
                <a:cubicBezTo>
                  <a:pt x="4793394" y="3747397"/>
                  <a:pt x="4824756" y="3735034"/>
                  <a:pt x="4883445" y="3740240"/>
                </a:cubicBezTo>
                <a:cubicBezTo>
                  <a:pt x="4901273" y="3735685"/>
                  <a:pt x="4906088" y="3729309"/>
                  <a:pt x="4924306" y="3724754"/>
                </a:cubicBezTo>
                <a:cubicBezTo>
                  <a:pt x="4961914" y="3726576"/>
                  <a:pt x="4955928" y="3734514"/>
                  <a:pt x="4965688" y="3740240"/>
                </a:cubicBezTo>
                <a:cubicBezTo>
                  <a:pt x="4918320" y="3741671"/>
                  <a:pt x="4885657" y="3740890"/>
                  <a:pt x="4842584" y="3746096"/>
                </a:cubicBezTo>
                <a:cubicBezTo>
                  <a:pt x="4838159" y="3751171"/>
                  <a:pt x="4861323" y="3752472"/>
                  <a:pt x="4896979" y="3751821"/>
                </a:cubicBezTo>
                <a:cubicBezTo>
                  <a:pt x="4936018" y="3749999"/>
                  <a:pt x="4877199" y="3746746"/>
                  <a:pt x="4910903" y="3744144"/>
                </a:cubicBezTo>
                <a:cubicBezTo>
                  <a:pt x="4953716" y="3743233"/>
                  <a:pt x="4954497" y="3748308"/>
                  <a:pt x="4951894" y="3753773"/>
                </a:cubicBezTo>
                <a:cubicBezTo>
                  <a:pt x="4908690" y="3752862"/>
                  <a:pt x="4903485" y="3757287"/>
                  <a:pt x="4856117" y="3755725"/>
                </a:cubicBezTo>
                <a:cubicBezTo>
                  <a:pt x="4878749" y="3758388"/>
                  <a:pt x="4901519" y="3759692"/>
                  <a:pt x="4924306" y="3759629"/>
                </a:cubicBezTo>
                <a:cubicBezTo>
                  <a:pt x="4882735" y="3762425"/>
                  <a:pt x="4841494" y="3768915"/>
                  <a:pt x="4801072" y="3779019"/>
                </a:cubicBezTo>
                <a:cubicBezTo>
                  <a:pt x="4813174" y="3784745"/>
                  <a:pt x="4821763" y="3774463"/>
                  <a:pt x="4856117" y="3777067"/>
                </a:cubicBezTo>
                <a:cubicBezTo>
                  <a:pt x="4890473" y="3779667"/>
                  <a:pt x="4825407" y="3786436"/>
                  <a:pt x="4896980" y="3784875"/>
                </a:cubicBezTo>
                <a:cubicBezTo>
                  <a:pt x="4880843" y="3790340"/>
                  <a:pt x="4868611" y="3795025"/>
                  <a:pt x="4883966" y="3800360"/>
                </a:cubicBezTo>
                <a:cubicBezTo>
                  <a:pt x="4923786" y="3796196"/>
                  <a:pt x="4915849" y="3785395"/>
                  <a:pt x="4966210" y="3782923"/>
                </a:cubicBezTo>
                <a:cubicBezTo>
                  <a:pt x="4930423" y="3780841"/>
                  <a:pt x="4938101" y="3772642"/>
                  <a:pt x="4897500" y="3771211"/>
                </a:cubicBezTo>
                <a:cubicBezTo>
                  <a:pt x="4923526" y="3768218"/>
                  <a:pt x="4967120" y="3772903"/>
                  <a:pt x="4938752" y="3763533"/>
                </a:cubicBezTo>
                <a:cubicBezTo>
                  <a:pt x="4989893" y="3765615"/>
                  <a:pt x="4977791" y="3758718"/>
                  <a:pt x="5020735" y="3759629"/>
                </a:cubicBezTo>
                <a:cubicBezTo>
                  <a:pt x="5012015" y="3757677"/>
                  <a:pt x="4989503" y="3757677"/>
                  <a:pt x="4993537" y="3753773"/>
                </a:cubicBezTo>
                <a:cubicBezTo>
                  <a:pt x="5046371" y="3755986"/>
                  <a:pt x="5042076" y="3747006"/>
                  <a:pt x="5075650" y="3751821"/>
                </a:cubicBezTo>
                <a:cubicBezTo>
                  <a:pt x="5064979" y="3758718"/>
                  <a:pt x="5073827" y="3758979"/>
                  <a:pt x="5061856" y="3767437"/>
                </a:cubicBezTo>
                <a:cubicBezTo>
                  <a:pt x="5037391" y="3767437"/>
                  <a:pt x="5033097" y="3764965"/>
                  <a:pt x="5007331" y="3765485"/>
                </a:cubicBezTo>
                <a:cubicBezTo>
                  <a:pt x="4986640" y="3767177"/>
                  <a:pt x="5010845" y="3768348"/>
                  <a:pt x="4993537" y="3773163"/>
                </a:cubicBezTo>
                <a:cubicBezTo>
                  <a:pt x="5011711" y="3775354"/>
                  <a:pt x="5030037" y="3776007"/>
                  <a:pt x="5048322" y="3775115"/>
                </a:cubicBezTo>
                <a:cubicBezTo>
                  <a:pt x="5009283" y="3786566"/>
                  <a:pt x="5032577" y="3799840"/>
                  <a:pt x="5061336" y="3800360"/>
                </a:cubicBezTo>
                <a:cubicBezTo>
                  <a:pt x="5071745" y="3806346"/>
                  <a:pt x="5013967" y="3802703"/>
                  <a:pt x="5034138" y="3809990"/>
                </a:cubicBezTo>
                <a:cubicBezTo>
                  <a:pt x="5037522" y="3812072"/>
                  <a:pt x="5061336" y="3811291"/>
                  <a:pt x="5061336" y="3813894"/>
                </a:cubicBezTo>
                <a:cubicBezTo>
                  <a:pt x="5079814" y="3812593"/>
                  <a:pt x="5087362" y="3809730"/>
                  <a:pt x="5088533" y="3806086"/>
                </a:cubicBezTo>
                <a:cubicBezTo>
                  <a:pt x="5118983" y="3806086"/>
                  <a:pt x="5094649" y="3814284"/>
                  <a:pt x="5102457" y="3817668"/>
                </a:cubicBezTo>
                <a:cubicBezTo>
                  <a:pt x="5079741" y="3815706"/>
                  <a:pt x="5056927" y="3815097"/>
                  <a:pt x="5034138" y="3815846"/>
                </a:cubicBezTo>
                <a:cubicBezTo>
                  <a:pt x="5058603" y="3824695"/>
                  <a:pt x="5058993" y="3824695"/>
                  <a:pt x="5075130" y="3831332"/>
                </a:cubicBezTo>
                <a:cubicBezTo>
                  <a:pt x="5066281" y="3837057"/>
                  <a:pt x="5045850" y="3829510"/>
                  <a:pt x="5020214" y="3831332"/>
                </a:cubicBezTo>
                <a:cubicBezTo>
                  <a:pt x="5020214" y="3835886"/>
                  <a:pt x="5043898" y="3837057"/>
                  <a:pt x="5034138" y="3842913"/>
                </a:cubicBezTo>
                <a:cubicBezTo>
                  <a:pt x="5061075" y="3842913"/>
                  <a:pt x="5051316" y="3837578"/>
                  <a:pt x="5088533" y="3839009"/>
                </a:cubicBezTo>
                <a:cubicBezTo>
                  <a:pt x="5087492" y="3844995"/>
                  <a:pt x="5130045" y="3844865"/>
                  <a:pt x="5170905" y="3844865"/>
                </a:cubicBezTo>
                <a:cubicBezTo>
                  <a:pt x="5161015" y="3846688"/>
                  <a:pt x="5145920" y="3847728"/>
                  <a:pt x="5130044" y="3848769"/>
                </a:cubicBezTo>
                <a:cubicBezTo>
                  <a:pt x="5171946" y="3900822"/>
                  <a:pt x="5102456" y="3945197"/>
                  <a:pt x="5280476" y="3976558"/>
                </a:cubicBezTo>
                <a:cubicBezTo>
                  <a:pt x="5253259" y="3981524"/>
                  <a:pt x="5225314" y="3980860"/>
                  <a:pt x="5198363" y="3974607"/>
                </a:cubicBezTo>
                <a:cubicBezTo>
                  <a:pt x="5173638" y="3980073"/>
                  <a:pt x="5254710" y="3987620"/>
                  <a:pt x="5280476" y="3992044"/>
                </a:cubicBezTo>
                <a:cubicBezTo>
                  <a:pt x="5317694" y="3988531"/>
                  <a:pt x="5241437" y="3979031"/>
                  <a:pt x="5321598" y="3979031"/>
                </a:cubicBezTo>
                <a:cubicBezTo>
                  <a:pt x="5286202" y="3989311"/>
                  <a:pt x="5369096" y="4002715"/>
                  <a:pt x="5307674" y="4011954"/>
                </a:cubicBezTo>
                <a:cubicBezTo>
                  <a:pt x="5280086" y="4001023"/>
                  <a:pt x="5262648" y="3990483"/>
                  <a:pt x="5184699" y="3982805"/>
                </a:cubicBezTo>
                <a:cubicBezTo>
                  <a:pt x="5145660" y="3995818"/>
                  <a:pt x="5128092" y="4007139"/>
                  <a:pt x="5157242" y="4025488"/>
                </a:cubicBezTo>
                <a:cubicBezTo>
                  <a:pt x="5101285" y="4025488"/>
                  <a:pt x="5159584" y="4022755"/>
                  <a:pt x="5143448" y="4017680"/>
                </a:cubicBezTo>
                <a:cubicBezTo>
                  <a:pt x="5094388" y="4023666"/>
                  <a:pt x="5145269" y="4033036"/>
                  <a:pt x="5061335" y="4035118"/>
                </a:cubicBezTo>
                <a:cubicBezTo>
                  <a:pt x="5113387" y="4046049"/>
                  <a:pt x="5224650" y="4029392"/>
                  <a:pt x="5198363" y="4023536"/>
                </a:cubicBezTo>
                <a:cubicBezTo>
                  <a:pt x="5250513" y="4019208"/>
                  <a:pt x="5211500" y="4017173"/>
                  <a:pt x="5255942" y="4017778"/>
                </a:cubicBezTo>
                <a:lnTo>
                  <a:pt x="5280439" y="4018197"/>
                </a:lnTo>
                <a:lnTo>
                  <a:pt x="5277434" y="4022823"/>
                </a:lnTo>
                <a:cubicBezTo>
                  <a:pt x="5267772" y="4026788"/>
                  <a:pt x="5243909" y="4028740"/>
                  <a:pt x="5253279" y="4035377"/>
                </a:cubicBezTo>
                <a:cubicBezTo>
                  <a:pt x="5264600" y="4030952"/>
                  <a:pt x="5139934" y="4032254"/>
                  <a:pt x="5116250" y="4043185"/>
                </a:cubicBezTo>
                <a:cubicBezTo>
                  <a:pt x="5144879" y="4045918"/>
                  <a:pt x="5172077" y="4043185"/>
                  <a:pt x="5211897" y="4043185"/>
                </a:cubicBezTo>
                <a:cubicBezTo>
                  <a:pt x="5207863" y="4047739"/>
                  <a:pt x="5169864" y="4047479"/>
                  <a:pt x="5157372" y="4050863"/>
                </a:cubicBezTo>
                <a:cubicBezTo>
                  <a:pt x="5180665" y="4053986"/>
                  <a:pt x="5171686" y="4061794"/>
                  <a:pt x="5211897" y="4062444"/>
                </a:cubicBezTo>
                <a:lnTo>
                  <a:pt x="5211897" y="4070252"/>
                </a:lnTo>
                <a:cubicBezTo>
                  <a:pt x="5129393" y="4070252"/>
                  <a:pt x="5130565" y="4081964"/>
                  <a:pt x="5047931" y="4081834"/>
                </a:cubicBezTo>
                <a:cubicBezTo>
                  <a:pt x="5071194" y="4078146"/>
                  <a:pt x="5094065" y="4072309"/>
                  <a:pt x="5116250" y="4064396"/>
                </a:cubicBezTo>
                <a:cubicBezTo>
                  <a:pt x="5072786" y="4056588"/>
                  <a:pt x="4999132" y="4072596"/>
                  <a:pt x="4979352" y="4064396"/>
                </a:cubicBezTo>
                <a:cubicBezTo>
                  <a:pt x="4980653" y="4070903"/>
                  <a:pt x="4924306" y="4074416"/>
                  <a:pt x="4869911" y="4077409"/>
                </a:cubicBezTo>
                <a:cubicBezTo>
                  <a:pt x="4873295" y="4080794"/>
                  <a:pt x="4893335" y="4081834"/>
                  <a:pt x="4924436" y="4081313"/>
                </a:cubicBezTo>
                <a:cubicBezTo>
                  <a:pt x="4836988" y="4085347"/>
                  <a:pt x="4802373" y="4092114"/>
                  <a:pt x="4869911" y="4100703"/>
                </a:cubicBezTo>
                <a:cubicBezTo>
                  <a:pt x="4823194" y="4098361"/>
                  <a:pt x="4795736" y="4110333"/>
                  <a:pt x="4787798" y="4098751"/>
                </a:cubicBezTo>
                <a:cubicBezTo>
                  <a:pt x="4782072" y="4102004"/>
                  <a:pt x="4749540" y="4113976"/>
                  <a:pt x="4800811" y="4116189"/>
                </a:cubicBezTo>
                <a:cubicBezTo>
                  <a:pt x="4761772" y="4121134"/>
                  <a:pt x="4777648" y="4133236"/>
                  <a:pt x="4773614" y="4147160"/>
                </a:cubicBezTo>
                <a:cubicBezTo>
                  <a:pt x="4814996" y="4151584"/>
                  <a:pt x="4896458" y="4150413"/>
                  <a:pt x="4910642" y="4158742"/>
                </a:cubicBezTo>
                <a:cubicBezTo>
                  <a:pt x="4883095" y="4160536"/>
                  <a:pt x="4855432" y="4158609"/>
                  <a:pt x="4828399" y="4153016"/>
                </a:cubicBezTo>
                <a:cubicBezTo>
                  <a:pt x="4767498" y="4174358"/>
                  <a:pt x="4839721" y="4185028"/>
                  <a:pt x="4828399" y="4197522"/>
                </a:cubicBezTo>
                <a:cubicBezTo>
                  <a:pt x="4873034" y="4196351"/>
                  <a:pt x="4892034" y="4198823"/>
                  <a:pt x="4924046" y="4199474"/>
                </a:cubicBezTo>
                <a:cubicBezTo>
                  <a:pt x="4913765" y="4201166"/>
                  <a:pt x="4909341" y="4203767"/>
                  <a:pt x="4911033" y="4207151"/>
                </a:cubicBezTo>
                <a:lnTo>
                  <a:pt x="4856247" y="4207151"/>
                </a:lnTo>
                <a:cubicBezTo>
                  <a:pt x="4901924" y="4212746"/>
                  <a:pt x="4816297" y="4227192"/>
                  <a:pt x="4843234" y="4236300"/>
                </a:cubicBezTo>
                <a:cubicBezTo>
                  <a:pt x="4798990" y="4236300"/>
                  <a:pt x="4809660" y="4229403"/>
                  <a:pt x="4788319" y="4226540"/>
                </a:cubicBezTo>
                <a:cubicBezTo>
                  <a:pt x="4740951" y="4240334"/>
                  <a:pt x="4630209" y="4252566"/>
                  <a:pt x="4623963" y="4276901"/>
                </a:cubicBezTo>
                <a:cubicBezTo>
                  <a:pt x="4597936" y="4281065"/>
                  <a:pt x="4619798" y="4262066"/>
                  <a:pt x="4596635" y="4259463"/>
                </a:cubicBezTo>
                <a:cubicBezTo>
                  <a:pt x="4538336" y="4260895"/>
                  <a:pt x="4618367" y="4281326"/>
                  <a:pt x="4555383" y="4274949"/>
                </a:cubicBezTo>
                <a:cubicBezTo>
                  <a:pt x="4533521" y="4277682"/>
                  <a:pt x="4602491" y="4284969"/>
                  <a:pt x="4610169" y="4284709"/>
                </a:cubicBezTo>
                <a:cubicBezTo>
                  <a:pt x="4608607" y="4291476"/>
                  <a:pt x="4590389" y="4284709"/>
                  <a:pt x="4555383" y="4288483"/>
                </a:cubicBezTo>
                <a:cubicBezTo>
                  <a:pt x="4574773" y="4281846"/>
                  <a:pt x="4499427" y="4273909"/>
                  <a:pt x="4446073" y="4271046"/>
                </a:cubicBezTo>
                <a:cubicBezTo>
                  <a:pt x="4431108" y="4278073"/>
                  <a:pt x="4386733" y="4280806"/>
                  <a:pt x="4377494" y="4288483"/>
                </a:cubicBezTo>
                <a:cubicBezTo>
                  <a:pt x="4351238" y="4279150"/>
                  <a:pt x="4323215" y="4275859"/>
                  <a:pt x="4295511" y="4278854"/>
                </a:cubicBezTo>
                <a:cubicBezTo>
                  <a:pt x="4276121" y="4272607"/>
                  <a:pt x="4288354" y="4265841"/>
                  <a:pt x="4295511" y="4257511"/>
                </a:cubicBezTo>
                <a:cubicBezTo>
                  <a:pt x="4243458" y="4254780"/>
                  <a:pt x="4269484" y="4262847"/>
                  <a:pt x="4226801" y="4261415"/>
                </a:cubicBezTo>
                <a:cubicBezTo>
                  <a:pt x="4247883" y="4267532"/>
                  <a:pt x="4231876" y="4269874"/>
                  <a:pt x="4226801" y="4276901"/>
                </a:cubicBezTo>
                <a:cubicBezTo>
                  <a:pt x="4151065" y="4274038"/>
                  <a:pt x="4148722" y="4260895"/>
                  <a:pt x="4076499" y="4257511"/>
                </a:cubicBezTo>
                <a:cubicBezTo>
                  <a:pt x="4052035" y="4261677"/>
                  <a:pt x="4084698" y="4274429"/>
                  <a:pt x="4144818" y="4272997"/>
                </a:cubicBezTo>
                <a:cubicBezTo>
                  <a:pt x="4128292" y="4283538"/>
                  <a:pt x="4064657" y="4262588"/>
                  <a:pt x="4035248" y="4274949"/>
                </a:cubicBezTo>
                <a:cubicBezTo>
                  <a:pt x="4010263" y="4272737"/>
                  <a:pt x="3988921" y="4269874"/>
                  <a:pt x="3966929" y="4267271"/>
                </a:cubicBezTo>
                <a:cubicBezTo>
                  <a:pt x="3943635" y="4270525"/>
                  <a:pt x="3920081" y="4284709"/>
                  <a:pt x="3857358" y="4280285"/>
                </a:cubicBezTo>
                <a:cubicBezTo>
                  <a:pt x="3860481" y="4276901"/>
                  <a:pt x="3881042" y="4275860"/>
                  <a:pt x="3912143" y="4276382"/>
                </a:cubicBezTo>
                <a:cubicBezTo>
                  <a:pt x="3907329" y="4273778"/>
                  <a:pt x="3888069" y="4273388"/>
                  <a:pt x="3884686" y="4270525"/>
                </a:cubicBezTo>
                <a:cubicBezTo>
                  <a:pt x="3857488" y="4273128"/>
                  <a:pt x="3825216" y="4275080"/>
                  <a:pt x="3816106" y="4280285"/>
                </a:cubicBezTo>
                <a:lnTo>
                  <a:pt x="3794283" y="4279182"/>
                </a:lnTo>
                <a:lnTo>
                  <a:pt x="3781882" y="4288483"/>
                </a:lnTo>
                <a:lnTo>
                  <a:pt x="3727227" y="4288483"/>
                </a:lnTo>
                <a:cubicBezTo>
                  <a:pt x="3772903" y="4295380"/>
                  <a:pt x="3687275" y="4313728"/>
                  <a:pt x="3713563" y="4325050"/>
                </a:cubicBezTo>
                <a:cubicBezTo>
                  <a:pt x="3669318" y="4325050"/>
                  <a:pt x="3679989" y="4316331"/>
                  <a:pt x="3658648" y="4312817"/>
                </a:cubicBezTo>
                <a:cubicBezTo>
                  <a:pt x="3611280" y="4330255"/>
                  <a:pt x="3500538" y="4344829"/>
                  <a:pt x="3494422" y="4376191"/>
                </a:cubicBezTo>
                <a:cubicBezTo>
                  <a:pt x="3468395" y="4381396"/>
                  <a:pt x="3490257" y="4357582"/>
                  <a:pt x="3467094" y="4354199"/>
                </a:cubicBezTo>
                <a:cubicBezTo>
                  <a:pt x="3408795" y="4356021"/>
                  <a:pt x="3488826" y="4381787"/>
                  <a:pt x="3425842" y="4373719"/>
                </a:cubicBezTo>
                <a:cubicBezTo>
                  <a:pt x="3403849" y="4377102"/>
                  <a:pt x="3472819" y="4386732"/>
                  <a:pt x="3480627" y="4385951"/>
                </a:cubicBezTo>
                <a:cubicBezTo>
                  <a:pt x="3479065" y="4394540"/>
                  <a:pt x="3460848" y="4386602"/>
                  <a:pt x="3425842" y="4390766"/>
                </a:cubicBezTo>
                <a:cubicBezTo>
                  <a:pt x="3445102" y="4382307"/>
                  <a:pt x="3369756" y="4372287"/>
                  <a:pt x="3316401" y="4368774"/>
                </a:cubicBezTo>
                <a:cubicBezTo>
                  <a:pt x="3301437" y="4377623"/>
                  <a:pt x="3257191" y="4381006"/>
                  <a:pt x="3247953" y="4390766"/>
                </a:cubicBezTo>
                <a:cubicBezTo>
                  <a:pt x="3222274" y="4379056"/>
                  <a:pt x="3193804" y="4374861"/>
                  <a:pt x="3165840" y="4378664"/>
                </a:cubicBezTo>
                <a:cubicBezTo>
                  <a:pt x="3146580" y="4370856"/>
                  <a:pt x="3158813" y="4362918"/>
                  <a:pt x="3165840" y="4351726"/>
                </a:cubicBezTo>
                <a:cubicBezTo>
                  <a:pt x="3113787" y="4348213"/>
                  <a:pt x="3139813" y="4358493"/>
                  <a:pt x="3097260" y="4356671"/>
                </a:cubicBezTo>
                <a:cubicBezTo>
                  <a:pt x="3118341" y="4364349"/>
                  <a:pt x="3102334" y="4367342"/>
                  <a:pt x="3097260" y="4376191"/>
                </a:cubicBezTo>
                <a:cubicBezTo>
                  <a:pt x="3021523" y="4372678"/>
                  <a:pt x="3019181" y="4356021"/>
                  <a:pt x="2946958" y="4351726"/>
                </a:cubicBezTo>
                <a:cubicBezTo>
                  <a:pt x="2922493" y="4357062"/>
                  <a:pt x="2955157" y="4372938"/>
                  <a:pt x="3015277" y="4371246"/>
                </a:cubicBezTo>
                <a:cubicBezTo>
                  <a:pt x="2998750" y="4384259"/>
                  <a:pt x="2934985" y="4358233"/>
                  <a:pt x="2905706" y="4373719"/>
                </a:cubicBezTo>
                <a:cubicBezTo>
                  <a:pt x="2880722" y="4370856"/>
                  <a:pt x="2859249" y="4367342"/>
                  <a:pt x="2837387" y="4363959"/>
                </a:cubicBezTo>
                <a:cubicBezTo>
                  <a:pt x="2813963" y="4368123"/>
                  <a:pt x="2790539" y="4385951"/>
                  <a:pt x="2727817" y="4381006"/>
                </a:cubicBezTo>
                <a:cubicBezTo>
                  <a:pt x="2730940" y="4376712"/>
                  <a:pt x="2751370" y="4375541"/>
                  <a:pt x="2782472" y="4376191"/>
                </a:cubicBezTo>
                <a:cubicBezTo>
                  <a:pt x="2777787" y="4372938"/>
                  <a:pt x="2758528" y="4372287"/>
                  <a:pt x="2755144" y="4368774"/>
                </a:cubicBezTo>
                <a:cubicBezTo>
                  <a:pt x="2727946" y="4372157"/>
                  <a:pt x="2695674" y="4374499"/>
                  <a:pt x="2686564" y="4381006"/>
                </a:cubicBezTo>
                <a:cubicBezTo>
                  <a:pt x="2647525" y="4382568"/>
                  <a:pt x="2601589" y="4365260"/>
                  <a:pt x="2659367" y="4371246"/>
                </a:cubicBezTo>
                <a:cubicBezTo>
                  <a:pt x="2623693" y="4361319"/>
                  <a:pt x="2586647" y="4357233"/>
                  <a:pt x="2549666" y="4359144"/>
                </a:cubicBezTo>
                <a:cubicBezTo>
                  <a:pt x="2624492" y="4366301"/>
                  <a:pt x="2560597" y="4380355"/>
                  <a:pt x="2495011" y="4388293"/>
                </a:cubicBezTo>
                <a:cubicBezTo>
                  <a:pt x="2489025" y="4379965"/>
                  <a:pt x="2487203" y="4370986"/>
                  <a:pt x="2495011" y="4366431"/>
                </a:cubicBezTo>
                <a:cubicBezTo>
                  <a:pt x="2470676" y="4361486"/>
                  <a:pt x="2444390" y="4365781"/>
                  <a:pt x="2467683" y="4356671"/>
                </a:cubicBezTo>
                <a:cubicBezTo>
                  <a:pt x="2387913" y="4359664"/>
                  <a:pt x="2339244" y="4353288"/>
                  <a:pt x="2262206" y="4354199"/>
                </a:cubicBezTo>
                <a:cubicBezTo>
                  <a:pt x="2280424" y="4360575"/>
                  <a:pt x="2322977" y="4358884"/>
                  <a:pt x="2358113" y="4356671"/>
                </a:cubicBezTo>
                <a:cubicBezTo>
                  <a:pt x="2324278" y="4365520"/>
                  <a:pt x="2293047" y="4362267"/>
                  <a:pt x="2234878" y="4359144"/>
                </a:cubicBezTo>
                <a:cubicBezTo>
                  <a:pt x="2244768" y="4367863"/>
                  <a:pt x="2304498" y="4367863"/>
                  <a:pt x="2358113" y="4368774"/>
                </a:cubicBezTo>
                <a:cubicBezTo>
                  <a:pt x="2302546" y="4381787"/>
                  <a:pt x="2186339" y="4355761"/>
                  <a:pt x="2138841" y="4373719"/>
                </a:cubicBezTo>
                <a:cubicBezTo>
                  <a:pt x="2147300" y="4350425"/>
                  <a:pt x="2009490" y="4366431"/>
                  <a:pt x="1961082" y="4351726"/>
                </a:cubicBezTo>
                <a:cubicBezTo>
                  <a:pt x="1950020" y="4351726"/>
                  <a:pt x="1947418" y="4354329"/>
                  <a:pt x="1933624" y="4354199"/>
                </a:cubicBezTo>
                <a:cubicBezTo>
                  <a:pt x="2017038" y="4354850"/>
                  <a:pt x="1979951" y="4376842"/>
                  <a:pt x="2057119" y="4378664"/>
                </a:cubicBezTo>
                <a:cubicBezTo>
                  <a:pt x="2059461" y="4385951"/>
                  <a:pt x="1941302" y="4382307"/>
                  <a:pt x="2015737" y="4388293"/>
                </a:cubicBezTo>
                <a:cubicBezTo>
                  <a:pt x="1992964" y="4393759"/>
                  <a:pt x="1941562" y="4383869"/>
                  <a:pt x="1906557" y="4383479"/>
                </a:cubicBezTo>
                <a:cubicBezTo>
                  <a:pt x="1913453" y="4381527"/>
                  <a:pt x="1920480" y="4379575"/>
                  <a:pt x="1919570" y="4376191"/>
                </a:cubicBezTo>
                <a:cubicBezTo>
                  <a:pt x="1874544" y="4375150"/>
                  <a:pt x="1814033" y="4364219"/>
                  <a:pt x="1769138" y="4371246"/>
                </a:cubicBezTo>
                <a:cubicBezTo>
                  <a:pt x="1733872" y="4367993"/>
                  <a:pt x="1802061" y="4362788"/>
                  <a:pt x="1796465" y="4356671"/>
                </a:cubicBezTo>
                <a:cubicBezTo>
                  <a:pt x="1790871" y="4350555"/>
                  <a:pt x="1759768" y="4351857"/>
                  <a:pt x="1741680" y="4349384"/>
                </a:cubicBezTo>
                <a:cubicBezTo>
                  <a:pt x="1717606" y="4351596"/>
                  <a:pt x="1694052" y="4353939"/>
                  <a:pt x="1700558" y="4361486"/>
                </a:cubicBezTo>
                <a:cubicBezTo>
                  <a:pt x="1675183" y="4357713"/>
                  <a:pt x="1592419" y="4358493"/>
                  <a:pt x="1604651" y="4368774"/>
                </a:cubicBezTo>
                <a:cubicBezTo>
                  <a:pt x="1564164" y="4360749"/>
                  <a:pt x="1522669" y="4359123"/>
                  <a:pt x="1481677" y="4363959"/>
                </a:cubicBezTo>
                <a:cubicBezTo>
                  <a:pt x="1512870" y="4355331"/>
                  <a:pt x="1544978" y="4350438"/>
                  <a:pt x="1577324" y="4349384"/>
                </a:cubicBezTo>
                <a:cubicBezTo>
                  <a:pt x="1579276" y="4353939"/>
                  <a:pt x="1586303" y="4357452"/>
                  <a:pt x="1604651" y="4359144"/>
                </a:cubicBezTo>
                <a:cubicBezTo>
                  <a:pt x="1615843" y="4359144"/>
                  <a:pt x="1618445" y="4356671"/>
                  <a:pt x="1632109" y="4356671"/>
                </a:cubicBezTo>
                <a:cubicBezTo>
                  <a:pt x="1587317" y="4345674"/>
                  <a:pt x="1540980" y="4342373"/>
                  <a:pt x="1495081" y="4346912"/>
                </a:cubicBezTo>
                <a:cubicBezTo>
                  <a:pt x="1492738" y="4341576"/>
                  <a:pt x="1506272" y="4339234"/>
                  <a:pt x="1536333" y="4339624"/>
                </a:cubicBezTo>
                <a:cubicBezTo>
                  <a:pt x="1496382" y="4329084"/>
                  <a:pt x="1397352" y="4344179"/>
                  <a:pt x="1399434" y="4356671"/>
                </a:cubicBezTo>
                <a:cubicBezTo>
                  <a:pt x="1311335" y="4344439"/>
                  <a:pt x="1294418" y="4367082"/>
                  <a:pt x="1180423" y="4363959"/>
                </a:cubicBezTo>
                <a:cubicBezTo>
                  <a:pt x="1179252" y="4358754"/>
                  <a:pt x="1149322" y="4350946"/>
                  <a:pt x="1167410" y="4344439"/>
                </a:cubicBezTo>
                <a:cubicBezTo>
                  <a:pt x="1100002" y="4341056"/>
                  <a:pt x="1055497" y="4333508"/>
                  <a:pt x="1003054" y="4327392"/>
                </a:cubicBezTo>
                <a:cubicBezTo>
                  <a:pt x="1022053" y="4293688"/>
                  <a:pt x="757235" y="4277291"/>
                  <a:pt x="647014" y="4266490"/>
                </a:cubicBezTo>
                <a:cubicBezTo>
                  <a:pt x="630856" y="4257176"/>
                  <a:pt x="625080" y="4236673"/>
                  <a:pt x="634001" y="4220294"/>
                </a:cubicBezTo>
                <a:cubicBezTo>
                  <a:pt x="573359" y="4210274"/>
                  <a:pt x="591188" y="4194267"/>
                  <a:pt x="565552" y="4181254"/>
                </a:cubicBezTo>
                <a:cubicBezTo>
                  <a:pt x="533149" y="4165118"/>
                  <a:pt x="481357" y="4156659"/>
                  <a:pt x="469775" y="4142215"/>
                </a:cubicBezTo>
                <a:cubicBezTo>
                  <a:pt x="458194" y="4127770"/>
                  <a:pt x="465611" y="4097970"/>
                  <a:pt x="455981" y="4081313"/>
                </a:cubicBezTo>
                <a:cubicBezTo>
                  <a:pt x="442968" y="4058800"/>
                  <a:pt x="528985" y="4039541"/>
                  <a:pt x="469775" y="4015597"/>
                </a:cubicBezTo>
                <a:cubicBezTo>
                  <a:pt x="356170" y="4026659"/>
                  <a:pt x="382847" y="3975387"/>
                  <a:pt x="442317" y="3964456"/>
                </a:cubicBezTo>
                <a:cubicBezTo>
                  <a:pt x="449434" y="3973693"/>
                  <a:pt x="454131" y="3984564"/>
                  <a:pt x="455981" y="3996077"/>
                </a:cubicBezTo>
                <a:cubicBezTo>
                  <a:pt x="484480" y="3995427"/>
                  <a:pt x="459755" y="3985277"/>
                  <a:pt x="483439" y="3983845"/>
                </a:cubicBezTo>
                <a:cubicBezTo>
                  <a:pt x="503088" y="3986839"/>
                  <a:pt x="509465" y="3992303"/>
                  <a:pt x="511027" y="3998550"/>
                </a:cubicBezTo>
                <a:cubicBezTo>
                  <a:pt x="544340" y="3990742"/>
                  <a:pt x="547984" y="3975777"/>
                  <a:pt x="579215" y="3961984"/>
                </a:cubicBezTo>
                <a:cubicBezTo>
                  <a:pt x="551888" y="3959511"/>
                  <a:pt x="547854" y="3952873"/>
                  <a:pt x="524430" y="3949751"/>
                </a:cubicBezTo>
                <a:cubicBezTo>
                  <a:pt x="536272" y="3946107"/>
                  <a:pt x="544991" y="3950401"/>
                  <a:pt x="579215" y="3947409"/>
                </a:cubicBezTo>
                <a:cubicBezTo>
                  <a:pt x="571928" y="3949361"/>
                  <a:pt x="564771" y="3951312"/>
                  <a:pt x="566202" y="3954696"/>
                </a:cubicBezTo>
                <a:cubicBezTo>
                  <a:pt x="608105" y="3954696"/>
                  <a:pt x="593139" y="3937779"/>
                  <a:pt x="634651" y="3944936"/>
                </a:cubicBezTo>
                <a:cubicBezTo>
                  <a:pt x="623460" y="3938039"/>
                  <a:pt x="653911" y="3938560"/>
                  <a:pt x="647665" y="3932704"/>
                </a:cubicBezTo>
                <a:cubicBezTo>
                  <a:pt x="635432" y="3928410"/>
                  <a:pt x="597304" y="3928670"/>
                  <a:pt x="593139" y="3922944"/>
                </a:cubicBezTo>
                <a:cubicBezTo>
                  <a:pt x="562559" y="3922944"/>
                  <a:pt x="587023" y="3933354"/>
                  <a:pt x="579215" y="3937649"/>
                </a:cubicBezTo>
                <a:cubicBezTo>
                  <a:pt x="554751" y="3937649"/>
                  <a:pt x="550326" y="3934655"/>
                  <a:pt x="524430" y="3935176"/>
                </a:cubicBezTo>
                <a:cubicBezTo>
                  <a:pt x="528594" y="3926197"/>
                  <a:pt x="584941" y="3926457"/>
                  <a:pt x="565552" y="3913314"/>
                </a:cubicBezTo>
                <a:cubicBezTo>
                  <a:pt x="580387" y="3916307"/>
                  <a:pt x="643631" y="3932834"/>
                  <a:pt x="647665" y="3915657"/>
                </a:cubicBezTo>
                <a:cubicBezTo>
                  <a:pt x="684622" y="3925807"/>
                  <a:pt x="659116" y="3931792"/>
                  <a:pt x="675122" y="3944936"/>
                </a:cubicBezTo>
                <a:cubicBezTo>
                  <a:pt x="719627" y="3942594"/>
                  <a:pt x="663150" y="3921903"/>
                  <a:pt x="757366" y="3922944"/>
                </a:cubicBezTo>
                <a:lnTo>
                  <a:pt x="757366" y="3932704"/>
                </a:lnTo>
                <a:cubicBezTo>
                  <a:pt x="686704" y="3928539"/>
                  <a:pt x="777536" y="3944805"/>
                  <a:pt x="743572" y="3949751"/>
                </a:cubicBezTo>
                <a:cubicBezTo>
                  <a:pt x="706224" y="3949751"/>
                  <a:pt x="715984" y="3945717"/>
                  <a:pt x="688656" y="3949751"/>
                </a:cubicBezTo>
                <a:cubicBezTo>
                  <a:pt x="706094" y="3956907"/>
                  <a:pt x="679677" y="3964325"/>
                  <a:pt x="688656" y="3976557"/>
                </a:cubicBezTo>
                <a:cubicBezTo>
                  <a:pt x="712861" y="3974475"/>
                  <a:pt x="711559" y="3965757"/>
                  <a:pt x="743572" y="3971743"/>
                </a:cubicBezTo>
                <a:cubicBezTo>
                  <a:pt x="727565" y="3959770"/>
                  <a:pt x="754893" y="3961984"/>
                  <a:pt x="798227" y="3952224"/>
                </a:cubicBezTo>
                <a:cubicBezTo>
                  <a:pt x="829068" y="3959251"/>
                  <a:pt x="779228" y="3981113"/>
                  <a:pt x="825554" y="3974085"/>
                </a:cubicBezTo>
                <a:cubicBezTo>
                  <a:pt x="814623" y="3987749"/>
                  <a:pt x="679547" y="4004536"/>
                  <a:pt x="716114" y="4027699"/>
                </a:cubicBezTo>
                <a:cubicBezTo>
                  <a:pt x="701409" y="4027699"/>
                  <a:pt x="706875" y="4022884"/>
                  <a:pt x="688656" y="4022884"/>
                </a:cubicBezTo>
                <a:cubicBezTo>
                  <a:pt x="653651" y="4022884"/>
                  <a:pt x="707525" y="4027049"/>
                  <a:pt x="688656" y="4032644"/>
                </a:cubicBezTo>
                <a:cubicBezTo>
                  <a:pt x="759057" y="4033556"/>
                  <a:pt x="725613" y="4022494"/>
                  <a:pt x="757366" y="4013124"/>
                </a:cubicBezTo>
                <a:cubicBezTo>
                  <a:pt x="775324" y="4020933"/>
                  <a:pt x="739407" y="4043054"/>
                  <a:pt x="771029" y="4054506"/>
                </a:cubicBezTo>
                <a:cubicBezTo>
                  <a:pt x="806555" y="4039931"/>
                  <a:pt x="844163" y="4049951"/>
                  <a:pt x="839348" y="4032644"/>
                </a:cubicBezTo>
                <a:cubicBezTo>
                  <a:pt x="835314" y="4026788"/>
                  <a:pt x="802391" y="4035248"/>
                  <a:pt x="798227" y="4037459"/>
                </a:cubicBezTo>
                <a:cubicBezTo>
                  <a:pt x="764002" y="4034986"/>
                  <a:pt x="809158" y="4026659"/>
                  <a:pt x="839348" y="4027699"/>
                </a:cubicBezTo>
                <a:cubicBezTo>
                  <a:pt x="823342" y="4017028"/>
                  <a:pt x="797056" y="4006487"/>
                  <a:pt x="811891" y="3993604"/>
                </a:cubicBezTo>
                <a:cubicBezTo>
                  <a:pt x="859258" y="3997770"/>
                  <a:pt x="805514" y="4014556"/>
                  <a:pt x="866806" y="4020412"/>
                </a:cubicBezTo>
                <a:cubicBezTo>
                  <a:pt x="886456" y="4017549"/>
                  <a:pt x="885025" y="4008830"/>
                  <a:pt x="921461" y="4015597"/>
                </a:cubicBezTo>
                <a:cubicBezTo>
                  <a:pt x="910140" y="4012734"/>
                  <a:pt x="903373" y="4008960"/>
                  <a:pt x="908448" y="4003364"/>
                </a:cubicBezTo>
                <a:cubicBezTo>
                  <a:pt x="895435" y="4003364"/>
                  <a:pt x="897907" y="4006358"/>
                  <a:pt x="895435" y="4008179"/>
                </a:cubicBezTo>
                <a:cubicBezTo>
                  <a:pt x="890360" y="3997639"/>
                  <a:pt x="822822" y="3977989"/>
                  <a:pt x="882422" y="3966797"/>
                </a:cubicBezTo>
                <a:cubicBezTo>
                  <a:pt x="864351" y="3962870"/>
                  <a:pt x="845855" y="3961252"/>
                  <a:pt x="827376" y="3961984"/>
                </a:cubicBezTo>
                <a:cubicBezTo>
                  <a:pt x="844243" y="3952765"/>
                  <a:pt x="864183" y="3950974"/>
                  <a:pt x="882422" y="3957037"/>
                </a:cubicBezTo>
                <a:cubicBezTo>
                  <a:pt x="869409" y="3947147"/>
                  <a:pt x="835054" y="3941161"/>
                  <a:pt x="772851" y="3940121"/>
                </a:cubicBezTo>
                <a:cubicBezTo>
                  <a:pt x="814493" y="3932444"/>
                  <a:pt x="785864" y="3925807"/>
                  <a:pt x="785864" y="3913314"/>
                </a:cubicBezTo>
                <a:cubicBezTo>
                  <a:pt x="758797" y="3914876"/>
                  <a:pt x="754503" y="3920602"/>
                  <a:pt x="731079" y="3922944"/>
                </a:cubicBezTo>
                <a:cubicBezTo>
                  <a:pt x="718977" y="3914876"/>
                  <a:pt x="713251" y="3915135"/>
                  <a:pt x="703621" y="3903554"/>
                </a:cubicBezTo>
                <a:cubicBezTo>
                  <a:pt x="741229" y="3903554"/>
                  <a:pt x="731209" y="3899390"/>
                  <a:pt x="758667" y="3903554"/>
                </a:cubicBezTo>
                <a:cubicBezTo>
                  <a:pt x="751119" y="3901602"/>
                  <a:pt x="744092" y="3899520"/>
                  <a:pt x="744873" y="3896137"/>
                </a:cubicBezTo>
                <a:cubicBezTo>
                  <a:pt x="701409" y="3904465"/>
                  <a:pt x="662500" y="3898869"/>
                  <a:pt x="635302" y="3908369"/>
                </a:cubicBezTo>
                <a:cubicBezTo>
                  <a:pt x="610317" y="3906027"/>
                  <a:pt x="656253" y="3896137"/>
                  <a:pt x="648315" y="3888850"/>
                </a:cubicBezTo>
                <a:cubicBezTo>
                  <a:pt x="575181" y="3886377"/>
                  <a:pt x="612009" y="3903554"/>
                  <a:pt x="538744" y="3901082"/>
                </a:cubicBezTo>
                <a:cubicBezTo>
                  <a:pt x="532238" y="3896267"/>
                  <a:pt x="558264" y="3885465"/>
                  <a:pt x="566202" y="3891322"/>
                </a:cubicBezTo>
                <a:cubicBezTo>
                  <a:pt x="679547" y="3872062"/>
                  <a:pt x="566202" y="3836666"/>
                  <a:pt x="470425" y="3825606"/>
                </a:cubicBezTo>
                <a:cubicBezTo>
                  <a:pt x="419284" y="3830941"/>
                  <a:pt x="505431" y="3832112"/>
                  <a:pt x="484089" y="3840180"/>
                </a:cubicBezTo>
                <a:cubicBezTo>
                  <a:pt x="435680" y="3840180"/>
                  <a:pt x="423969" y="3844865"/>
                  <a:pt x="401846" y="3837708"/>
                </a:cubicBezTo>
                <a:cubicBezTo>
                  <a:pt x="409524" y="3830681"/>
                  <a:pt x="423188" y="3841482"/>
                  <a:pt x="442968" y="3840180"/>
                </a:cubicBezTo>
                <a:cubicBezTo>
                  <a:pt x="401846" y="3827167"/>
                  <a:pt x="455981" y="3823914"/>
                  <a:pt x="415510" y="3810901"/>
                </a:cubicBezTo>
                <a:lnTo>
                  <a:pt x="456632" y="3810901"/>
                </a:lnTo>
                <a:cubicBezTo>
                  <a:pt x="460275" y="3797107"/>
                  <a:pt x="430605" y="3790600"/>
                  <a:pt x="442968" y="3774464"/>
                </a:cubicBezTo>
                <a:cubicBezTo>
                  <a:pt x="429572" y="3778082"/>
                  <a:pt x="415716" y="3779705"/>
                  <a:pt x="401846" y="3779279"/>
                </a:cubicBezTo>
                <a:cubicBezTo>
                  <a:pt x="398983" y="3787087"/>
                  <a:pt x="426051" y="3789559"/>
                  <a:pt x="415510" y="3798799"/>
                </a:cubicBezTo>
                <a:cubicBezTo>
                  <a:pt x="362677" y="3790080"/>
                  <a:pt x="389484" y="3787607"/>
                  <a:pt x="347191" y="3776806"/>
                </a:cubicBezTo>
                <a:cubicBezTo>
                  <a:pt x="394038" y="3775375"/>
                  <a:pt x="426571" y="3771471"/>
                  <a:pt x="442968" y="3764704"/>
                </a:cubicBezTo>
                <a:cubicBezTo>
                  <a:pt x="482007" y="3764704"/>
                  <a:pt x="468083" y="3774854"/>
                  <a:pt x="470425" y="3781751"/>
                </a:cubicBezTo>
                <a:cubicBezTo>
                  <a:pt x="479144" y="3777587"/>
                  <a:pt x="511677" y="3777717"/>
                  <a:pt x="525081" y="3774464"/>
                </a:cubicBezTo>
                <a:cubicBezTo>
                  <a:pt x="529245" y="3767957"/>
                  <a:pt x="496712" y="3768087"/>
                  <a:pt x="470425" y="3767046"/>
                </a:cubicBezTo>
                <a:cubicBezTo>
                  <a:pt x="512198" y="3753252"/>
                  <a:pt x="515581" y="3745965"/>
                  <a:pt x="511677" y="3718377"/>
                </a:cubicBezTo>
                <a:cubicBezTo>
                  <a:pt x="480576" y="3723582"/>
                  <a:pt x="451036" y="3715254"/>
                  <a:pt x="429434" y="3723192"/>
                </a:cubicBezTo>
                <a:cubicBezTo>
                  <a:pt x="419284" y="3712651"/>
                  <a:pt x="520526" y="3682721"/>
                  <a:pt x="456632" y="3669708"/>
                </a:cubicBezTo>
                <a:cubicBezTo>
                  <a:pt x="471467" y="3664893"/>
                  <a:pt x="506082" y="3676995"/>
                  <a:pt x="511677" y="3681810"/>
                </a:cubicBezTo>
                <a:cubicBezTo>
                  <a:pt x="468343" y="3685974"/>
                  <a:pt x="494500" y="3693132"/>
                  <a:pt x="497753" y="3701330"/>
                </a:cubicBezTo>
                <a:cubicBezTo>
                  <a:pt x="527033" y="3702501"/>
                  <a:pt x="523779" y="3697816"/>
                  <a:pt x="525081" y="3694043"/>
                </a:cubicBezTo>
                <a:cubicBezTo>
                  <a:pt x="568024" y="3694043"/>
                  <a:pt x="526772" y="3709919"/>
                  <a:pt x="579866" y="3708617"/>
                </a:cubicBezTo>
                <a:cubicBezTo>
                  <a:pt x="543299" y="3712782"/>
                  <a:pt x="529245" y="3720720"/>
                  <a:pt x="538744" y="3732952"/>
                </a:cubicBezTo>
                <a:cubicBezTo>
                  <a:pt x="560476" y="3731911"/>
                  <a:pt x="550586" y="3725404"/>
                  <a:pt x="593790" y="3728137"/>
                </a:cubicBezTo>
                <a:cubicBezTo>
                  <a:pt x="603420" y="3737116"/>
                  <a:pt x="545511" y="3734253"/>
                  <a:pt x="525081" y="3737897"/>
                </a:cubicBezTo>
                <a:cubicBezTo>
                  <a:pt x="528074" y="3741150"/>
                  <a:pt x="582078" y="3742452"/>
                  <a:pt x="525081" y="3742712"/>
                </a:cubicBezTo>
                <a:cubicBezTo>
                  <a:pt x="562689" y="3746746"/>
                  <a:pt x="531717" y="3749088"/>
                  <a:pt x="552538" y="3757417"/>
                </a:cubicBezTo>
                <a:cubicBezTo>
                  <a:pt x="565108" y="3748057"/>
                  <a:pt x="579015" y="3740644"/>
                  <a:pt x="593790" y="3735424"/>
                </a:cubicBezTo>
                <a:cubicBezTo>
                  <a:pt x="622419" y="3740109"/>
                  <a:pt x="665753" y="3742061"/>
                  <a:pt x="662109" y="3752472"/>
                </a:cubicBezTo>
                <a:cubicBezTo>
                  <a:pt x="676163" y="3750129"/>
                  <a:pt x="689827" y="3747657"/>
                  <a:pt x="702970" y="3745184"/>
                </a:cubicBezTo>
                <a:cubicBezTo>
                  <a:pt x="710518" y="3736596"/>
                  <a:pt x="654562" y="3739198"/>
                  <a:pt x="662109" y="3730610"/>
                </a:cubicBezTo>
                <a:cubicBezTo>
                  <a:pt x="652644" y="3731655"/>
                  <a:pt x="643389" y="3734111"/>
                  <a:pt x="634651" y="3737897"/>
                </a:cubicBezTo>
                <a:cubicBezTo>
                  <a:pt x="603550" y="3732952"/>
                  <a:pt x="604331" y="3724884"/>
                  <a:pt x="634651" y="3720850"/>
                </a:cubicBezTo>
                <a:cubicBezTo>
                  <a:pt x="666143" y="3720069"/>
                  <a:pt x="649747" y="3727877"/>
                  <a:pt x="675773" y="3728137"/>
                </a:cubicBezTo>
                <a:cubicBezTo>
                  <a:pt x="686964" y="3728137"/>
                  <a:pt x="688786" y="3725665"/>
                  <a:pt x="702970" y="3725665"/>
                </a:cubicBezTo>
                <a:cubicBezTo>
                  <a:pt x="657294" y="3714473"/>
                  <a:pt x="688396" y="3678036"/>
                  <a:pt x="593790" y="3706275"/>
                </a:cubicBezTo>
                <a:cubicBezTo>
                  <a:pt x="543299" y="3693262"/>
                  <a:pt x="705964" y="3680249"/>
                  <a:pt x="662109" y="3662421"/>
                </a:cubicBezTo>
                <a:cubicBezTo>
                  <a:pt x="717285" y="3657996"/>
                  <a:pt x="722490" y="3659037"/>
                  <a:pt x="771680" y="3652661"/>
                </a:cubicBezTo>
                <a:cubicBezTo>
                  <a:pt x="747736" y="3662681"/>
                  <a:pt x="834143" y="3661510"/>
                  <a:pt x="839999" y="3667236"/>
                </a:cubicBezTo>
                <a:cubicBezTo>
                  <a:pt x="848197" y="3663201"/>
                  <a:pt x="786775" y="3650839"/>
                  <a:pt x="744222" y="3647716"/>
                </a:cubicBezTo>
                <a:cubicBezTo>
                  <a:pt x="753461" y="3642120"/>
                  <a:pt x="789638" y="3641209"/>
                  <a:pt x="798877" y="3635614"/>
                </a:cubicBezTo>
                <a:cubicBezTo>
                  <a:pt x="741099" y="3626765"/>
                  <a:pt x="674081" y="3642641"/>
                  <a:pt x="620988" y="3635614"/>
                </a:cubicBezTo>
                <a:cubicBezTo>
                  <a:pt x="613440" y="3631970"/>
                  <a:pt x="637124" y="3622600"/>
                  <a:pt x="607194" y="3623381"/>
                </a:cubicBezTo>
                <a:cubicBezTo>
                  <a:pt x="612139" y="3619607"/>
                  <a:pt x="631528" y="3625463"/>
                  <a:pt x="634651" y="3620909"/>
                </a:cubicBezTo>
                <a:cubicBezTo>
                  <a:pt x="680016" y="3627454"/>
                  <a:pt x="725874" y="3629937"/>
                  <a:pt x="771680" y="3628326"/>
                </a:cubicBezTo>
                <a:cubicBezTo>
                  <a:pt x="747564" y="3610204"/>
                  <a:pt x="732208" y="3582752"/>
                  <a:pt x="729388" y="3552719"/>
                </a:cubicBezTo>
                <a:cubicBezTo>
                  <a:pt x="727436" y="3549856"/>
                  <a:pt x="704663" y="3550767"/>
                  <a:pt x="688267" y="3550376"/>
                </a:cubicBezTo>
                <a:cubicBezTo>
                  <a:pt x="689308" y="3540747"/>
                  <a:pt x="722231" y="3537363"/>
                  <a:pt x="743182" y="3530857"/>
                </a:cubicBezTo>
                <a:cubicBezTo>
                  <a:pt x="774934" y="3532548"/>
                  <a:pt x="800700" y="3535281"/>
                  <a:pt x="797837" y="3543089"/>
                </a:cubicBezTo>
                <a:cubicBezTo>
                  <a:pt x="830891" y="3541137"/>
                  <a:pt x="849890" y="3519275"/>
                  <a:pt x="784824" y="3521097"/>
                </a:cubicBezTo>
                <a:cubicBezTo>
                  <a:pt x="903114" y="3499755"/>
                  <a:pt x="771811" y="3473208"/>
                  <a:pt x="853273" y="3448093"/>
                </a:cubicBezTo>
                <a:cubicBezTo>
                  <a:pt x="902593" y="3451737"/>
                  <a:pt x="861862" y="3466051"/>
                  <a:pt x="908059" y="3465140"/>
                </a:cubicBezTo>
                <a:cubicBezTo>
                  <a:pt x="906497" y="3471256"/>
                  <a:pt x="883074" y="3473599"/>
                  <a:pt x="867067" y="3477242"/>
                </a:cubicBezTo>
                <a:cubicBezTo>
                  <a:pt x="874745" y="3482318"/>
                  <a:pt x="901032" y="3484270"/>
                  <a:pt x="894525" y="3491947"/>
                </a:cubicBezTo>
                <a:cubicBezTo>
                  <a:pt x="940084" y="3488335"/>
                  <a:pt x="985884" y="3489119"/>
                  <a:pt x="1031293" y="3494290"/>
                </a:cubicBezTo>
                <a:cubicBezTo>
                  <a:pt x="1059141" y="3485441"/>
                  <a:pt x="1039231" y="3479585"/>
                  <a:pt x="1003966" y="3474770"/>
                </a:cubicBezTo>
                <a:cubicBezTo>
                  <a:pt x="1052505" y="3469825"/>
                  <a:pt x="1047169" y="3454469"/>
                  <a:pt x="976508" y="3460195"/>
                </a:cubicBezTo>
                <a:cubicBezTo>
                  <a:pt x="1021403" y="3456942"/>
                  <a:pt x="1082044" y="3438984"/>
                  <a:pt x="990302" y="3428573"/>
                </a:cubicBezTo>
                <a:cubicBezTo>
                  <a:pt x="1011383" y="3416211"/>
                  <a:pt x="998240" y="3410615"/>
                  <a:pt x="1017630" y="3396951"/>
                </a:cubicBezTo>
                <a:cubicBezTo>
                  <a:pt x="985776" y="3393533"/>
                  <a:pt x="953758" y="3391882"/>
                  <a:pt x="921723" y="3392006"/>
                </a:cubicBezTo>
                <a:lnTo>
                  <a:pt x="921723" y="3382246"/>
                </a:lnTo>
                <a:cubicBezTo>
                  <a:pt x="982624" y="3387322"/>
                  <a:pt x="994206" y="3378733"/>
                  <a:pt x="1031293" y="3382246"/>
                </a:cubicBezTo>
                <a:cubicBezTo>
                  <a:pt x="979241" y="3390705"/>
                  <a:pt x="1123557" y="3406841"/>
                  <a:pt x="1113536" y="3392006"/>
                </a:cubicBezTo>
                <a:cubicBezTo>
                  <a:pt x="1136179" y="3394479"/>
                  <a:pt x="1128241" y="3402417"/>
                  <a:pt x="1140734" y="3406581"/>
                </a:cubicBezTo>
                <a:cubicBezTo>
                  <a:pt x="996548" y="3401506"/>
                  <a:pt x="1144898" y="3441196"/>
                  <a:pt x="1086209" y="3457723"/>
                </a:cubicBezTo>
                <a:cubicBezTo>
                  <a:pt x="1090243" y="3461106"/>
                  <a:pt x="1120433" y="3459805"/>
                  <a:pt x="1140734" y="3460195"/>
                </a:cubicBezTo>
                <a:cubicBezTo>
                  <a:pt x="1146460" y="3466051"/>
                  <a:pt x="1115879" y="3465531"/>
                  <a:pt x="1127721" y="3472428"/>
                </a:cubicBezTo>
                <a:cubicBezTo>
                  <a:pt x="1103256" y="3472428"/>
                  <a:pt x="1098832" y="3469435"/>
                  <a:pt x="1072935" y="3469955"/>
                </a:cubicBezTo>
                <a:cubicBezTo>
                  <a:pt x="1108461" y="3473078"/>
                  <a:pt x="1098961" y="3477893"/>
                  <a:pt x="1086859" y="3484530"/>
                </a:cubicBezTo>
                <a:cubicBezTo>
                  <a:pt x="1102215" y="3489865"/>
                  <a:pt x="1177171" y="3484530"/>
                  <a:pt x="1182636" y="3491947"/>
                </a:cubicBezTo>
                <a:cubicBezTo>
                  <a:pt x="1210875" y="3483489"/>
                  <a:pt x="1215950" y="3483879"/>
                  <a:pt x="1264619" y="3482187"/>
                </a:cubicBezTo>
                <a:cubicBezTo>
                  <a:pt x="1261366" y="3478674"/>
                  <a:pt x="1224018" y="3481276"/>
                  <a:pt x="1223628" y="3477242"/>
                </a:cubicBezTo>
                <a:cubicBezTo>
                  <a:pt x="1184588" y="3472948"/>
                  <a:pt x="1258893" y="3479455"/>
                  <a:pt x="1292077" y="3477242"/>
                </a:cubicBezTo>
                <a:cubicBezTo>
                  <a:pt x="1266050" y="3481927"/>
                  <a:pt x="1290515" y="3483359"/>
                  <a:pt x="1292077" y="3489475"/>
                </a:cubicBezTo>
                <a:cubicBezTo>
                  <a:pt x="1267482" y="3489475"/>
                  <a:pt x="1263057" y="3486482"/>
                  <a:pt x="1237291" y="3487002"/>
                </a:cubicBezTo>
                <a:cubicBezTo>
                  <a:pt x="1222587" y="3487653"/>
                  <a:pt x="1228052" y="3491817"/>
                  <a:pt x="1209834" y="3491947"/>
                </a:cubicBezTo>
                <a:cubicBezTo>
                  <a:pt x="1226490" y="3495461"/>
                  <a:pt x="1261886" y="3495591"/>
                  <a:pt x="1278413" y="3499235"/>
                </a:cubicBezTo>
                <a:cubicBezTo>
                  <a:pt x="1243538" y="3505481"/>
                  <a:pt x="1171965" y="3494420"/>
                  <a:pt x="1141385" y="3504050"/>
                </a:cubicBezTo>
                <a:cubicBezTo>
                  <a:pt x="1119262" y="3504050"/>
                  <a:pt x="1163637" y="3492468"/>
                  <a:pt x="1100263" y="3494290"/>
                </a:cubicBezTo>
                <a:cubicBezTo>
                  <a:pt x="1070593" y="3499365"/>
                  <a:pt x="1119262" y="3518624"/>
                  <a:pt x="1045608" y="3521097"/>
                </a:cubicBezTo>
                <a:cubicBezTo>
                  <a:pt x="1021143" y="3516022"/>
                  <a:pt x="1052375" y="3506132"/>
                  <a:pt x="1086859" y="3504050"/>
                </a:cubicBezTo>
                <a:cubicBezTo>
                  <a:pt x="1023095" y="3493379"/>
                  <a:pt x="933955" y="3496762"/>
                  <a:pt x="853924" y="3496762"/>
                </a:cubicBezTo>
                <a:cubicBezTo>
                  <a:pt x="840911" y="3519926"/>
                  <a:pt x="988480" y="3515891"/>
                  <a:pt x="908709" y="3538144"/>
                </a:cubicBezTo>
                <a:cubicBezTo>
                  <a:pt x="909815" y="3540812"/>
                  <a:pt x="918437" y="3542113"/>
                  <a:pt x="931027" y="3542715"/>
                </a:cubicBezTo>
                <a:lnTo>
                  <a:pt x="970746" y="3543037"/>
                </a:lnTo>
                <a:lnTo>
                  <a:pt x="967864" y="3545844"/>
                </a:lnTo>
                <a:cubicBezTo>
                  <a:pt x="973873" y="3551865"/>
                  <a:pt x="1048048" y="3553988"/>
                  <a:pt x="1018280" y="3562479"/>
                </a:cubicBezTo>
                <a:cubicBezTo>
                  <a:pt x="1111715" y="3561177"/>
                  <a:pt x="1025568" y="3552979"/>
                  <a:pt x="1072935" y="3540616"/>
                </a:cubicBezTo>
                <a:cubicBezTo>
                  <a:pt x="1018540" y="3539315"/>
                  <a:pt x="1087770" y="3549205"/>
                  <a:pt x="1018280" y="3547904"/>
                </a:cubicBezTo>
                <a:cubicBezTo>
                  <a:pt x="1016979" y="3540877"/>
                  <a:pt x="1075798" y="3533850"/>
                  <a:pt x="1018280" y="3530857"/>
                </a:cubicBezTo>
                <a:cubicBezTo>
                  <a:pt x="1045426" y="3526974"/>
                  <a:pt x="1072849" y="3525363"/>
                  <a:pt x="1100263" y="3526042"/>
                </a:cubicBezTo>
                <a:cubicBezTo>
                  <a:pt x="1079832" y="3531637"/>
                  <a:pt x="1104948" y="3536452"/>
                  <a:pt x="1087250" y="3538144"/>
                </a:cubicBezTo>
                <a:cubicBezTo>
                  <a:pt x="1090894" y="3543089"/>
                  <a:pt x="1123686" y="3542959"/>
                  <a:pt x="1141775" y="3545431"/>
                </a:cubicBezTo>
                <a:cubicBezTo>
                  <a:pt x="1154007" y="3536582"/>
                  <a:pt x="1200074" y="3547123"/>
                  <a:pt x="1196560" y="3538144"/>
                </a:cubicBezTo>
                <a:cubicBezTo>
                  <a:pt x="1223758" y="3541397"/>
                  <a:pt x="1294419" y="3536973"/>
                  <a:pt x="1278803" y="3547904"/>
                </a:cubicBezTo>
                <a:cubicBezTo>
                  <a:pt x="1340225" y="3542699"/>
                  <a:pt x="1274119" y="3526692"/>
                  <a:pt x="1251346" y="3521097"/>
                </a:cubicBezTo>
                <a:cubicBezTo>
                  <a:pt x="1274769" y="3512508"/>
                  <a:pt x="1278933" y="3527213"/>
                  <a:pt x="1306261" y="3526042"/>
                </a:cubicBezTo>
                <a:cubicBezTo>
                  <a:pt x="1329815" y="3520706"/>
                  <a:pt x="1302227" y="3511467"/>
                  <a:pt x="1278803" y="3511337"/>
                </a:cubicBezTo>
                <a:cubicBezTo>
                  <a:pt x="1310165" y="3504440"/>
                  <a:pt x="1337493" y="3518624"/>
                  <a:pt x="1360916" y="3521097"/>
                </a:cubicBezTo>
                <a:cubicBezTo>
                  <a:pt x="1308864" y="3532028"/>
                  <a:pt x="1377183" y="3537884"/>
                  <a:pt x="1347903" y="3552719"/>
                </a:cubicBezTo>
                <a:cubicBezTo>
                  <a:pt x="1342047" y="3559486"/>
                  <a:pt x="1398915" y="3555061"/>
                  <a:pt x="1402688" y="3560006"/>
                </a:cubicBezTo>
                <a:cubicBezTo>
                  <a:pt x="1409325" y="3546993"/>
                  <a:pt x="1477124" y="3556753"/>
                  <a:pt x="1471138" y="3545431"/>
                </a:cubicBezTo>
                <a:cubicBezTo>
                  <a:pt x="1498507" y="3547644"/>
                  <a:pt x="1526011" y="3547644"/>
                  <a:pt x="1553381" y="3545431"/>
                </a:cubicBezTo>
                <a:cubicBezTo>
                  <a:pt x="1544402" y="3542959"/>
                  <a:pt x="1521759" y="3542959"/>
                  <a:pt x="1525793" y="3538144"/>
                </a:cubicBezTo>
                <a:cubicBezTo>
                  <a:pt x="1562604" y="3540843"/>
                  <a:pt x="1599609" y="3537548"/>
                  <a:pt x="1635363" y="3528384"/>
                </a:cubicBezTo>
                <a:cubicBezTo>
                  <a:pt x="1626385" y="3521617"/>
                  <a:pt x="1563531" y="3535151"/>
                  <a:pt x="1580578" y="3521097"/>
                </a:cubicBezTo>
                <a:cubicBezTo>
                  <a:pt x="1560668" y="3523179"/>
                  <a:pt x="1527485" y="3523049"/>
                  <a:pt x="1539587" y="3530857"/>
                </a:cubicBezTo>
                <a:cubicBezTo>
                  <a:pt x="1506802" y="3531615"/>
                  <a:pt x="1474195" y="3525819"/>
                  <a:pt x="1443680" y="3513809"/>
                </a:cubicBezTo>
                <a:cubicBezTo>
                  <a:pt x="1490007" y="3512898"/>
                  <a:pt x="1465151" y="3524610"/>
                  <a:pt x="1525793" y="3521097"/>
                </a:cubicBezTo>
                <a:cubicBezTo>
                  <a:pt x="1556374" y="3516802"/>
                  <a:pt x="1574202" y="3510296"/>
                  <a:pt x="1580578" y="3501577"/>
                </a:cubicBezTo>
                <a:cubicBezTo>
                  <a:pt x="1557285" y="3500666"/>
                  <a:pt x="1554552" y="3503529"/>
                  <a:pt x="1553381" y="3506522"/>
                </a:cubicBezTo>
                <a:cubicBezTo>
                  <a:pt x="1501328" y="3504180"/>
                  <a:pt x="1543100" y="3496762"/>
                  <a:pt x="1594242" y="3499235"/>
                </a:cubicBezTo>
                <a:cubicBezTo>
                  <a:pt x="1620108" y="3510136"/>
                  <a:pt x="1648537" y="3513475"/>
                  <a:pt x="1676225" y="3508864"/>
                </a:cubicBezTo>
                <a:cubicBezTo>
                  <a:pt x="1659048" y="3512118"/>
                  <a:pt x="1635233" y="3513679"/>
                  <a:pt x="1663212" y="3518624"/>
                </a:cubicBezTo>
                <a:cubicBezTo>
                  <a:pt x="1702251" y="3515631"/>
                  <a:pt x="1715264" y="3510946"/>
                  <a:pt x="1731531" y="3521097"/>
                </a:cubicBezTo>
                <a:cubicBezTo>
                  <a:pt x="1783583" y="3518104"/>
                  <a:pt x="1729319" y="3511077"/>
                  <a:pt x="1758988" y="3504050"/>
                </a:cubicBezTo>
                <a:cubicBezTo>
                  <a:pt x="1793083" y="3504050"/>
                  <a:pt x="1801541" y="3508604"/>
                  <a:pt x="1827568" y="3504050"/>
                </a:cubicBezTo>
                <a:cubicBezTo>
                  <a:pt x="1827568" y="3495981"/>
                  <a:pt x="1750140" y="3501577"/>
                  <a:pt x="1731531" y="3496762"/>
                </a:cubicBezTo>
                <a:cubicBezTo>
                  <a:pt x="1703422" y="3497413"/>
                  <a:pt x="1704203" y="3503269"/>
                  <a:pt x="1690539" y="3506522"/>
                </a:cubicBezTo>
                <a:cubicBezTo>
                  <a:pt x="1643692" y="3500926"/>
                  <a:pt x="1751701" y="3494680"/>
                  <a:pt x="1649418" y="3496762"/>
                </a:cubicBezTo>
                <a:cubicBezTo>
                  <a:pt x="1643822" y="3490906"/>
                  <a:pt x="1674403" y="3491427"/>
                  <a:pt x="1663212" y="3484530"/>
                </a:cubicBezTo>
                <a:cubicBezTo>
                  <a:pt x="1709929" y="3483489"/>
                  <a:pt x="1741291" y="3485311"/>
                  <a:pt x="1731531" y="3494290"/>
                </a:cubicBezTo>
                <a:cubicBezTo>
                  <a:pt x="1779549" y="3492338"/>
                  <a:pt x="1776556" y="3487523"/>
                  <a:pt x="1813644" y="3494290"/>
                </a:cubicBezTo>
                <a:cubicBezTo>
                  <a:pt x="1811562" y="3491557"/>
                  <a:pt x="1816767" y="3489995"/>
                  <a:pt x="1827568" y="3489475"/>
                </a:cubicBezTo>
                <a:cubicBezTo>
                  <a:pt x="1834204" y="3481667"/>
                  <a:pt x="1759379" y="3488564"/>
                  <a:pt x="1772782" y="3479715"/>
                </a:cubicBezTo>
                <a:cubicBezTo>
                  <a:pt x="1707717" y="3485831"/>
                  <a:pt x="1693532" y="3478023"/>
                  <a:pt x="1608296" y="3484530"/>
                </a:cubicBezTo>
                <a:cubicBezTo>
                  <a:pt x="1670499" y="3479585"/>
                  <a:pt x="1618837" y="3472948"/>
                  <a:pt x="1622090" y="3465140"/>
                </a:cubicBezTo>
                <a:cubicBezTo>
                  <a:pt x="1580188" y="3467352"/>
                  <a:pt x="1579277" y="3476982"/>
                  <a:pt x="1526183" y="3477242"/>
                </a:cubicBezTo>
                <a:cubicBezTo>
                  <a:pt x="1526183" y="3473078"/>
                  <a:pt x="1516033" y="3470996"/>
                  <a:pt x="1498725" y="3469955"/>
                </a:cubicBezTo>
                <a:cubicBezTo>
                  <a:pt x="1588646" y="3471777"/>
                  <a:pt x="1494691" y="3455250"/>
                  <a:pt x="1580969" y="3452908"/>
                </a:cubicBezTo>
                <a:cubicBezTo>
                  <a:pt x="1534642" y="3462407"/>
                  <a:pt x="1637706" y="3460846"/>
                  <a:pt x="1663212" y="3465140"/>
                </a:cubicBezTo>
                <a:cubicBezTo>
                  <a:pt x="1670889" y="3463937"/>
                  <a:pt x="1676729" y="3462383"/>
                  <a:pt x="1681737" y="3460586"/>
                </a:cubicBezTo>
                <a:lnTo>
                  <a:pt x="1685229" y="3459033"/>
                </a:lnTo>
                <a:lnTo>
                  <a:pt x="1678103" y="3457404"/>
                </a:lnTo>
                <a:cubicBezTo>
                  <a:pt x="1674898" y="3455869"/>
                  <a:pt x="1674728" y="3454112"/>
                  <a:pt x="1679608" y="3452257"/>
                </a:cubicBezTo>
                <a:lnTo>
                  <a:pt x="1696993" y="3453759"/>
                </a:lnTo>
                <a:lnTo>
                  <a:pt x="1709858" y="3447719"/>
                </a:lnTo>
                <a:cubicBezTo>
                  <a:pt x="1715565" y="3445368"/>
                  <a:pt x="1722454" y="3442985"/>
                  <a:pt x="1731531" y="3440675"/>
                </a:cubicBezTo>
                <a:cubicBezTo>
                  <a:pt x="1765105" y="3451867"/>
                  <a:pt x="1735955" y="3455901"/>
                  <a:pt x="1786316" y="3467483"/>
                </a:cubicBezTo>
                <a:cubicBezTo>
                  <a:pt x="1800500" y="3461887"/>
                  <a:pt x="1817678" y="3449394"/>
                  <a:pt x="1868429" y="3457723"/>
                </a:cubicBezTo>
                <a:cubicBezTo>
                  <a:pt x="1889770" y="3456942"/>
                  <a:pt x="1856587" y="3453428"/>
                  <a:pt x="1882093" y="3452908"/>
                </a:cubicBezTo>
                <a:cubicBezTo>
                  <a:pt x="1857238" y="3449264"/>
                  <a:pt x="1807007" y="3455901"/>
                  <a:pt x="1772782" y="3448093"/>
                </a:cubicBezTo>
                <a:cubicBezTo>
                  <a:pt x="1760810" y="3438593"/>
                  <a:pt x="1832252" y="3444059"/>
                  <a:pt x="1813644" y="3433388"/>
                </a:cubicBezTo>
                <a:cubicBezTo>
                  <a:pt x="1864395" y="3431696"/>
                  <a:pt x="1847868" y="3441977"/>
                  <a:pt x="1868429" y="3445620"/>
                </a:cubicBezTo>
                <a:cubicBezTo>
                  <a:pt x="1897969" y="3445620"/>
                  <a:pt x="1874545" y="3436902"/>
                  <a:pt x="1882093" y="3433388"/>
                </a:cubicBezTo>
                <a:cubicBezTo>
                  <a:pt x="1879881" y="3430525"/>
                  <a:pt x="1857238" y="3431306"/>
                  <a:pt x="1841231" y="3431046"/>
                </a:cubicBezTo>
                <a:cubicBezTo>
                  <a:pt x="1853854" y="3428703"/>
                  <a:pt x="1858490" y="3425906"/>
                  <a:pt x="1859834" y="3423014"/>
                </a:cubicBezTo>
                <a:lnTo>
                  <a:pt x="1858731" y="3414761"/>
                </a:lnTo>
                <a:lnTo>
                  <a:pt x="1834984" y="3419855"/>
                </a:lnTo>
                <a:cubicBezTo>
                  <a:pt x="1815334" y="3407883"/>
                  <a:pt x="1883003" y="3395781"/>
                  <a:pt x="1821451" y="3396561"/>
                </a:cubicBezTo>
                <a:lnTo>
                  <a:pt x="1821780" y="3394626"/>
                </a:lnTo>
                <a:lnTo>
                  <a:pt x="1763542" y="3404499"/>
                </a:lnTo>
                <a:cubicBezTo>
                  <a:pt x="1775840" y="3400986"/>
                  <a:pt x="1774522" y="3395423"/>
                  <a:pt x="1797745" y="3393410"/>
                </a:cubicBezTo>
                <a:lnTo>
                  <a:pt x="1822066" y="3392948"/>
                </a:lnTo>
                <a:lnTo>
                  <a:pt x="1822412" y="3390913"/>
                </a:lnTo>
                <a:cubicBezTo>
                  <a:pt x="1827479" y="3388082"/>
                  <a:pt x="1843095" y="3392307"/>
                  <a:pt x="1853347" y="3391035"/>
                </a:cubicBezTo>
                <a:lnTo>
                  <a:pt x="1859002" y="3387270"/>
                </a:lnTo>
                <a:lnTo>
                  <a:pt x="1854635" y="3387191"/>
                </a:lnTo>
                <a:cubicBezTo>
                  <a:pt x="1874072" y="3385714"/>
                  <a:pt x="1892928" y="3379888"/>
                  <a:pt x="1909811" y="3370144"/>
                </a:cubicBezTo>
                <a:cubicBezTo>
                  <a:pt x="1847478" y="3365460"/>
                  <a:pt x="1891072" y="3379774"/>
                  <a:pt x="1841231" y="3377432"/>
                </a:cubicBezTo>
                <a:cubicBezTo>
                  <a:pt x="1851967" y="3368257"/>
                  <a:pt x="1865265" y="3364061"/>
                  <a:pt x="1862734" y="3356771"/>
                </a:cubicBezTo>
                <a:lnTo>
                  <a:pt x="1857507" y="3351465"/>
                </a:lnTo>
                <a:lnTo>
                  <a:pt x="1862183" y="3351995"/>
                </a:lnTo>
                <a:cubicBezTo>
                  <a:pt x="1862183" y="3346270"/>
                  <a:pt x="1885867" y="3344838"/>
                  <a:pt x="1875196" y="3337421"/>
                </a:cubicBezTo>
                <a:cubicBezTo>
                  <a:pt x="1852830" y="3336570"/>
                  <a:pt x="1830431" y="3337353"/>
                  <a:pt x="1808178" y="3339763"/>
                </a:cubicBezTo>
                <a:lnTo>
                  <a:pt x="1807658" y="3339763"/>
                </a:lnTo>
                <a:cubicBezTo>
                  <a:pt x="1811952" y="3342691"/>
                  <a:pt x="1816572" y="3345521"/>
                  <a:pt x="1824623" y="3347734"/>
                </a:cubicBezTo>
                <a:lnTo>
                  <a:pt x="1835171" y="3348930"/>
                </a:lnTo>
                <a:lnTo>
                  <a:pt x="1820805" y="3349517"/>
                </a:lnTo>
                <a:cubicBezTo>
                  <a:pt x="1794612" y="3352145"/>
                  <a:pt x="1788365" y="3358270"/>
                  <a:pt x="1785926" y="3365199"/>
                </a:cubicBezTo>
                <a:cubicBezTo>
                  <a:pt x="1772002" y="3361946"/>
                  <a:pt x="1765821" y="3360157"/>
                  <a:pt x="1755947" y="3359474"/>
                </a:cubicBezTo>
                <a:lnTo>
                  <a:pt x="1738221" y="3359250"/>
                </a:lnTo>
                <a:lnTo>
                  <a:pt x="1736572" y="3361426"/>
                </a:lnTo>
                <a:cubicBezTo>
                  <a:pt x="1734035" y="3368388"/>
                  <a:pt x="1734653" y="3375350"/>
                  <a:pt x="1725544" y="3380946"/>
                </a:cubicBezTo>
                <a:cubicBezTo>
                  <a:pt x="1715459" y="3375741"/>
                  <a:pt x="1706870" y="3367933"/>
                  <a:pt x="1710221" y="3360450"/>
                </a:cubicBezTo>
                <a:lnTo>
                  <a:pt x="1710658" y="3360146"/>
                </a:lnTo>
                <a:lnTo>
                  <a:pt x="1703813" y="3360384"/>
                </a:lnTo>
                <a:cubicBezTo>
                  <a:pt x="1660089" y="3354399"/>
                  <a:pt x="1775125" y="3349584"/>
                  <a:pt x="1703813" y="3345679"/>
                </a:cubicBezTo>
                <a:cubicBezTo>
                  <a:pt x="1709799" y="3342166"/>
                  <a:pt x="1721380" y="3346720"/>
                  <a:pt x="1744934" y="3345679"/>
                </a:cubicBezTo>
                <a:cubicBezTo>
                  <a:pt x="1764974" y="3338522"/>
                  <a:pt x="1709018" y="3330975"/>
                  <a:pt x="1690149" y="3318872"/>
                </a:cubicBezTo>
                <a:cubicBezTo>
                  <a:pt x="1742202" y="3323427"/>
                  <a:pt x="1750790" y="3317571"/>
                  <a:pt x="1731140" y="3309243"/>
                </a:cubicBezTo>
                <a:cubicBezTo>
                  <a:pt x="1762762" y="3304298"/>
                  <a:pt x="1807527" y="3313667"/>
                  <a:pt x="1799720" y="3299483"/>
                </a:cubicBezTo>
                <a:cubicBezTo>
                  <a:pt x="1864785" y="3296750"/>
                  <a:pt x="1818328" y="3313927"/>
                  <a:pt x="1868039" y="3314057"/>
                </a:cubicBezTo>
                <a:cubicBezTo>
                  <a:pt x="1870511" y="3316140"/>
                  <a:pt x="1862703" y="3316400"/>
                  <a:pt x="1854245" y="3316530"/>
                </a:cubicBezTo>
                <a:cubicBezTo>
                  <a:pt x="1842923" y="3316530"/>
                  <a:pt x="1841231" y="3317441"/>
                  <a:pt x="1841231" y="3318872"/>
                </a:cubicBezTo>
                <a:cubicBezTo>
                  <a:pt x="1804274" y="3320564"/>
                  <a:pt x="1814555" y="3313927"/>
                  <a:pt x="1800110" y="3311585"/>
                </a:cubicBezTo>
                <a:cubicBezTo>
                  <a:pt x="1750400" y="3313797"/>
                  <a:pt x="1791781" y="3318742"/>
                  <a:pt x="1786316" y="3326160"/>
                </a:cubicBezTo>
                <a:cubicBezTo>
                  <a:pt x="1814164" y="3324858"/>
                  <a:pt x="1813253" y="3318872"/>
                  <a:pt x="1841231" y="3323817"/>
                </a:cubicBezTo>
                <a:lnTo>
                  <a:pt x="1874911" y="3316076"/>
                </a:lnTo>
                <a:lnTo>
                  <a:pt x="1874898" y="3316042"/>
                </a:lnTo>
                <a:lnTo>
                  <a:pt x="1882970" y="3310798"/>
                </a:lnTo>
                <a:lnTo>
                  <a:pt x="1889122" y="3302846"/>
                </a:lnTo>
                <a:lnTo>
                  <a:pt x="1885503" y="3298568"/>
                </a:lnTo>
                <a:lnTo>
                  <a:pt x="1875127" y="3299479"/>
                </a:lnTo>
                <a:lnTo>
                  <a:pt x="1873897" y="3296081"/>
                </a:lnTo>
                <a:lnTo>
                  <a:pt x="1872593" y="3295839"/>
                </a:lnTo>
                <a:lnTo>
                  <a:pt x="1873760" y="3295704"/>
                </a:lnTo>
                <a:lnTo>
                  <a:pt x="1873121" y="3293940"/>
                </a:lnTo>
                <a:lnTo>
                  <a:pt x="1831870" y="3291189"/>
                </a:lnTo>
                <a:lnTo>
                  <a:pt x="1821451" y="3291675"/>
                </a:lnTo>
                <a:lnTo>
                  <a:pt x="1818136" y="3290274"/>
                </a:lnTo>
                <a:lnTo>
                  <a:pt x="1772782" y="3287250"/>
                </a:lnTo>
                <a:cubicBezTo>
                  <a:pt x="1718320" y="3295141"/>
                  <a:pt x="1663135" y="3296800"/>
                  <a:pt x="1608296" y="3292195"/>
                </a:cubicBezTo>
                <a:cubicBezTo>
                  <a:pt x="1670889" y="3286079"/>
                  <a:pt x="1575893" y="3280614"/>
                  <a:pt x="1526183" y="3279963"/>
                </a:cubicBezTo>
                <a:cubicBezTo>
                  <a:pt x="1520457" y="3274888"/>
                  <a:pt x="1535553" y="3273456"/>
                  <a:pt x="1539977" y="3270203"/>
                </a:cubicBezTo>
                <a:cubicBezTo>
                  <a:pt x="1480377" y="3274758"/>
                  <a:pt x="1530347" y="3266950"/>
                  <a:pt x="1498725" y="3255628"/>
                </a:cubicBezTo>
                <a:cubicBezTo>
                  <a:pt x="1583701" y="3258491"/>
                  <a:pt x="1538546" y="3238321"/>
                  <a:pt x="1580969" y="3233636"/>
                </a:cubicBezTo>
                <a:cubicBezTo>
                  <a:pt x="1635363" y="3242615"/>
                  <a:pt x="1628597" y="3225958"/>
                  <a:pt x="1690539" y="3228821"/>
                </a:cubicBezTo>
                <a:cubicBezTo>
                  <a:pt x="1670239" y="3226349"/>
                  <a:pt x="1657518" y="3224364"/>
                  <a:pt x="1649385" y="3222168"/>
                </a:cubicBezTo>
                <a:lnTo>
                  <a:pt x="1642323" y="3218064"/>
                </a:lnTo>
                <a:lnTo>
                  <a:pt x="1622205" y="3218039"/>
                </a:lnTo>
                <a:lnTo>
                  <a:pt x="1620527" y="3218171"/>
                </a:lnTo>
                <a:lnTo>
                  <a:pt x="1616950" y="3220639"/>
                </a:lnTo>
                <a:cubicBezTo>
                  <a:pt x="1613111" y="3223193"/>
                  <a:pt x="1606409" y="3225242"/>
                  <a:pt x="1580969" y="3224006"/>
                </a:cubicBezTo>
                <a:lnTo>
                  <a:pt x="1577102" y="3221577"/>
                </a:lnTo>
                <a:lnTo>
                  <a:pt x="1574331" y="3221795"/>
                </a:lnTo>
                <a:lnTo>
                  <a:pt x="1573250" y="3219158"/>
                </a:lnTo>
                <a:lnTo>
                  <a:pt x="1568474" y="3216158"/>
                </a:lnTo>
                <a:lnTo>
                  <a:pt x="1567942" y="3215716"/>
                </a:lnTo>
                <a:lnTo>
                  <a:pt x="1560537" y="3214117"/>
                </a:lnTo>
                <a:lnTo>
                  <a:pt x="1563588" y="3212099"/>
                </a:lnTo>
                <a:lnTo>
                  <a:pt x="1560847" y="3209822"/>
                </a:lnTo>
                <a:cubicBezTo>
                  <a:pt x="1555495" y="3205853"/>
                  <a:pt x="1547720" y="3202144"/>
                  <a:pt x="1526183" y="3197199"/>
                </a:cubicBezTo>
                <a:cubicBezTo>
                  <a:pt x="1534056" y="3195605"/>
                  <a:pt x="1539684" y="3194101"/>
                  <a:pt x="1543491" y="3192651"/>
                </a:cubicBezTo>
                <a:lnTo>
                  <a:pt x="1547127" y="3190245"/>
                </a:lnTo>
                <a:lnTo>
                  <a:pt x="1535743" y="3181245"/>
                </a:lnTo>
                <a:lnTo>
                  <a:pt x="1489698" y="3193117"/>
                </a:lnTo>
                <a:cubicBezTo>
                  <a:pt x="1478262" y="3197949"/>
                  <a:pt x="1472179" y="3202926"/>
                  <a:pt x="1471528" y="3206959"/>
                </a:cubicBezTo>
                <a:cubicBezTo>
                  <a:pt x="1389805" y="3208391"/>
                  <a:pt x="1370806" y="3206309"/>
                  <a:pt x="1320836" y="3211774"/>
                </a:cubicBezTo>
                <a:cubicBezTo>
                  <a:pt x="1314980" y="3206699"/>
                  <a:pt x="1330075" y="3205398"/>
                  <a:pt x="1333849" y="3202014"/>
                </a:cubicBezTo>
                <a:cubicBezTo>
                  <a:pt x="1331637" y="3199151"/>
                  <a:pt x="1308864" y="3199932"/>
                  <a:pt x="1292857" y="3199673"/>
                </a:cubicBezTo>
                <a:cubicBezTo>
                  <a:pt x="1262537" y="3199673"/>
                  <a:pt x="1287002" y="3209952"/>
                  <a:pt x="1279844" y="3214247"/>
                </a:cubicBezTo>
                <a:cubicBezTo>
                  <a:pt x="1255380" y="3214247"/>
                  <a:pt x="1251085" y="3217109"/>
                  <a:pt x="1225059" y="3216589"/>
                </a:cubicBezTo>
                <a:cubicBezTo>
                  <a:pt x="1229093" y="3213726"/>
                  <a:pt x="1234071" y="3210961"/>
                  <a:pt x="1237178" y="3207870"/>
                </a:cubicBezTo>
                <a:lnTo>
                  <a:pt x="1237869" y="3199628"/>
                </a:lnTo>
                <a:lnTo>
                  <a:pt x="1232736" y="3206309"/>
                </a:lnTo>
                <a:cubicBezTo>
                  <a:pt x="1214622" y="3203063"/>
                  <a:pt x="1196208" y="3201798"/>
                  <a:pt x="1177820" y="3202535"/>
                </a:cubicBezTo>
                <a:lnTo>
                  <a:pt x="1178350" y="3201721"/>
                </a:lnTo>
                <a:lnTo>
                  <a:pt x="1171689" y="3202226"/>
                </a:lnTo>
                <a:cubicBezTo>
                  <a:pt x="1148412" y="3201234"/>
                  <a:pt x="1122190" y="3198566"/>
                  <a:pt x="1087640" y="3197199"/>
                </a:cubicBezTo>
                <a:cubicBezTo>
                  <a:pt x="1090894" y="3194467"/>
                  <a:pt x="1114577" y="3195508"/>
                  <a:pt x="1114968" y="3192254"/>
                </a:cubicBezTo>
                <a:cubicBezTo>
                  <a:pt x="1086339" y="3187570"/>
                  <a:pt x="1035197" y="3186919"/>
                  <a:pt x="1019061" y="3180152"/>
                </a:cubicBezTo>
                <a:cubicBezTo>
                  <a:pt x="987439" y="3179371"/>
                  <a:pt x="1003836" y="3187179"/>
                  <a:pt x="977939" y="3187439"/>
                </a:cubicBezTo>
                <a:cubicBezTo>
                  <a:pt x="935126" y="3184446"/>
                  <a:pt x="904935" y="3179241"/>
                  <a:pt x="895956" y="3170392"/>
                </a:cubicBezTo>
                <a:cubicBezTo>
                  <a:pt x="942153" y="3169481"/>
                  <a:pt x="917298" y="3181193"/>
                  <a:pt x="977939" y="3177680"/>
                </a:cubicBezTo>
                <a:cubicBezTo>
                  <a:pt x="985487" y="3172539"/>
                  <a:pt x="988740" y="3167204"/>
                  <a:pt x="1000452" y="3162780"/>
                </a:cubicBezTo>
                <a:lnTo>
                  <a:pt x="1021684" y="3157939"/>
                </a:lnTo>
                <a:lnTo>
                  <a:pt x="994140" y="3154843"/>
                </a:lnTo>
                <a:cubicBezTo>
                  <a:pt x="981549" y="3153900"/>
                  <a:pt x="968959" y="3152956"/>
                  <a:pt x="959980" y="3151004"/>
                </a:cubicBezTo>
                <a:cubicBezTo>
                  <a:pt x="973059" y="3141928"/>
                  <a:pt x="982330" y="3145368"/>
                  <a:pt x="1003113" y="3145185"/>
                </a:cubicBezTo>
                <a:lnTo>
                  <a:pt x="1004417" y="3145082"/>
                </a:lnTo>
                <a:lnTo>
                  <a:pt x="997428" y="3140535"/>
                </a:lnTo>
                <a:lnTo>
                  <a:pt x="998386" y="3137576"/>
                </a:lnTo>
                <a:lnTo>
                  <a:pt x="987438" y="3135519"/>
                </a:lnTo>
                <a:cubicBezTo>
                  <a:pt x="989000" y="3130183"/>
                  <a:pt x="999020" y="3127223"/>
                  <a:pt x="1012179" y="3125141"/>
                </a:cubicBezTo>
                <a:lnTo>
                  <a:pt x="1018285" y="3124425"/>
                </a:lnTo>
                <a:lnTo>
                  <a:pt x="1018931" y="3124065"/>
                </a:lnTo>
                <a:lnTo>
                  <a:pt x="1021090" y="3124097"/>
                </a:lnTo>
                <a:lnTo>
                  <a:pt x="1055757" y="3120033"/>
                </a:lnTo>
                <a:cubicBezTo>
                  <a:pt x="1028950" y="3115999"/>
                  <a:pt x="1001102" y="3112225"/>
                  <a:pt x="973514" y="3108451"/>
                </a:cubicBezTo>
                <a:cubicBezTo>
                  <a:pt x="993945" y="3103766"/>
                  <a:pt x="989780" y="3092315"/>
                  <a:pt x="1028299" y="3092966"/>
                </a:cubicBezTo>
                <a:cubicBezTo>
                  <a:pt x="1026087" y="3081904"/>
                  <a:pt x="1003054" y="3076829"/>
                  <a:pt x="1000842" y="3065768"/>
                </a:cubicBezTo>
                <a:cubicBezTo>
                  <a:pt x="1018214" y="3064272"/>
                  <a:pt x="1026966" y="3060303"/>
                  <a:pt x="1033862" y="3055797"/>
                </a:cubicBezTo>
                <a:lnTo>
                  <a:pt x="1047857" y="3047365"/>
                </a:lnTo>
                <a:lnTo>
                  <a:pt x="1043786" y="3047028"/>
                </a:lnTo>
                <a:lnTo>
                  <a:pt x="1049596" y="3046317"/>
                </a:lnTo>
                <a:lnTo>
                  <a:pt x="1055757" y="3042605"/>
                </a:lnTo>
                <a:cubicBezTo>
                  <a:pt x="1058100" y="3032845"/>
                  <a:pt x="1034546" y="3030502"/>
                  <a:pt x="1014636" y="3027119"/>
                </a:cubicBezTo>
                <a:cubicBezTo>
                  <a:pt x="939420" y="3036619"/>
                  <a:pt x="916386" y="3066158"/>
                  <a:pt x="918859" y="3077480"/>
                </a:cubicBezTo>
                <a:cubicBezTo>
                  <a:pt x="874094" y="3076699"/>
                  <a:pt x="908969" y="3070713"/>
                  <a:pt x="891271" y="3058090"/>
                </a:cubicBezTo>
                <a:cubicBezTo>
                  <a:pt x="853012" y="3057440"/>
                  <a:pt x="852231" y="3067590"/>
                  <a:pt x="850410" y="3077480"/>
                </a:cubicBezTo>
                <a:cubicBezTo>
                  <a:pt x="832842" y="3064467"/>
                  <a:pt x="832322" y="3046378"/>
                  <a:pt x="795755" y="3038440"/>
                </a:cubicBezTo>
                <a:cubicBezTo>
                  <a:pt x="863293" y="3042995"/>
                  <a:pt x="734332" y="2999401"/>
                  <a:pt x="850410" y="2999401"/>
                </a:cubicBezTo>
                <a:cubicBezTo>
                  <a:pt x="803823" y="3016448"/>
                  <a:pt x="848458" y="3027509"/>
                  <a:pt x="850410" y="3049762"/>
                </a:cubicBezTo>
                <a:lnTo>
                  <a:pt x="889513" y="3049762"/>
                </a:lnTo>
                <a:lnTo>
                  <a:pt x="889497" y="3049756"/>
                </a:lnTo>
                <a:cubicBezTo>
                  <a:pt x="884716" y="3048988"/>
                  <a:pt x="877510" y="3048654"/>
                  <a:pt x="865896" y="3049110"/>
                </a:cubicBezTo>
                <a:cubicBezTo>
                  <a:pt x="871752" y="3047288"/>
                  <a:pt x="874452" y="3044913"/>
                  <a:pt x="881170" y="3043270"/>
                </a:cubicBezTo>
                <a:lnTo>
                  <a:pt x="892382" y="3041863"/>
                </a:lnTo>
                <a:lnTo>
                  <a:pt x="886277" y="3040653"/>
                </a:lnTo>
                <a:cubicBezTo>
                  <a:pt x="877310" y="3039238"/>
                  <a:pt x="870585" y="3038078"/>
                  <a:pt x="878296" y="3036297"/>
                </a:cubicBezTo>
                <a:lnTo>
                  <a:pt x="886494" y="3035020"/>
                </a:lnTo>
                <a:lnTo>
                  <a:pt x="884556" y="3033478"/>
                </a:lnTo>
                <a:cubicBezTo>
                  <a:pt x="881788" y="3032672"/>
                  <a:pt x="876534" y="3032127"/>
                  <a:pt x="865896" y="3032062"/>
                </a:cubicBezTo>
                <a:cubicBezTo>
                  <a:pt x="857633" y="3033754"/>
                  <a:pt x="856299" y="3033754"/>
                  <a:pt x="857698" y="3033022"/>
                </a:cubicBezTo>
                <a:lnTo>
                  <a:pt x="864531" y="3030161"/>
                </a:lnTo>
                <a:lnTo>
                  <a:pt x="848596" y="3029024"/>
                </a:lnTo>
                <a:cubicBezTo>
                  <a:pt x="845318" y="3028014"/>
                  <a:pt x="845074" y="3026143"/>
                  <a:pt x="850410" y="3022695"/>
                </a:cubicBezTo>
                <a:cubicBezTo>
                  <a:pt x="877477" y="3030763"/>
                  <a:pt x="881641" y="3018530"/>
                  <a:pt x="905195" y="3014887"/>
                </a:cubicBezTo>
                <a:cubicBezTo>
                  <a:pt x="943649" y="3017229"/>
                  <a:pt x="924861" y="3023378"/>
                  <a:pt x="924208" y="3028996"/>
                </a:cubicBezTo>
                <a:lnTo>
                  <a:pt x="924252" y="3029024"/>
                </a:lnTo>
                <a:lnTo>
                  <a:pt x="924419" y="3029004"/>
                </a:lnTo>
                <a:cubicBezTo>
                  <a:pt x="930238" y="3028329"/>
                  <a:pt x="937533" y="3027638"/>
                  <a:pt x="948009" y="3027117"/>
                </a:cubicBezTo>
                <a:lnTo>
                  <a:pt x="945882" y="3029525"/>
                </a:lnTo>
                <a:lnTo>
                  <a:pt x="987438" y="3014887"/>
                </a:lnTo>
                <a:cubicBezTo>
                  <a:pt x="1015937" y="3017229"/>
                  <a:pt x="1026477" y="3024516"/>
                  <a:pt x="1069421" y="3022695"/>
                </a:cubicBezTo>
                <a:lnTo>
                  <a:pt x="1042784" y="3017833"/>
                </a:lnTo>
                <a:lnTo>
                  <a:pt x="1020925" y="3017177"/>
                </a:lnTo>
                <a:cubicBezTo>
                  <a:pt x="1008707" y="3014486"/>
                  <a:pt x="1022054" y="3007240"/>
                  <a:pt x="989651" y="3008118"/>
                </a:cubicBezTo>
                <a:cubicBezTo>
                  <a:pt x="970131" y="3011111"/>
                  <a:pt x="968700" y="3017358"/>
                  <a:pt x="948530" y="3020220"/>
                </a:cubicBezTo>
                <a:cubicBezTo>
                  <a:pt x="937078" y="3018464"/>
                  <a:pt x="927025" y="3014852"/>
                  <a:pt x="923138" y="3011062"/>
                </a:cubicBezTo>
                <a:lnTo>
                  <a:pt x="922772" y="3007712"/>
                </a:lnTo>
                <a:lnTo>
                  <a:pt x="917818" y="3012803"/>
                </a:lnTo>
                <a:lnTo>
                  <a:pt x="917818" y="3012283"/>
                </a:lnTo>
                <a:cubicBezTo>
                  <a:pt x="890490" y="2999270"/>
                  <a:pt x="895956" y="3011372"/>
                  <a:pt x="849369" y="3012283"/>
                </a:cubicBezTo>
                <a:cubicBezTo>
                  <a:pt x="855875" y="3008574"/>
                  <a:pt x="874061" y="3004085"/>
                  <a:pt x="883251" y="2999855"/>
                </a:cubicBezTo>
                <a:lnTo>
                  <a:pt x="886672" y="2995235"/>
                </a:lnTo>
                <a:lnTo>
                  <a:pt x="885107" y="2995223"/>
                </a:lnTo>
                <a:cubicBezTo>
                  <a:pt x="857486" y="2996797"/>
                  <a:pt x="849337" y="3002360"/>
                  <a:pt x="824645" y="2997968"/>
                </a:cubicBezTo>
                <a:cubicBezTo>
                  <a:pt x="871362" y="2989249"/>
                  <a:pt x="835315" y="2965695"/>
                  <a:pt x="906888" y="2961401"/>
                </a:cubicBezTo>
                <a:cubicBezTo>
                  <a:pt x="909360" y="2963483"/>
                  <a:pt x="901552" y="2963743"/>
                  <a:pt x="893874" y="2963873"/>
                </a:cubicBezTo>
                <a:cubicBezTo>
                  <a:pt x="875526" y="2967517"/>
                  <a:pt x="889190" y="2974284"/>
                  <a:pt x="893874" y="2978448"/>
                </a:cubicBezTo>
                <a:lnTo>
                  <a:pt x="898043" y="2977247"/>
                </a:lnTo>
                <a:lnTo>
                  <a:pt x="915681" y="2966920"/>
                </a:lnTo>
                <a:lnTo>
                  <a:pt x="923203" y="2952629"/>
                </a:lnTo>
                <a:lnTo>
                  <a:pt x="893354" y="2954114"/>
                </a:lnTo>
                <a:lnTo>
                  <a:pt x="893354" y="2937066"/>
                </a:lnTo>
                <a:cubicBezTo>
                  <a:pt x="900934" y="2937587"/>
                  <a:pt x="908701" y="2939034"/>
                  <a:pt x="915094" y="2940883"/>
                </a:cubicBezTo>
                <a:lnTo>
                  <a:pt x="926595" y="2946184"/>
                </a:lnTo>
                <a:lnTo>
                  <a:pt x="928928" y="2941752"/>
                </a:lnTo>
                <a:lnTo>
                  <a:pt x="929752" y="2915120"/>
                </a:lnTo>
                <a:lnTo>
                  <a:pt x="929726" y="2915123"/>
                </a:lnTo>
                <a:cubicBezTo>
                  <a:pt x="915899" y="2917124"/>
                  <a:pt x="903504" y="2919368"/>
                  <a:pt x="879300" y="2919499"/>
                </a:cubicBezTo>
                <a:cubicBezTo>
                  <a:pt x="884245" y="2915334"/>
                  <a:pt x="868499" y="2914944"/>
                  <a:pt x="851712" y="2914684"/>
                </a:cubicBezTo>
                <a:cubicBezTo>
                  <a:pt x="857568" y="2910780"/>
                  <a:pt x="894916" y="2912471"/>
                  <a:pt x="879300" y="2904924"/>
                </a:cubicBezTo>
                <a:cubicBezTo>
                  <a:pt x="849500" y="2898287"/>
                  <a:pt x="788208" y="2904924"/>
                  <a:pt x="824254" y="2912211"/>
                </a:cubicBezTo>
                <a:cubicBezTo>
                  <a:pt x="792592" y="2907071"/>
                  <a:pt x="760552" y="2904633"/>
                  <a:pt x="728477" y="2904924"/>
                </a:cubicBezTo>
                <a:cubicBezTo>
                  <a:pt x="716896" y="2882932"/>
                  <a:pt x="552670" y="2880849"/>
                  <a:pt x="619037" y="2858597"/>
                </a:cubicBezTo>
                <a:cubicBezTo>
                  <a:pt x="661459" y="2858597"/>
                  <a:pt x="684102" y="2861590"/>
                  <a:pt x="714814" y="2863412"/>
                </a:cubicBezTo>
                <a:cubicBezTo>
                  <a:pt x="688787" y="2868097"/>
                  <a:pt x="723012" y="2867836"/>
                  <a:pt x="714814" y="2875644"/>
                </a:cubicBezTo>
                <a:cubicBezTo>
                  <a:pt x="671610" y="2876815"/>
                  <a:pt x="661459" y="2870309"/>
                  <a:pt x="632700" y="2875644"/>
                </a:cubicBezTo>
                <a:cubicBezTo>
                  <a:pt x="671740" y="2878377"/>
                  <a:pt x="712081" y="2880980"/>
                  <a:pt x="742271" y="2885404"/>
                </a:cubicBezTo>
                <a:cubicBezTo>
                  <a:pt x="764343" y="2878089"/>
                  <a:pt x="788047" y="2877231"/>
                  <a:pt x="810590" y="2882932"/>
                </a:cubicBezTo>
                <a:cubicBezTo>
                  <a:pt x="839089" y="2882932"/>
                  <a:pt x="814364" y="2872261"/>
                  <a:pt x="838048" y="2870829"/>
                </a:cubicBezTo>
                <a:cubicBezTo>
                  <a:pt x="824471" y="2868234"/>
                  <a:pt x="810732" y="2866581"/>
                  <a:pt x="796926" y="2865884"/>
                </a:cubicBezTo>
                <a:cubicBezTo>
                  <a:pt x="819642" y="2862650"/>
                  <a:pt x="842560" y="2861042"/>
                  <a:pt x="865506" y="2861069"/>
                </a:cubicBezTo>
                <a:cubicBezTo>
                  <a:pt x="845465" y="2864583"/>
                  <a:pt x="845465" y="2876945"/>
                  <a:pt x="865506" y="2880459"/>
                </a:cubicBezTo>
                <a:cubicBezTo>
                  <a:pt x="885546" y="2879288"/>
                  <a:pt x="899990" y="2876945"/>
                  <a:pt x="920161" y="2875644"/>
                </a:cubicBezTo>
                <a:cubicBezTo>
                  <a:pt x="924065" y="2869138"/>
                  <a:pt x="867198" y="2882151"/>
                  <a:pt x="879300" y="2870829"/>
                </a:cubicBezTo>
                <a:lnTo>
                  <a:pt x="954494" y="2874376"/>
                </a:lnTo>
                <a:lnTo>
                  <a:pt x="935367" y="2870054"/>
                </a:lnTo>
                <a:cubicBezTo>
                  <a:pt x="926065" y="2866781"/>
                  <a:pt x="919477" y="2862372"/>
                  <a:pt x="918989" y="2855866"/>
                </a:cubicBezTo>
                <a:lnTo>
                  <a:pt x="907205" y="2857582"/>
                </a:lnTo>
                <a:lnTo>
                  <a:pt x="907408" y="2861460"/>
                </a:lnTo>
                <a:cubicBezTo>
                  <a:pt x="874517" y="2861460"/>
                  <a:pt x="872224" y="2856556"/>
                  <a:pt x="864074" y="2852621"/>
                </a:cubicBezTo>
                <a:lnTo>
                  <a:pt x="858110" y="2850853"/>
                </a:lnTo>
                <a:lnTo>
                  <a:pt x="849037" y="2849715"/>
                </a:lnTo>
                <a:lnTo>
                  <a:pt x="837090" y="2851338"/>
                </a:lnTo>
                <a:cubicBezTo>
                  <a:pt x="828142" y="2854620"/>
                  <a:pt x="832973" y="2860354"/>
                  <a:pt x="797837" y="2858987"/>
                </a:cubicBezTo>
                <a:cubicBezTo>
                  <a:pt x="793283" y="2851440"/>
                  <a:pt x="829720" y="2847406"/>
                  <a:pt x="797837" y="2841940"/>
                </a:cubicBezTo>
                <a:cubicBezTo>
                  <a:pt x="758798" y="2839858"/>
                  <a:pt x="762311" y="2845324"/>
                  <a:pt x="729388" y="2844413"/>
                </a:cubicBezTo>
                <a:cubicBezTo>
                  <a:pt x="734463" y="2840248"/>
                  <a:pt x="718587" y="2839728"/>
                  <a:pt x="701930" y="2839468"/>
                </a:cubicBezTo>
                <a:cubicBezTo>
                  <a:pt x="736025" y="2832701"/>
                  <a:pt x="700499" y="2823592"/>
                  <a:pt x="674733" y="2820078"/>
                </a:cubicBezTo>
                <a:cubicBezTo>
                  <a:pt x="731730" y="2797435"/>
                  <a:pt x="763613" y="2776744"/>
                  <a:pt x="756976" y="2754231"/>
                </a:cubicBezTo>
                <a:cubicBezTo>
                  <a:pt x="796666" y="2756314"/>
                  <a:pt x="772071" y="2757875"/>
                  <a:pt x="770640" y="2763991"/>
                </a:cubicBezTo>
                <a:cubicBezTo>
                  <a:pt x="807597" y="2762430"/>
                  <a:pt x="804604" y="2753841"/>
                  <a:pt x="852623" y="2754231"/>
                </a:cubicBezTo>
                <a:lnTo>
                  <a:pt x="852708" y="2754249"/>
                </a:lnTo>
                <a:lnTo>
                  <a:pt x="862643" y="2749657"/>
                </a:lnTo>
                <a:lnTo>
                  <a:pt x="880728" y="2754415"/>
                </a:lnTo>
                <a:cubicBezTo>
                  <a:pt x="882782" y="2755669"/>
                  <a:pt x="883161" y="2756961"/>
                  <a:pt x="882642" y="2758373"/>
                </a:cubicBezTo>
                <a:lnTo>
                  <a:pt x="881982" y="2759262"/>
                </a:lnTo>
                <a:lnTo>
                  <a:pt x="887091" y="2759713"/>
                </a:lnTo>
                <a:cubicBezTo>
                  <a:pt x="897160" y="2759794"/>
                  <a:pt x="909425" y="2758461"/>
                  <a:pt x="934736" y="2756704"/>
                </a:cubicBezTo>
                <a:cubicBezTo>
                  <a:pt x="966748" y="2763210"/>
                  <a:pt x="986788" y="2776354"/>
                  <a:pt x="1058100" y="2768936"/>
                </a:cubicBezTo>
                <a:cubicBezTo>
                  <a:pt x="1069812" y="2776614"/>
                  <a:pt x="1036498" y="2776354"/>
                  <a:pt x="1030642" y="2781039"/>
                </a:cubicBezTo>
                <a:cubicBezTo>
                  <a:pt x="1043721" y="2783479"/>
                  <a:pt x="1060239" y="2784967"/>
                  <a:pt x="1055878" y="2787645"/>
                </a:cubicBezTo>
                <a:lnTo>
                  <a:pt x="1050898" y="2788930"/>
                </a:lnTo>
                <a:lnTo>
                  <a:pt x="1075468" y="2786058"/>
                </a:lnTo>
                <a:lnTo>
                  <a:pt x="1094739" y="2778190"/>
                </a:lnTo>
                <a:lnTo>
                  <a:pt x="1098482" y="2771309"/>
                </a:lnTo>
                <a:cubicBezTo>
                  <a:pt x="1100645" y="2768448"/>
                  <a:pt x="1104297" y="2765846"/>
                  <a:pt x="1112235" y="2763991"/>
                </a:cubicBezTo>
                <a:lnTo>
                  <a:pt x="1115763" y="2764374"/>
                </a:lnTo>
                <a:lnTo>
                  <a:pt x="1123816" y="2759048"/>
                </a:lnTo>
                <a:lnTo>
                  <a:pt x="1164951" y="2761993"/>
                </a:lnTo>
                <a:lnTo>
                  <a:pt x="1176646" y="2761641"/>
                </a:lnTo>
                <a:lnTo>
                  <a:pt x="1168018" y="2754965"/>
                </a:lnTo>
                <a:cubicBezTo>
                  <a:pt x="1168421" y="2749565"/>
                  <a:pt x="1179583" y="2744099"/>
                  <a:pt x="1178652" y="2739089"/>
                </a:cubicBezTo>
                <a:lnTo>
                  <a:pt x="1172581" y="2735849"/>
                </a:lnTo>
                <a:lnTo>
                  <a:pt x="1163377" y="2737070"/>
                </a:lnTo>
                <a:cubicBezTo>
                  <a:pt x="1155276" y="2738062"/>
                  <a:pt x="1148412" y="2739266"/>
                  <a:pt x="1153357" y="2742520"/>
                </a:cubicBezTo>
                <a:lnTo>
                  <a:pt x="1151474" y="2742386"/>
                </a:lnTo>
                <a:lnTo>
                  <a:pt x="1152168" y="2745611"/>
                </a:lnTo>
                <a:cubicBezTo>
                  <a:pt x="1154592" y="2752085"/>
                  <a:pt x="1154592" y="2757876"/>
                  <a:pt x="1124467" y="2755143"/>
                </a:cubicBezTo>
                <a:lnTo>
                  <a:pt x="1129439" y="2740822"/>
                </a:lnTo>
                <a:lnTo>
                  <a:pt x="1110039" y="2739445"/>
                </a:lnTo>
                <a:cubicBezTo>
                  <a:pt x="1100783" y="2737412"/>
                  <a:pt x="1096814" y="2734386"/>
                  <a:pt x="1098441" y="2730417"/>
                </a:cubicBezTo>
                <a:lnTo>
                  <a:pt x="1142522" y="2731740"/>
                </a:lnTo>
                <a:lnTo>
                  <a:pt x="1150021" y="2727425"/>
                </a:lnTo>
                <a:lnTo>
                  <a:pt x="1159723" y="2723121"/>
                </a:lnTo>
                <a:lnTo>
                  <a:pt x="1152399" y="2721343"/>
                </a:lnTo>
                <a:cubicBezTo>
                  <a:pt x="1150685" y="2719767"/>
                  <a:pt x="1152193" y="2717998"/>
                  <a:pt x="1156333" y="2716444"/>
                </a:cubicBezTo>
                <a:lnTo>
                  <a:pt x="1175294" y="2712978"/>
                </a:lnTo>
                <a:lnTo>
                  <a:pt x="1178992" y="2708686"/>
                </a:lnTo>
                <a:cubicBezTo>
                  <a:pt x="1148020" y="2712590"/>
                  <a:pt x="1126939" y="2706994"/>
                  <a:pt x="1124467" y="2685392"/>
                </a:cubicBezTo>
                <a:cubicBezTo>
                  <a:pt x="1115365" y="2687317"/>
                  <a:pt x="1106150" y="2688664"/>
                  <a:pt x="1096879" y="2689427"/>
                </a:cubicBezTo>
                <a:cubicBezTo>
                  <a:pt x="1091934" y="2695933"/>
                  <a:pt x="1107419" y="2696714"/>
                  <a:pt x="1124467" y="2697104"/>
                </a:cubicBezTo>
                <a:cubicBezTo>
                  <a:pt x="1121734" y="2700227"/>
                  <a:pt x="1110672" y="2700878"/>
                  <a:pt x="1110672" y="2704912"/>
                </a:cubicBezTo>
                <a:cubicBezTo>
                  <a:pt x="1099091" y="2704131"/>
                  <a:pt x="1097660" y="2706344"/>
                  <a:pt x="1096879" y="2708686"/>
                </a:cubicBezTo>
                <a:cubicBezTo>
                  <a:pt x="1057839" y="2676088"/>
                  <a:pt x="1102100" y="2656446"/>
                  <a:pt x="1108115" y="2629887"/>
                </a:cubicBezTo>
                <a:lnTo>
                  <a:pt x="1107702" y="2622146"/>
                </a:lnTo>
                <a:lnTo>
                  <a:pt x="1085037" y="2620847"/>
                </a:lnTo>
                <a:cubicBezTo>
                  <a:pt x="1086990" y="2618309"/>
                  <a:pt x="1096229" y="2617040"/>
                  <a:pt x="1105468" y="2615771"/>
                </a:cubicBezTo>
                <a:lnTo>
                  <a:pt x="1107087" y="2615514"/>
                </a:lnTo>
                <a:lnTo>
                  <a:pt x="1096879" y="2600286"/>
                </a:lnTo>
                <a:cubicBezTo>
                  <a:pt x="1065907" y="2604060"/>
                  <a:pt x="1120433" y="2619676"/>
                  <a:pt x="1055887" y="2619676"/>
                </a:cubicBezTo>
                <a:cubicBezTo>
                  <a:pt x="1067274" y="2607119"/>
                  <a:pt x="1057189" y="2599734"/>
                  <a:pt x="1049299" y="2591910"/>
                </a:cubicBezTo>
                <a:lnTo>
                  <a:pt x="1042439" y="2579793"/>
                </a:lnTo>
                <a:lnTo>
                  <a:pt x="1016588" y="2579074"/>
                </a:lnTo>
                <a:lnTo>
                  <a:pt x="1043165" y="2577746"/>
                </a:lnTo>
                <a:lnTo>
                  <a:pt x="1055887" y="2561507"/>
                </a:lnTo>
                <a:lnTo>
                  <a:pt x="1027258" y="2561507"/>
                </a:lnTo>
                <a:cubicBezTo>
                  <a:pt x="1047949" y="2556302"/>
                  <a:pt x="1086338" y="2560336"/>
                  <a:pt x="1109501" y="2561507"/>
                </a:cubicBezTo>
                <a:cubicBezTo>
                  <a:pt x="1107289" y="2556953"/>
                  <a:pt x="1112625" y="2554610"/>
                  <a:pt x="1123295" y="2553829"/>
                </a:cubicBezTo>
                <a:cubicBezTo>
                  <a:pt x="1049381" y="2549016"/>
                  <a:pt x="1153226" y="2521817"/>
                  <a:pt x="1123295" y="2542119"/>
                </a:cubicBezTo>
                <a:cubicBezTo>
                  <a:pt x="1136308" y="2538085"/>
                  <a:pt x="1173656" y="2540948"/>
                  <a:pt x="1164157" y="2530537"/>
                </a:cubicBezTo>
                <a:cubicBezTo>
                  <a:pt x="1143726" y="2521558"/>
                  <a:pt x="1130583" y="2524681"/>
                  <a:pt x="1095707" y="2526633"/>
                </a:cubicBezTo>
                <a:cubicBezTo>
                  <a:pt x="1124076" y="2509064"/>
                  <a:pt x="1095707" y="2503339"/>
                  <a:pt x="1054716" y="2503470"/>
                </a:cubicBezTo>
                <a:cubicBezTo>
                  <a:pt x="1015677" y="2499045"/>
                  <a:pt x="1076708" y="2499045"/>
                  <a:pt x="1082174" y="2503470"/>
                </a:cubicBezTo>
                <a:cubicBezTo>
                  <a:pt x="1092194" y="2487332"/>
                  <a:pt x="993164" y="2477443"/>
                  <a:pt x="999801" y="2495661"/>
                </a:cubicBezTo>
                <a:cubicBezTo>
                  <a:pt x="985226" y="2494750"/>
                  <a:pt x="990691" y="2487983"/>
                  <a:pt x="972473" y="2487983"/>
                </a:cubicBezTo>
                <a:cubicBezTo>
                  <a:pt x="984835" y="2479916"/>
                  <a:pt x="1013074" y="2476141"/>
                  <a:pt x="1054716" y="2476272"/>
                </a:cubicBezTo>
                <a:cubicBezTo>
                  <a:pt x="1022964" y="2468074"/>
                  <a:pt x="953083" y="2481217"/>
                  <a:pt x="999801" y="2460786"/>
                </a:cubicBezTo>
                <a:cubicBezTo>
                  <a:pt x="986383" y="2463702"/>
                  <a:pt x="972667" y="2465012"/>
                  <a:pt x="958939" y="2464690"/>
                </a:cubicBezTo>
                <a:cubicBezTo>
                  <a:pt x="954515" y="2467814"/>
                  <a:pt x="964405" y="2473409"/>
                  <a:pt x="971952" y="2472498"/>
                </a:cubicBezTo>
                <a:cubicBezTo>
                  <a:pt x="893874" y="2481608"/>
                  <a:pt x="873833" y="2506723"/>
                  <a:pt x="889709" y="2534441"/>
                </a:cubicBezTo>
                <a:cubicBezTo>
                  <a:pt x="855355" y="2524551"/>
                  <a:pt x="854834" y="2544201"/>
                  <a:pt x="835184" y="2549927"/>
                </a:cubicBezTo>
                <a:cubicBezTo>
                  <a:pt x="810459" y="2547975"/>
                  <a:pt x="753722" y="2523900"/>
                  <a:pt x="835184" y="2526633"/>
                </a:cubicBezTo>
                <a:cubicBezTo>
                  <a:pt x="840129" y="2533270"/>
                  <a:pt x="824514" y="2533920"/>
                  <a:pt x="807727" y="2534441"/>
                </a:cubicBezTo>
                <a:cubicBezTo>
                  <a:pt x="824514" y="2546153"/>
                  <a:pt x="862382" y="2532359"/>
                  <a:pt x="862642" y="2526633"/>
                </a:cubicBezTo>
                <a:cubicBezTo>
                  <a:pt x="820609" y="2513620"/>
                  <a:pt x="875655" y="2480957"/>
                  <a:pt x="917297" y="2460786"/>
                </a:cubicBezTo>
                <a:cubicBezTo>
                  <a:pt x="891271" y="2450506"/>
                  <a:pt x="845074" y="2481347"/>
                  <a:pt x="821390" y="2472498"/>
                </a:cubicBezTo>
                <a:cubicBezTo>
                  <a:pt x="840389" y="2509195"/>
                  <a:pt x="764132" y="2531708"/>
                  <a:pt x="739277" y="2550577"/>
                </a:cubicBezTo>
                <a:cubicBezTo>
                  <a:pt x="736024" y="2560597"/>
                  <a:pt x="715854" y="2545242"/>
                  <a:pt x="684492" y="2550577"/>
                </a:cubicBezTo>
                <a:cubicBezTo>
                  <a:pt x="686834" y="2546023"/>
                  <a:pt x="709477" y="2547324"/>
                  <a:pt x="725614" y="2546673"/>
                </a:cubicBezTo>
                <a:lnTo>
                  <a:pt x="725614" y="2532488"/>
                </a:lnTo>
                <a:cubicBezTo>
                  <a:pt x="703823" y="2540833"/>
                  <a:pt x="680273" y="2543519"/>
                  <a:pt x="657164" y="2540296"/>
                </a:cubicBezTo>
                <a:cubicBezTo>
                  <a:pt x="648185" y="2513098"/>
                  <a:pt x="707135" y="2505290"/>
                  <a:pt x="698286" y="2478223"/>
                </a:cubicBezTo>
                <a:cubicBezTo>
                  <a:pt x="771420" y="2478223"/>
                  <a:pt x="747085" y="2450765"/>
                  <a:pt x="780399" y="2439184"/>
                </a:cubicBezTo>
                <a:cubicBezTo>
                  <a:pt x="733551" y="2442697"/>
                  <a:pt x="737976" y="2460785"/>
                  <a:pt x="725614" y="2474059"/>
                </a:cubicBezTo>
                <a:cubicBezTo>
                  <a:pt x="688786" y="2464559"/>
                  <a:pt x="745133" y="2448813"/>
                  <a:pt x="725614" y="2431376"/>
                </a:cubicBezTo>
                <a:cubicBezTo>
                  <a:pt x="684492" y="2427472"/>
                  <a:pt x="701279" y="2440095"/>
                  <a:pt x="698286" y="2446861"/>
                </a:cubicBezTo>
                <a:cubicBezTo>
                  <a:pt x="629056" y="2443608"/>
                  <a:pt x="685273" y="2427862"/>
                  <a:pt x="657164" y="2415890"/>
                </a:cubicBezTo>
                <a:cubicBezTo>
                  <a:pt x="675616" y="2418608"/>
                  <a:pt x="693874" y="2422521"/>
                  <a:pt x="711820" y="2427602"/>
                </a:cubicBezTo>
                <a:cubicBezTo>
                  <a:pt x="723011" y="2417452"/>
                  <a:pt x="774673" y="2404308"/>
                  <a:pt x="766605" y="2388562"/>
                </a:cubicBezTo>
                <a:cubicBezTo>
                  <a:pt x="805644" y="2388562"/>
                  <a:pt x="734202" y="2399103"/>
                  <a:pt x="794193" y="2396370"/>
                </a:cubicBezTo>
                <a:cubicBezTo>
                  <a:pt x="755153" y="2406781"/>
                  <a:pt x="794193" y="2415239"/>
                  <a:pt x="766605" y="2427342"/>
                </a:cubicBezTo>
                <a:cubicBezTo>
                  <a:pt x="827897" y="2425260"/>
                  <a:pt x="829458" y="2390124"/>
                  <a:pt x="807727" y="2376981"/>
                </a:cubicBezTo>
                <a:cubicBezTo>
                  <a:pt x="800179" y="2384138"/>
                  <a:pt x="737976" y="2391295"/>
                  <a:pt x="752811" y="2373077"/>
                </a:cubicBezTo>
                <a:cubicBezTo>
                  <a:pt x="765824" y="2373077"/>
                  <a:pt x="763742" y="2377762"/>
                  <a:pt x="766605" y="2380885"/>
                </a:cubicBezTo>
                <a:cubicBezTo>
                  <a:pt x="817356" y="2367872"/>
                  <a:pt x="729908" y="2365399"/>
                  <a:pt x="725614" y="2365399"/>
                </a:cubicBezTo>
                <a:cubicBezTo>
                  <a:pt x="721319" y="2349393"/>
                  <a:pt x="788988" y="2367221"/>
                  <a:pt x="794193" y="2373077"/>
                </a:cubicBezTo>
                <a:cubicBezTo>
                  <a:pt x="855875" y="2361105"/>
                  <a:pt x="809418" y="2348872"/>
                  <a:pt x="807206" y="2326620"/>
                </a:cubicBezTo>
                <a:cubicBezTo>
                  <a:pt x="777536" y="2325969"/>
                  <a:pt x="800960" y="2339633"/>
                  <a:pt x="794193" y="2346009"/>
                </a:cubicBezTo>
                <a:cubicBezTo>
                  <a:pt x="778056" y="2346009"/>
                  <a:pt x="769598" y="2346790"/>
                  <a:pt x="766605" y="2349783"/>
                </a:cubicBezTo>
                <a:cubicBezTo>
                  <a:pt x="729648" y="2331435"/>
                  <a:pt x="803823" y="2290834"/>
                  <a:pt x="766605" y="2271704"/>
                </a:cubicBezTo>
                <a:cubicBezTo>
                  <a:pt x="779618" y="2261164"/>
                  <a:pt x="792631" y="2281985"/>
                  <a:pt x="835184" y="2275608"/>
                </a:cubicBezTo>
                <a:cubicBezTo>
                  <a:pt x="791070" y="2293436"/>
                  <a:pt x="837136" y="2304107"/>
                  <a:pt x="794193" y="2318161"/>
                </a:cubicBezTo>
                <a:cubicBezTo>
                  <a:pt x="808637" y="2327010"/>
                  <a:pt x="835575" y="2307100"/>
                  <a:pt x="876046" y="2310483"/>
                </a:cubicBezTo>
                <a:cubicBezTo>
                  <a:pt x="868888" y="2256609"/>
                  <a:pt x="918078" y="2180352"/>
                  <a:pt x="971952" y="2112944"/>
                </a:cubicBezTo>
                <a:cubicBezTo>
                  <a:pt x="956727" y="2106958"/>
                  <a:pt x="927448" y="2104876"/>
                  <a:pt x="930831" y="2093554"/>
                </a:cubicBezTo>
                <a:cubicBezTo>
                  <a:pt x="995897" y="2097718"/>
                  <a:pt x="903243" y="2079110"/>
                  <a:pt x="971952" y="2081973"/>
                </a:cubicBezTo>
                <a:cubicBezTo>
                  <a:pt x="951131" y="2067528"/>
                  <a:pt x="923544" y="2072473"/>
                  <a:pt x="958939" y="2058679"/>
                </a:cubicBezTo>
                <a:cubicBezTo>
                  <a:pt x="894914" y="2041111"/>
                  <a:pt x="910791" y="2079240"/>
                  <a:pt x="849369" y="2070261"/>
                </a:cubicBezTo>
                <a:cubicBezTo>
                  <a:pt x="855355" y="2075076"/>
                  <a:pt x="866936" y="2078199"/>
                  <a:pt x="890230" y="2078069"/>
                </a:cubicBezTo>
                <a:cubicBezTo>
                  <a:pt x="896866" y="2090171"/>
                  <a:pt x="853533" y="2088349"/>
                  <a:pt x="849369" y="2097458"/>
                </a:cubicBezTo>
                <a:cubicBezTo>
                  <a:pt x="807466" y="2092773"/>
                  <a:pt x="869409" y="2082623"/>
                  <a:pt x="836355" y="2078069"/>
                </a:cubicBezTo>
                <a:cubicBezTo>
                  <a:pt x="801871" y="2087178"/>
                  <a:pt x="768427" y="2112814"/>
                  <a:pt x="808898" y="2120752"/>
                </a:cubicBezTo>
                <a:cubicBezTo>
                  <a:pt x="826986" y="2104746"/>
                  <a:pt x="908188" y="2110211"/>
                  <a:pt x="918468" y="2101362"/>
                </a:cubicBezTo>
                <a:cubicBezTo>
                  <a:pt x="961152" y="2118149"/>
                  <a:pt x="845725" y="2117889"/>
                  <a:pt x="863813" y="2140402"/>
                </a:cubicBezTo>
                <a:cubicBezTo>
                  <a:pt x="846245" y="2128299"/>
                  <a:pt x="817356" y="2143525"/>
                  <a:pt x="822561" y="2124916"/>
                </a:cubicBezTo>
                <a:cubicBezTo>
                  <a:pt x="789769" y="2123484"/>
                  <a:pt x="830239" y="2142614"/>
                  <a:pt x="781570" y="2136628"/>
                </a:cubicBezTo>
                <a:cubicBezTo>
                  <a:pt x="794583" y="2159531"/>
                  <a:pt x="841301" y="2149641"/>
                  <a:pt x="877217" y="2152113"/>
                </a:cubicBezTo>
                <a:cubicBezTo>
                  <a:pt x="896346" y="2167729"/>
                  <a:pt x="847677" y="2164346"/>
                  <a:pt x="850019" y="2175277"/>
                </a:cubicBezTo>
                <a:cubicBezTo>
                  <a:pt x="812541" y="2178140"/>
                  <a:pt x="822431" y="2167599"/>
                  <a:pt x="795364" y="2167599"/>
                </a:cubicBezTo>
                <a:cubicBezTo>
                  <a:pt x="820609" y="2197009"/>
                  <a:pt x="805774" y="2215487"/>
                  <a:pt x="795364" y="2256609"/>
                </a:cubicBezTo>
                <a:cubicBezTo>
                  <a:pt x="816315" y="2247760"/>
                  <a:pt x="823603" y="2249322"/>
                  <a:pt x="863813" y="2252705"/>
                </a:cubicBezTo>
                <a:cubicBezTo>
                  <a:pt x="867587" y="2262985"/>
                  <a:pt x="810589" y="2255698"/>
                  <a:pt x="822561" y="2268191"/>
                </a:cubicBezTo>
                <a:cubicBezTo>
                  <a:pt x="803042" y="2256739"/>
                  <a:pt x="788077" y="2268191"/>
                  <a:pt x="753982" y="2260513"/>
                </a:cubicBezTo>
                <a:cubicBezTo>
                  <a:pt x="768036" y="2251144"/>
                  <a:pt x="815535" y="2226549"/>
                  <a:pt x="740969" y="2217830"/>
                </a:cubicBezTo>
                <a:cubicBezTo>
                  <a:pt x="797056" y="2199611"/>
                  <a:pt x="685143" y="2142484"/>
                  <a:pt x="768297" y="2139751"/>
                </a:cubicBezTo>
                <a:cubicBezTo>
                  <a:pt x="760196" y="2113725"/>
                  <a:pt x="756495" y="2089398"/>
                  <a:pt x="754773" y="2065476"/>
                </a:cubicBezTo>
                <a:lnTo>
                  <a:pt x="754517" y="2054336"/>
                </a:lnTo>
                <a:lnTo>
                  <a:pt x="771550" y="2056076"/>
                </a:lnTo>
                <a:cubicBezTo>
                  <a:pt x="768557" y="2042413"/>
                  <a:pt x="835705" y="2048399"/>
                  <a:pt x="826335" y="2032913"/>
                </a:cubicBezTo>
                <a:cubicBezTo>
                  <a:pt x="806620" y="2030961"/>
                  <a:pt x="791615" y="2029692"/>
                  <a:pt x="778917" y="2028960"/>
                </a:cubicBezTo>
                <a:lnTo>
                  <a:pt x="753920" y="2028415"/>
                </a:lnTo>
                <a:lnTo>
                  <a:pt x="753120" y="1993629"/>
                </a:lnTo>
                <a:cubicBezTo>
                  <a:pt x="752746" y="1944814"/>
                  <a:pt x="750599" y="1892436"/>
                  <a:pt x="727305" y="1826134"/>
                </a:cubicBezTo>
                <a:lnTo>
                  <a:pt x="767125" y="1826134"/>
                </a:lnTo>
                <a:cubicBezTo>
                  <a:pt x="725483" y="1842010"/>
                  <a:pt x="788337" y="1865173"/>
                  <a:pt x="753332" y="1884173"/>
                </a:cubicBezTo>
                <a:cubicBezTo>
                  <a:pt x="753332" y="1887946"/>
                  <a:pt x="770118" y="1887166"/>
                  <a:pt x="780919" y="1888077"/>
                </a:cubicBezTo>
                <a:cubicBezTo>
                  <a:pt x="783522" y="1881180"/>
                  <a:pt x="810199" y="1862050"/>
                  <a:pt x="767125" y="1857105"/>
                </a:cubicBezTo>
                <a:cubicBezTo>
                  <a:pt x="894914" y="1834853"/>
                  <a:pt x="895956" y="1770438"/>
                  <a:pt x="931351" y="1733090"/>
                </a:cubicBezTo>
                <a:cubicBezTo>
                  <a:pt x="927838" y="1720077"/>
                  <a:pt x="880470" y="1742850"/>
                  <a:pt x="876566" y="1729316"/>
                </a:cubicBezTo>
                <a:cubicBezTo>
                  <a:pt x="883984" y="1714611"/>
                  <a:pt x="927838" y="1729316"/>
                  <a:pt x="972473" y="1721508"/>
                </a:cubicBezTo>
                <a:cubicBezTo>
                  <a:pt x="954255" y="1715002"/>
                  <a:pt x="936296" y="1708495"/>
                  <a:pt x="945015" y="1694311"/>
                </a:cubicBezTo>
                <a:cubicBezTo>
                  <a:pt x="925365" y="1705502"/>
                  <a:pt x="875655" y="1708365"/>
                  <a:pt x="863162" y="1721508"/>
                </a:cubicBezTo>
                <a:cubicBezTo>
                  <a:pt x="844163" y="1716954"/>
                  <a:pt x="850150" y="1693660"/>
                  <a:pt x="890230" y="1702119"/>
                </a:cubicBezTo>
                <a:cubicBezTo>
                  <a:pt x="896866" y="1690016"/>
                  <a:pt x="873183" y="1686243"/>
                  <a:pt x="849369" y="1682859"/>
                </a:cubicBezTo>
                <a:cubicBezTo>
                  <a:pt x="914434" y="1675702"/>
                  <a:pt x="811630" y="1665552"/>
                  <a:pt x="863162" y="1651888"/>
                </a:cubicBezTo>
                <a:cubicBezTo>
                  <a:pt x="799658" y="1669325"/>
                  <a:pt x="841821" y="1638875"/>
                  <a:pt x="780919" y="1636272"/>
                </a:cubicBezTo>
                <a:cubicBezTo>
                  <a:pt x="730429" y="1635361"/>
                  <a:pt x="678896" y="1690146"/>
                  <a:pt x="739798" y="1706023"/>
                </a:cubicBezTo>
                <a:cubicBezTo>
                  <a:pt x="735764" y="1713961"/>
                  <a:pt x="702710" y="1713570"/>
                  <a:pt x="698806" y="1721508"/>
                </a:cubicBezTo>
                <a:cubicBezTo>
                  <a:pt x="676163" y="1690797"/>
                  <a:pt x="715724" y="1648114"/>
                  <a:pt x="657685" y="1620786"/>
                </a:cubicBezTo>
                <a:cubicBezTo>
                  <a:pt x="757366" y="1596061"/>
                  <a:pt x="709737" y="1529694"/>
                  <a:pt x="753332" y="1489093"/>
                </a:cubicBezTo>
                <a:cubicBezTo>
                  <a:pt x="749688" y="1479984"/>
                  <a:pt x="692950" y="1486751"/>
                  <a:pt x="698806" y="1492997"/>
                </a:cubicBezTo>
                <a:cubicBezTo>
                  <a:pt x="638425" y="1488573"/>
                  <a:pt x="726654" y="1466190"/>
                  <a:pt x="644021" y="1469834"/>
                </a:cubicBezTo>
                <a:cubicBezTo>
                  <a:pt x="658986" y="1451355"/>
                  <a:pt x="679287" y="1449403"/>
                  <a:pt x="685012" y="1434958"/>
                </a:cubicBezTo>
                <a:cubicBezTo>
                  <a:pt x="654485" y="1422145"/>
                  <a:pt x="622110" y="1414282"/>
                  <a:pt x="589106" y="1411665"/>
                </a:cubicBezTo>
                <a:cubicBezTo>
                  <a:pt x="641158" y="1406069"/>
                  <a:pt x="701799" y="1431445"/>
                  <a:pt x="753332" y="1438862"/>
                </a:cubicBezTo>
                <a:cubicBezTo>
                  <a:pt x="796796" y="1432746"/>
                  <a:pt x="736284" y="1415569"/>
                  <a:pt x="767125" y="1411665"/>
                </a:cubicBezTo>
                <a:cubicBezTo>
                  <a:pt x="830370" y="1416350"/>
                  <a:pt x="764653" y="1434828"/>
                  <a:pt x="863162" y="1431055"/>
                </a:cubicBezTo>
                <a:cubicBezTo>
                  <a:pt x="829849" y="1435869"/>
                  <a:pt x="835445" y="1451615"/>
                  <a:pt x="780919" y="1450444"/>
                </a:cubicBezTo>
                <a:lnTo>
                  <a:pt x="780919" y="1477512"/>
                </a:lnTo>
                <a:cubicBezTo>
                  <a:pt x="824123" y="1479463"/>
                  <a:pt x="829198" y="1470615"/>
                  <a:pt x="876566" y="1473608"/>
                </a:cubicBezTo>
                <a:cubicBezTo>
                  <a:pt x="866676" y="1443157"/>
                  <a:pt x="917427" y="1418822"/>
                  <a:pt x="821911" y="1411665"/>
                </a:cubicBezTo>
                <a:cubicBezTo>
                  <a:pt x="847937" y="1400864"/>
                  <a:pt x="814493" y="1387330"/>
                  <a:pt x="876566" y="1380694"/>
                </a:cubicBezTo>
                <a:cubicBezTo>
                  <a:pt x="868758" y="1367680"/>
                  <a:pt x="824514" y="1375098"/>
                  <a:pt x="794713" y="1376790"/>
                </a:cubicBezTo>
                <a:cubicBezTo>
                  <a:pt x="779358" y="1365338"/>
                  <a:pt x="791981" y="1346729"/>
                  <a:pt x="807727" y="1326429"/>
                </a:cubicBezTo>
                <a:cubicBezTo>
                  <a:pt x="826114" y="1325982"/>
                  <a:pt x="844502" y="1327289"/>
                  <a:pt x="862642" y="1330333"/>
                </a:cubicBezTo>
                <a:cubicBezTo>
                  <a:pt x="853012" y="1318491"/>
                  <a:pt x="853012" y="1322915"/>
                  <a:pt x="862642" y="1311073"/>
                </a:cubicBezTo>
                <a:cubicBezTo>
                  <a:pt x="820219" y="1308080"/>
                  <a:pt x="836616" y="1321614"/>
                  <a:pt x="794193" y="1318751"/>
                </a:cubicBezTo>
                <a:cubicBezTo>
                  <a:pt x="824383" y="1304046"/>
                  <a:pt x="764653" y="1287259"/>
                  <a:pt x="807206" y="1276068"/>
                </a:cubicBezTo>
                <a:lnTo>
                  <a:pt x="712340" y="1276068"/>
                </a:lnTo>
                <a:cubicBezTo>
                  <a:pt x="769153" y="1254379"/>
                  <a:pt x="829419" y="1243137"/>
                  <a:pt x="890230" y="1242884"/>
                </a:cubicBezTo>
                <a:cubicBezTo>
                  <a:pt x="898038" y="1234296"/>
                  <a:pt x="864203" y="1237289"/>
                  <a:pt x="863162" y="1231172"/>
                </a:cubicBezTo>
                <a:cubicBezTo>
                  <a:pt x="802391" y="1232344"/>
                  <a:pt x="771029" y="1257199"/>
                  <a:pt x="712340" y="1246658"/>
                </a:cubicBezTo>
                <a:cubicBezTo>
                  <a:pt x="694642" y="1255897"/>
                  <a:pt x="689697" y="1268650"/>
                  <a:pt x="671479" y="1277629"/>
                </a:cubicBezTo>
                <a:cubicBezTo>
                  <a:pt x="634001" y="1274116"/>
                  <a:pt x="639987" y="1258110"/>
                  <a:pt x="630227" y="1246658"/>
                </a:cubicBezTo>
                <a:cubicBezTo>
                  <a:pt x="677465" y="1243925"/>
                  <a:pt x="710258" y="1245617"/>
                  <a:pt x="753332" y="1235076"/>
                </a:cubicBezTo>
                <a:cubicBezTo>
                  <a:pt x="757626" y="1224926"/>
                  <a:pt x="734462" y="1222063"/>
                  <a:pt x="698806" y="1223495"/>
                </a:cubicBezTo>
                <a:cubicBezTo>
                  <a:pt x="660418" y="1227269"/>
                  <a:pt x="718586" y="1233775"/>
                  <a:pt x="685012" y="1238980"/>
                </a:cubicBezTo>
                <a:cubicBezTo>
                  <a:pt x="642199" y="1240802"/>
                  <a:pt x="641288" y="1230652"/>
                  <a:pt x="644021" y="1219591"/>
                </a:cubicBezTo>
                <a:cubicBezTo>
                  <a:pt x="687095" y="1221413"/>
                  <a:pt x="692430" y="1212564"/>
                  <a:pt x="739798" y="1215687"/>
                </a:cubicBezTo>
                <a:cubicBezTo>
                  <a:pt x="728216" y="1209961"/>
                  <a:pt x="695683" y="1210091"/>
                  <a:pt x="671479" y="1208009"/>
                </a:cubicBezTo>
                <a:cubicBezTo>
                  <a:pt x="733942" y="1201112"/>
                  <a:pt x="756845" y="1183024"/>
                  <a:pt x="794713" y="1168970"/>
                </a:cubicBezTo>
                <a:cubicBezTo>
                  <a:pt x="782611" y="1157518"/>
                  <a:pt x="774022" y="1177949"/>
                  <a:pt x="739798" y="1172874"/>
                </a:cubicBezTo>
                <a:cubicBezTo>
                  <a:pt x="704923" y="1165586"/>
                  <a:pt x="770509" y="1154265"/>
                  <a:pt x="698806" y="1157388"/>
                </a:cubicBezTo>
                <a:cubicBezTo>
                  <a:pt x="714943" y="1146327"/>
                  <a:pt x="727175" y="1136827"/>
                  <a:pt x="711820" y="1126417"/>
                </a:cubicBezTo>
                <a:cubicBezTo>
                  <a:pt x="672780" y="1134485"/>
                  <a:pt x="679937" y="1156087"/>
                  <a:pt x="629707" y="1161292"/>
                </a:cubicBezTo>
                <a:cubicBezTo>
                  <a:pt x="665493" y="1165326"/>
                  <a:pt x="657685" y="1181722"/>
                  <a:pt x="698286" y="1184455"/>
                </a:cubicBezTo>
                <a:cubicBezTo>
                  <a:pt x="672260" y="1190702"/>
                  <a:pt x="628666" y="1181202"/>
                  <a:pt x="657164" y="1199941"/>
                </a:cubicBezTo>
                <a:cubicBezTo>
                  <a:pt x="606023" y="1195907"/>
                  <a:pt x="618125" y="1209571"/>
                  <a:pt x="575182" y="1207749"/>
                </a:cubicBezTo>
                <a:cubicBezTo>
                  <a:pt x="583770" y="1211653"/>
                  <a:pt x="606413" y="1211783"/>
                  <a:pt x="602249" y="1219331"/>
                </a:cubicBezTo>
                <a:cubicBezTo>
                  <a:pt x="549415" y="1215036"/>
                  <a:pt x="553710" y="1232994"/>
                  <a:pt x="520266" y="1223234"/>
                </a:cubicBezTo>
                <a:cubicBezTo>
                  <a:pt x="530807" y="1209441"/>
                  <a:pt x="522088" y="1209180"/>
                  <a:pt x="533930" y="1192263"/>
                </a:cubicBezTo>
                <a:cubicBezTo>
                  <a:pt x="558394" y="1192263"/>
                  <a:pt x="562819" y="1196948"/>
                  <a:pt x="588585" y="1196037"/>
                </a:cubicBezTo>
                <a:cubicBezTo>
                  <a:pt x="609146" y="1192784"/>
                  <a:pt x="585071" y="1190311"/>
                  <a:pt x="602249" y="1180551"/>
                </a:cubicBezTo>
                <a:cubicBezTo>
                  <a:pt x="598215" y="1175346"/>
                  <a:pt x="568154" y="1177428"/>
                  <a:pt x="547463" y="1176777"/>
                </a:cubicBezTo>
                <a:cubicBezTo>
                  <a:pt x="586503" y="1153874"/>
                  <a:pt x="563339" y="1127197"/>
                  <a:pt x="534450" y="1126417"/>
                </a:cubicBezTo>
                <a:cubicBezTo>
                  <a:pt x="524170" y="1114444"/>
                  <a:pt x="581818" y="1121732"/>
                  <a:pt x="561648" y="1107027"/>
                </a:cubicBezTo>
                <a:cubicBezTo>
                  <a:pt x="558394" y="1102733"/>
                  <a:pt x="534450" y="1104424"/>
                  <a:pt x="534450" y="1099349"/>
                </a:cubicBezTo>
                <a:cubicBezTo>
                  <a:pt x="516102" y="1101822"/>
                  <a:pt x="508424" y="1107548"/>
                  <a:pt x="507383" y="1114835"/>
                </a:cubicBezTo>
                <a:cubicBezTo>
                  <a:pt x="476802" y="1114835"/>
                  <a:pt x="501267" y="1098308"/>
                  <a:pt x="493329" y="1091541"/>
                </a:cubicBezTo>
                <a:cubicBezTo>
                  <a:pt x="515864" y="1095569"/>
                  <a:pt x="538801" y="1096881"/>
                  <a:pt x="561648" y="1095445"/>
                </a:cubicBezTo>
                <a:cubicBezTo>
                  <a:pt x="537313" y="1077747"/>
                  <a:pt x="536793" y="1077617"/>
                  <a:pt x="520787" y="1064474"/>
                </a:cubicBezTo>
                <a:cubicBezTo>
                  <a:pt x="529635" y="1052762"/>
                  <a:pt x="549936" y="1068118"/>
                  <a:pt x="575702" y="1064474"/>
                </a:cubicBezTo>
                <a:cubicBezTo>
                  <a:pt x="575702" y="1055235"/>
                  <a:pt x="551888" y="1053022"/>
                  <a:pt x="561648" y="1041180"/>
                </a:cubicBezTo>
                <a:cubicBezTo>
                  <a:pt x="534711" y="1041180"/>
                  <a:pt x="544470" y="1051721"/>
                  <a:pt x="507383" y="1048988"/>
                </a:cubicBezTo>
                <a:cubicBezTo>
                  <a:pt x="508294" y="1037016"/>
                  <a:pt x="465741" y="1037407"/>
                  <a:pt x="424880" y="1037276"/>
                </a:cubicBezTo>
                <a:cubicBezTo>
                  <a:pt x="438237" y="1033288"/>
                  <a:pt x="451976" y="1030716"/>
                  <a:pt x="465871" y="1029599"/>
                </a:cubicBezTo>
                <a:cubicBezTo>
                  <a:pt x="423969" y="925493"/>
                  <a:pt x="493329" y="836744"/>
                  <a:pt x="315309" y="773890"/>
                </a:cubicBezTo>
                <a:cubicBezTo>
                  <a:pt x="342094" y="763835"/>
                  <a:pt x="371839" y="765247"/>
                  <a:pt x="397552" y="777794"/>
                </a:cubicBezTo>
                <a:cubicBezTo>
                  <a:pt x="422147" y="766863"/>
                  <a:pt x="341205" y="752679"/>
                  <a:pt x="315309" y="742919"/>
                </a:cubicBezTo>
                <a:cubicBezTo>
                  <a:pt x="278091" y="749816"/>
                  <a:pt x="354348" y="767904"/>
                  <a:pt x="274187" y="770117"/>
                </a:cubicBezTo>
                <a:cubicBezTo>
                  <a:pt x="309713" y="749296"/>
                  <a:pt x="226689" y="722618"/>
                  <a:pt x="288111" y="704270"/>
                </a:cubicBezTo>
                <a:cubicBezTo>
                  <a:pt x="315699" y="725872"/>
                  <a:pt x="333137" y="747213"/>
                  <a:pt x="411216" y="762309"/>
                </a:cubicBezTo>
                <a:cubicBezTo>
                  <a:pt x="450255" y="735371"/>
                  <a:pt x="467823" y="713770"/>
                  <a:pt x="438674" y="677072"/>
                </a:cubicBezTo>
                <a:cubicBezTo>
                  <a:pt x="494630" y="675901"/>
                  <a:pt x="436331" y="682408"/>
                  <a:pt x="452337" y="692558"/>
                </a:cubicBezTo>
                <a:cubicBezTo>
                  <a:pt x="501527" y="680846"/>
                  <a:pt x="450646" y="662107"/>
                  <a:pt x="534450" y="657683"/>
                </a:cubicBezTo>
                <a:cubicBezTo>
                  <a:pt x="482398" y="635951"/>
                  <a:pt x="371135" y="669395"/>
                  <a:pt x="397552" y="680976"/>
                </a:cubicBezTo>
                <a:cubicBezTo>
                  <a:pt x="338212" y="684490"/>
                  <a:pt x="397552" y="688394"/>
                  <a:pt x="315309" y="685141"/>
                </a:cubicBezTo>
                <a:cubicBezTo>
                  <a:pt x="308542" y="669004"/>
                  <a:pt x="355259" y="668093"/>
                  <a:pt x="342767" y="650265"/>
                </a:cubicBezTo>
                <a:cubicBezTo>
                  <a:pt x="331315" y="659114"/>
                  <a:pt x="455981" y="656512"/>
                  <a:pt x="479665" y="634780"/>
                </a:cubicBezTo>
                <a:cubicBezTo>
                  <a:pt x="451166" y="629314"/>
                  <a:pt x="423969" y="634780"/>
                  <a:pt x="384018" y="634780"/>
                </a:cubicBezTo>
                <a:cubicBezTo>
                  <a:pt x="388183" y="625671"/>
                  <a:pt x="426181" y="626061"/>
                  <a:pt x="438674" y="619294"/>
                </a:cubicBezTo>
                <a:cubicBezTo>
                  <a:pt x="415250" y="613048"/>
                  <a:pt x="424229" y="597562"/>
                  <a:pt x="384018" y="596001"/>
                </a:cubicBezTo>
                <a:lnTo>
                  <a:pt x="384018" y="580515"/>
                </a:lnTo>
                <a:cubicBezTo>
                  <a:pt x="466652" y="580515"/>
                  <a:pt x="465351" y="557221"/>
                  <a:pt x="547984" y="557351"/>
                </a:cubicBezTo>
                <a:cubicBezTo>
                  <a:pt x="521958" y="568152"/>
                  <a:pt x="494370" y="578303"/>
                  <a:pt x="479665" y="592227"/>
                </a:cubicBezTo>
                <a:cubicBezTo>
                  <a:pt x="523129" y="607842"/>
                  <a:pt x="596783" y="575960"/>
                  <a:pt x="616693" y="592227"/>
                </a:cubicBezTo>
                <a:cubicBezTo>
                  <a:pt x="615262" y="579214"/>
                  <a:pt x="671609" y="572187"/>
                  <a:pt x="726134" y="565029"/>
                </a:cubicBezTo>
                <a:cubicBezTo>
                  <a:pt x="722751" y="558262"/>
                  <a:pt x="702580" y="556180"/>
                  <a:pt x="671479" y="557351"/>
                </a:cubicBezTo>
                <a:cubicBezTo>
                  <a:pt x="758927" y="549414"/>
                  <a:pt x="793542" y="535749"/>
                  <a:pt x="726134" y="518312"/>
                </a:cubicBezTo>
                <a:cubicBezTo>
                  <a:pt x="772851" y="522997"/>
                  <a:pt x="800309" y="499052"/>
                  <a:pt x="808247" y="522216"/>
                </a:cubicBezTo>
                <a:cubicBezTo>
                  <a:pt x="813973" y="515839"/>
                  <a:pt x="846376" y="491635"/>
                  <a:pt x="795234" y="487341"/>
                </a:cubicBezTo>
                <a:cubicBezTo>
                  <a:pt x="834273" y="477451"/>
                  <a:pt x="818397" y="453376"/>
                  <a:pt x="822431" y="425398"/>
                </a:cubicBezTo>
                <a:cubicBezTo>
                  <a:pt x="781050" y="416419"/>
                  <a:pt x="699587" y="418891"/>
                  <a:pt x="685533" y="402105"/>
                </a:cubicBezTo>
                <a:cubicBezTo>
                  <a:pt x="711559" y="395338"/>
                  <a:pt x="748907" y="406919"/>
                  <a:pt x="767646" y="413816"/>
                </a:cubicBezTo>
                <a:cubicBezTo>
                  <a:pt x="828548" y="371003"/>
                  <a:pt x="756325" y="349661"/>
                  <a:pt x="767646" y="324676"/>
                </a:cubicBezTo>
                <a:cubicBezTo>
                  <a:pt x="735714" y="325404"/>
                  <a:pt x="703767" y="324099"/>
                  <a:pt x="671999" y="320772"/>
                </a:cubicBezTo>
                <a:cubicBezTo>
                  <a:pt x="682410" y="317389"/>
                  <a:pt x="686704" y="312054"/>
                  <a:pt x="685012" y="305417"/>
                </a:cubicBezTo>
                <a:lnTo>
                  <a:pt x="739798" y="305417"/>
                </a:lnTo>
                <a:cubicBezTo>
                  <a:pt x="693991" y="294356"/>
                  <a:pt x="779748" y="265206"/>
                  <a:pt x="752811" y="247248"/>
                </a:cubicBezTo>
                <a:cubicBezTo>
                  <a:pt x="797056" y="246337"/>
                  <a:pt x="786385" y="261042"/>
                  <a:pt x="807727" y="266637"/>
                </a:cubicBezTo>
                <a:cubicBezTo>
                  <a:pt x="855095" y="238919"/>
                  <a:pt x="965836" y="215756"/>
                  <a:pt x="971952" y="165916"/>
                </a:cubicBezTo>
                <a:cubicBezTo>
                  <a:pt x="997979" y="157587"/>
                  <a:pt x="976247" y="195456"/>
                  <a:pt x="999280" y="200791"/>
                </a:cubicBezTo>
                <a:cubicBezTo>
                  <a:pt x="1057579" y="198058"/>
                  <a:pt x="977548" y="157067"/>
                  <a:pt x="1040532" y="169820"/>
                </a:cubicBezTo>
                <a:cubicBezTo>
                  <a:pt x="1062524" y="164354"/>
                  <a:pt x="993554" y="149779"/>
                  <a:pt x="985876" y="150430"/>
                </a:cubicBezTo>
                <a:cubicBezTo>
                  <a:pt x="987308" y="136766"/>
                  <a:pt x="1005526" y="149389"/>
                  <a:pt x="1040532" y="142752"/>
                </a:cubicBezTo>
                <a:cubicBezTo>
                  <a:pt x="1021272" y="155766"/>
                  <a:pt x="1096618" y="172032"/>
                  <a:pt x="1149972" y="177497"/>
                </a:cubicBezTo>
                <a:cubicBezTo>
                  <a:pt x="1164937" y="163703"/>
                  <a:pt x="1209182" y="158108"/>
                  <a:pt x="1218421" y="142752"/>
                </a:cubicBezTo>
                <a:cubicBezTo>
                  <a:pt x="1230394" y="151081"/>
                  <a:pt x="1266570" y="172682"/>
                  <a:pt x="1300534" y="162012"/>
                </a:cubicBezTo>
                <a:cubicBezTo>
                  <a:pt x="1319794" y="174374"/>
                  <a:pt x="1307562" y="186867"/>
                  <a:pt x="1300534" y="204695"/>
                </a:cubicBezTo>
                <a:cubicBezTo>
                  <a:pt x="1352587" y="210291"/>
                  <a:pt x="1326561" y="194024"/>
                  <a:pt x="1369244" y="196887"/>
                </a:cubicBezTo>
                <a:cubicBezTo>
                  <a:pt x="1348033" y="183874"/>
                  <a:pt x="1364039" y="179840"/>
                  <a:pt x="1369244" y="165916"/>
                </a:cubicBezTo>
                <a:cubicBezTo>
                  <a:pt x="1444850" y="171511"/>
                  <a:pt x="1447323" y="198058"/>
                  <a:pt x="1519416" y="204955"/>
                </a:cubicBezTo>
                <a:cubicBezTo>
                  <a:pt x="1544010" y="196497"/>
                  <a:pt x="1511217" y="171251"/>
                  <a:pt x="1451097" y="173984"/>
                </a:cubicBezTo>
                <a:cubicBezTo>
                  <a:pt x="1467623" y="152903"/>
                  <a:pt x="1531388" y="194675"/>
                  <a:pt x="1560667" y="170080"/>
                </a:cubicBezTo>
                <a:cubicBezTo>
                  <a:pt x="1585653" y="174634"/>
                  <a:pt x="1607124" y="180100"/>
                  <a:pt x="1628986" y="185565"/>
                </a:cubicBezTo>
                <a:cubicBezTo>
                  <a:pt x="1652410" y="178929"/>
                  <a:pt x="1675833" y="150560"/>
                  <a:pt x="1738557" y="158368"/>
                </a:cubicBezTo>
                <a:cubicBezTo>
                  <a:pt x="1735434" y="165265"/>
                  <a:pt x="1715003" y="167217"/>
                  <a:pt x="1683902" y="166176"/>
                </a:cubicBezTo>
                <a:cubicBezTo>
                  <a:pt x="1688717" y="171251"/>
                  <a:pt x="1707846" y="172292"/>
                  <a:pt x="1711229" y="177758"/>
                </a:cubicBezTo>
                <a:cubicBezTo>
                  <a:pt x="1738427" y="172552"/>
                  <a:pt x="1770699" y="168779"/>
                  <a:pt x="1779808" y="158368"/>
                </a:cubicBezTo>
                <a:cubicBezTo>
                  <a:pt x="1818848" y="156026"/>
                  <a:pt x="1864784" y="183483"/>
                  <a:pt x="1807136" y="173984"/>
                </a:cubicBezTo>
                <a:cubicBezTo>
                  <a:pt x="1841470" y="189480"/>
                  <a:pt x="1879147" y="196102"/>
                  <a:pt x="1916707" y="193243"/>
                </a:cubicBezTo>
                <a:cubicBezTo>
                  <a:pt x="1860588" y="184655"/>
                  <a:pt x="1882498" y="169917"/>
                  <a:pt x="1924631" y="157760"/>
                </a:cubicBezTo>
                <a:lnTo>
                  <a:pt x="1961463" y="149111"/>
                </a:lnTo>
                <a:lnTo>
                  <a:pt x="1962334" y="146953"/>
                </a:lnTo>
                <a:cubicBezTo>
                  <a:pt x="1965052" y="142842"/>
                  <a:pt x="1968468" y="139564"/>
                  <a:pt x="1972014" y="138328"/>
                </a:cubicBezTo>
                <a:cubicBezTo>
                  <a:pt x="1991534" y="142362"/>
                  <a:pt x="1986719" y="147567"/>
                  <a:pt x="1979432" y="153602"/>
                </a:cubicBezTo>
                <a:lnTo>
                  <a:pt x="1974428" y="158396"/>
                </a:lnTo>
                <a:lnTo>
                  <a:pt x="1976535" y="166371"/>
                </a:lnTo>
                <a:cubicBezTo>
                  <a:pt x="1976762" y="172552"/>
                  <a:pt x="1975266" y="178018"/>
                  <a:pt x="1971362" y="181662"/>
                </a:cubicBezTo>
                <a:cubicBezTo>
                  <a:pt x="1995696" y="189600"/>
                  <a:pt x="2021983" y="182833"/>
                  <a:pt x="1998690" y="197147"/>
                </a:cubicBezTo>
                <a:cubicBezTo>
                  <a:pt x="2018665" y="195944"/>
                  <a:pt x="2036680" y="195675"/>
                  <a:pt x="2053670" y="195927"/>
                </a:cubicBezTo>
                <a:lnTo>
                  <a:pt x="2100062" y="197735"/>
                </a:lnTo>
                <a:lnTo>
                  <a:pt x="2127729" y="183284"/>
                </a:lnTo>
                <a:lnTo>
                  <a:pt x="2131049" y="178665"/>
                </a:lnTo>
                <a:lnTo>
                  <a:pt x="2108260" y="177758"/>
                </a:lnTo>
                <a:lnTo>
                  <a:pt x="2133871" y="174740"/>
                </a:lnTo>
                <a:lnTo>
                  <a:pt x="2149383" y="153163"/>
                </a:lnTo>
                <a:cubicBezTo>
                  <a:pt x="2162396" y="149389"/>
                  <a:pt x="2163438" y="156189"/>
                  <a:pt x="2164121" y="164533"/>
                </a:cubicBezTo>
                <a:lnTo>
                  <a:pt x="2165478" y="172243"/>
                </a:lnTo>
                <a:lnTo>
                  <a:pt x="2198034" y="174860"/>
                </a:lnTo>
                <a:lnTo>
                  <a:pt x="2196722" y="169980"/>
                </a:lnTo>
                <a:lnTo>
                  <a:pt x="2191935" y="170080"/>
                </a:lnTo>
                <a:cubicBezTo>
                  <a:pt x="2185168" y="162662"/>
                  <a:pt x="2161614" y="160320"/>
                  <a:pt x="2163566" y="150690"/>
                </a:cubicBezTo>
                <a:lnTo>
                  <a:pt x="2164737" y="150690"/>
                </a:lnTo>
                <a:cubicBezTo>
                  <a:pt x="2176319" y="149910"/>
                  <a:pt x="2177751" y="152122"/>
                  <a:pt x="2178531" y="154594"/>
                </a:cubicBezTo>
                <a:lnTo>
                  <a:pt x="2193256" y="156607"/>
                </a:lnTo>
                <a:lnTo>
                  <a:pt x="2193089" y="155951"/>
                </a:lnTo>
                <a:cubicBezTo>
                  <a:pt x="2195336" y="154033"/>
                  <a:pt x="2202119" y="153879"/>
                  <a:pt x="2217832" y="156807"/>
                </a:cubicBezTo>
                <a:cubicBezTo>
                  <a:pt x="2234327" y="153098"/>
                  <a:pt x="2199655" y="144558"/>
                  <a:pt x="2178049" y="140795"/>
                </a:cubicBezTo>
                <a:lnTo>
                  <a:pt x="2172595" y="140129"/>
                </a:lnTo>
                <a:lnTo>
                  <a:pt x="2149335" y="144509"/>
                </a:lnTo>
                <a:cubicBezTo>
                  <a:pt x="2134799" y="150926"/>
                  <a:pt x="2153513" y="159832"/>
                  <a:pt x="2122965" y="166176"/>
                </a:cubicBezTo>
                <a:cubicBezTo>
                  <a:pt x="2114767" y="152382"/>
                  <a:pt x="2076118" y="132732"/>
                  <a:pt x="2095768" y="123623"/>
                </a:cubicBezTo>
                <a:cubicBezTo>
                  <a:pt x="2124657" y="141842"/>
                  <a:pt x="2208071" y="127267"/>
                  <a:pt x="2301245" y="131301"/>
                </a:cubicBezTo>
                <a:cubicBezTo>
                  <a:pt x="2287321" y="133318"/>
                  <a:pt x="2266012" y="138198"/>
                  <a:pt x="2243434" y="141109"/>
                </a:cubicBezTo>
                <a:lnTo>
                  <a:pt x="2222634" y="142507"/>
                </a:lnTo>
                <a:lnTo>
                  <a:pt x="2245323" y="150561"/>
                </a:lnTo>
                <a:cubicBezTo>
                  <a:pt x="2256872" y="153472"/>
                  <a:pt x="2270691" y="156156"/>
                  <a:pt x="2284956" y="158429"/>
                </a:cubicBezTo>
                <a:lnTo>
                  <a:pt x="2314631" y="162219"/>
                </a:lnTo>
                <a:lnTo>
                  <a:pt x="2315169" y="162272"/>
                </a:lnTo>
                <a:lnTo>
                  <a:pt x="2315119" y="162282"/>
                </a:lnTo>
                <a:lnTo>
                  <a:pt x="2327273" y="163834"/>
                </a:lnTo>
                <a:cubicBezTo>
                  <a:pt x="2342238" y="150821"/>
                  <a:pt x="2386613" y="146136"/>
                  <a:pt x="2395853" y="131822"/>
                </a:cubicBezTo>
                <a:cubicBezTo>
                  <a:pt x="2404832" y="137677"/>
                  <a:pt x="2427427" y="150268"/>
                  <a:pt x="2452436" y="152079"/>
                </a:cubicBezTo>
                <a:lnTo>
                  <a:pt x="2472071" y="150201"/>
                </a:lnTo>
                <a:lnTo>
                  <a:pt x="2470133" y="149481"/>
                </a:lnTo>
                <a:cubicBezTo>
                  <a:pt x="2466236" y="148693"/>
                  <a:pt x="2459941" y="147730"/>
                  <a:pt x="2450636" y="146526"/>
                </a:cubicBezTo>
                <a:cubicBezTo>
                  <a:pt x="2473409" y="137807"/>
                  <a:pt x="2524941" y="153683"/>
                  <a:pt x="2559946" y="154334"/>
                </a:cubicBezTo>
                <a:lnTo>
                  <a:pt x="2558842" y="154909"/>
                </a:lnTo>
                <a:lnTo>
                  <a:pt x="2591825" y="159940"/>
                </a:lnTo>
                <a:cubicBezTo>
                  <a:pt x="2603824" y="163049"/>
                  <a:pt x="2613474" y="166770"/>
                  <a:pt x="2623014" y="170519"/>
                </a:cubicBezTo>
                <a:lnTo>
                  <a:pt x="2637651" y="175673"/>
                </a:lnTo>
                <a:lnTo>
                  <a:pt x="2661307" y="177390"/>
                </a:lnTo>
                <a:cubicBezTo>
                  <a:pt x="2674015" y="177481"/>
                  <a:pt x="2686239" y="176489"/>
                  <a:pt x="2697496" y="173724"/>
                </a:cubicBezTo>
                <a:lnTo>
                  <a:pt x="2697909" y="173910"/>
                </a:lnTo>
                <a:lnTo>
                  <a:pt x="2694408" y="170584"/>
                </a:lnTo>
                <a:cubicBezTo>
                  <a:pt x="2681785" y="164127"/>
                  <a:pt x="2658589" y="158954"/>
                  <a:pt x="2628528" y="160190"/>
                </a:cubicBezTo>
                <a:cubicBezTo>
                  <a:pt x="2644925" y="140931"/>
                  <a:pt x="2708689" y="179189"/>
                  <a:pt x="2738099" y="156677"/>
                </a:cubicBezTo>
                <a:lnTo>
                  <a:pt x="2746412" y="158403"/>
                </a:lnTo>
                <a:lnTo>
                  <a:pt x="2751155" y="157593"/>
                </a:lnTo>
                <a:lnTo>
                  <a:pt x="2752304" y="152879"/>
                </a:lnTo>
                <a:lnTo>
                  <a:pt x="2752282" y="152903"/>
                </a:lnTo>
                <a:lnTo>
                  <a:pt x="2752282" y="152512"/>
                </a:lnTo>
                <a:lnTo>
                  <a:pt x="2752394" y="152509"/>
                </a:lnTo>
                <a:lnTo>
                  <a:pt x="2752932" y="150300"/>
                </a:lnTo>
                <a:lnTo>
                  <a:pt x="2754361" y="150638"/>
                </a:lnTo>
                <a:lnTo>
                  <a:pt x="2765296" y="138718"/>
                </a:lnTo>
                <a:lnTo>
                  <a:pt x="2768637" y="138718"/>
                </a:lnTo>
                <a:lnTo>
                  <a:pt x="2753710" y="136754"/>
                </a:lnTo>
                <a:cubicBezTo>
                  <a:pt x="2743554" y="133814"/>
                  <a:pt x="2737901" y="129609"/>
                  <a:pt x="2738617" y="123623"/>
                </a:cubicBezTo>
                <a:cubicBezTo>
                  <a:pt x="2752541" y="122517"/>
                  <a:pt x="2759048" y="119589"/>
                  <a:pt x="2765685" y="117914"/>
                </a:cubicBezTo>
                <a:cubicBezTo>
                  <a:pt x="2769003" y="117076"/>
                  <a:pt x="2772354" y="116551"/>
                  <a:pt x="2776681" y="116724"/>
                </a:cubicBezTo>
                <a:close/>
                <a:moveTo>
                  <a:pt x="3272418" y="113473"/>
                </a:moveTo>
                <a:cubicBezTo>
                  <a:pt x="3301437" y="130260"/>
                  <a:pt x="3384721" y="116857"/>
                  <a:pt x="3477895" y="120500"/>
                </a:cubicBezTo>
                <a:cubicBezTo>
                  <a:pt x="3450177" y="124274"/>
                  <a:pt x="3392659" y="138458"/>
                  <a:pt x="3354661" y="127657"/>
                </a:cubicBezTo>
                <a:cubicBezTo>
                  <a:pt x="3293629" y="132863"/>
                  <a:pt x="3340346" y="144704"/>
                  <a:pt x="3299745" y="152512"/>
                </a:cubicBezTo>
                <a:cubicBezTo>
                  <a:pt x="3292198" y="139890"/>
                  <a:pt x="3253939" y="121932"/>
                  <a:pt x="3272418" y="113473"/>
                </a:cubicBezTo>
                <a:close/>
                <a:moveTo>
                  <a:pt x="1054716" y="111911"/>
                </a:moveTo>
                <a:cubicBezTo>
                  <a:pt x="1059791" y="118548"/>
                  <a:pt x="1044045" y="119198"/>
                  <a:pt x="1027258" y="119719"/>
                </a:cubicBezTo>
                <a:cubicBezTo>
                  <a:pt x="1026217" y="125185"/>
                  <a:pt x="1025046" y="130650"/>
                  <a:pt x="1041052" y="131301"/>
                </a:cubicBezTo>
                <a:cubicBezTo>
                  <a:pt x="1012033" y="145355"/>
                  <a:pt x="1017238" y="117897"/>
                  <a:pt x="972473" y="123623"/>
                </a:cubicBezTo>
                <a:cubicBezTo>
                  <a:pt x="999300" y="116341"/>
                  <a:pt x="1026923" y="112407"/>
                  <a:pt x="1054716" y="111911"/>
                </a:cubicBezTo>
                <a:close/>
                <a:moveTo>
                  <a:pt x="2889051" y="109699"/>
                </a:moveTo>
                <a:cubicBezTo>
                  <a:pt x="2922234" y="119459"/>
                  <a:pt x="2961274" y="106836"/>
                  <a:pt x="2971424" y="124014"/>
                </a:cubicBezTo>
                <a:cubicBezTo>
                  <a:pt x="2920412" y="121671"/>
                  <a:pt x="2912604" y="130260"/>
                  <a:pt x="2861723" y="127657"/>
                </a:cubicBezTo>
                <a:lnTo>
                  <a:pt x="2861723" y="127527"/>
                </a:lnTo>
                <a:cubicBezTo>
                  <a:pt x="2867579" y="120760"/>
                  <a:pt x="2891523" y="118548"/>
                  <a:pt x="2889051" y="109699"/>
                </a:cubicBezTo>
                <a:close/>
                <a:moveTo>
                  <a:pt x="2520127" y="107617"/>
                </a:moveTo>
                <a:cubicBezTo>
                  <a:pt x="2562420" y="104624"/>
                  <a:pt x="2546154" y="118157"/>
                  <a:pt x="2588707" y="115295"/>
                </a:cubicBezTo>
                <a:cubicBezTo>
                  <a:pt x="2587015" y="118710"/>
                  <a:pt x="2580573" y="121012"/>
                  <a:pt x="2572179" y="122283"/>
                </a:cubicBezTo>
                <a:lnTo>
                  <a:pt x="2571657" y="122298"/>
                </a:lnTo>
                <a:lnTo>
                  <a:pt x="2560989" y="129658"/>
                </a:lnTo>
                <a:cubicBezTo>
                  <a:pt x="2559297" y="133416"/>
                  <a:pt x="2559753" y="137677"/>
                  <a:pt x="2560599" y="141842"/>
                </a:cubicBezTo>
                <a:cubicBezTo>
                  <a:pt x="2574116" y="139347"/>
                  <a:pt x="2587844" y="138171"/>
                  <a:pt x="2601590" y="138328"/>
                </a:cubicBezTo>
                <a:cubicBezTo>
                  <a:pt x="2587146" y="141712"/>
                  <a:pt x="2597426" y="151342"/>
                  <a:pt x="2560599" y="148999"/>
                </a:cubicBezTo>
                <a:cubicBezTo>
                  <a:pt x="2552498" y="139922"/>
                  <a:pt x="2522877" y="131138"/>
                  <a:pt x="2539591" y="125283"/>
                </a:cubicBezTo>
                <a:lnTo>
                  <a:pt x="2558519" y="122671"/>
                </a:lnTo>
                <a:lnTo>
                  <a:pt x="2543941" y="123086"/>
                </a:lnTo>
                <a:cubicBezTo>
                  <a:pt x="2524941" y="121671"/>
                  <a:pt x="2509326" y="116466"/>
                  <a:pt x="2519476" y="108137"/>
                </a:cubicBezTo>
                <a:close/>
                <a:moveTo>
                  <a:pt x="3954056" y="106230"/>
                </a:moveTo>
                <a:cubicBezTo>
                  <a:pt x="3958364" y="106381"/>
                  <a:pt x="3963643" y="107162"/>
                  <a:pt x="3970832" y="108918"/>
                </a:cubicBezTo>
                <a:cubicBezTo>
                  <a:pt x="3967319" y="112822"/>
                  <a:pt x="3943505" y="111391"/>
                  <a:pt x="3943245" y="116076"/>
                </a:cubicBezTo>
                <a:cubicBezTo>
                  <a:pt x="4074157" y="112952"/>
                  <a:pt x="4143647" y="144574"/>
                  <a:pt x="4203507" y="148088"/>
                </a:cubicBezTo>
                <a:cubicBezTo>
                  <a:pt x="4233699" y="156286"/>
                  <a:pt x="4163949" y="169299"/>
                  <a:pt x="4121396" y="159670"/>
                </a:cubicBezTo>
                <a:lnTo>
                  <a:pt x="4121394" y="158759"/>
                </a:lnTo>
                <a:cubicBezTo>
                  <a:pt x="4177481" y="151862"/>
                  <a:pt x="4102005" y="141581"/>
                  <a:pt x="4093807" y="130260"/>
                </a:cubicBezTo>
                <a:cubicBezTo>
                  <a:pt x="4012214" y="130260"/>
                  <a:pt x="3913184" y="134554"/>
                  <a:pt x="3916047" y="112562"/>
                </a:cubicBezTo>
                <a:cubicBezTo>
                  <a:pt x="3929971" y="111521"/>
                  <a:pt x="3936478" y="108853"/>
                  <a:pt x="3943098" y="107324"/>
                </a:cubicBezTo>
                <a:cubicBezTo>
                  <a:pt x="3946408" y="106560"/>
                  <a:pt x="3949747" y="106080"/>
                  <a:pt x="3954056" y="106230"/>
                </a:cubicBezTo>
                <a:close/>
                <a:moveTo>
                  <a:pt x="1575242" y="104233"/>
                </a:moveTo>
                <a:cubicBezTo>
                  <a:pt x="1569256" y="111651"/>
                  <a:pt x="1570297" y="120890"/>
                  <a:pt x="1534121" y="119719"/>
                </a:cubicBezTo>
                <a:cubicBezTo>
                  <a:pt x="1519806" y="108788"/>
                  <a:pt x="1518244" y="103192"/>
                  <a:pt x="1575242" y="104233"/>
                </a:cubicBezTo>
                <a:close/>
                <a:moveTo>
                  <a:pt x="2232017" y="102802"/>
                </a:moveTo>
                <a:cubicBezTo>
                  <a:pt x="2237092" y="108788"/>
                  <a:pt x="2221346" y="109439"/>
                  <a:pt x="2204689" y="109829"/>
                </a:cubicBezTo>
                <a:cubicBezTo>
                  <a:pt x="2203518" y="114904"/>
                  <a:pt x="2202347" y="119980"/>
                  <a:pt x="2217702" y="120500"/>
                </a:cubicBezTo>
                <a:cubicBezTo>
                  <a:pt x="2203518" y="126942"/>
                  <a:pt x="2197727" y="123851"/>
                  <a:pt x="2189903" y="119817"/>
                </a:cubicBezTo>
                <a:lnTo>
                  <a:pt x="2179763" y="115859"/>
                </a:lnTo>
                <a:lnTo>
                  <a:pt x="2165762" y="118369"/>
                </a:lnTo>
                <a:lnTo>
                  <a:pt x="2109450" y="119703"/>
                </a:lnTo>
                <a:lnTo>
                  <a:pt x="2117008" y="113133"/>
                </a:lnTo>
                <a:cubicBezTo>
                  <a:pt x="2128370" y="110534"/>
                  <a:pt x="2150061" y="110872"/>
                  <a:pt x="2168320" y="110258"/>
                </a:cubicBezTo>
                <a:lnTo>
                  <a:pt x="2189874" y="108279"/>
                </a:lnTo>
                <a:close/>
                <a:moveTo>
                  <a:pt x="3696386" y="99289"/>
                </a:moveTo>
                <a:cubicBezTo>
                  <a:pt x="3738549" y="96556"/>
                  <a:pt x="3722412" y="108918"/>
                  <a:pt x="3764835" y="106316"/>
                </a:cubicBezTo>
                <a:cubicBezTo>
                  <a:pt x="3759370" y="118418"/>
                  <a:pt x="3675955" y="114644"/>
                  <a:pt x="3696386" y="99289"/>
                </a:cubicBezTo>
                <a:close/>
                <a:moveTo>
                  <a:pt x="3368195" y="99289"/>
                </a:moveTo>
                <a:cubicBezTo>
                  <a:pt x="3369756" y="110220"/>
                  <a:pt x="3326813" y="109829"/>
                  <a:pt x="3286082" y="109829"/>
                </a:cubicBezTo>
                <a:cubicBezTo>
                  <a:pt x="3281267" y="97987"/>
                  <a:pt x="3345422" y="103973"/>
                  <a:pt x="3368195" y="99289"/>
                </a:cubicBezTo>
                <a:close/>
                <a:moveTo>
                  <a:pt x="2752282" y="95645"/>
                </a:moveTo>
                <a:lnTo>
                  <a:pt x="2752282" y="96036"/>
                </a:lnTo>
                <a:cubicBezTo>
                  <a:pt x="2746296" y="102802"/>
                  <a:pt x="2747468" y="111391"/>
                  <a:pt x="2711161" y="110220"/>
                </a:cubicBezTo>
                <a:cubicBezTo>
                  <a:pt x="2697107" y="99809"/>
                  <a:pt x="2695545" y="94734"/>
                  <a:pt x="2752282" y="95645"/>
                </a:cubicBezTo>
                <a:close/>
                <a:moveTo>
                  <a:pt x="1225896" y="77388"/>
                </a:moveTo>
                <a:cubicBezTo>
                  <a:pt x="1247587" y="79102"/>
                  <a:pt x="1269498" y="92912"/>
                  <a:pt x="1247050" y="96035"/>
                </a:cubicBezTo>
                <a:cubicBezTo>
                  <a:pt x="1208532" y="98117"/>
                  <a:pt x="1233517" y="81981"/>
                  <a:pt x="1205278" y="80940"/>
                </a:cubicBezTo>
                <a:lnTo>
                  <a:pt x="1205929" y="80549"/>
                </a:lnTo>
                <a:cubicBezTo>
                  <a:pt x="1211459" y="77589"/>
                  <a:pt x="1218665" y="76816"/>
                  <a:pt x="1225896" y="77388"/>
                </a:cubicBezTo>
                <a:close/>
                <a:moveTo>
                  <a:pt x="1794123" y="77036"/>
                </a:moveTo>
                <a:cubicBezTo>
                  <a:pt x="1796465" y="87967"/>
                  <a:pt x="1760289" y="88227"/>
                  <a:pt x="1725544" y="88748"/>
                </a:cubicBezTo>
                <a:cubicBezTo>
                  <a:pt x="1737906" y="81851"/>
                  <a:pt x="1751570" y="75735"/>
                  <a:pt x="1794123" y="77036"/>
                </a:cubicBezTo>
                <a:close/>
                <a:moveTo>
                  <a:pt x="1301055" y="77036"/>
                </a:moveTo>
                <a:cubicBezTo>
                  <a:pt x="1342697" y="78337"/>
                  <a:pt x="1383038" y="91480"/>
                  <a:pt x="1424290" y="80940"/>
                </a:cubicBezTo>
                <a:cubicBezTo>
                  <a:pt x="1465542" y="70402"/>
                  <a:pt x="1378223" y="91220"/>
                  <a:pt x="1424290" y="92652"/>
                </a:cubicBezTo>
                <a:cubicBezTo>
                  <a:pt x="1388373" y="101240"/>
                  <a:pt x="1298973" y="92001"/>
                  <a:pt x="1301055" y="77036"/>
                </a:cubicBezTo>
                <a:close/>
                <a:moveTo>
                  <a:pt x="2190763" y="73262"/>
                </a:moveTo>
                <a:cubicBezTo>
                  <a:pt x="2188291" y="76385"/>
                  <a:pt x="2177751" y="77036"/>
                  <a:pt x="2177751" y="80940"/>
                </a:cubicBezTo>
                <a:lnTo>
                  <a:pt x="2218742" y="80940"/>
                </a:lnTo>
                <a:cubicBezTo>
                  <a:pt x="2167860" y="98117"/>
                  <a:pt x="2093555" y="88618"/>
                  <a:pt x="2040332" y="100330"/>
                </a:cubicBezTo>
                <a:cubicBezTo>
                  <a:pt x="2008189" y="93432"/>
                  <a:pt x="2085878" y="85104"/>
                  <a:pt x="2136109" y="88748"/>
                </a:cubicBezTo>
                <a:cubicBezTo>
                  <a:pt x="2141314" y="82111"/>
                  <a:pt x="2125437" y="81330"/>
                  <a:pt x="2108781" y="80940"/>
                </a:cubicBezTo>
                <a:cubicBezTo>
                  <a:pt x="2135667" y="74882"/>
                  <a:pt x="2163220" y="72302"/>
                  <a:pt x="2190763" y="73262"/>
                </a:cubicBezTo>
                <a:close/>
                <a:moveTo>
                  <a:pt x="2402674" y="71432"/>
                </a:moveTo>
                <a:cubicBezTo>
                  <a:pt x="2424359" y="73018"/>
                  <a:pt x="2446246" y="85658"/>
                  <a:pt x="2423700" y="88488"/>
                </a:cubicBezTo>
                <a:cubicBezTo>
                  <a:pt x="2385962" y="90049"/>
                  <a:pt x="2410817" y="75344"/>
                  <a:pt x="2382709" y="74303"/>
                </a:cubicBezTo>
                <a:cubicBezTo>
                  <a:pt x="2388240" y="71603"/>
                  <a:pt x="2395446" y="70904"/>
                  <a:pt x="2402674" y="71432"/>
                </a:cubicBezTo>
                <a:close/>
                <a:moveTo>
                  <a:pt x="2478356" y="70790"/>
                </a:moveTo>
                <a:cubicBezTo>
                  <a:pt x="2520128" y="71831"/>
                  <a:pt x="2560338" y="83803"/>
                  <a:pt x="2601590" y="74303"/>
                </a:cubicBezTo>
                <a:cubicBezTo>
                  <a:pt x="2642842" y="64803"/>
                  <a:pt x="2555654" y="83543"/>
                  <a:pt x="2601590" y="84974"/>
                </a:cubicBezTo>
                <a:cubicBezTo>
                  <a:pt x="2565674" y="92912"/>
                  <a:pt x="2476404" y="84974"/>
                  <a:pt x="2478356" y="70790"/>
                </a:cubicBezTo>
                <a:close/>
                <a:moveTo>
                  <a:pt x="2944235" y="70590"/>
                </a:moveTo>
                <a:cubicBezTo>
                  <a:pt x="2951693" y="70188"/>
                  <a:pt x="2960525" y="70204"/>
                  <a:pt x="2971164" y="70790"/>
                </a:cubicBezTo>
                <a:cubicBezTo>
                  <a:pt x="2973376" y="80680"/>
                  <a:pt x="2937720" y="81070"/>
                  <a:pt x="2902584" y="81461"/>
                </a:cubicBezTo>
                <a:cubicBezTo>
                  <a:pt x="2911856" y="76776"/>
                  <a:pt x="2921860" y="71798"/>
                  <a:pt x="2944235" y="70590"/>
                </a:cubicBezTo>
                <a:close/>
                <a:moveTo>
                  <a:pt x="3368195" y="67276"/>
                </a:moveTo>
                <a:cubicBezTo>
                  <a:pt x="3365592" y="70139"/>
                  <a:pt x="3355181" y="70790"/>
                  <a:pt x="3355181" y="74303"/>
                </a:cubicBezTo>
                <a:lnTo>
                  <a:pt x="3396173" y="74303"/>
                </a:lnTo>
                <a:cubicBezTo>
                  <a:pt x="3345031" y="90179"/>
                  <a:pt x="3270856" y="81331"/>
                  <a:pt x="3217633" y="92131"/>
                </a:cubicBezTo>
                <a:cubicBezTo>
                  <a:pt x="3185620" y="85755"/>
                  <a:pt x="3263309" y="78077"/>
                  <a:pt x="3313539" y="81461"/>
                </a:cubicBezTo>
                <a:cubicBezTo>
                  <a:pt x="3318614" y="75344"/>
                  <a:pt x="3302738" y="74694"/>
                  <a:pt x="3286082" y="74303"/>
                </a:cubicBezTo>
                <a:cubicBezTo>
                  <a:pt x="3313078" y="68721"/>
                  <a:pt x="3340643" y="66362"/>
                  <a:pt x="3368195" y="67276"/>
                </a:cubicBezTo>
                <a:close/>
                <a:moveTo>
                  <a:pt x="1150493" y="42161"/>
                </a:moveTo>
                <a:cubicBezTo>
                  <a:pt x="1180813" y="48537"/>
                  <a:pt x="1108721" y="58557"/>
                  <a:pt x="1082174" y="61550"/>
                </a:cubicBezTo>
                <a:cubicBezTo>
                  <a:pt x="1069161" y="45024"/>
                  <a:pt x="1149322" y="54783"/>
                  <a:pt x="1150493" y="42161"/>
                </a:cubicBezTo>
                <a:close/>
                <a:moveTo>
                  <a:pt x="2327794" y="38778"/>
                </a:moveTo>
                <a:cubicBezTo>
                  <a:pt x="2358244" y="44633"/>
                  <a:pt x="2286151" y="53743"/>
                  <a:pt x="2259475" y="56605"/>
                </a:cubicBezTo>
                <a:cubicBezTo>
                  <a:pt x="2246461" y="41250"/>
                  <a:pt x="2326753" y="50359"/>
                  <a:pt x="2327794" y="38778"/>
                </a:cubicBezTo>
                <a:close/>
                <a:moveTo>
                  <a:pt x="1275012" y="37476"/>
                </a:moveTo>
                <a:cubicBezTo>
                  <a:pt x="1288993" y="37720"/>
                  <a:pt x="1302974" y="48797"/>
                  <a:pt x="1329033" y="45674"/>
                </a:cubicBezTo>
                <a:cubicBezTo>
                  <a:pt x="1305609" y="48147"/>
                  <a:pt x="1330204" y="64153"/>
                  <a:pt x="1301706" y="65064"/>
                </a:cubicBezTo>
                <a:cubicBezTo>
                  <a:pt x="1240674" y="70920"/>
                  <a:pt x="1300795" y="42291"/>
                  <a:pt x="1259933" y="42161"/>
                </a:cubicBezTo>
                <a:lnTo>
                  <a:pt x="1260584" y="41770"/>
                </a:lnTo>
                <a:cubicBezTo>
                  <a:pt x="1265692" y="38517"/>
                  <a:pt x="1270352" y="37395"/>
                  <a:pt x="1275012" y="37476"/>
                </a:cubicBezTo>
                <a:close/>
                <a:moveTo>
                  <a:pt x="2451717" y="35325"/>
                </a:moveTo>
                <a:cubicBezTo>
                  <a:pt x="2465717" y="35581"/>
                  <a:pt x="2479624" y="45610"/>
                  <a:pt x="2505683" y="42681"/>
                </a:cubicBezTo>
                <a:cubicBezTo>
                  <a:pt x="2482260" y="44894"/>
                  <a:pt x="2506854" y="59598"/>
                  <a:pt x="2478356" y="60509"/>
                </a:cubicBezTo>
                <a:cubicBezTo>
                  <a:pt x="2418105" y="65194"/>
                  <a:pt x="2478226" y="39168"/>
                  <a:pt x="2437234" y="39168"/>
                </a:cubicBezTo>
                <a:cubicBezTo>
                  <a:pt x="2442374" y="36240"/>
                  <a:pt x="2447051" y="35240"/>
                  <a:pt x="2451717" y="35325"/>
                </a:cubicBezTo>
                <a:close/>
                <a:moveTo>
                  <a:pt x="1649418" y="579"/>
                </a:moveTo>
                <a:cubicBezTo>
                  <a:pt x="1661053" y="-749"/>
                  <a:pt x="1672949" y="203"/>
                  <a:pt x="1684422" y="3512"/>
                </a:cubicBezTo>
                <a:cubicBezTo>
                  <a:pt x="1682210" y="11970"/>
                  <a:pt x="1649677" y="11840"/>
                  <a:pt x="1615973" y="11319"/>
                </a:cubicBezTo>
                <a:cubicBezTo>
                  <a:pt x="1626406" y="5512"/>
                  <a:pt x="1637782" y="1906"/>
                  <a:pt x="1649418" y="579"/>
                </a:cubicBezTo>
                <a:close/>
                <a:moveTo>
                  <a:pt x="2826841" y="543"/>
                </a:moveTo>
                <a:cubicBezTo>
                  <a:pt x="2838442" y="-670"/>
                  <a:pt x="2850261" y="212"/>
                  <a:pt x="2861723" y="3252"/>
                </a:cubicBezTo>
                <a:cubicBezTo>
                  <a:pt x="2859511" y="11059"/>
                  <a:pt x="2826978" y="10929"/>
                  <a:pt x="2793274" y="10409"/>
                </a:cubicBezTo>
                <a:cubicBezTo>
                  <a:pt x="2803858" y="5065"/>
                  <a:pt x="2815240" y="1756"/>
                  <a:pt x="2826841" y="543"/>
                </a:cubicBezTo>
                <a:close/>
              </a:path>
            </a:pathLst>
          </a:custGeom>
          <a:blipFill dpi="0" rotWithShape="0">
            <a:blip r:embed="rId2"/>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4" name="组合 3"/>
          <p:cNvGrpSpPr/>
          <p:nvPr/>
        </p:nvGrpSpPr>
        <p:grpSpPr>
          <a:xfrm>
            <a:off x="180974" y="0"/>
            <a:ext cx="3216147" cy="1178011"/>
            <a:chOff x="180974" y="0"/>
            <a:chExt cx="3216147" cy="1178011"/>
          </a:xfrm>
        </p:grpSpPr>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9231" y1="44802" x2="59231" y2="44802"/>
                          <a14:backgroundMark x1="12000" y1="15666" x2="12000" y2="15666"/>
                          <a14:backgroundMark x1="18615" y1="13324" x2="18615" y2="13324"/>
                          <a14:backgroundMark x1="59538" y1="66764" x2="59538" y2="66764"/>
                          <a14:backgroundMark x1="59385" y1="65593" x2="59385" y2="65593"/>
                          <a14:backgroundMark x1="59692" y1="64275" x2="59692" y2="64275"/>
                          <a14:backgroundMark x1="59846" y1="63690" x2="59846" y2="63690"/>
                          <a14:backgroundMark x1="49538" y1="38653" x2="49538" y2="38653"/>
                          <a14:backgroundMark x1="50615" y1="36457" x2="50615" y2="36457"/>
                          <a14:backgroundMark x1="50769" y1="38067" x2="50769" y2="38067"/>
                          <a14:backgroundMark x1="52923" y1="37042" x2="52923" y2="37042"/>
                          <a14:backgroundMark x1="50923" y1="35871" x2="50923" y2="35871"/>
                          <a14:backgroundMark x1="55538" y1="60615" x2="55538" y2="60615"/>
                        </a14:backgroundRemoval>
                      </a14:imgEffect>
                    </a14:imgLayer>
                  </a14:imgProps>
                </a:ext>
                <a:ext uri="{28A0092B-C50C-407E-A947-70E740481C1C}">
                  <a14:useLocalDpi xmlns:a14="http://schemas.microsoft.com/office/drawing/2010/main" val="0"/>
                </a:ext>
              </a:extLst>
            </a:blip>
            <a:srcRect l="30808" t="16493" r="27272" b="21024"/>
            <a:stretch>
              <a:fillRect/>
            </a:stretch>
          </p:blipFill>
          <p:spPr>
            <a:xfrm>
              <a:off x="180974" y="0"/>
              <a:ext cx="990601" cy="1178011"/>
            </a:xfrm>
            <a:prstGeom prst="rect">
              <a:avLst/>
            </a:prstGeom>
            <a:effectLst>
              <a:outerShdw blurRad="165100" dist="203200" dir="5400000" algn="ctr" rotWithShape="0">
                <a:srgbClr val="000000">
                  <a:alpha val="87000"/>
                </a:srgbClr>
              </a:outerShdw>
            </a:effectLst>
          </p:spPr>
        </p:pic>
        <p:sp>
          <p:nvSpPr>
            <p:cNvPr id="6" name="文本框 5"/>
            <p:cNvSpPr txBox="1"/>
            <p:nvPr/>
          </p:nvSpPr>
          <p:spPr>
            <a:xfrm>
              <a:off x="981075" y="235062"/>
              <a:ext cx="2416046" cy="830997"/>
            </a:xfrm>
            <a:prstGeom prst="rect">
              <a:avLst/>
            </a:prstGeom>
            <a:noFill/>
            <a:effectLst>
              <a:outerShdw blurRad="139700" dist="76200" dir="5400000" algn="ctr" rotWithShape="0">
                <a:srgbClr val="000000">
                  <a:alpha val="96000"/>
                </a:srgbClr>
              </a:outerShdw>
            </a:effectLst>
          </p:spPr>
          <p:txBody>
            <a:bodyPr wrap="none" rtlCol="0">
              <a:spAutoFit/>
            </a:bodyPr>
            <a:lstStyle/>
            <a:p>
              <a:r>
                <a:rPr lang="en-US" altLang="zh-CN" sz="4800" b="1" dirty="0">
                  <a:latin typeface="Monotype Corsiva" panose="03010101010201010101" pitchFamily="66" charset="0"/>
                </a:rPr>
                <a:t>Prediction</a:t>
              </a:r>
              <a:endParaRPr lang="zh-CN" altLang="en-US" sz="4800" b="1" dirty="0">
                <a:latin typeface="Monotype Corsiva" panose="03010101010201010101" pitchFamily="66" charset="0"/>
              </a:endParaRPr>
            </a:p>
          </p:txBody>
        </p:sp>
      </p:grpSp>
      <p:sp>
        <p:nvSpPr>
          <p:cNvPr id="8" name="文本框 7"/>
          <p:cNvSpPr txBox="1"/>
          <p:nvPr/>
        </p:nvSpPr>
        <p:spPr>
          <a:xfrm>
            <a:off x="4706405" y="829661"/>
            <a:ext cx="7187520" cy="923330"/>
          </a:xfrm>
          <a:prstGeom prst="rect">
            <a:avLst/>
          </a:prstGeom>
          <a:solidFill>
            <a:schemeClr val="bg1">
              <a:alpha val="47000"/>
            </a:schemeClr>
          </a:solidFill>
          <a:ln w="38100">
            <a:solidFill>
              <a:schemeClr val="tx1"/>
            </a:solidFill>
          </a:ln>
          <a:effectLst>
            <a:outerShdw sx="1000" sy="1000" algn="ctr" rotWithShape="0">
              <a:srgbClr val="000000"/>
            </a:outerShdw>
          </a:effectLst>
        </p:spPr>
        <p:txBody>
          <a:bodyPr wrap="square" rtlCol="0">
            <a:spAutoFit/>
          </a:bodyPr>
          <a:lstStyle/>
          <a:p>
            <a:r>
              <a:rPr lang="en-US" altLang="zh-CN" sz="5400" b="1" dirty="0">
                <a:ln w="19050">
                  <a:solidFill>
                    <a:schemeClr val="tx1"/>
                  </a:solidFill>
                </a:ln>
                <a:latin typeface="Comic Sans MS" panose="030F0702030302020204" pitchFamily="66" charset="0"/>
              </a:rPr>
              <a:t>A Day </a:t>
            </a:r>
            <a:r>
              <a:rPr lang="en-US" altLang="zh-CN" sz="5400" b="1" dirty="0">
                <a:ln w="19050">
                  <a:solidFill>
                    <a:schemeClr val="tx1"/>
                  </a:solidFill>
                </a:ln>
                <a:solidFill>
                  <a:schemeClr val="accent5">
                    <a:lumMod val="75000"/>
                  </a:schemeClr>
                </a:solidFill>
                <a:latin typeface="Comic Sans MS" panose="030F0702030302020204" pitchFamily="66" charset="0"/>
              </a:rPr>
              <a:t>In The Clouds</a:t>
            </a:r>
            <a:endParaRPr lang="en-US" altLang="zh-CN" sz="4800" b="1" dirty="0">
              <a:ln w="19050">
                <a:solidFill>
                  <a:schemeClr val="tx1"/>
                </a:solidFill>
              </a:ln>
              <a:solidFill>
                <a:schemeClr val="accent5">
                  <a:lumMod val="75000"/>
                </a:schemeClr>
              </a:solidFill>
              <a:latin typeface="Comic Sans MS" panose="030F0702030302020204" pitchFamily="66" charset="0"/>
            </a:endParaRPr>
          </a:p>
        </p:txBody>
      </p:sp>
      <p:sp>
        <p:nvSpPr>
          <p:cNvPr id="28" name="文本框 27"/>
          <p:cNvSpPr txBox="1"/>
          <p:nvPr/>
        </p:nvSpPr>
        <p:spPr>
          <a:xfrm>
            <a:off x="5358161" y="2312919"/>
            <a:ext cx="6535764" cy="3371820"/>
          </a:xfrm>
          <a:prstGeom prst="rect">
            <a:avLst/>
          </a:prstGeom>
          <a:noFill/>
          <a:effectLst>
            <a:outerShdw sx="1000" sy="1000" algn="ctr" rotWithShape="0">
              <a:srgbClr val="000000"/>
            </a:outerShdw>
          </a:effectLst>
        </p:spPr>
        <p:txBody>
          <a:bodyPr wrap="none" rtlCol="0">
            <a:spAutoFit/>
          </a:bodyPr>
          <a:lstStyle/>
          <a:p>
            <a:pPr>
              <a:lnSpc>
                <a:spcPct val="120000"/>
              </a:lnSpc>
            </a:pPr>
            <a:r>
              <a:rPr lang="en-US" altLang="zh-CN" sz="3600" b="1" dirty="0">
                <a:latin typeface="Comic Sans MS" panose="030F0702030302020204" pitchFamily="66" charset="0"/>
              </a:rPr>
              <a:t>What type of passage is it?</a:t>
            </a:r>
            <a:endParaRPr lang="en-US" altLang="zh-CN" sz="3600" b="1" dirty="0">
              <a:latin typeface="Comic Sans MS" panose="030F0702030302020204" pitchFamily="66" charset="0"/>
            </a:endParaRPr>
          </a:p>
          <a:p>
            <a:pPr>
              <a:lnSpc>
                <a:spcPct val="120000"/>
              </a:lnSpc>
            </a:pPr>
            <a:r>
              <a:rPr lang="en-US" altLang="zh-CN" sz="3600" b="1" dirty="0">
                <a:latin typeface="Comic Sans MS" panose="030F0702030302020204" pitchFamily="66" charset="0"/>
              </a:rPr>
              <a:t> A. Magazine</a:t>
            </a:r>
            <a:endParaRPr lang="en-US" altLang="zh-CN" sz="3600" b="1" dirty="0">
              <a:latin typeface="Comic Sans MS" panose="030F0702030302020204" pitchFamily="66" charset="0"/>
            </a:endParaRPr>
          </a:p>
          <a:p>
            <a:pPr>
              <a:lnSpc>
                <a:spcPct val="120000"/>
              </a:lnSpc>
            </a:pPr>
            <a:r>
              <a:rPr lang="en-US" altLang="zh-CN" sz="3600" b="1" dirty="0">
                <a:latin typeface="Comic Sans MS" panose="030F0702030302020204" pitchFamily="66" charset="0"/>
              </a:rPr>
              <a:t> B. Argumentation(</a:t>
            </a:r>
            <a:r>
              <a:rPr lang="zh-CN" altLang="en-US" sz="3600" b="1" dirty="0">
                <a:latin typeface="Comic Sans MS" panose="030F0702030302020204" pitchFamily="66" charset="0"/>
              </a:rPr>
              <a:t>议论文</a:t>
            </a:r>
            <a:r>
              <a:rPr lang="en-US" altLang="zh-CN" sz="3600" b="1" dirty="0">
                <a:latin typeface="Comic Sans MS" panose="030F0702030302020204" pitchFamily="66" charset="0"/>
              </a:rPr>
              <a:t>)</a:t>
            </a:r>
            <a:endParaRPr lang="en-US" altLang="zh-CN" sz="3600" b="1" dirty="0">
              <a:latin typeface="Comic Sans MS" panose="030F0702030302020204" pitchFamily="66" charset="0"/>
            </a:endParaRPr>
          </a:p>
          <a:p>
            <a:pPr>
              <a:lnSpc>
                <a:spcPct val="120000"/>
              </a:lnSpc>
            </a:pPr>
            <a:r>
              <a:rPr lang="en-US" altLang="zh-CN" sz="3600" b="1" dirty="0">
                <a:latin typeface="Comic Sans MS" panose="030F0702030302020204" pitchFamily="66" charset="0"/>
              </a:rPr>
              <a:t> C. Description(</a:t>
            </a:r>
            <a:r>
              <a:rPr lang="zh-CN" altLang="en-US" sz="3600" b="1" dirty="0">
                <a:latin typeface="Comic Sans MS" panose="030F0702030302020204" pitchFamily="66" charset="0"/>
              </a:rPr>
              <a:t>说明文</a:t>
            </a:r>
            <a:r>
              <a:rPr lang="en-US" altLang="zh-CN" sz="3600" b="1" dirty="0">
                <a:latin typeface="Comic Sans MS" panose="030F0702030302020204" pitchFamily="66" charset="0"/>
              </a:rPr>
              <a:t>)</a:t>
            </a:r>
            <a:endParaRPr lang="en-US" altLang="zh-CN" sz="3600" b="1" dirty="0">
              <a:latin typeface="Comic Sans MS" panose="030F0702030302020204" pitchFamily="66" charset="0"/>
            </a:endParaRPr>
          </a:p>
          <a:p>
            <a:pPr>
              <a:lnSpc>
                <a:spcPct val="120000"/>
              </a:lnSpc>
            </a:pPr>
            <a:r>
              <a:rPr lang="en-US" altLang="zh-CN" sz="3600" b="1" dirty="0">
                <a:latin typeface="Comic Sans MS" panose="030F0702030302020204" pitchFamily="66" charset="0"/>
              </a:rPr>
              <a:t> D. Journal(</a:t>
            </a:r>
            <a:r>
              <a:rPr lang="zh-CN" altLang="en-US" sz="3600" b="1" dirty="0">
                <a:latin typeface="Comic Sans MS" panose="030F0702030302020204" pitchFamily="66" charset="0"/>
              </a:rPr>
              <a:t>旅行日志</a:t>
            </a:r>
            <a:r>
              <a:rPr lang="en-US" altLang="zh-CN" sz="3600" b="1" dirty="0">
                <a:latin typeface="Comic Sans MS" panose="030F0702030302020204" pitchFamily="66" charset="0"/>
              </a:rPr>
              <a:t>)</a:t>
            </a:r>
            <a:endParaRPr lang="zh-CN" altLang="en-US" sz="3600" b="1" dirty="0">
              <a:latin typeface="Comic Sans MS" panose="030F0702030302020204" pitchFamily="66" charset="0"/>
            </a:endParaRPr>
          </a:p>
        </p:txBody>
      </p:sp>
      <p:pic>
        <p:nvPicPr>
          <p:cNvPr id="44" name="图片 4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9231" y1="44802" x2="59231" y2="44802"/>
                        <a14:backgroundMark x1="12000" y1="15666" x2="12000" y2="15666"/>
                        <a14:backgroundMark x1="18615" y1="13324" x2="18615" y2="13324"/>
                        <a14:backgroundMark x1="59538" y1="66764" x2="59538" y2="66764"/>
                        <a14:backgroundMark x1="59385" y1="65593" x2="59385" y2="65593"/>
                        <a14:backgroundMark x1="59692" y1="64275" x2="59692" y2="64275"/>
                        <a14:backgroundMark x1="59846" y1="63690" x2="59846" y2="63690"/>
                        <a14:backgroundMark x1="49538" y1="38653" x2="49538" y2="38653"/>
                        <a14:backgroundMark x1="50615" y1="36457" x2="50615" y2="36457"/>
                        <a14:backgroundMark x1="50769" y1="38067" x2="50769" y2="38067"/>
                        <a14:backgroundMark x1="52923" y1="37042" x2="52923" y2="37042"/>
                        <a14:backgroundMark x1="50923" y1="35871" x2="50923" y2="35871"/>
                        <a14:backgroundMark x1="55538" y1="60615" x2="55538" y2="60615"/>
                      </a14:backgroundRemoval>
                    </a14:imgEffect>
                  </a14:imgLayer>
                </a14:imgProps>
              </a:ext>
              <a:ext uri="{28A0092B-C50C-407E-A947-70E740481C1C}">
                <a14:useLocalDpi xmlns:a14="http://schemas.microsoft.com/office/drawing/2010/main" val="0"/>
              </a:ext>
            </a:extLst>
          </a:blip>
          <a:srcRect l="30808" t="16493" r="27272" b="21024"/>
          <a:stretch>
            <a:fillRect/>
          </a:stretch>
        </p:blipFill>
        <p:spPr>
          <a:xfrm>
            <a:off x="5087293" y="4505911"/>
            <a:ext cx="1272867" cy="1513678"/>
          </a:xfrm>
          <a:prstGeom prst="rect">
            <a:avLst/>
          </a:prstGeom>
          <a:effectLst>
            <a:outerShdw blurRad="165100" dist="203200" dir="5400000" algn="ctr" rotWithShape="0">
              <a:srgbClr val="000000">
                <a:alpha val="87000"/>
              </a:srgbClr>
            </a:outerShdw>
          </a:effectLst>
        </p:spPr>
      </p:pic>
      <p:sp>
        <p:nvSpPr>
          <p:cNvPr id="45" name="文本框 44"/>
          <p:cNvSpPr txBox="1"/>
          <p:nvPr/>
        </p:nvSpPr>
        <p:spPr>
          <a:xfrm>
            <a:off x="3960563" y="6028339"/>
            <a:ext cx="1943161" cy="58477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rgbClr val="C00000"/>
                </a:solidFill>
                <a:latin typeface="Impact" panose="020B0806030902050204" pitchFamily="34" charset="0"/>
              </a:rPr>
              <a:t>What I see</a:t>
            </a:r>
            <a:endParaRPr lang="zh-CN" altLang="en-US" sz="3200" b="1" dirty="0">
              <a:solidFill>
                <a:srgbClr val="C00000"/>
              </a:solidFill>
              <a:latin typeface="Impact" panose="020B0806030902050204" pitchFamily="34" charset="0"/>
            </a:endParaRPr>
          </a:p>
        </p:txBody>
      </p:sp>
      <p:sp>
        <p:nvSpPr>
          <p:cNvPr id="46" name="文本框 45"/>
          <p:cNvSpPr txBox="1"/>
          <p:nvPr/>
        </p:nvSpPr>
        <p:spPr>
          <a:xfrm>
            <a:off x="6557910" y="6028339"/>
            <a:ext cx="2108269" cy="58477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rgbClr val="C00000"/>
                </a:solidFill>
                <a:latin typeface="Impact" panose="020B0806030902050204" pitchFamily="34" charset="0"/>
              </a:rPr>
              <a:t>What I hear</a:t>
            </a:r>
            <a:endParaRPr lang="zh-CN" altLang="en-US" sz="3200" b="1" dirty="0">
              <a:solidFill>
                <a:srgbClr val="C00000"/>
              </a:solidFill>
              <a:latin typeface="Impact" panose="020B0806030902050204" pitchFamily="34" charset="0"/>
            </a:endParaRPr>
          </a:p>
        </p:txBody>
      </p:sp>
      <p:sp>
        <p:nvSpPr>
          <p:cNvPr id="47" name="文本框 46"/>
          <p:cNvSpPr txBox="1"/>
          <p:nvPr/>
        </p:nvSpPr>
        <p:spPr>
          <a:xfrm>
            <a:off x="9082739" y="6047613"/>
            <a:ext cx="2456122" cy="58477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rgbClr val="C00000"/>
                </a:solidFill>
                <a:latin typeface="Impact" panose="020B0806030902050204" pitchFamily="34" charset="0"/>
              </a:rPr>
              <a:t>What I reflect</a:t>
            </a:r>
            <a:endParaRPr lang="zh-CN" altLang="en-US" sz="3200" b="1" dirty="0">
              <a:solidFill>
                <a:srgbClr val="C00000"/>
              </a:solidFill>
              <a:latin typeface="Impact" panose="020B0806030902050204" pitchFamily="34" charset="0"/>
            </a:endParaRPr>
          </a:p>
        </p:txBody>
      </p:sp>
      <p:cxnSp>
        <p:nvCxnSpPr>
          <p:cNvPr id="49" name="直接箭头连接符 48"/>
          <p:cNvCxnSpPr/>
          <p:nvPr/>
        </p:nvCxnSpPr>
        <p:spPr>
          <a:xfrm flipH="1">
            <a:off x="5760720" y="5563678"/>
            <a:ext cx="1076960" cy="66440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7254240" y="5593943"/>
            <a:ext cx="0" cy="60387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7771567" y="5517883"/>
            <a:ext cx="1433393" cy="67993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4914265" y="3180715"/>
            <a:ext cx="7277735" cy="1198880"/>
          </a:xfrm>
          <a:prstGeom prst="rect">
            <a:avLst/>
          </a:prstGeom>
          <a:solidFill>
            <a:schemeClr val="tx1"/>
          </a:solidFill>
          <a:effectLst>
            <a:outerShdw sx="1000" sy="1000" algn="ctr" rotWithShape="0">
              <a:srgbClr val="000000"/>
            </a:outerShdw>
          </a:effectLst>
        </p:spPr>
        <p:txBody>
          <a:bodyPr wrap="square" rtlCol="0">
            <a:spAutoFit/>
          </a:bodyPr>
          <a:lstStyle/>
          <a:p>
            <a:r>
              <a:rPr lang="en-US" altLang="zh-CN" sz="3600" b="1" dirty="0">
                <a:solidFill>
                  <a:schemeClr val="bg1"/>
                </a:solidFill>
                <a:latin typeface="Comic Sans MS" panose="030F0702030302020204" pitchFamily="66" charset="0"/>
              </a:rPr>
              <a:t>One day, the writer went to the </a:t>
            </a:r>
            <a:r>
              <a:rPr lang="en-US" altLang="zh-CN" sz="3600" b="1" dirty="0">
                <a:solidFill>
                  <a:srgbClr val="C00000"/>
                </a:solidFill>
                <a:latin typeface="Comic Sans MS" panose="030F0702030302020204" pitchFamily="66" charset="0"/>
              </a:rPr>
              <a:t>plain</a:t>
            </a:r>
            <a:r>
              <a:rPr lang="en-US" altLang="zh-CN" sz="3600" b="1" dirty="0">
                <a:solidFill>
                  <a:schemeClr val="bg1"/>
                </a:solidFill>
                <a:latin typeface="Comic Sans MS" panose="030F0702030302020204" pitchFamily="66" charset="0"/>
              </a:rPr>
              <a:t> to </a:t>
            </a:r>
            <a:r>
              <a:rPr lang="en-US" altLang="zh-CN" sz="3600" b="1" dirty="0">
                <a:solidFill>
                  <a:srgbClr val="C00000"/>
                </a:solidFill>
                <a:latin typeface="Comic Sans MS" panose="030F0702030302020204" pitchFamily="66" charset="0"/>
              </a:rPr>
              <a:t>observe</a:t>
            </a:r>
            <a:r>
              <a:rPr lang="en-US" altLang="zh-CN" sz="3600" b="1" dirty="0">
                <a:solidFill>
                  <a:schemeClr val="bg1"/>
                </a:solidFill>
                <a:latin typeface="Comic Sans MS" panose="030F0702030302020204" pitchFamily="66" charset="0"/>
              </a:rPr>
              <a:t> antelopes. </a:t>
            </a:r>
            <a:endParaRPr lang="en-US" altLang="zh-CN" sz="3200" b="1" dirty="0">
              <a:solidFill>
                <a:schemeClr val="bg1"/>
              </a:solidFill>
              <a:latin typeface="Comic Sans MS" panose="030F0702030302020204" pitchFamily="66" charset="0"/>
            </a:endParaRPr>
          </a:p>
        </p:txBody>
      </p:sp>
      <p:sp>
        <p:nvSpPr>
          <p:cNvPr id="2" name="文本框 1"/>
          <p:cNvSpPr txBox="1"/>
          <p:nvPr/>
        </p:nvSpPr>
        <p:spPr>
          <a:xfrm>
            <a:off x="7254240" y="3180715"/>
            <a:ext cx="2301875" cy="632460"/>
          </a:xfrm>
          <a:prstGeom prst="rect">
            <a:avLst/>
          </a:prstGeom>
          <a:solidFill>
            <a:schemeClr val="bg1"/>
          </a:solidFill>
        </p:spPr>
        <p:txBody>
          <a:bodyPr wrap="square" rtlCol="0">
            <a:spAutoFit/>
          </a:bodyPr>
          <a:lstStyle/>
          <a:p>
            <a:pPr algn="ctr" fontAlgn="auto">
              <a:lnSpc>
                <a:spcPct val="80000"/>
              </a:lnSpc>
            </a:pPr>
            <a:r>
              <a:rPr lang="en-US" altLang="zh-CN" sz="4400" b="1">
                <a:latin typeface="Comic Sans MS" panose="030F0702030302020204" pitchFamily="66" charset="0"/>
                <a:cs typeface="Comic Sans MS" panose="030F0702030302020204" pitchFamily="66" charset="0"/>
              </a:rPr>
              <a:t>who?</a:t>
            </a:r>
            <a:endParaRPr lang="en-US" altLang="zh-CN" sz="4400" b="1">
              <a:latin typeface="Comic Sans MS" panose="030F0702030302020204" pitchFamily="66" charset="0"/>
              <a:cs typeface="Comic Sans MS" panose="030F0702030302020204" pitchFamily="66" charset="0"/>
            </a:endParaRPr>
          </a:p>
        </p:txBody>
      </p:sp>
      <p:sp>
        <p:nvSpPr>
          <p:cNvPr id="3" name="文本框 2"/>
          <p:cNvSpPr txBox="1"/>
          <p:nvPr/>
        </p:nvSpPr>
        <p:spPr>
          <a:xfrm>
            <a:off x="4914265" y="3813175"/>
            <a:ext cx="2171700" cy="632460"/>
          </a:xfrm>
          <a:prstGeom prst="rect">
            <a:avLst/>
          </a:prstGeom>
          <a:solidFill>
            <a:schemeClr val="bg1"/>
          </a:solidFill>
        </p:spPr>
        <p:txBody>
          <a:bodyPr wrap="square" rtlCol="0">
            <a:spAutoFit/>
          </a:bodyPr>
          <a:lstStyle/>
          <a:p>
            <a:pPr algn="ctr" fontAlgn="auto">
              <a:lnSpc>
                <a:spcPct val="80000"/>
              </a:lnSpc>
            </a:pPr>
            <a:r>
              <a:rPr lang="en-US" altLang="zh-CN" sz="4400" b="1">
                <a:latin typeface="Comic Sans MS" panose="030F0702030302020204" pitchFamily="66" charset="0"/>
                <a:cs typeface="Comic Sans MS" panose="030F0702030302020204" pitchFamily="66" charset="0"/>
              </a:rPr>
              <a:t>where?</a:t>
            </a:r>
            <a:endParaRPr lang="en-US" altLang="zh-CN" sz="4400" b="1">
              <a:latin typeface="Comic Sans MS" panose="030F0702030302020204" pitchFamily="66" charset="0"/>
              <a:cs typeface="Comic Sans MS" panose="030F0702030302020204" pitchFamily="66" charset="0"/>
            </a:endParaRPr>
          </a:p>
        </p:txBody>
      </p:sp>
      <p:sp>
        <p:nvSpPr>
          <p:cNvPr id="7" name="文本框 6"/>
          <p:cNvSpPr txBox="1"/>
          <p:nvPr/>
        </p:nvSpPr>
        <p:spPr>
          <a:xfrm>
            <a:off x="9636125" y="3813175"/>
            <a:ext cx="2106295" cy="632460"/>
          </a:xfrm>
          <a:prstGeom prst="rect">
            <a:avLst/>
          </a:prstGeom>
          <a:solidFill>
            <a:schemeClr val="bg1"/>
          </a:solidFill>
        </p:spPr>
        <p:txBody>
          <a:bodyPr wrap="square" rtlCol="0">
            <a:spAutoFit/>
          </a:bodyPr>
          <a:lstStyle/>
          <a:p>
            <a:pPr algn="ctr" fontAlgn="auto">
              <a:lnSpc>
                <a:spcPct val="80000"/>
              </a:lnSpc>
            </a:pPr>
            <a:r>
              <a:rPr lang="en-US" altLang="zh-CN" sz="4400" b="1">
                <a:latin typeface="Comic Sans MS" panose="030F0702030302020204" pitchFamily="66" charset="0"/>
                <a:cs typeface="Comic Sans MS" panose="030F0702030302020204" pitchFamily="66" charset="0"/>
              </a:rPr>
              <a:t>what?</a:t>
            </a:r>
            <a:endParaRPr lang="en-US" altLang="zh-CN" sz="4400" b="1">
              <a:latin typeface="Comic Sans MS" panose="030F0702030302020204" pitchFamily="66" charset="0"/>
              <a:cs typeface="Comic Sans MS" panose="030F0702030302020204" pitchFamily="66" charset="0"/>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4050" y="-36830"/>
            <a:ext cx="5080000" cy="2656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randombar(horizontal)">
                                      <p:cBhvr>
                                        <p:cTn id="17" dur="500"/>
                                        <p:tgtEl>
                                          <p:spTgt spid="5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2" nodeType="clickEffect">
                                  <p:stCondLst>
                                    <p:cond delay="0"/>
                                  </p:stCondLst>
                                  <p:childTnLst>
                                    <p:animEffect transition="out" filter="randombar(horizontal)">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4" presetClass="exit" presetSubtype="10" fill="hold" grpId="2" nodeType="clickEffect">
                                  <p:stCondLst>
                                    <p:cond delay="0"/>
                                  </p:stCondLst>
                                  <p:childTnLst>
                                    <p:animEffect transition="out" filter="randombar(horizontal)">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grpId="2" nodeType="clickEffect">
                                  <p:stCondLst>
                                    <p:cond delay="0"/>
                                  </p:stCondLst>
                                  <p:childTnLst>
                                    <p:animEffect transition="out" filter="randombar(horizontal)">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4" presetClass="exit" presetSubtype="10" fill="hold" grpId="1" nodeType="clickEffect">
                                  <p:stCondLst>
                                    <p:cond delay="0"/>
                                  </p:stCondLst>
                                  <p:childTnLst>
                                    <p:animEffect transition="out" filter="randombar(horizontal)">
                                      <p:cBhvr>
                                        <p:cTn id="45" dur="500"/>
                                        <p:tgtEl>
                                          <p:spTgt spid="55"/>
                                        </p:tgtEl>
                                      </p:cBhvr>
                                    </p:animEffect>
                                    <p:set>
                                      <p:cBhvr>
                                        <p:cTn id="46" dur="1" fill="hold">
                                          <p:stCondLst>
                                            <p:cond delay="499"/>
                                          </p:stCondLst>
                                        </p:cTn>
                                        <p:tgtEl>
                                          <p:spTgt spid="55"/>
                                        </p:tgtEl>
                                        <p:attrNameLst>
                                          <p:attrName>style.visibility</p:attrName>
                                        </p:attrNameLst>
                                      </p:cBhvr>
                                      <p:to>
                                        <p:strVal val="hidden"/>
                                      </p:to>
                                    </p:set>
                                  </p:childTnLst>
                                </p:cTn>
                              </p:par>
                              <p:par>
                                <p:cTn id="47" presetID="14" presetClass="entr" presetSubtype="1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randombar(horizontal)">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fill="hold"/>
                                        <p:tgtEl>
                                          <p:spTgt spid="44"/>
                                        </p:tgtEl>
                                        <p:attrNameLst>
                                          <p:attrName>ppt_w</p:attrName>
                                        </p:attrNameLst>
                                      </p:cBhvr>
                                      <p:tavLst>
                                        <p:tav tm="0">
                                          <p:val>
                                            <p:fltVal val="0"/>
                                          </p:val>
                                        </p:tav>
                                        <p:tav tm="100000">
                                          <p:val>
                                            <p:strVal val="#ppt_w"/>
                                          </p:val>
                                        </p:tav>
                                      </p:tavLst>
                                    </p:anim>
                                    <p:anim calcmode="lin" valueType="num">
                                      <p:cBhvr>
                                        <p:cTn id="55" dur="500" fill="hold"/>
                                        <p:tgtEl>
                                          <p:spTgt spid="44"/>
                                        </p:tgtEl>
                                        <p:attrNameLst>
                                          <p:attrName>ppt_h</p:attrName>
                                        </p:attrNameLst>
                                      </p:cBhvr>
                                      <p:tavLst>
                                        <p:tav tm="0">
                                          <p:val>
                                            <p:fltVal val="0"/>
                                          </p:val>
                                        </p:tav>
                                        <p:tav tm="100000">
                                          <p:val>
                                            <p:strVal val="#ppt_h"/>
                                          </p:val>
                                        </p:tav>
                                      </p:tavLst>
                                    </p:anim>
                                    <p:animEffect transition="in" filter="fade">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up)">
                                      <p:cBhvr>
                                        <p:cTn id="61" dur="500"/>
                                        <p:tgtEl>
                                          <p:spTgt spid="49"/>
                                        </p:tgtEl>
                                      </p:cBhvr>
                                    </p:animEffect>
                                  </p:childTnLst>
                                </p:cTn>
                              </p:par>
                            </p:childTnLst>
                          </p:cTn>
                        </p:par>
                        <p:par>
                          <p:cTn id="62" fill="hold">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up)">
                                      <p:cBhvr>
                                        <p:cTn id="65" dur="500"/>
                                        <p:tgtEl>
                                          <p:spTgt spid="4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up)">
                                      <p:cBhvr>
                                        <p:cTn id="70" dur="500"/>
                                        <p:tgtEl>
                                          <p:spTgt spid="50"/>
                                        </p:tgtEl>
                                      </p:cBhvr>
                                    </p:animEffect>
                                  </p:childTnLst>
                                </p:cTn>
                              </p:par>
                            </p:childTnLst>
                          </p:cTn>
                        </p:par>
                        <p:par>
                          <p:cTn id="71" fill="hold">
                            <p:stCondLst>
                              <p:cond delay="500"/>
                            </p:stCondLst>
                            <p:childTnLst>
                              <p:par>
                                <p:cTn id="72" presetID="14" presetClass="entr" presetSubtype="10"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randombar(horizontal)">
                                      <p:cBhvr>
                                        <p:cTn id="74" dur="500"/>
                                        <p:tgtEl>
                                          <p:spTgt spid="4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up)">
                                      <p:cBhvr>
                                        <p:cTn id="79" dur="500"/>
                                        <p:tgtEl>
                                          <p:spTgt spid="52"/>
                                        </p:tgtEl>
                                      </p:cBhvr>
                                    </p:animEffect>
                                  </p:childTnLst>
                                </p:cTn>
                              </p:par>
                            </p:childTnLst>
                          </p:cTn>
                        </p:par>
                        <p:par>
                          <p:cTn id="80" fill="hold">
                            <p:stCondLst>
                              <p:cond delay="500"/>
                            </p:stCondLst>
                            <p:childTnLst>
                              <p:par>
                                <p:cTn id="81" presetID="14" presetClass="entr" presetSubtype="10"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randombar(horizontal)">
                                      <p:cBhvr>
                                        <p:cTn id="8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5" grpId="0"/>
      <p:bldP spid="46" grpId="0"/>
      <p:bldP spid="47" grpId="0"/>
      <p:bldP spid="55" grpId="0" bldLvl="0" animBg="1"/>
      <p:bldP spid="55" grpId="1" bldLvl="0" animBg="1"/>
      <p:bldP spid="2" grpId="0" bldLvl="0" animBg="1"/>
      <p:bldP spid="2" grpId="1" animBg="1"/>
      <p:bldP spid="2" grpId="2" bldLvl="0" animBg="1"/>
      <p:bldP spid="3" grpId="0" bldLvl="0" animBg="1"/>
      <p:bldP spid="3" grpId="1" animBg="1"/>
      <p:bldP spid="3" grpId="2" bldLvl="0" animBg="1"/>
      <p:bldP spid="7" grpId="0" animBg="1"/>
      <p:bldP spid="7" grpId="1" animBg="1"/>
      <p:bldP spid="7"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b7b5b27d3be203fa2d0a07f881f27e0c6ee63a8bc2c75f04a4f4faef54c79a72QzpcVXNlcnNcODYxODhcQXBwRGF0YVxSb2FtaW5nXERpbmdUYWxrXDY3OTg3NDEyNV92MlxJbWFnZUZpbGVzXDc0NjUzNzdcMTYwNzkxODQxNTUyOV82NUZDOTc4NC0yQzU3LTRhNWQtQkE2NC01NzVGMjIwNjFBRjQucG5n"/>
          <p:cNvPicPr>
            <a:picLocks noChangeAspect="1"/>
          </p:cNvPicPr>
          <p:nvPr/>
        </p:nvPicPr>
        <p:blipFill>
          <a:blip r:embed="rId1"/>
          <a:srcRect l="3955" t="24095" r="2112"/>
          <a:stretch>
            <a:fillRect/>
          </a:stretch>
        </p:blipFill>
        <p:spPr>
          <a:xfrm>
            <a:off x="5506085" y="0"/>
            <a:ext cx="6270625" cy="7000875"/>
          </a:xfrm>
          <a:prstGeom prst="rect">
            <a:avLst/>
          </a:prstGeom>
        </p:spPr>
      </p:pic>
      <p:grpSp>
        <p:nvGrpSpPr>
          <p:cNvPr id="4" name="组合 3"/>
          <p:cNvGrpSpPr/>
          <p:nvPr/>
        </p:nvGrpSpPr>
        <p:grpSpPr>
          <a:xfrm>
            <a:off x="180974" y="0"/>
            <a:ext cx="5029144" cy="1178011"/>
            <a:chOff x="180974" y="0"/>
            <a:chExt cx="5029144" cy="1178011"/>
          </a:xfrm>
        </p:grpSpPr>
        <p:pic>
          <p:nvPicPr>
            <p:cNvPr id="5" name="图片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59231" y1="44802" x2="59231" y2="44802"/>
                          <a14:backgroundMark x1="12000" y1="15666" x2="12000" y2="15666"/>
                          <a14:backgroundMark x1="18615" y1="13324" x2="18615" y2="13324"/>
                          <a14:backgroundMark x1="59538" y1="66764" x2="59538" y2="66764"/>
                          <a14:backgroundMark x1="59385" y1="65593" x2="59385" y2="65593"/>
                          <a14:backgroundMark x1="59692" y1="64275" x2="59692" y2="64275"/>
                          <a14:backgroundMark x1="59846" y1="63690" x2="59846" y2="63690"/>
                          <a14:backgroundMark x1="49538" y1="38653" x2="49538" y2="38653"/>
                          <a14:backgroundMark x1="50615" y1="36457" x2="50615" y2="36457"/>
                          <a14:backgroundMark x1="50769" y1="38067" x2="50769" y2="38067"/>
                          <a14:backgroundMark x1="52923" y1="37042" x2="52923" y2="37042"/>
                          <a14:backgroundMark x1="50923" y1="35871" x2="50923" y2="35871"/>
                          <a14:backgroundMark x1="55538" y1="60615" x2="55538" y2="60615"/>
                        </a14:backgroundRemoval>
                      </a14:imgEffect>
                    </a14:imgLayer>
                  </a14:imgProps>
                </a:ext>
                <a:ext uri="{28A0092B-C50C-407E-A947-70E740481C1C}">
                  <a14:useLocalDpi xmlns:a14="http://schemas.microsoft.com/office/drawing/2010/main" val="0"/>
                </a:ext>
              </a:extLst>
            </a:blip>
            <a:srcRect l="30808" t="16493" r="27272" b="21024"/>
            <a:stretch>
              <a:fillRect/>
            </a:stretch>
          </p:blipFill>
          <p:spPr>
            <a:xfrm>
              <a:off x="180974" y="0"/>
              <a:ext cx="990601" cy="1178011"/>
            </a:xfrm>
            <a:prstGeom prst="rect">
              <a:avLst/>
            </a:prstGeom>
            <a:effectLst>
              <a:outerShdw blurRad="165100" dist="203200" dir="5400000" algn="ctr" rotWithShape="0">
                <a:srgbClr val="000000">
                  <a:alpha val="87000"/>
                </a:srgbClr>
              </a:outerShdw>
            </a:effectLst>
          </p:spPr>
        </p:pic>
        <p:sp>
          <p:nvSpPr>
            <p:cNvPr id="6" name="文本框 5"/>
            <p:cNvSpPr txBox="1"/>
            <p:nvPr/>
          </p:nvSpPr>
          <p:spPr>
            <a:xfrm>
              <a:off x="981075" y="235062"/>
              <a:ext cx="4229043" cy="830997"/>
            </a:xfrm>
            <a:prstGeom prst="rect">
              <a:avLst/>
            </a:prstGeom>
            <a:noFill/>
            <a:effectLst>
              <a:outerShdw blurRad="139700" dist="76200" dir="5400000" algn="ctr" rotWithShape="0">
                <a:srgbClr val="000000">
                  <a:alpha val="96000"/>
                </a:srgbClr>
              </a:outerShdw>
            </a:effectLst>
          </p:spPr>
          <p:txBody>
            <a:bodyPr wrap="none" rtlCol="0">
              <a:spAutoFit/>
            </a:bodyPr>
            <a:lstStyle/>
            <a:p>
              <a:r>
                <a:rPr lang="en-US" altLang="zh-CN" sz="4800" b="1" dirty="0">
                  <a:latin typeface="Monotype Corsiva" panose="03010101010201010101" pitchFamily="66" charset="0"/>
                </a:rPr>
                <a:t>Read for Structure</a:t>
              </a:r>
              <a:endParaRPr lang="zh-CN" altLang="en-US" sz="4800" b="1" dirty="0">
                <a:latin typeface="Monotype Corsiva" panose="03010101010201010101" pitchFamily="66" charset="0"/>
              </a:endParaRPr>
            </a:p>
          </p:txBody>
        </p:sp>
      </p:grpSp>
      <p:sp>
        <p:nvSpPr>
          <p:cNvPr id="9" name="矩形 8"/>
          <p:cNvSpPr/>
          <p:nvPr/>
        </p:nvSpPr>
        <p:spPr>
          <a:xfrm>
            <a:off x="5588001" y="558800"/>
            <a:ext cx="6106160" cy="15646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6383" y="1689150"/>
            <a:ext cx="4271645" cy="645160"/>
          </a:xfrm>
          <a:prstGeom prst="rect">
            <a:avLst/>
          </a:prstGeom>
          <a:noFill/>
          <a:effectLst>
            <a:outerShdw sx="1000" sy="1000" algn="ctr" rotWithShape="0">
              <a:srgbClr val="000000"/>
            </a:outerShdw>
          </a:effectLst>
        </p:spPr>
        <p:txBody>
          <a:bodyPr wrap="none" rtlCol="0">
            <a:spAutoFit/>
          </a:bodyPr>
          <a:lstStyle/>
          <a:p>
            <a:pPr algn="l"/>
            <a:r>
              <a:rPr lang="en-US" altLang="zh-CN" sz="3600" b="1" dirty="0">
                <a:latin typeface="Impact" panose="020B0806030902050204" pitchFamily="34" charset="0"/>
              </a:rPr>
              <a:t>Para </a:t>
            </a:r>
            <a:r>
              <a:rPr lang="en-US" altLang="zh-CN" sz="3600" b="1" dirty="0">
                <a:latin typeface="Impact" panose="020B0806030902050204" pitchFamily="34" charset="0"/>
                <a:sym typeface="+mn-ea"/>
              </a:rPr>
              <a:t>____</a:t>
            </a:r>
            <a:r>
              <a:rPr lang="en-US" altLang="zh-CN" sz="3600" b="1" dirty="0">
                <a:latin typeface="Impact" panose="020B0806030902050204" pitchFamily="34" charset="0"/>
              </a:rPr>
              <a:t>: </a:t>
            </a:r>
            <a:r>
              <a:rPr lang="en-US" altLang="zh-CN" sz="3600" b="1" dirty="0">
                <a:solidFill>
                  <a:srgbClr val="C00000"/>
                </a:solidFill>
                <a:latin typeface="Impact" panose="020B0806030902050204" pitchFamily="34" charset="0"/>
              </a:rPr>
              <a:t>What I see</a:t>
            </a:r>
            <a:endParaRPr lang="zh-CN" altLang="en-US" sz="3600" b="1" dirty="0">
              <a:solidFill>
                <a:srgbClr val="C00000"/>
              </a:solidFill>
              <a:latin typeface="Impact" panose="020B0806030902050204" pitchFamily="34" charset="0"/>
            </a:endParaRPr>
          </a:p>
        </p:txBody>
      </p:sp>
      <p:cxnSp>
        <p:nvCxnSpPr>
          <p:cNvPr id="11" name="直接箭头连接符 10"/>
          <p:cNvCxnSpPr/>
          <p:nvPr/>
        </p:nvCxnSpPr>
        <p:spPr>
          <a:xfrm flipH="1">
            <a:off x="4377980" y="1483360"/>
            <a:ext cx="1210021" cy="4821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5588000" y="2222500"/>
            <a:ext cx="6106160" cy="303720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endCxn id="16" idx="3"/>
          </p:cNvCxnSpPr>
          <p:nvPr/>
        </p:nvCxnSpPr>
        <p:spPr>
          <a:xfrm flipH="1">
            <a:off x="4557395" y="3570605"/>
            <a:ext cx="1030605" cy="184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00275" y="3266687"/>
            <a:ext cx="4457065" cy="645160"/>
          </a:xfrm>
          <a:prstGeom prst="rect">
            <a:avLst/>
          </a:prstGeom>
          <a:noFill/>
          <a:effectLst>
            <a:outerShdw sx="1000" sy="1000" algn="ctr" rotWithShape="0">
              <a:srgbClr val="000000"/>
            </a:outerShdw>
          </a:effectLst>
        </p:spPr>
        <p:txBody>
          <a:bodyPr wrap="none" rtlCol="0">
            <a:spAutoFit/>
          </a:bodyPr>
          <a:lstStyle/>
          <a:p>
            <a:r>
              <a:rPr lang="en-US" altLang="zh-CN" sz="3600" b="1" dirty="0">
                <a:latin typeface="Impact" panose="020B0806030902050204" pitchFamily="34" charset="0"/>
              </a:rPr>
              <a:t>Para ____: </a:t>
            </a:r>
            <a:r>
              <a:rPr lang="en-US" altLang="zh-CN" sz="3600" b="1" dirty="0">
                <a:solidFill>
                  <a:srgbClr val="C00000"/>
                </a:solidFill>
                <a:latin typeface="Impact" panose="020B0806030902050204" pitchFamily="34" charset="0"/>
              </a:rPr>
              <a:t>What I hear</a:t>
            </a:r>
            <a:endParaRPr lang="zh-CN" altLang="en-US" sz="3600" b="1" dirty="0">
              <a:solidFill>
                <a:srgbClr val="C00000"/>
              </a:solidFill>
              <a:latin typeface="Impact" panose="020B0806030902050204" pitchFamily="34" charset="0"/>
            </a:endParaRPr>
          </a:p>
        </p:txBody>
      </p:sp>
      <p:sp>
        <p:nvSpPr>
          <p:cNvPr id="17" name="矩形 16"/>
          <p:cNvSpPr/>
          <p:nvPr/>
        </p:nvSpPr>
        <p:spPr>
          <a:xfrm>
            <a:off x="5621656" y="5359620"/>
            <a:ext cx="6106160" cy="7033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p:nvPr/>
        </p:nvCxnSpPr>
        <p:spPr>
          <a:xfrm flipH="1" flipV="1">
            <a:off x="4582160" y="5356860"/>
            <a:ext cx="1038860" cy="2044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64" y="4826444"/>
            <a:ext cx="4845050" cy="645160"/>
          </a:xfrm>
          <a:prstGeom prst="rect">
            <a:avLst/>
          </a:prstGeom>
          <a:noFill/>
          <a:effectLst>
            <a:outerShdw sx="1000" sy="1000" algn="ctr" rotWithShape="0">
              <a:srgbClr val="000000"/>
            </a:outerShdw>
          </a:effectLst>
        </p:spPr>
        <p:txBody>
          <a:bodyPr wrap="none" rtlCol="0">
            <a:spAutoFit/>
          </a:bodyPr>
          <a:lstStyle/>
          <a:p>
            <a:pPr algn="l"/>
            <a:r>
              <a:rPr lang="en-US" altLang="zh-CN" sz="3600" b="1" dirty="0">
                <a:latin typeface="Impact" panose="020B0806030902050204" pitchFamily="34" charset="0"/>
              </a:rPr>
              <a:t>Para </a:t>
            </a:r>
            <a:r>
              <a:rPr lang="en-US" altLang="zh-CN" sz="3600" b="1" dirty="0">
                <a:latin typeface="Impact" panose="020B0806030902050204" pitchFamily="34" charset="0"/>
                <a:sym typeface="+mn-ea"/>
              </a:rPr>
              <a:t>____</a:t>
            </a:r>
            <a:r>
              <a:rPr lang="en-US" altLang="zh-CN" sz="3600" b="1" dirty="0">
                <a:latin typeface="Impact" panose="020B0806030902050204" pitchFamily="34" charset="0"/>
              </a:rPr>
              <a:t>: </a:t>
            </a:r>
            <a:r>
              <a:rPr lang="en-US" altLang="zh-CN" sz="3600" b="1" dirty="0">
                <a:solidFill>
                  <a:srgbClr val="C00000"/>
                </a:solidFill>
                <a:latin typeface="Impact" panose="020B0806030902050204" pitchFamily="34" charset="0"/>
              </a:rPr>
              <a:t>What I reflect</a:t>
            </a:r>
            <a:endParaRPr lang="zh-CN" altLang="en-US" sz="3600" b="1" dirty="0">
              <a:solidFill>
                <a:srgbClr val="C00000"/>
              </a:solidFill>
              <a:latin typeface="Impact" panose="020B0806030902050204" pitchFamily="34" charset="0"/>
            </a:endParaRPr>
          </a:p>
        </p:txBody>
      </p:sp>
      <p:sp>
        <p:nvSpPr>
          <p:cNvPr id="3" name="文本框 2"/>
          <p:cNvSpPr txBox="1"/>
          <p:nvPr/>
        </p:nvSpPr>
        <p:spPr>
          <a:xfrm>
            <a:off x="1171283" y="1763445"/>
            <a:ext cx="722630" cy="645160"/>
          </a:xfrm>
          <a:prstGeom prst="rect">
            <a:avLst/>
          </a:prstGeom>
          <a:noFill/>
          <a:effectLst>
            <a:outerShdw sx="1000" sy="1000" algn="ctr" rotWithShape="0">
              <a:srgbClr val="000000"/>
            </a:outerShdw>
          </a:effectLst>
        </p:spPr>
        <p:txBody>
          <a:bodyPr wrap="none" rtlCol="0">
            <a:spAutoFit/>
          </a:bodyPr>
          <a:lstStyle/>
          <a:p>
            <a:pPr algn="l"/>
            <a:r>
              <a:rPr lang="en-US" sz="3600" b="1" dirty="0">
                <a:latin typeface="Impact" panose="020B0806030902050204" pitchFamily="34" charset="0"/>
              </a:rPr>
              <a:t>1-2</a:t>
            </a:r>
            <a:endParaRPr lang="en-US" sz="3600" b="1" dirty="0">
              <a:solidFill>
                <a:srgbClr val="C00000"/>
              </a:solidFill>
              <a:latin typeface="Impact" panose="020B0806030902050204" pitchFamily="34" charset="0"/>
            </a:endParaRPr>
          </a:p>
        </p:txBody>
      </p:sp>
      <p:sp>
        <p:nvSpPr>
          <p:cNvPr id="7" name="文本框 6"/>
          <p:cNvSpPr txBox="1"/>
          <p:nvPr/>
        </p:nvSpPr>
        <p:spPr>
          <a:xfrm>
            <a:off x="1171283" y="3266490"/>
            <a:ext cx="809625" cy="645160"/>
          </a:xfrm>
          <a:prstGeom prst="rect">
            <a:avLst/>
          </a:prstGeom>
          <a:noFill/>
          <a:effectLst>
            <a:outerShdw sx="1000" sy="1000" algn="ctr" rotWithShape="0">
              <a:srgbClr val="000000"/>
            </a:outerShdw>
          </a:effectLst>
        </p:spPr>
        <p:txBody>
          <a:bodyPr wrap="none" rtlCol="0">
            <a:spAutoFit/>
          </a:bodyPr>
          <a:lstStyle/>
          <a:p>
            <a:pPr algn="l"/>
            <a:r>
              <a:rPr lang="en-US" sz="3600" b="1" dirty="0">
                <a:latin typeface="Impact" panose="020B0806030902050204" pitchFamily="34" charset="0"/>
              </a:rPr>
              <a:t>3-6</a:t>
            </a:r>
            <a:endParaRPr lang="en-US" sz="3600" b="1" dirty="0">
              <a:solidFill>
                <a:srgbClr val="C00000"/>
              </a:solidFill>
              <a:latin typeface="Impact" panose="020B0806030902050204" pitchFamily="34" charset="0"/>
            </a:endParaRPr>
          </a:p>
        </p:txBody>
      </p:sp>
      <p:sp>
        <p:nvSpPr>
          <p:cNvPr id="8" name="文本框 7"/>
          <p:cNvSpPr txBox="1"/>
          <p:nvPr/>
        </p:nvSpPr>
        <p:spPr>
          <a:xfrm>
            <a:off x="1350988" y="4916220"/>
            <a:ext cx="362585" cy="645160"/>
          </a:xfrm>
          <a:prstGeom prst="rect">
            <a:avLst/>
          </a:prstGeom>
          <a:noFill/>
          <a:effectLst>
            <a:outerShdw sx="1000" sy="1000" algn="ctr" rotWithShape="0">
              <a:srgbClr val="000000"/>
            </a:outerShdw>
          </a:effectLst>
        </p:spPr>
        <p:txBody>
          <a:bodyPr wrap="none" rtlCol="0">
            <a:spAutoFit/>
          </a:bodyPr>
          <a:lstStyle/>
          <a:p>
            <a:pPr algn="l"/>
            <a:r>
              <a:rPr lang="en-US" sz="3600" b="1" dirty="0">
                <a:latin typeface="Impact" panose="020B0806030902050204" pitchFamily="34" charset="0"/>
              </a:rPr>
              <a:t>7</a:t>
            </a:r>
            <a:endParaRPr lang="en-US" sz="3600" b="1" dirty="0">
              <a:solidFill>
                <a:srgbClr val="C00000"/>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bldLvl="0" animBg="1"/>
      <p:bldP spid="17" grpId="0" bldLvl="0" animBg="1"/>
      <p:bldP spid="3" grpId="0" bldLvl="0" animBg="1"/>
      <p:bldP spid="3" grpId="1" animBg="1"/>
      <p:bldP spid="7" grpId="0" bldLvl="0" animBg="1"/>
      <p:bldP spid="7" grpId="1" animBg="1"/>
      <p:bldP spid="8" grpId="0" bldLvl="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0974" y="0"/>
            <a:ext cx="4461681" cy="1178011"/>
            <a:chOff x="180974" y="0"/>
            <a:chExt cx="4461681" cy="1178011"/>
          </a:xfrm>
        </p:grpSpPr>
        <p:pic>
          <p:nvPicPr>
            <p:cNvPr id="5" name="图片 4"/>
            <p:cNvPicPr>
              <a:picLocks noChangeAspect="1"/>
            </p:cNvPicPr>
            <p:nvPr/>
          </p:nvPicPr>
          <p:blipFill rotWithShape="1">
            <a:blip r:embed="rId1" cstate="print">
              <a:extLst>
                <a:ext uri="{BEBA8EAE-BF5A-486C-A8C5-ECC9F3942E4B}">
                  <a14:imgProps xmlns:a14="http://schemas.microsoft.com/office/drawing/2010/main">
                    <a14:imgLayer r:embed="rId2">
                      <a14:imgEffect>
                        <a14:backgroundRemoval t="10000" b="90000" l="10000" r="90000">
                          <a14:foregroundMark x1="59231" y1="44802" x2="59231" y2="44802"/>
                          <a14:backgroundMark x1="12000" y1="15666" x2="12000" y2="15666"/>
                          <a14:backgroundMark x1="18615" y1="13324" x2="18615" y2="13324"/>
                          <a14:backgroundMark x1="59538" y1="66764" x2="59538" y2="66764"/>
                          <a14:backgroundMark x1="59385" y1="65593" x2="59385" y2="65593"/>
                          <a14:backgroundMark x1="59692" y1="64275" x2="59692" y2="64275"/>
                          <a14:backgroundMark x1="59846" y1="63690" x2="59846" y2="63690"/>
                          <a14:backgroundMark x1="49538" y1="38653" x2="49538" y2="38653"/>
                          <a14:backgroundMark x1="50615" y1="36457" x2="50615" y2="36457"/>
                          <a14:backgroundMark x1="50769" y1="38067" x2="50769" y2="38067"/>
                          <a14:backgroundMark x1="52923" y1="37042" x2="52923" y2="37042"/>
                          <a14:backgroundMark x1="50923" y1="35871" x2="50923" y2="35871"/>
                          <a14:backgroundMark x1="55538" y1="60615" x2="55538" y2="60615"/>
                        </a14:backgroundRemoval>
                      </a14:imgEffect>
                    </a14:imgLayer>
                  </a14:imgProps>
                </a:ext>
                <a:ext uri="{28A0092B-C50C-407E-A947-70E740481C1C}">
                  <a14:useLocalDpi xmlns:a14="http://schemas.microsoft.com/office/drawing/2010/main" val="0"/>
                </a:ext>
              </a:extLst>
            </a:blip>
            <a:srcRect l="30808" t="16493" r="27272" b="21024"/>
            <a:stretch>
              <a:fillRect/>
            </a:stretch>
          </p:blipFill>
          <p:spPr>
            <a:xfrm>
              <a:off x="180974" y="0"/>
              <a:ext cx="990601" cy="1178011"/>
            </a:xfrm>
            <a:prstGeom prst="rect">
              <a:avLst/>
            </a:prstGeom>
            <a:effectLst>
              <a:outerShdw blurRad="165100" dist="203200" dir="5400000" algn="ctr" rotWithShape="0">
                <a:srgbClr val="000000">
                  <a:alpha val="87000"/>
                </a:srgbClr>
              </a:outerShdw>
            </a:effectLst>
          </p:spPr>
        </p:pic>
        <p:sp>
          <p:nvSpPr>
            <p:cNvPr id="6" name="文本框 5"/>
            <p:cNvSpPr txBox="1"/>
            <p:nvPr/>
          </p:nvSpPr>
          <p:spPr>
            <a:xfrm>
              <a:off x="981075" y="235062"/>
              <a:ext cx="3661580" cy="830997"/>
            </a:xfrm>
            <a:prstGeom prst="rect">
              <a:avLst/>
            </a:prstGeom>
            <a:noFill/>
            <a:effectLst>
              <a:outerShdw blurRad="139700" dist="76200" dir="5400000" algn="ctr" rotWithShape="0">
                <a:srgbClr val="000000">
                  <a:alpha val="96000"/>
                </a:srgbClr>
              </a:outerShdw>
            </a:effectLst>
          </p:spPr>
          <p:txBody>
            <a:bodyPr wrap="none" rtlCol="0">
              <a:spAutoFit/>
            </a:bodyPr>
            <a:lstStyle/>
            <a:p>
              <a:r>
                <a:rPr lang="en-US" altLang="zh-CN" sz="4800" b="1" dirty="0">
                  <a:latin typeface="Monotype Corsiva" panose="03010101010201010101" pitchFamily="66" charset="0"/>
                </a:rPr>
                <a:t>Read for “Eyes”</a:t>
              </a:r>
              <a:endParaRPr lang="zh-CN" altLang="en-US" sz="4800" b="1" dirty="0">
                <a:latin typeface="Monotype Corsiva" panose="03010101010201010101" pitchFamily="66" charset="0"/>
              </a:endParaRPr>
            </a:p>
          </p:txBody>
        </p:sp>
      </p:grpSp>
      <p:sp>
        <p:nvSpPr>
          <p:cNvPr id="7" name="文本框 6"/>
          <p:cNvSpPr txBox="1"/>
          <p:nvPr/>
        </p:nvSpPr>
        <p:spPr>
          <a:xfrm>
            <a:off x="1162375" y="1259849"/>
            <a:ext cx="6960560" cy="584775"/>
          </a:xfrm>
          <a:prstGeom prst="rect">
            <a:avLst/>
          </a:prstGeom>
          <a:noFill/>
          <a:effectLst>
            <a:outerShdw sx="1000" sy="1000" algn="ctr" rotWithShape="0">
              <a:srgbClr val="000000"/>
            </a:outerShdw>
          </a:effectLst>
        </p:spPr>
        <p:txBody>
          <a:bodyPr wrap="none" rtlCol="0">
            <a:spAutoFit/>
          </a:bodyPr>
          <a:lstStyle/>
          <a:p>
            <a:r>
              <a:rPr lang="en-US" altLang="zh-CN" sz="3200" b="1" dirty="0">
                <a:latin typeface="Comic Sans MS" panose="030F0702030302020204" pitchFamily="66" charset="0"/>
              </a:rPr>
              <a:t>What did “I” see during the day?</a:t>
            </a:r>
            <a:endParaRPr lang="zh-CN" altLang="en-US" sz="3200" b="1" dirty="0">
              <a:latin typeface="Comic Sans MS" panose="030F0702030302020204" pitchFamily="66" charset="0"/>
            </a:endParaRPr>
          </a:p>
        </p:txBody>
      </p:sp>
      <p:sp>
        <p:nvSpPr>
          <p:cNvPr id="9" name="文本框 8"/>
          <p:cNvSpPr txBox="1"/>
          <p:nvPr/>
        </p:nvSpPr>
        <p:spPr>
          <a:xfrm>
            <a:off x="935115" y="2164948"/>
            <a:ext cx="5548314" cy="58477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chemeClr val="accent5">
                    <a:lumMod val="50000"/>
                  </a:schemeClr>
                </a:solidFill>
                <a:latin typeface="Comic Sans MS" panose="030F0702030302020204" pitchFamily="66" charset="0"/>
              </a:rPr>
              <a:t>a. snow-covered mountains</a:t>
            </a:r>
            <a:endParaRPr lang="zh-CN" altLang="en-US" sz="3200" b="1" dirty="0">
              <a:solidFill>
                <a:schemeClr val="accent5">
                  <a:lumMod val="50000"/>
                </a:schemeClr>
              </a:solidFill>
              <a:latin typeface="Comic Sans MS" panose="030F0702030302020204" pitchFamily="66" charset="0"/>
            </a:endParaRPr>
          </a:p>
        </p:txBody>
      </p:sp>
      <p:sp>
        <p:nvSpPr>
          <p:cNvPr id="10" name="文本框 9"/>
          <p:cNvSpPr txBox="1"/>
          <p:nvPr/>
        </p:nvSpPr>
        <p:spPr>
          <a:xfrm>
            <a:off x="935115" y="2885823"/>
            <a:ext cx="4633000" cy="584775"/>
          </a:xfrm>
          <a:prstGeom prst="rect">
            <a:avLst/>
          </a:prstGeom>
          <a:noFill/>
          <a:effectLst>
            <a:outerShdw sx="1000" sy="1000" algn="ctr" rotWithShape="0">
              <a:srgbClr val="000000"/>
            </a:outerShdw>
          </a:effectLst>
        </p:spPr>
        <p:txBody>
          <a:bodyPr wrap="none" rtlCol="0">
            <a:spAutoFit/>
          </a:bodyPr>
          <a:lstStyle/>
          <a:p>
            <a:r>
              <a:rPr lang="en-US" altLang="zh-CN" sz="3200" b="1" dirty="0">
                <a:latin typeface="Comic Sans MS" panose="030F0702030302020204" pitchFamily="66" charset="0"/>
              </a:rPr>
              <a:t>Mountain is very high </a:t>
            </a:r>
            <a:endParaRPr lang="zh-CN" altLang="en-US" sz="3200" b="1" dirty="0">
              <a:latin typeface="Comic Sans MS" panose="030F0702030302020204" pitchFamily="66" charset="0"/>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585" y="1833848"/>
            <a:ext cx="4079649" cy="2286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文本框 13"/>
          <p:cNvSpPr txBox="1"/>
          <p:nvPr/>
        </p:nvSpPr>
        <p:spPr>
          <a:xfrm>
            <a:off x="3430161" y="2943513"/>
            <a:ext cx="6548588" cy="584775"/>
          </a:xfrm>
          <a:prstGeom prst="rect">
            <a:avLst/>
          </a:prstGeom>
          <a:solidFill>
            <a:schemeClr val="bg1"/>
          </a:solidFill>
          <a:effectLst>
            <a:outerShdw sx="1000" sy="1000" algn="ctr" rotWithShape="0">
              <a:srgbClr val="000000"/>
            </a:outerShdw>
          </a:effectLst>
        </p:spPr>
        <p:txBody>
          <a:bodyPr wrap="none" rtlCol="0">
            <a:spAutoFit/>
          </a:bodyPr>
          <a:lstStyle/>
          <a:p>
            <a:r>
              <a:rPr lang="en-US" altLang="zh-CN" sz="3200" b="1" dirty="0">
                <a:latin typeface="Comic Sans MS" panose="030F0702030302020204" pitchFamily="66" charset="0"/>
              </a:rPr>
              <a:t>high </a:t>
            </a:r>
            <a:r>
              <a:rPr lang="en-US" altLang="zh-CN" sz="3200" b="1" dirty="0">
                <a:solidFill>
                  <a:srgbClr val="C00000"/>
                </a:solidFill>
                <a:latin typeface="Comic Sans MS" panose="030F0702030302020204" pitchFamily="66" charset="0"/>
              </a:rPr>
              <a:t>enough to </a:t>
            </a:r>
            <a:r>
              <a:rPr lang="en-US" altLang="zh-CN" sz="3200" b="1" dirty="0">
                <a:latin typeface="Comic Sans MS" panose="030F0702030302020204" pitchFamily="66" charset="0"/>
              </a:rPr>
              <a:t>touch the clouds</a:t>
            </a:r>
            <a:endParaRPr lang="zh-CN" altLang="en-US" sz="3200" b="1" dirty="0">
              <a:latin typeface="Comic Sans MS" panose="030F0702030302020204" pitchFamily="66" charset="0"/>
            </a:endParaRPr>
          </a:p>
        </p:txBody>
      </p:sp>
      <p:sp>
        <p:nvSpPr>
          <p:cNvPr id="15" name="文本框 14"/>
          <p:cNvSpPr txBox="1"/>
          <p:nvPr/>
        </p:nvSpPr>
        <p:spPr>
          <a:xfrm>
            <a:off x="981075" y="3619980"/>
            <a:ext cx="6585457" cy="58477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chemeClr val="accent5">
                    <a:lumMod val="50000"/>
                  </a:schemeClr>
                </a:solidFill>
                <a:latin typeface="Comic Sans MS" panose="030F0702030302020204" pitchFamily="66" charset="0"/>
              </a:rPr>
              <a:t>b. </a:t>
            </a:r>
            <a:r>
              <a:rPr lang="en-US" altLang="zh-CN" sz="3200" b="1" dirty="0">
                <a:solidFill>
                  <a:srgbClr val="C00000"/>
                </a:solidFill>
                <a:latin typeface="Comic Sans MS" panose="030F0702030302020204" pitchFamily="66" charset="0"/>
              </a:rPr>
              <a:t>A herd of </a:t>
            </a:r>
            <a:r>
              <a:rPr lang="en-US" altLang="zh-CN" sz="3200" b="1" dirty="0">
                <a:solidFill>
                  <a:schemeClr val="accent5">
                    <a:lumMod val="50000"/>
                  </a:schemeClr>
                </a:solidFill>
                <a:latin typeface="Comic Sans MS" panose="030F0702030302020204" pitchFamily="66" charset="0"/>
              </a:rPr>
              <a:t>graceful antelopes</a:t>
            </a:r>
            <a:endParaRPr lang="zh-CN" altLang="en-US" sz="3200" b="1" dirty="0">
              <a:solidFill>
                <a:schemeClr val="accent5">
                  <a:lumMod val="50000"/>
                </a:schemeClr>
              </a:solidFill>
              <a:latin typeface="Comic Sans MS" panose="030F0702030302020204" pitchFamily="66" charset="0"/>
            </a:endParaRPr>
          </a:p>
        </p:txBody>
      </p:sp>
      <p:sp>
        <p:nvSpPr>
          <p:cNvPr id="16" name="箭头: 下弧形 15"/>
          <p:cNvSpPr/>
          <p:nvPr/>
        </p:nvSpPr>
        <p:spPr>
          <a:xfrm rot="786271">
            <a:off x="6952831" y="4338017"/>
            <a:ext cx="1972185" cy="584775"/>
          </a:xfrm>
          <a:prstGeom prst="curved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文本框 16"/>
          <p:cNvSpPr txBox="1"/>
          <p:nvPr/>
        </p:nvSpPr>
        <p:spPr>
          <a:xfrm>
            <a:off x="8451811" y="3746097"/>
            <a:ext cx="3510898" cy="584775"/>
          </a:xfrm>
          <a:prstGeom prst="rect">
            <a:avLst/>
          </a:prstGeom>
          <a:solidFill>
            <a:schemeClr val="tx1"/>
          </a:solidFill>
          <a:effectLst>
            <a:outerShdw sx="1000" sy="1000" algn="ctr" rotWithShape="0">
              <a:srgbClr val="000000"/>
            </a:outerShdw>
          </a:effectLst>
        </p:spPr>
        <p:txBody>
          <a:bodyPr wrap="none" rtlCol="0">
            <a:spAutoFit/>
          </a:bodyPr>
          <a:lstStyle/>
          <a:p>
            <a:r>
              <a:rPr lang="en-US" altLang="zh-CN" sz="3200" b="1" dirty="0">
                <a:solidFill>
                  <a:schemeClr val="bg1"/>
                </a:solidFill>
                <a:latin typeface="Comic Sans MS" panose="030F0702030302020204" pitchFamily="66" charset="0"/>
              </a:rPr>
              <a:t>Writer’s purpose</a:t>
            </a:r>
            <a:endParaRPr lang="zh-CN" altLang="en-US" sz="3200" b="1" dirty="0">
              <a:solidFill>
                <a:schemeClr val="bg1"/>
              </a:solidFill>
              <a:latin typeface="Comic Sans MS" panose="030F0702030302020204" pitchFamily="66" charset="0"/>
            </a:endParaRPr>
          </a:p>
        </p:txBody>
      </p:sp>
      <p:sp>
        <p:nvSpPr>
          <p:cNvPr id="18" name="文本框 17"/>
          <p:cNvSpPr txBox="1"/>
          <p:nvPr/>
        </p:nvSpPr>
        <p:spPr>
          <a:xfrm>
            <a:off x="1615461" y="4204973"/>
            <a:ext cx="4682692" cy="58477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chemeClr val="accent5">
                    <a:lumMod val="50000"/>
                  </a:schemeClr>
                </a:solidFill>
                <a:latin typeface="Comic Sans MS" panose="030F0702030302020204" pitchFamily="66" charset="0"/>
              </a:rPr>
              <a:t>moving slowly across …</a:t>
            </a:r>
            <a:endParaRPr lang="zh-CN" altLang="en-US" sz="3200" b="1" dirty="0">
              <a:solidFill>
                <a:schemeClr val="accent5">
                  <a:lumMod val="50000"/>
                </a:schemeClr>
              </a:solidFill>
              <a:latin typeface="Comic Sans MS" panose="030F0702030302020204" pitchFamily="66" charset="0"/>
            </a:endParaRPr>
          </a:p>
        </p:txBody>
      </p:sp>
      <p:pic>
        <p:nvPicPr>
          <p:cNvPr id="20" name="图片 19"/>
          <p:cNvPicPr>
            <a:picLocks noChangeAspect="1"/>
          </p:cNvPicPr>
          <p:nvPr/>
        </p:nvPicPr>
        <p:blipFill>
          <a:blip r:embed="rId4"/>
          <a:stretch>
            <a:fillRect/>
          </a:stretch>
        </p:blipFill>
        <p:spPr>
          <a:xfrm>
            <a:off x="4976993" y="2885823"/>
            <a:ext cx="7229564" cy="3914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箭头: 右 21"/>
          <p:cNvSpPr/>
          <p:nvPr/>
        </p:nvSpPr>
        <p:spPr>
          <a:xfrm rot="5400000">
            <a:off x="3173095" y="5133975"/>
            <a:ext cx="991235" cy="30289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446367" y="5618667"/>
            <a:ext cx="7005444" cy="58477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chemeClr val="accent5">
                    <a:lumMod val="50000"/>
                  </a:schemeClr>
                </a:solidFill>
                <a:latin typeface="Comic Sans MS" panose="030F0702030302020204" pitchFamily="66" charset="0"/>
              </a:rPr>
              <a:t>Writer is </a:t>
            </a:r>
            <a:r>
              <a:rPr lang="en-US" altLang="zh-CN" sz="3200" b="1" dirty="0">
                <a:solidFill>
                  <a:srgbClr val="FFC000"/>
                </a:solidFill>
                <a:latin typeface="Comic Sans MS" panose="030F0702030302020204" pitchFamily="66" charset="0"/>
              </a:rPr>
              <a:t>moved/affected/struck</a:t>
            </a:r>
            <a:r>
              <a:rPr lang="en-US" altLang="zh-CN" sz="3200" b="1" dirty="0">
                <a:solidFill>
                  <a:schemeClr val="accent5">
                    <a:lumMod val="50000"/>
                  </a:schemeClr>
                </a:solidFill>
                <a:latin typeface="Comic Sans MS" panose="030F0702030302020204" pitchFamily="66" charset="0"/>
              </a:rPr>
              <a:t>.</a:t>
            </a:r>
            <a:endParaRPr lang="zh-CN" altLang="en-US" sz="3200" b="1" dirty="0">
              <a:solidFill>
                <a:schemeClr val="accent5">
                  <a:lumMod val="50000"/>
                </a:schemeClr>
              </a:solidFill>
              <a:latin typeface="Comic Sans MS" panose="030F0702030302020204" pitchFamily="66" charset="0"/>
            </a:endParaRPr>
          </a:p>
        </p:txBody>
      </p:sp>
      <p:sp>
        <p:nvSpPr>
          <p:cNvPr id="24" name="文本框 23"/>
          <p:cNvSpPr txBox="1"/>
          <p:nvPr/>
        </p:nvSpPr>
        <p:spPr>
          <a:xfrm>
            <a:off x="1461992" y="6092538"/>
            <a:ext cx="9652001" cy="58477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chemeClr val="accent5">
                    <a:lumMod val="50000"/>
                  </a:schemeClr>
                </a:solidFill>
                <a:latin typeface="Comic Sans MS" panose="030F0702030302020204" pitchFamily="66" charset="0"/>
              </a:rPr>
              <a:t>He </a:t>
            </a:r>
            <a:r>
              <a:rPr lang="en-US" altLang="zh-CN" sz="3200" b="1" dirty="0">
                <a:solidFill>
                  <a:srgbClr val="C00000"/>
                </a:solidFill>
                <a:latin typeface="Comic Sans MS" panose="030F0702030302020204" pitchFamily="66" charset="0"/>
              </a:rPr>
              <a:t>is</a:t>
            </a:r>
            <a:r>
              <a:rPr lang="en-US" altLang="zh-CN" sz="3200" b="1" dirty="0">
                <a:solidFill>
                  <a:schemeClr val="accent5">
                    <a:lumMod val="50000"/>
                  </a:schemeClr>
                </a:solidFill>
                <a:latin typeface="Comic Sans MS" panose="030F0702030302020204" pitchFamily="66" charset="0"/>
              </a:rPr>
              <a:t> also </a:t>
            </a:r>
            <a:r>
              <a:rPr lang="en-US" altLang="zh-CN" sz="3200" b="1" dirty="0">
                <a:solidFill>
                  <a:srgbClr val="C00000"/>
                </a:solidFill>
                <a:latin typeface="Comic Sans MS" panose="030F0702030302020204" pitchFamily="66" charset="0"/>
              </a:rPr>
              <a:t>reminded of </a:t>
            </a:r>
            <a:r>
              <a:rPr lang="en-US" altLang="zh-CN" sz="3200" b="1" dirty="0">
                <a:solidFill>
                  <a:schemeClr val="accent5">
                    <a:lumMod val="50000"/>
                  </a:schemeClr>
                </a:solidFill>
                <a:latin typeface="Comic Sans MS" panose="030F0702030302020204" pitchFamily="66" charset="0"/>
              </a:rPr>
              <a:t>the danger they are in.</a:t>
            </a:r>
            <a:endParaRPr lang="zh-CN" altLang="en-US" sz="3200" b="1" dirty="0">
              <a:solidFill>
                <a:schemeClr val="accent5">
                  <a:lumMod val="50000"/>
                </a:schemeClr>
              </a:solidFill>
              <a:latin typeface="Comic Sans MS" panose="030F0702030302020204" pitchFamily="66" charset="0"/>
            </a:endParaRPr>
          </a:p>
        </p:txBody>
      </p:sp>
      <p:sp>
        <p:nvSpPr>
          <p:cNvPr id="25" name="文本框 24"/>
          <p:cNvSpPr txBox="1"/>
          <p:nvPr/>
        </p:nvSpPr>
        <p:spPr>
          <a:xfrm>
            <a:off x="3838154" y="5059629"/>
            <a:ext cx="1729961" cy="584775"/>
          </a:xfrm>
          <a:prstGeom prst="rect">
            <a:avLst/>
          </a:prstGeom>
          <a:solidFill>
            <a:schemeClr val="tx1"/>
          </a:solidFill>
          <a:effectLst>
            <a:outerShdw sx="1000" sy="1000" algn="ctr" rotWithShape="0">
              <a:srgbClr val="000000"/>
            </a:outerShdw>
          </a:effectLst>
        </p:spPr>
        <p:txBody>
          <a:bodyPr wrap="none" rtlCol="0">
            <a:spAutoFit/>
          </a:bodyPr>
          <a:lstStyle/>
          <a:p>
            <a:r>
              <a:rPr lang="en-US" altLang="zh-CN" sz="3200" b="1" dirty="0">
                <a:solidFill>
                  <a:schemeClr val="bg1"/>
                </a:solidFill>
                <a:latin typeface="Comic Sans MS" panose="030F0702030302020204" pitchFamily="66" charset="0"/>
              </a:rPr>
              <a:t>Feeling:</a:t>
            </a:r>
            <a:endParaRPr lang="zh-CN" altLang="en-US" sz="3200" b="1" dirty="0">
              <a:solidFill>
                <a:schemeClr val="bg1"/>
              </a:solidFill>
              <a:latin typeface="Comic Sans MS" panose="030F0702030302020204" pitchFamily="66" charset="0"/>
            </a:endParaRPr>
          </a:p>
        </p:txBody>
      </p:sp>
      <p:sp>
        <p:nvSpPr>
          <p:cNvPr id="2" name="文本框 1"/>
          <p:cNvSpPr txBox="1"/>
          <p:nvPr/>
        </p:nvSpPr>
        <p:spPr>
          <a:xfrm>
            <a:off x="459105" y="5232400"/>
            <a:ext cx="11657330" cy="1568450"/>
          </a:xfrm>
          <a:prstGeom prst="rect">
            <a:avLst/>
          </a:prstGeom>
          <a:solidFill>
            <a:schemeClr val="bg2">
              <a:lumMod val="25000"/>
              <a:alpha val="94000"/>
            </a:schemeClr>
          </a:solidFill>
          <a:effectLst>
            <a:outerShdw sx="1000" sy="1000" algn="ctr" rotWithShape="0">
              <a:srgbClr val="000000"/>
            </a:outerShdw>
          </a:effectLst>
        </p:spPr>
        <p:txBody>
          <a:bodyPr wrap="square" rtlCol="0">
            <a:spAutoFit/>
          </a:bodyPr>
          <a:lstStyle/>
          <a:p>
            <a:r>
              <a:rPr lang="en-US" sz="3200" b="1" dirty="0">
                <a:solidFill>
                  <a:srgbClr val="C00000"/>
                </a:solidFill>
                <a:latin typeface="Comic Sans MS" panose="030F0702030302020204" pitchFamily="66" charset="0"/>
              </a:rPr>
              <a:t>Present situation</a:t>
            </a:r>
            <a:r>
              <a:rPr lang="en-US" sz="3200" b="1" dirty="0">
                <a:solidFill>
                  <a:schemeClr val="bg1"/>
                </a:solidFill>
                <a:latin typeface="Comic Sans MS" panose="030F0702030302020204" pitchFamily="66" charset="0"/>
              </a:rPr>
              <a:t>: antelopes can be seen moving on the _____, which ______ the writer ____ the danger(being hunted_______) they are in.</a:t>
            </a:r>
            <a:endParaRPr lang="en-US" sz="3200" b="1" dirty="0">
              <a:solidFill>
                <a:schemeClr val="bg1"/>
              </a:solidFill>
              <a:latin typeface="Comic Sans MS" panose="030F0702030302020204" pitchFamily="66" charset="0"/>
            </a:endParaRPr>
          </a:p>
        </p:txBody>
      </p:sp>
      <p:sp>
        <p:nvSpPr>
          <p:cNvPr id="3" name="文本框 2"/>
          <p:cNvSpPr txBox="1"/>
          <p:nvPr/>
        </p:nvSpPr>
        <p:spPr>
          <a:xfrm>
            <a:off x="643015" y="5781273"/>
            <a:ext cx="1063625" cy="58356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chemeClr val="accent4">
                    <a:lumMod val="60000"/>
                    <a:lumOff val="40000"/>
                  </a:schemeClr>
                </a:solidFill>
                <a:latin typeface="Comic Sans MS" panose="030F0702030302020204" pitchFamily="66" charset="0"/>
              </a:rPr>
              <a:t>plain</a:t>
            </a:r>
            <a:endParaRPr lang="en-US" altLang="zh-CN" sz="3200" b="1" dirty="0">
              <a:solidFill>
                <a:schemeClr val="accent4">
                  <a:lumMod val="60000"/>
                  <a:lumOff val="40000"/>
                </a:schemeClr>
              </a:solidFill>
              <a:latin typeface="Comic Sans MS" panose="030F0702030302020204" pitchFamily="66" charset="0"/>
            </a:endParaRPr>
          </a:p>
        </p:txBody>
      </p:sp>
      <p:sp>
        <p:nvSpPr>
          <p:cNvPr id="8" name="文本框 7"/>
          <p:cNvSpPr txBox="1"/>
          <p:nvPr/>
        </p:nvSpPr>
        <p:spPr>
          <a:xfrm>
            <a:off x="3292235" y="5724758"/>
            <a:ext cx="1684655" cy="58356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chemeClr val="accent4">
                    <a:lumMod val="60000"/>
                    <a:lumOff val="40000"/>
                  </a:schemeClr>
                </a:solidFill>
                <a:latin typeface="Comic Sans MS" panose="030F0702030302020204" pitchFamily="66" charset="0"/>
              </a:rPr>
              <a:t>reminds</a:t>
            </a:r>
            <a:endParaRPr lang="en-US" altLang="zh-CN" sz="3200" b="1" dirty="0">
              <a:solidFill>
                <a:schemeClr val="accent4">
                  <a:lumMod val="60000"/>
                  <a:lumOff val="40000"/>
                </a:schemeClr>
              </a:solidFill>
              <a:latin typeface="Comic Sans MS" panose="030F0702030302020204" pitchFamily="66" charset="0"/>
            </a:endParaRPr>
          </a:p>
        </p:txBody>
      </p:sp>
      <p:sp>
        <p:nvSpPr>
          <p:cNvPr id="11" name="文本框 10"/>
          <p:cNvSpPr txBox="1"/>
          <p:nvPr/>
        </p:nvSpPr>
        <p:spPr>
          <a:xfrm>
            <a:off x="7520065" y="5781273"/>
            <a:ext cx="603250" cy="58356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chemeClr val="accent4">
                    <a:lumMod val="60000"/>
                    <a:lumOff val="40000"/>
                  </a:schemeClr>
                </a:solidFill>
                <a:latin typeface="Comic Sans MS" panose="030F0702030302020204" pitchFamily="66" charset="0"/>
              </a:rPr>
              <a:t>of</a:t>
            </a:r>
            <a:endParaRPr lang="en-US" altLang="zh-CN" sz="3200" b="1" dirty="0">
              <a:solidFill>
                <a:schemeClr val="accent4">
                  <a:lumMod val="60000"/>
                  <a:lumOff val="40000"/>
                </a:schemeClr>
              </a:solidFill>
              <a:latin typeface="Comic Sans MS" panose="030F0702030302020204" pitchFamily="66" charset="0"/>
            </a:endParaRPr>
          </a:p>
        </p:txBody>
      </p:sp>
      <p:sp>
        <p:nvSpPr>
          <p:cNvPr id="12" name="文本框 11"/>
          <p:cNvSpPr txBox="1"/>
          <p:nvPr/>
        </p:nvSpPr>
        <p:spPr>
          <a:xfrm>
            <a:off x="1881900" y="6217518"/>
            <a:ext cx="1635125" cy="58356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chemeClr val="accent4">
                    <a:lumMod val="60000"/>
                    <a:lumOff val="40000"/>
                  </a:schemeClr>
                </a:solidFill>
                <a:latin typeface="Comic Sans MS" panose="030F0702030302020204" pitchFamily="66" charset="0"/>
              </a:rPr>
              <a:t>illegally</a:t>
            </a:r>
            <a:endParaRPr lang="en-US" altLang="zh-CN" sz="3200" b="1" dirty="0">
              <a:solidFill>
                <a:schemeClr val="accent4">
                  <a:lumMod val="60000"/>
                  <a:lumOff val="40000"/>
                </a:schemeClr>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randombar(horizont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xit" presetSubtype="10" fill="hold" nodeType="clickEffect">
                                  <p:stCondLst>
                                    <p:cond delay="0"/>
                                  </p:stCondLst>
                                  <p:childTnLst>
                                    <p:animEffect transition="out" filter="randombar(horizontal)">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randombar(horizontal)">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randombar(horizontal)">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randombar(horizontal)">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randombar(horizontal)">
                                      <p:cBhvr>
                                        <p:cTn id="73" dur="5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randombar(horizontal)">
                                      <p:cBhvr>
                                        <p:cTn id="78" dur="500"/>
                                        <p:tgtEl>
                                          <p:spTgt spid="3"/>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randombar(horizontal)">
                                      <p:cBhvr>
                                        <p:cTn id="83" dur="500"/>
                                        <p:tgtEl>
                                          <p:spTgt spid="8"/>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randombar(horizontal)">
                                      <p:cBhvr>
                                        <p:cTn id="86" dur="500"/>
                                        <p:tgtEl>
                                          <p:spTgt spid="11"/>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randombar(horizontal)">
                                      <p:cBhvr>
                                        <p:cTn id="9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15" grpId="0"/>
      <p:bldP spid="16" grpId="0" animBg="1"/>
      <p:bldP spid="17" grpId="0" animBg="1"/>
      <p:bldP spid="18" grpId="0" bldLvl="0" animBg="1"/>
      <p:bldP spid="22" grpId="0" bldLvl="0" animBg="1"/>
      <p:bldP spid="23" grpId="0" bldLvl="0" animBg="1"/>
      <p:bldP spid="24" grpId="0"/>
      <p:bldP spid="25" grpId="0" animBg="1"/>
      <p:bldP spid="2" grpId="0" bldLvl="0" animBg="1"/>
      <p:bldP spid="3" grpId="0" bldLvl="0" animBg="1"/>
      <p:bldP spid="8" grpId="0" bldLvl="0" animBg="1"/>
      <p:bldP spid="11" grpId="0" bldLvl="0" animBg="1"/>
      <p:bldP spid="1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9"/>
          <p:cNvGraphicFramePr>
            <a:graphicFrameLocks noGrp="1"/>
          </p:cNvGraphicFramePr>
          <p:nvPr>
            <p:custDataLst>
              <p:tags r:id="rId1"/>
            </p:custDataLst>
          </p:nvPr>
        </p:nvGraphicFramePr>
        <p:xfrm>
          <a:off x="838834" y="1413073"/>
          <a:ext cx="9962516" cy="5204941"/>
        </p:xfrm>
        <a:graphic>
          <a:graphicData uri="http://schemas.openxmlformats.org/drawingml/2006/table">
            <a:tbl>
              <a:tblPr firstRow="1" bandRow="1">
                <a:tableStyleId>{5C22544A-7EE6-4342-B048-85BDC9FD1C3A}</a:tableStyleId>
              </a:tblPr>
              <a:tblGrid>
                <a:gridCol w="4981258"/>
                <a:gridCol w="4981258"/>
              </a:tblGrid>
              <a:tr h="2596515">
                <a:tc>
                  <a:txBody>
                    <a:bodyPr/>
                    <a:lstStyle/>
                    <a:p>
                      <a:endParaRPr lang="zh-CN" altLang="en-US" dirty="0"/>
                    </a:p>
                  </a:txBody>
                  <a:tcPr>
                    <a:blipFill dpi="0" rotWithShape="1">
                      <a:blip r:embed="rId2"/>
                      <a:srcRect/>
                      <a:tile tx="0" ty="0" sx="100000" sy="100000" flip="none" algn="tl"/>
                    </a:blipFill>
                  </a:tcPr>
                </a:tc>
                <a:tc>
                  <a:txBody>
                    <a:bodyPr/>
                    <a:lstStyle/>
                    <a:p>
                      <a:endParaRPr lang="zh-CN" altLang="en-US" dirty="0"/>
                    </a:p>
                  </a:txBody>
                  <a:tcPr>
                    <a:blipFill dpi="0" rotWithShape="1">
                      <a:blip r:embed="rId2"/>
                      <a:srcRect/>
                      <a:tile tx="0" ty="0" sx="100000" sy="100000" flip="none" algn="tl"/>
                    </a:blipFill>
                  </a:tcPr>
                </a:tc>
              </a:tr>
              <a:tr h="2608426">
                <a:tc>
                  <a:txBody>
                    <a:bodyPr/>
                    <a:lstStyle/>
                    <a:p>
                      <a:endParaRPr lang="zh-CN" altLang="en-US" dirty="0"/>
                    </a:p>
                  </a:txBody>
                  <a:tcPr>
                    <a:blipFill dpi="0" rotWithShape="1">
                      <a:blip r:embed="rId2"/>
                      <a:srcRect/>
                      <a:tile tx="0" ty="0" sx="100000" sy="100000" flip="none" algn="tl"/>
                    </a:blipFill>
                  </a:tcPr>
                </a:tc>
                <a:tc>
                  <a:txBody>
                    <a:bodyPr/>
                    <a:lstStyle/>
                    <a:p>
                      <a:endParaRPr lang="zh-CN" altLang="en-US" dirty="0"/>
                    </a:p>
                  </a:txBody>
                  <a:tcPr>
                    <a:blipFill dpi="0" rotWithShape="1">
                      <a:blip r:embed="rId2"/>
                      <a:srcRect/>
                      <a:tile tx="0" ty="0" sx="100000" sy="100000" flip="none" algn="tl"/>
                    </a:blipFill>
                  </a:tcPr>
                </a:tc>
              </a:tr>
            </a:tbl>
          </a:graphicData>
        </a:graphic>
      </p:graphicFrame>
      <p:grpSp>
        <p:nvGrpSpPr>
          <p:cNvPr id="4" name="组合 3"/>
          <p:cNvGrpSpPr/>
          <p:nvPr/>
        </p:nvGrpSpPr>
        <p:grpSpPr>
          <a:xfrm>
            <a:off x="180974" y="0"/>
            <a:ext cx="4447253" cy="1178011"/>
            <a:chOff x="180974" y="0"/>
            <a:chExt cx="4447253" cy="1178011"/>
          </a:xfrm>
        </p:grpSpPr>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9231" y1="44802" x2="59231" y2="44802"/>
                          <a14:backgroundMark x1="12000" y1="15666" x2="12000" y2="15666"/>
                          <a14:backgroundMark x1="18615" y1="13324" x2="18615" y2="13324"/>
                          <a14:backgroundMark x1="59538" y1="66764" x2="59538" y2="66764"/>
                          <a14:backgroundMark x1="59385" y1="65593" x2="59385" y2="65593"/>
                          <a14:backgroundMark x1="59692" y1="64275" x2="59692" y2="64275"/>
                          <a14:backgroundMark x1="59846" y1="63690" x2="59846" y2="63690"/>
                          <a14:backgroundMark x1="49538" y1="38653" x2="49538" y2="38653"/>
                          <a14:backgroundMark x1="50615" y1="36457" x2="50615" y2="36457"/>
                          <a14:backgroundMark x1="50769" y1="38067" x2="50769" y2="38067"/>
                          <a14:backgroundMark x1="52923" y1="37042" x2="52923" y2="37042"/>
                          <a14:backgroundMark x1="50923" y1="35871" x2="50923" y2="35871"/>
                          <a14:backgroundMark x1="55538" y1="60615" x2="55538" y2="60615"/>
                        </a14:backgroundRemoval>
                      </a14:imgEffect>
                    </a14:imgLayer>
                  </a14:imgProps>
                </a:ext>
                <a:ext uri="{28A0092B-C50C-407E-A947-70E740481C1C}">
                  <a14:useLocalDpi xmlns:a14="http://schemas.microsoft.com/office/drawing/2010/main" val="0"/>
                </a:ext>
              </a:extLst>
            </a:blip>
            <a:srcRect l="30808" t="16493" r="27272" b="21024"/>
            <a:stretch>
              <a:fillRect/>
            </a:stretch>
          </p:blipFill>
          <p:spPr>
            <a:xfrm>
              <a:off x="180974" y="0"/>
              <a:ext cx="990601" cy="1178011"/>
            </a:xfrm>
            <a:prstGeom prst="rect">
              <a:avLst/>
            </a:prstGeom>
            <a:effectLst>
              <a:outerShdw blurRad="165100" dist="203200" dir="5400000" algn="ctr" rotWithShape="0">
                <a:srgbClr val="000000">
                  <a:alpha val="87000"/>
                </a:srgbClr>
              </a:outerShdw>
            </a:effectLst>
          </p:spPr>
        </p:pic>
        <p:sp>
          <p:nvSpPr>
            <p:cNvPr id="6" name="文本框 5"/>
            <p:cNvSpPr txBox="1"/>
            <p:nvPr/>
          </p:nvSpPr>
          <p:spPr>
            <a:xfrm>
              <a:off x="981075" y="235062"/>
              <a:ext cx="3647152" cy="830997"/>
            </a:xfrm>
            <a:prstGeom prst="rect">
              <a:avLst/>
            </a:prstGeom>
            <a:noFill/>
            <a:effectLst>
              <a:outerShdw blurRad="139700" dist="76200" dir="5400000" algn="ctr" rotWithShape="0">
                <a:srgbClr val="000000">
                  <a:alpha val="96000"/>
                </a:srgbClr>
              </a:outerShdw>
            </a:effectLst>
          </p:spPr>
          <p:txBody>
            <a:bodyPr wrap="none" rtlCol="0">
              <a:spAutoFit/>
            </a:bodyPr>
            <a:lstStyle/>
            <a:p>
              <a:r>
                <a:rPr lang="en-US" altLang="zh-CN" sz="4800" b="1" dirty="0">
                  <a:latin typeface="Monotype Corsiva" panose="03010101010201010101" pitchFamily="66" charset="0"/>
                </a:rPr>
                <a:t>Read for “Ears”</a:t>
              </a:r>
              <a:endParaRPr lang="zh-CN" altLang="en-US" sz="4800" b="1" dirty="0">
                <a:latin typeface="Monotype Corsiva" panose="03010101010201010101" pitchFamily="66" charset="0"/>
              </a:endParaRPr>
            </a:p>
          </p:txBody>
        </p:sp>
      </p:grpSp>
      <p:sp>
        <p:nvSpPr>
          <p:cNvPr id="8" name="文本框 7"/>
          <p:cNvSpPr txBox="1"/>
          <p:nvPr/>
        </p:nvSpPr>
        <p:spPr>
          <a:xfrm>
            <a:off x="972503" y="1930833"/>
            <a:ext cx="4846954" cy="1498167"/>
          </a:xfrm>
          <a:prstGeom prst="rect">
            <a:avLst/>
          </a:prstGeom>
          <a:solidFill>
            <a:schemeClr val="bg1">
              <a:alpha val="55000"/>
            </a:schemeClr>
          </a:solidFill>
        </p:spPr>
        <p:txBody>
          <a:bodyPr wrap="square">
            <a:spAutoFit/>
          </a:bodyPr>
          <a:lstStyle/>
          <a:p>
            <a:pPr algn="ctr">
              <a:lnSpc>
                <a:spcPct val="150000"/>
              </a:lnSpc>
            </a:pPr>
            <a:r>
              <a:rPr lang="en-US" altLang="zh-CN" sz="3600" b="1" dirty="0">
                <a:latin typeface="Comic Sans MS" panose="030F0702030302020204" pitchFamily="66" charset="0"/>
              </a:rPr>
              <a:t>Para 3</a:t>
            </a:r>
            <a:r>
              <a:rPr lang="en-US" altLang="zh-CN" sz="2800" b="1" dirty="0">
                <a:latin typeface="Comic Sans MS" panose="030F0702030302020204" pitchFamily="66" charset="0"/>
              </a:rPr>
              <a:t> </a:t>
            </a:r>
            <a:endParaRPr lang="en-US" altLang="zh-CN" sz="2800" b="1" dirty="0">
              <a:latin typeface="Comic Sans MS" panose="030F0702030302020204" pitchFamily="66" charset="0"/>
            </a:endParaRPr>
          </a:p>
          <a:p>
            <a:pPr algn="ctr">
              <a:lnSpc>
                <a:spcPct val="150000"/>
              </a:lnSpc>
            </a:pPr>
            <a:r>
              <a:rPr lang="en-US" altLang="zh-CN" sz="2800" b="1" dirty="0">
                <a:latin typeface="Comic Sans MS" panose="030F0702030302020204" pitchFamily="66" charset="0"/>
              </a:rPr>
              <a:t>The ______ of “my” guide</a:t>
            </a:r>
            <a:endParaRPr lang="en-US" altLang="zh-CN" sz="2800" b="1" dirty="0">
              <a:latin typeface="Comic Sans MS" panose="030F0702030302020204" pitchFamily="66" charset="0"/>
            </a:endParaRPr>
          </a:p>
        </p:txBody>
      </p:sp>
      <p:sp>
        <p:nvSpPr>
          <p:cNvPr id="12" name="文本框 11"/>
          <p:cNvSpPr txBox="1"/>
          <p:nvPr/>
        </p:nvSpPr>
        <p:spPr>
          <a:xfrm>
            <a:off x="6629399" y="2026083"/>
            <a:ext cx="3714273" cy="1498167"/>
          </a:xfrm>
          <a:prstGeom prst="rect">
            <a:avLst/>
          </a:prstGeom>
          <a:solidFill>
            <a:schemeClr val="bg1">
              <a:alpha val="55000"/>
            </a:schemeClr>
          </a:solidFill>
        </p:spPr>
        <p:txBody>
          <a:bodyPr wrap="square">
            <a:spAutoFit/>
          </a:bodyPr>
          <a:lstStyle/>
          <a:p>
            <a:pPr algn="ctr">
              <a:lnSpc>
                <a:spcPct val="150000"/>
              </a:lnSpc>
            </a:pPr>
            <a:r>
              <a:rPr lang="en-US" altLang="zh-CN" sz="3600" b="1" dirty="0">
                <a:latin typeface="Comic Sans MS" panose="030F0702030302020204" pitchFamily="66" charset="0"/>
              </a:rPr>
              <a:t>Para 4</a:t>
            </a:r>
            <a:r>
              <a:rPr lang="en-US" altLang="zh-CN" sz="2800" b="1" dirty="0">
                <a:latin typeface="Comic Sans MS" panose="030F0702030302020204" pitchFamily="66" charset="0"/>
              </a:rPr>
              <a:t> </a:t>
            </a:r>
            <a:endParaRPr lang="en-US" altLang="zh-CN" sz="2800" b="1" dirty="0">
              <a:latin typeface="Comic Sans MS" panose="030F0702030302020204" pitchFamily="66" charset="0"/>
            </a:endParaRPr>
          </a:p>
          <a:p>
            <a:pPr algn="ctr">
              <a:lnSpc>
                <a:spcPct val="150000"/>
              </a:lnSpc>
            </a:pPr>
            <a:r>
              <a:rPr lang="en-US" altLang="zh-CN" sz="2800" b="1" dirty="0">
                <a:latin typeface="Comic Sans MS" panose="030F0702030302020204" pitchFamily="66" charset="0"/>
              </a:rPr>
              <a:t>Two bad _______</a:t>
            </a:r>
            <a:endParaRPr lang="en-US" altLang="zh-CN" sz="2800" b="1" dirty="0">
              <a:latin typeface="Comic Sans MS" panose="030F0702030302020204" pitchFamily="66" charset="0"/>
            </a:endParaRPr>
          </a:p>
        </p:txBody>
      </p:sp>
      <p:sp>
        <p:nvSpPr>
          <p:cNvPr id="13" name="文本框 12"/>
          <p:cNvSpPr txBox="1"/>
          <p:nvPr/>
        </p:nvSpPr>
        <p:spPr>
          <a:xfrm>
            <a:off x="771842" y="4568573"/>
            <a:ext cx="5048250" cy="1498167"/>
          </a:xfrm>
          <a:prstGeom prst="rect">
            <a:avLst/>
          </a:prstGeom>
          <a:solidFill>
            <a:schemeClr val="bg1">
              <a:alpha val="55000"/>
            </a:schemeClr>
          </a:solidFill>
        </p:spPr>
        <p:txBody>
          <a:bodyPr wrap="square">
            <a:spAutoFit/>
          </a:bodyPr>
          <a:lstStyle/>
          <a:p>
            <a:pPr algn="ctr">
              <a:lnSpc>
                <a:spcPct val="150000"/>
              </a:lnSpc>
            </a:pPr>
            <a:r>
              <a:rPr lang="en-US" altLang="zh-CN" sz="3600" b="1" dirty="0">
                <a:latin typeface="Comic Sans MS" panose="030F0702030302020204" pitchFamily="66" charset="0"/>
              </a:rPr>
              <a:t>Para 5</a:t>
            </a:r>
            <a:r>
              <a:rPr lang="en-US" altLang="zh-CN" sz="2800" b="1" dirty="0">
                <a:latin typeface="Comic Sans MS" panose="030F0702030302020204" pitchFamily="66" charset="0"/>
              </a:rPr>
              <a:t> </a:t>
            </a:r>
            <a:endParaRPr lang="en-US" altLang="zh-CN" sz="2800" b="1" dirty="0">
              <a:latin typeface="Comic Sans MS" panose="030F0702030302020204" pitchFamily="66" charset="0"/>
            </a:endParaRPr>
          </a:p>
          <a:p>
            <a:pPr algn="ctr">
              <a:lnSpc>
                <a:spcPct val="150000"/>
              </a:lnSpc>
            </a:pPr>
            <a:r>
              <a:rPr lang="en-US" altLang="zh-CN" sz="2800" b="1" dirty="0">
                <a:latin typeface="Comic Sans MS" panose="030F0702030302020204" pitchFamily="66" charset="0"/>
              </a:rPr>
              <a:t>The protect</a:t>
            </a:r>
            <a:r>
              <a:rPr lang="en-US" altLang="zh-CN" sz="2800" b="1" dirty="0">
                <a:solidFill>
                  <a:srgbClr val="C00000"/>
                </a:solidFill>
                <a:latin typeface="Comic Sans MS" panose="030F0702030302020204" pitchFamily="66" charset="0"/>
              </a:rPr>
              <a:t>ive</a:t>
            </a:r>
            <a:r>
              <a:rPr lang="en-US" altLang="zh-CN" sz="2800" b="1" dirty="0">
                <a:latin typeface="Comic Sans MS" panose="030F0702030302020204" pitchFamily="66" charset="0"/>
              </a:rPr>
              <a:t> _________</a:t>
            </a:r>
            <a:endParaRPr lang="en-US" altLang="zh-CN" sz="2800" b="1" dirty="0">
              <a:latin typeface="Comic Sans MS" panose="030F0702030302020204" pitchFamily="66" charset="0"/>
            </a:endParaRPr>
          </a:p>
        </p:txBody>
      </p:sp>
      <p:sp>
        <p:nvSpPr>
          <p:cNvPr id="14" name="文本框 13"/>
          <p:cNvSpPr txBox="1"/>
          <p:nvPr/>
        </p:nvSpPr>
        <p:spPr>
          <a:xfrm>
            <a:off x="5820092" y="4568572"/>
            <a:ext cx="5048250" cy="1498167"/>
          </a:xfrm>
          <a:prstGeom prst="rect">
            <a:avLst/>
          </a:prstGeom>
          <a:solidFill>
            <a:schemeClr val="bg1">
              <a:alpha val="55000"/>
            </a:schemeClr>
          </a:solidFill>
        </p:spPr>
        <p:txBody>
          <a:bodyPr wrap="square">
            <a:spAutoFit/>
          </a:bodyPr>
          <a:lstStyle/>
          <a:p>
            <a:pPr algn="ctr">
              <a:lnSpc>
                <a:spcPct val="150000"/>
              </a:lnSpc>
            </a:pPr>
            <a:r>
              <a:rPr lang="en-US" altLang="zh-CN" sz="3600" b="1" dirty="0">
                <a:latin typeface="Comic Sans MS" panose="030F0702030302020204" pitchFamily="66" charset="0"/>
              </a:rPr>
              <a:t>Para 6</a:t>
            </a:r>
            <a:r>
              <a:rPr lang="en-US" altLang="zh-CN" sz="2800" b="1" dirty="0">
                <a:latin typeface="Comic Sans MS" panose="030F0702030302020204" pitchFamily="66" charset="0"/>
              </a:rPr>
              <a:t> </a:t>
            </a:r>
            <a:endParaRPr lang="en-US" altLang="zh-CN" sz="2800" b="1" dirty="0">
              <a:latin typeface="Comic Sans MS" panose="030F0702030302020204" pitchFamily="66" charset="0"/>
            </a:endParaRPr>
          </a:p>
          <a:p>
            <a:pPr algn="ctr">
              <a:lnSpc>
                <a:spcPct val="150000"/>
              </a:lnSpc>
            </a:pPr>
            <a:r>
              <a:rPr lang="en-US" altLang="zh-CN" sz="2800" b="1" dirty="0">
                <a:latin typeface="Comic Sans MS" panose="030F0702030302020204" pitchFamily="66" charset="0"/>
              </a:rPr>
              <a:t>The_____ of the measures</a:t>
            </a:r>
            <a:endParaRPr lang="en-US" altLang="zh-CN" sz="2800" b="1" dirty="0">
              <a:latin typeface="Comic Sans MS" panose="030F0702030302020204" pitchFamily="66" charset="0"/>
            </a:endParaRPr>
          </a:p>
        </p:txBody>
      </p:sp>
      <p:sp>
        <p:nvSpPr>
          <p:cNvPr id="15" name="文本框 14"/>
          <p:cNvSpPr txBox="1"/>
          <p:nvPr/>
        </p:nvSpPr>
        <p:spPr>
          <a:xfrm>
            <a:off x="1992774" y="2844225"/>
            <a:ext cx="1160895" cy="58477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rgbClr val="C00000"/>
                </a:solidFill>
                <a:latin typeface="Impact" panose="020B0806030902050204" pitchFamily="34" charset="0"/>
              </a:rPr>
              <a:t>belief</a:t>
            </a:r>
            <a:endParaRPr lang="zh-CN" altLang="en-US" sz="3200" b="1" dirty="0">
              <a:solidFill>
                <a:srgbClr val="C00000"/>
              </a:solidFill>
              <a:latin typeface="Impact" panose="020B0806030902050204" pitchFamily="34" charset="0"/>
            </a:endParaRPr>
          </a:p>
        </p:txBody>
      </p:sp>
      <p:sp>
        <p:nvSpPr>
          <p:cNvPr id="16" name="文本框 15"/>
          <p:cNvSpPr txBox="1"/>
          <p:nvPr/>
        </p:nvSpPr>
        <p:spPr>
          <a:xfrm>
            <a:off x="1992774" y="3371674"/>
            <a:ext cx="1877437" cy="58477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rgbClr val="C00000"/>
                </a:solidFill>
                <a:latin typeface="Impact" panose="020B0806030902050204" pitchFamily="34" charset="0"/>
              </a:rPr>
              <a:t>way of life</a:t>
            </a:r>
            <a:endParaRPr lang="zh-CN" altLang="en-US" sz="3200" b="1" dirty="0">
              <a:solidFill>
                <a:srgbClr val="C00000"/>
              </a:solidFill>
              <a:latin typeface="Impact" panose="020B0806030902050204" pitchFamily="34" charset="0"/>
            </a:endParaRPr>
          </a:p>
        </p:txBody>
      </p:sp>
      <p:sp>
        <p:nvSpPr>
          <p:cNvPr id="17" name="文本框 16"/>
          <p:cNvSpPr txBox="1"/>
          <p:nvPr/>
        </p:nvSpPr>
        <p:spPr>
          <a:xfrm>
            <a:off x="8714030" y="2939475"/>
            <a:ext cx="1143262" cy="58477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rgbClr val="C00000"/>
                </a:solidFill>
                <a:latin typeface="Impact" panose="020B0806030902050204" pitchFamily="34" charset="0"/>
              </a:rPr>
              <a:t>times</a:t>
            </a:r>
            <a:endParaRPr lang="zh-CN" altLang="en-US" sz="3200" b="1" dirty="0">
              <a:solidFill>
                <a:srgbClr val="C00000"/>
              </a:solidFill>
              <a:latin typeface="Impact" panose="020B0806030902050204" pitchFamily="34" charset="0"/>
            </a:endParaRPr>
          </a:p>
        </p:txBody>
      </p:sp>
      <p:sp>
        <p:nvSpPr>
          <p:cNvPr id="18" name="文本框 17"/>
          <p:cNvSpPr txBox="1"/>
          <p:nvPr/>
        </p:nvSpPr>
        <p:spPr>
          <a:xfrm>
            <a:off x="3688706" y="5481964"/>
            <a:ext cx="1879041" cy="58477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rgbClr val="C00000"/>
                </a:solidFill>
                <a:latin typeface="Impact" panose="020B0806030902050204" pitchFamily="34" charset="0"/>
              </a:rPr>
              <a:t>measures</a:t>
            </a:r>
            <a:endParaRPr lang="zh-CN" altLang="en-US" sz="3200" b="1" dirty="0">
              <a:solidFill>
                <a:srgbClr val="C00000"/>
              </a:solidFill>
              <a:latin typeface="Impact" panose="020B0806030902050204" pitchFamily="34" charset="0"/>
            </a:endParaRPr>
          </a:p>
        </p:txBody>
      </p:sp>
      <p:sp>
        <p:nvSpPr>
          <p:cNvPr id="19" name="文本框 18"/>
          <p:cNvSpPr txBox="1"/>
          <p:nvPr/>
        </p:nvSpPr>
        <p:spPr>
          <a:xfrm>
            <a:off x="6629399" y="5468040"/>
            <a:ext cx="1170513" cy="584775"/>
          </a:xfrm>
          <a:prstGeom prst="rect">
            <a:avLst/>
          </a:prstGeom>
          <a:noFill/>
          <a:effectLst>
            <a:outerShdw sx="1000" sy="1000" algn="ctr" rotWithShape="0">
              <a:srgbClr val="000000"/>
            </a:outerShdw>
          </a:effectLst>
        </p:spPr>
        <p:txBody>
          <a:bodyPr wrap="none" rtlCol="0">
            <a:spAutoFit/>
          </a:bodyPr>
          <a:lstStyle/>
          <a:p>
            <a:r>
              <a:rPr lang="en-US" altLang="zh-CN" sz="3200" b="1" dirty="0">
                <a:solidFill>
                  <a:srgbClr val="C00000"/>
                </a:solidFill>
                <a:latin typeface="Impact" panose="020B0806030902050204" pitchFamily="34" charset="0"/>
              </a:rPr>
              <a:t>effect</a:t>
            </a:r>
            <a:endParaRPr lang="zh-CN" altLang="en-US" sz="3200" b="1" dirty="0">
              <a:solidFill>
                <a:srgbClr val="C00000"/>
              </a:solidFill>
              <a:latin typeface="Impact" panose="020B0806030902050204" pitchFamily="34" charset="0"/>
            </a:endParaRPr>
          </a:p>
        </p:txBody>
      </p:sp>
      <p:sp>
        <p:nvSpPr>
          <p:cNvPr id="20" name="文本框 19"/>
          <p:cNvSpPr txBox="1"/>
          <p:nvPr/>
        </p:nvSpPr>
        <p:spPr>
          <a:xfrm>
            <a:off x="1438901" y="2351247"/>
            <a:ext cx="3714273" cy="1077796"/>
          </a:xfrm>
          <a:prstGeom prst="rect">
            <a:avLst/>
          </a:prstGeom>
          <a:solidFill>
            <a:schemeClr val="bg1">
              <a:alpha val="55000"/>
            </a:schemeClr>
          </a:solidFill>
        </p:spPr>
        <p:txBody>
          <a:bodyPr wrap="square">
            <a:spAutoFit/>
          </a:bodyPr>
          <a:lstStyle/>
          <a:p>
            <a:pPr algn="ctr">
              <a:lnSpc>
                <a:spcPct val="150000"/>
              </a:lnSpc>
            </a:pPr>
            <a:r>
              <a:rPr lang="en-US" altLang="zh-CN" sz="4800" b="1" dirty="0">
                <a:latin typeface="Comic Sans MS" panose="030F0702030302020204" pitchFamily="66" charset="0"/>
                <a:hlinkClick r:id="rId5" action="ppaction://hlinksldjump"/>
              </a:rPr>
              <a:t>Who</a:t>
            </a:r>
            <a:r>
              <a:rPr lang="en-US" altLang="zh-CN" sz="4800" b="1" dirty="0">
                <a:latin typeface="Comic Sans MS" panose="030F0702030302020204" pitchFamily="66" charset="0"/>
              </a:rPr>
              <a:t>? What?</a:t>
            </a:r>
            <a:endParaRPr lang="en-US" altLang="zh-CN" sz="4000" b="1" dirty="0">
              <a:latin typeface="Comic Sans MS" panose="030F0702030302020204" pitchFamily="66" charset="0"/>
            </a:endParaRPr>
          </a:p>
        </p:txBody>
      </p:sp>
      <p:sp>
        <p:nvSpPr>
          <p:cNvPr id="22" name="文本框 21"/>
          <p:cNvSpPr txBox="1"/>
          <p:nvPr/>
        </p:nvSpPr>
        <p:spPr>
          <a:xfrm>
            <a:off x="6629399" y="1885225"/>
            <a:ext cx="3714273" cy="1836913"/>
          </a:xfrm>
          <a:prstGeom prst="rect">
            <a:avLst/>
          </a:prstGeom>
          <a:solidFill>
            <a:schemeClr val="bg1">
              <a:alpha val="55000"/>
            </a:schemeClr>
          </a:solidFill>
        </p:spPr>
        <p:txBody>
          <a:bodyPr wrap="square">
            <a:spAutoFit/>
          </a:bodyPr>
          <a:lstStyle/>
          <a:p>
            <a:pPr algn="ctr">
              <a:lnSpc>
                <a:spcPct val="150000"/>
              </a:lnSpc>
            </a:pPr>
            <a:r>
              <a:rPr lang="en-US" altLang="zh-CN" sz="4000" b="1" dirty="0">
                <a:latin typeface="Comic Sans MS" panose="030F0702030302020204" pitchFamily="66" charset="0"/>
                <a:hlinkClick r:id="rId5" action="ppaction://hlinksldjump"/>
              </a:rPr>
              <a:t>When</a:t>
            </a:r>
            <a:r>
              <a:rPr lang="en-US" altLang="zh-CN" sz="4000" b="1" dirty="0">
                <a:latin typeface="Comic Sans MS" panose="030F0702030302020204" pitchFamily="66" charset="0"/>
              </a:rPr>
              <a:t>? What? Why?</a:t>
            </a:r>
            <a:endParaRPr lang="en-US" altLang="zh-CN" sz="3200" b="1" dirty="0">
              <a:latin typeface="Comic Sans MS" panose="030F0702030302020204" pitchFamily="66" charset="0"/>
            </a:endParaRPr>
          </a:p>
        </p:txBody>
      </p:sp>
      <p:sp>
        <p:nvSpPr>
          <p:cNvPr id="23" name="文本框 22"/>
          <p:cNvSpPr txBox="1"/>
          <p:nvPr/>
        </p:nvSpPr>
        <p:spPr>
          <a:xfrm>
            <a:off x="1579224" y="4432492"/>
            <a:ext cx="3714273" cy="1836913"/>
          </a:xfrm>
          <a:prstGeom prst="rect">
            <a:avLst/>
          </a:prstGeom>
          <a:solidFill>
            <a:schemeClr val="bg1">
              <a:alpha val="55000"/>
            </a:schemeClr>
          </a:solidFill>
        </p:spPr>
        <p:txBody>
          <a:bodyPr wrap="square">
            <a:spAutoFit/>
          </a:bodyPr>
          <a:lstStyle/>
          <a:p>
            <a:pPr algn="ctr">
              <a:lnSpc>
                <a:spcPct val="150000"/>
              </a:lnSpc>
            </a:pPr>
            <a:r>
              <a:rPr lang="en-US" altLang="zh-CN" sz="4000" b="1" dirty="0">
                <a:latin typeface="Comic Sans MS" panose="030F0702030302020204" pitchFamily="66" charset="0"/>
              </a:rPr>
              <a:t>What? </a:t>
            </a:r>
            <a:endParaRPr lang="en-US" altLang="zh-CN" sz="4000" b="1" dirty="0">
              <a:latin typeface="Comic Sans MS" panose="030F0702030302020204" pitchFamily="66" charset="0"/>
            </a:endParaRPr>
          </a:p>
          <a:p>
            <a:pPr algn="ctr">
              <a:lnSpc>
                <a:spcPct val="150000"/>
              </a:lnSpc>
            </a:pPr>
            <a:r>
              <a:rPr lang="en-US" altLang="zh-CN" sz="4000" b="1" dirty="0">
                <a:latin typeface="Comic Sans MS" panose="030F0702030302020204" pitchFamily="66" charset="0"/>
              </a:rPr>
              <a:t>From whom?</a:t>
            </a:r>
            <a:endParaRPr lang="en-US" altLang="zh-CN" sz="3200" b="1" dirty="0">
              <a:latin typeface="Comic Sans MS" panose="030F0702030302020204" pitchFamily="66" charset="0"/>
            </a:endParaRPr>
          </a:p>
        </p:txBody>
      </p:sp>
      <p:sp>
        <p:nvSpPr>
          <p:cNvPr id="24" name="文本框 23"/>
          <p:cNvSpPr txBox="1"/>
          <p:nvPr/>
        </p:nvSpPr>
        <p:spPr>
          <a:xfrm>
            <a:off x="6453584" y="4916704"/>
            <a:ext cx="3714273" cy="913583"/>
          </a:xfrm>
          <a:prstGeom prst="rect">
            <a:avLst/>
          </a:prstGeom>
          <a:solidFill>
            <a:schemeClr val="bg1">
              <a:alpha val="55000"/>
            </a:schemeClr>
          </a:solidFill>
        </p:spPr>
        <p:txBody>
          <a:bodyPr wrap="square">
            <a:spAutoFit/>
          </a:bodyPr>
          <a:lstStyle/>
          <a:p>
            <a:pPr algn="ctr">
              <a:lnSpc>
                <a:spcPct val="150000"/>
              </a:lnSpc>
            </a:pPr>
            <a:r>
              <a:rPr lang="en-US" altLang="zh-CN" sz="4000" b="1" dirty="0">
                <a:latin typeface="Comic Sans MS" panose="030F0702030302020204" pitchFamily="66" charset="0"/>
              </a:rPr>
              <a:t>How?</a:t>
            </a:r>
            <a:endParaRPr lang="en-US" altLang="zh-CN" sz="3200" b="1" dirty="0">
              <a:latin typeface="Comic Sans MS" panose="030F0702030302020204" pitchFamily="66" charset="0"/>
            </a:endParaRPr>
          </a:p>
        </p:txBody>
      </p:sp>
      <p:sp>
        <p:nvSpPr>
          <p:cNvPr id="25" name="文本框 24"/>
          <p:cNvSpPr txBox="1"/>
          <p:nvPr/>
        </p:nvSpPr>
        <p:spPr>
          <a:xfrm>
            <a:off x="4863937" y="367435"/>
            <a:ext cx="7192995" cy="584775"/>
          </a:xfrm>
          <a:prstGeom prst="rect">
            <a:avLst/>
          </a:prstGeom>
          <a:noFill/>
          <a:effectLst>
            <a:outerShdw sx="1000" sy="1000" algn="ctr" rotWithShape="0">
              <a:srgbClr val="000000"/>
            </a:outerShdw>
          </a:effectLst>
        </p:spPr>
        <p:txBody>
          <a:bodyPr wrap="none" rtlCol="0">
            <a:spAutoFit/>
          </a:bodyPr>
          <a:lstStyle/>
          <a:p>
            <a:r>
              <a:rPr lang="en-US" altLang="zh-CN" sz="3200" b="1" dirty="0">
                <a:latin typeface="Comic Sans MS" panose="030F0702030302020204" pitchFamily="66" charset="0"/>
              </a:rPr>
              <a:t>What did “I” hear during the day?</a:t>
            </a:r>
            <a:endParaRPr lang="zh-CN" altLang="en-US" sz="3200" b="1"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grpId="1" nodeType="clickEffect">
                                  <p:stCondLst>
                                    <p:cond delay="0"/>
                                  </p:stCondLst>
                                  <p:childTnLst>
                                    <p:animEffect transition="out" filter="randombar(horizontal)">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4" presetClass="exit" presetSubtype="10" fill="hold" grpId="1" nodeType="withEffect">
                                  <p:stCondLst>
                                    <p:cond delay="0"/>
                                  </p:stCondLst>
                                  <p:childTnLst>
                                    <p:animEffect transition="out" filter="randombar(horizontal)">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par>
                                <p:cTn id="34" presetID="14" presetClass="exit" presetSubtype="10" fill="hold" grpId="0" nodeType="withEffect">
                                  <p:stCondLst>
                                    <p:cond delay="0"/>
                                  </p:stCondLst>
                                  <p:childTnLst>
                                    <p:animEffect transition="out" filter="randombar(horizontal)">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4" presetClass="entr" presetSubtype="1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xit" presetSubtype="10" fill="hold" grpId="1" nodeType="clickEffect">
                                  <p:stCondLst>
                                    <p:cond delay="0"/>
                                  </p:stCondLst>
                                  <p:childTnLst>
                                    <p:animEffect transition="out" filter="randombar(horizontal)">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par>
                                <p:cTn id="45" presetID="14" presetClass="exit" presetSubtype="10" fill="hold" grpId="0" nodeType="withEffect">
                                  <p:stCondLst>
                                    <p:cond delay="0"/>
                                  </p:stCondLst>
                                  <p:childTnLst>
                                    <p:animEffect transition="out" filter="randombar(horizontal)">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14"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xit" presetSubtype="10" fill="hold" grpId="1" nodeType="clickEffect">
                                  <p:stCondLst>
                                    <p:cond delay="0"/>
                                  </p:stCondLst>
                                  <p:childTnLst>
                                    <p:animEffect transition="out" filter="randombar(horizontal)">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par>
                                <p:cTn id="56" presetID="14" presetClass="exit" presetSubtype="10" fill="hold" grpId="0" nodeType="withEffect">
                                  <p:stCondLst>
                                    <p:cond delay="0"/>
                                  </p:stCondLst>
                                  <p:childTnLst>
                                    <p:animEffect transition="out" filter="randombar(horizontal)">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par>
                                <p:cTn id="59" presetID="14" presetClass="entr" presetSubtype="1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randombar(horizontal)">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xit" presetSubtype="10" fill="hold" grpId="1" nodeType="clickEffect">
                                  <p:stCondLst>
                                    <p:cond delay="0"/>
                                  </p:stCondLst>
                                  <p:childTnLst>
                                    <p:animEffect transition="out" filter="randombar(horizontal)">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par>
                                <p:cTn id="67" presetID="14" presetClass="exit" presetSubtype="10" fill="hold" grpId="0" nodeType="withEffect">
                                  <p:stCondLst>
                                    <p:cond delay="0"/>
                                  </p:stCondLst>
                                  <p:childTnLst>
                                    <p:animEffect transition="out" filter="randombar(horizontal)">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par>
                                <p:cTn id="70" presetID="14" presetClass="entr" presetSubtype="1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randombar(horizontal)">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2" grpId="0" animBg="1"/>
      <p:bldP spid="13" grpId="0" animBg="1"/>
      <p:bldP spid="14" grpId="0" animBg="1"/>
      <p:bldP spid="15" grpId="0"/>
      <p:bldP spid="15" grpId="1"/>
      <p:bldP spid="16" grpId="0"/>
      <p:bldP spid="16" grpId="1"/>
      <p:bldP spid="17" grpId="0"/>
      <p:bldP spid="17" grpId="1"/>
      <p:bldP spid="18" grpId="0"/>
      <p:bldP spid="18" grpId="1"/>
      <p:bldP spid="19" grpId="0"/>
      <p:bldP spid="19" grpId="1"/>
      <p:bldP spid="20" grpId="0" bldLvl="0" animBg="1"/>
      <p:bldP spid="22" grpId="0" animBg="1"/>
      <p:bldP spid="23" grpId="0" animBg="1"/>
      <p:bldP spid="24" grpId="0" animBg="1"/>
    </p:bldLst>
  </p:timing>
</p:sld>
</file>

<file path=ppt/tags/tag1.xml><?xml version="1.0" encoding="utf-8"?>
<p:tagLst xmlns:p="http://schemas.openxmlformats.org/presentationml/2006/main">
  <p:tag name="KSO_WM_UNIT_TABLE_BEAUTIFY" val="smartTable{45a5d61f-a6a3-4ca3-8145-faeea49fd258}"/>
</p:tagLst>
</file>

<file path=ppt/tags/tag2.xml><?xml version="1.0" encoding="utf-8"?>
<p:tagLst xmlns:p="http://schemas.openxmlformats.org/presentationml/2006/main">
  <p:tag name="AS_UNIQUEID" val="4"/>
  <p:tag name="KSO_WM_BEAUTIFY_FLAG" val="#wm#"/>
  <p:tag name="KSO_WM_BLIP_RECT_BOTTOM" val="0"/>
  <p:tag name="KSO_WM_BLIP_RECT_LEFT" val="0"/>
  <p:tag name="KSO_WM_BLIP_RECT_RIGHT" val="0"/>
  <p:tag name="KSO_WM_BLIP_RECT_TOP" val="0"/>
  <p:tag name="KSO_WM_CREATIVE_CROP_HEIGHT" val="152"/>
  <p:tag name="KSO_WM_CREATIVE_CROP_ORG_DELTA_X" val="0"/>
  <p:tag name="KSO_WM_CREATIVE_CROP_ORG_DELTA_Y" val="0"/>
  <p:tag name="KSO_WM_CREATIVE_CROP_ORG_HEIGHT" val="152"/>
  <p:tag name="KSO_WM_CREATIVE_CROP_ORG_LEFT" val="84"/>
  <p:tag name="KSO_WM_CREATIVE_CROP_ORG_TOP" val="6"/>
  <p:tag name="KSO_WM_CREATIVE_CROP_ORG_WIDTH" val="202.55"/>
  <p:tag name="KSO_WM_CREATIVE_CROP_SHAPE_HEIGHT" val="528"/>
  <p:tag name="KSO_WM_CREATIVE_CROP_SHAPE_LEFT" val="128.341"/>
  <p:tag name="KSO_WM_CREATIVE_CROP_SHAPE_TOP" val="6"/>
  <p:tag name="KSO_WM_CREATIVE_CROP_SHAPE_WIDTH" val="703.319"/>
  <p:tag name="KSO_WM_CREATIVE_CROP_TEMPLATE_ID" val="3151080"/>
  <p:tag name="KSO_WM_CREATIVE_CROP_VERSION" val="1"/>
  <p:tag name="KSO_WM_CREATIVE_CROP_WIDTH" val="202.471"/>
  <p:tag name="KSO_WM_DIAGRAM_GROUP_CODE" val="1567717139"/>
  <p:tag name="KSO_WM_TAG_VERSION" val="1.0"/>
  <p:tag name="KSO_WM_TEMPLATE_CATEGORY" val="crop"/>
  <p:tag name="KSO_WM_TEMPLATE_INDEX" val="1011"/>
  <p:tag name="KSO_WM_UNIT_COMPATIBLE" val="0"/>
  <p:tag name="KSO_WM_UNIT_DIAGRAM_ISNUMVISUAL" val="0"/>
  <p:tag name="KSO_WM_UNIT_DIAGRAM_ISREFERUNIT" val="0"/>
  <p:tag name="KSO_WM_UNIT_DIAGRAM_MODELTYPE" val="creativeCrop"/>
  <p:tag name="KSO_WM_UNIT_HIGHLIGHT" val="0"/>
  <p:tag name="KSO_WM_UNIT_ID" val="crop1011_4*ζ_h_d*1_1_1"/>
  <p:tag name="KSO_WM_UNIT_INDEX" val="1_1_1"/>
  <p:tag name="KSO_WM_UNIT_LAYERLEVEL" val="1_1_1"/>
  <p:tag name="KSO_WM_UNIT_PARTIAL_ZOOM_RATIO" val="100"/>
  <p:tag name="KSO_WM_UNIT_SUPPORT_UNIT_TYPE" val="[&quot;all&quot;]"/>
  <p:tag name="KSO_WM_UNIT_TYPE" val="ζ_h_d"/>
  <p:tag name="KSO_WM_UNIT_VALUE" val="1546*2059"/>
</p:tagLst>
</file>

<file path=ppt/tags/tag3.xml><?xml version="1.0" encoding="utf-8"?>
<p:tagLst xmlns:p="http://schemas.openxmlformats.org/presentationml/2006/main">
  <p:tag name="KSO_WM_UNIT_TABLE_BEAUTIFY" val="smartTable{552e79a0-3266-4331-b0bf-5616b0ca79e3}"/>
</p:tagLst>
</file>

<file path=ppt/tags/tag4.xml><?xml version="1.0" encoding="utf-8"?>
<p:tagLst xmlns:p="http://schemas.openxmlformats.org/presentationml/2006/main">
  <p:tag name="AS_UNIQUEID" val="149"/>
</p:tagLst>
</file>

<file path=ppt/tags/tag5.xml><?xml version="1.0" encoding="utf-8"?>
<p:tagLst xmlns:p="http://schemas.openxmlformats.org/presentationml/2006/main">
  <p:tag name="AS_UNIQUEID" val="194"/>
</p:tagLst>
</file>

<file path=ppt/tags/tag6.xml><?xml version="1.0" encoding="utf-8"?>
<p:tagLst xmlns:p="http://schemas.openxmlformats.org/presentationml/2006/main">
  <p:tag name="AS_UNIQUEID" val="195"/>
</p:tagLst>
</file>

<file path=ppt/tags/tag7.xml><?xml version="1.0" encoding="utf-8"?>
<p:tagLst xmlns:p="http://schemas.openxmlformats.org/presentationml/2006/main">
  <p:tag name="AS_UNIQUEID" val="19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5109</Words>
  <Application>WPS 演示</Application>
  <PresentationFormat>宽屏</PresentationFormat>
  <Paragraphs>321</Paragraphs>
  <Slides>15</Slides>
  <Notes>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15</vt:i4>
      </vt:variant>
    </vt:vector>
  </HeadingPairs>
  <TitlesOfParts>
    <vt:vector size="34" baseType="lpstr">
      <vt:lpstr>Arial</vt:lpstr>
      <vt:lpstr>宋体</vt:lpstr>
      <vt:lpstr>Wingdings</vt:lpstr>
      <vt:lpstr>Algerian</vt:lpstr>
      <vt:lpstr>方正舒体</vt:lpstr>
      <vt:lpstr>Monotype Corsiva</vt:lpstr>
      <vt:lpstr>Comic Sans MS</vt:lpstr>
      <vt:lpstr>Impact</vt:lpstr>
      <vt:lpstr>Bernard MT Condensed</vt:lpstr>
      <vt:lpstr>Times New Roman</vt:lpstr>
      <vt:lpstr>微软雅黑</vt:lpstr>
      <vt:lpstr>Arial Unicode MS</vt:lpstr>
      <vt:lpstr>等线 Light</vt:lpstr>
      <vt:lpstr>等线</vt:lpstr>
      <vt:lpstr>Calibri</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zheng dandan</dc:creator>
  <cp:lastModifiedBy>南山有谷堆</cp:lastModifiedBy>
  <cp:revision>72</cp:revision>
  <dcterms:created xsi:type="dcterms:W3CDTF">2020-09-09T10:07:00Z</dcterms:created>
  <dcterms:modified xsi:type="dcterms:W3CDTF">2021-01-05T03:23:06Z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