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594" r:id="rId3"/>
    <p:sldId id="496" r:id="rId4"/>
    <p:sldId id="532" r:id="rId5"/>
    <p:sldId id="528" r:id="rId6"/>
    <p:sldId id="529" r:id="rId8"/>
    <p:sldId id="530" r:id="rId9"/>
    <p:sldId id="540" r:id="rId10"/>
    <p:sldId id="531" r:id="rId11"/>
    <p:sldId id="533" r:id="rId12"/>
    <p:sldId id="559" r:id="rId13"/>
    <p:sldId id="534" r:id="rId14"/>
    <p:sldId id="561" r:id="rId15"/>
    <p:sldId id="541" r:id="rId16"/>
    <p:sldId id="536" r:id="rId17"/>
    <p:sldId id="535" r:id="rId18"/>
    <p:sldId id="539" r:id="rId19"/>
    <p:sldId id="537" r:id="rId20"/>
    <p:sldId id="538" r:id="rId21"/>
    <p:sldId id="542" r:id="rId22"/>
    <p:sldId id="543" r:id="rId23"/>
    <p:sldId id="544" r:id="rId24"/>
    <p:sldId id="546" r:id="rId25"/>
    <p:sldId id="545" r:id="rId26"/>
    <p:sldId id="547" r:id="rId27"/>
    <p:sldId id="552" r:id="rId28"/>
    <p:sldId id="550" r:id="rId29"/>
    <p:sldId id="548" r:id="rId30"/>
    <p:sldId id="549" r:id="rId31"/>
    <p:sldId id="551" r:id="rId32"/>
    <p:sldId id="556" r:id="rId33"/>
    <p:sldId id="555" r:id="rId34"/>
    <p:sldId id="563" r:id="rId35"/>
    <p:sldId id="560" r:id="rId36"/>
    <p:sldId id="554" r:id="rId37"/>
    <p:sldId id="562" r:id="rId38"/>
    <p:sldId id="557"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66"/>
    <a:srgbClr val="FF94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43" autoAdjust="0"/>
    <p:restoredTop sz="99631" autoAdjust="0"/>
  </p:normalViewPr>
  <p:slideViewPr>
    <p:cSldViewPr snapToGrid="0">
      <p:cViewPr>
        <p:scale>
          <a:sx n="100" d="100"/>
          <a:sy n="100" d="100"/>
        </p:scale>
        <p:origin x="-1014" y="-390"/>
      </p:cViewPr>
      <p:guideLst>
        <p:guide orient="horz" pos="2136"/>
        <p:guide pos="3840"/>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2" Type="http://schemas.openxmlformats.org/officeDocument/2006/relationships/tableStyles" Target="tableStyles.xml"/><Relationship Id="rId41" Type="http://schemas.openxmlformats.org/officeDocument/2006/relationships/viewProps" Target="viewProps.xml"/><Relationship Id="rId40" Type="http://schemas.openxmlformats.org/officeDocument/2006/relationships/presProps" Target="presProps.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13BBE5-0BEA-4494-9BEF-C8C2F48C9E2D}"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CB8912-F0BA-4AD8-8415-DA1F26BCB0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3139D3C-55F1-453B-BE49-D4DBF8FE557E}"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3139D3C-55F1-453B-BE49-D4DBF8FE557E}"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3139D3C-55F1-453B-BE49-D4DBF8FE557E}"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3139D3C-55F1-453B-BE49-D4DBF8FE557E}"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4" name="Rounded Rectangle 15"/>
          <p:cNvSpPr/>
          <p:nvPr userDrawn="1"/>
        </p:nvSpPr>
        <p:spPr>
          <a:xfrm>
            <a:off x="304801" y="228601"/>
            <a:ext cx="11595100"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endParaRPr>
          </a:p>
        </p:txBody>
      </p:sp>
      <p:grpSp>
        <p:nvGrpSpPr>
          <p:cNvPr id="5" name="Group 9"/>
          <p:cNvGrpSpPr>
            <a:grpSpLocks noChangeAspect="1"/>
          </p:cNvGrpSpPr>
          <p:nvPr userDrawn="1"/>
        </p:nvGrpSpPr>
        <p:grpSpPr bwMode="auto">
          <a:xfrm>
            <a:off x="281517" y="5354639"/>
            <a:ext cx="11631083" cy="1330325"/>
            <a:chOff x="-3905250" y="4294188"/>
            <a:chExt cx="13011150" cy="1892300"/>
          </a:xfrm>
        </p:grpSpPr>
        <p:sp>
          <p:nvSpPr>
            <p:cNvPr id="6" name="Freeform 14"/>
            <p:cNvSpPr/>
            <p:nvPr/>
          </p:nvSpPr>
          <p:spPr bwMode="hidden">
            <a:xfrm>
              <a:off x="4810125" y="4500563"/>
              <a:ext cx="4295775" cy="1016000"/>
            </a:xfrm>
            <a:custGeom>
              <a:avLst/>
              <a:gdLst>
                <a:gd name="T0" fmla="*/ 2147483647 w 2706"/>
                <a:gd name="T1" fmla="*/ 0 h 640"/>
                <a:gd name="T2" fmla="*/ 2147483647 w 2706"/>
                <a:gd name="T3" fmla="*/ 0 h 640"/>
                <a:gd name="T4" fmla="*/ 2147483647 w 2706"/>
                <a:gd name="T5" fmla="*/ 45362813 h 640"/>
                <a:gd name="T6" fmla="*/ 2147483647 w 2706"/>
                <a:gd name="T7" fmla="*/ 95765938 h 640"/>
                <a:gd name="T8" fmla="*/ 2147483647 w 2706"/>
                <a:gd name="T9" fmla="*/ 151209375 h 640"/>
                <a:gd name="T10" fmla="*/ 2147483647 w 2706"/>
                <a:gd name="T11" fmla="*/ 206652813 h 640"/>
                <a:gd name="T12" fmla="*/ 2147483647 w 2706"/>
                <a:gd name="T13" fmla="*/ 272176875 h 640"/>
                <a:gd name="T14" fmla="*/ 2147483647 w 2706"/>
                <a:gd name="T15" fmla="*/ 337700938 h 640"/>
                <a:gd name="T16" fmla="*/ 2147483647 w 2706"/>
                <a:gd name="T17" fmla="*/ 413305625 h 640"/>
                <a:gd name="T18" fmla="*/ 2147483647 w 2706"/>
                <a:gd name="T19" fmla="*/ 488910313 h 640"/>
                <a:gd name="T20" fmla="*/ 2147483647 w 2706"/>
                <a:gd name="T21" fmla="*/ 488910313 h 640"/>
                <a:gd name="T22" fmla="*/ 2147483647 w 2706"/>
                <a:gd name="T23" fmla="*/ 635079375 h 640"/>
                <a:gd name="T24" fmla="*/ 2147483647 w 2706"/>
                <a:gd name="T25" fmla="*/ 766127500 h 640"/>
                <a:gd name="T26" fmla="*/ 2147483647 w 2706"/>
                <a:gd name="T27" fmla="*/ 887095000 h 640"/>
                <a:gd name="T28" fmla="*/ 1995963750 w 2706"/>
                <a:gd name="T29" fmla="*/ 1003022188 h 640"/>
                <a:gd name="T30" fmla="*/ 1471771250 w 2706"/>
                <a:gd name="T31" fmla="*/ 1103828438 h 640"/>
                <a:gd name="T32" fmla="*/ 962699688 w 2706"/>
                <a:gd name="T33" fmla="*/ 1194554063 h 640"/>
                <a:gd name="T34" fmla="*/ 473789375 w 2706"/>
                <a:gd name="T35" fmla="*/ 1280239375 h 640"/>
                <a:gd name="T36" fmla="*/ 0 w 2706"/>
                <a:gd name="T37" fmla="*/ 1355844063 h 640"/>
                <a:gd name="T38" fmla="*/ 0 w 2706"/>
                <a:gd name="T39" fmla="*/ 1355844063 h 640"/>
                <a:gd name="T40" fmla="*/ 327620313 w 2706"/>
                <a:gd name="T41" fmla="*/ 1401206875 h 640"/>
                <a:gd name="T42" fmla="*/ 640119688 w 2706"/>
                <a:gd name="T43" fmla="*/ 1441529375 h 640"/>
                <a:gd name="T44" fmla="*/ 942538438 w 2706"/>
                <a:gd name="T45" fmla="*/ 1476811563 h 640"/>
                <a:gd name="T46" fmla="*/ 1239916875 w 2706"/>
                <a:gd name="T47" fmla="*/ 1507053438 h 640"/>
                <a:gd name="T48" fmla="*/ 1527214688 w 2706"/>
                <a:gd name="T49" fmla="*/ 1537295313 h 640"/>
                <a:gd name="T50" fmla="*/ 1804431875 w 2706"/>
                <a:gd name="T51" fmla="*/ 1557456563 h 640"/>
                <a:gd name="T52" fmla="*/ 2071568438 w 2706"/>
                <a:gd name="T53" fmla="*/ 1577617813 h 640"/>
                <a:gd name="T54" fmla="*/ 2147483647 w 2706"/>
                <a:gd name="T55" fmla="*/ 1592738750 h 640"/>
                <a:gd name="T56" fmla="*/ 2147483647 w 2706"/>
                <a:gd name="T57" fmla="*/ 1602819375 h 640"/>
                <a:gd name="T58" fmla="*/ 2147483647 w 2706"/>
                <a:gd name="T59" fmla="*/ 1607859688 h 640"/>
                <a:gd name="T60" fmla="*/ 2147483647 w 2706"/>
                <a:gd name="T61" fmla="*/ 1612900000 h 640"/>
                <a:gd name="T62" fmla="*/ 2147483647 w 2706"/>
                <a:gd name="T63" fmla="*/ 1612900000 h 640"/>
                <a:gd name="T64" fmla="*/ 2147483647 w 2706"/>
                <a:gd name="T65" fmla="*/ 1607859688 h 640"/>
                <a:gd name="T66" fmla="*/ 2147483647 w 2706"/>
                <a:gd name="T67" fmla="*/ 1602819375 h 640"/>
                <a:gd name="T68" fmla="*/ 2147483647 w 2706"/>
                <a:gd name="T69" fmla="*/ 1592738750 h 640"/>
                <a:gd name="T70" fmla="*/ 2147483647 w 2706"/>
                <a:gd name="T71" fmla="*/ 1577617813 h 640"/>
                <a:gd name="T72" fmla="*/ 2147483647 w 2706"/>
                <a:gd name="T73" fmla="*/ 1562496875 h 640"/>
                <a:gd name="T74" fmla="*/ 2147483647 w 2706"/>
                <a:gd name="T75" fmla="*/ 1542335625 h 640"/>
                <a:gd name="T76" fmla="*/ 2147483647 w 2706"/>
                <a:gd name="T77" fmla="*/ 1517134063 h 640"/>
                <a:gd name="T78" fmla="*/ 2147483647 w 2706"/>
                <a:gd name="T79" fmla="*/ 1491932500 h 640"/>
                <a:gd name="T80" fmla="*/ 2147483647 w 2706"/>
                <a:gd name="T81" fmla="*/ 1461690625 h 640"/>
                <a:gd name="T82" fmla="*/ 2147483647 w 2706"/>
                <a:gd name="T83" fmla="*/ 1431448750 h 640"/>
                <a:gd name="T84" fmla="*/ 2147483647 w 2706"/>
                <a:gd name="T85" fmla="*/ 1396166563 h 640"/>
                <a:gd name="T86" fmla="*/ 2147483647 w 2706"/>
                <a:gd name="T87" fmla="*/ 1360884375 h 640"/>
                <a:gd name="T88" fmla="*/ 2147483647 w 2706"/>
                <a:gd name="T89" fmla="*/ 1320561875 h 640"/>
                <a:gd name="T90" fmla="*/ 2147483647 w 2706"/>
                <a:gd name="T91" fmla="*/ 1280239375 h 640"/>
                <a:gd name="T92" fmla="*/ 2147483647 w 2706"/>
                <a:gd name="T93" fmla="*/ 1234876563 h 640"/>
                <a:gd name="T94" fmla="*/ 2147483647 w 2706"/>
                <a:gd name="T95" fmla="*/ 1189513750 h 640"/>
                <a:gd name="T96" fmla="*/ 2147483647 w 2706"/>
                <a:gd name="T97" fmla="*/ 1088707500 h 640"/>
                <a:gd name="T98" fmla="*/ 2147483647 w 2706"/>
                <a:gd name="T99" fmla="*/ 982860938 h 640"/>
                <a:gd name="T100" fmla="*/ 2147483647 w 2706"/>
                <a:gd name="T101" fmla="*/ 982860938 h 640"/>
                <a:gd name="T102" fmla="*/ 2147483647 w 2706"/>
                <a:gd name="T103" fmla="*/ 977820625 h 640"/>
                <a:gd name="T104" fmla="*/ 2147483647 w 2706"/>
                <a:gd name="T105" fmla="*/ 977820625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14:hiddenLine>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p:nvSpPr>
            <p:cNvPr id="7" name="Freeform 18"/>
            <p:cNvSpPr/>
            <p:nvPr/>
          </p:nvSpPr>
          <p:spPr bwMode="hidden">
            <a:xfrm>
              <a:off x="-309563" y="4318000"/>
              <a:ext cx="8280401" cy="1209675"/>
            </a:xfrm>
            <a:custGeom>
              <a:avLst/>
              <a:gdLst>
                <a:gd name="T0" fmla="*/ 2147483647 w 5216"/>
                <a:gd name="T1" fmla="*/ 1799391563 h 762"/>
                <a:gd name="T2" fmla="*/ 2147483647 w 5216"/>
                <a:gd name="T3" fmla="*/ 1728827188 h 762"/>
                <a:gd name="T4" fmla="*/ 2147483647 w 5216"/>
                <a:gd name="T5" fmla="*/ 1537295313 h 762"/>
                <a:gd name="T6" fmla="*/ 2147483647 w 5216"/>
                <a:gd name="T7" fmla="*/ 1280239375 h 762"/>
                <a:gd name="T8" fmla="*/ 2147483647 w 5216"/>
                <a:gd name="T9" fmla="*/ 942538438 h 762"/>
                <a:gd name="T10" fmla="*/ 2147483647 w 5216"/>
                <a:gd name="T11" fmla="*/ 745966250 h 762"/>
                <a:gd name="T12" fmla="*/ 2147483647 w 5216"/>
                <a:gd name="T13" fmla="*/ 594756875 h 762"/>
                <a:gd name="T14" fmla="*/ 2147483647 w 5216"/>
                <a:gd name="T15" fmla="*/ 463708750 h 762"/>
                <a:gd name="T16" fmla="*/ 2147483647 w 5216"/>
                <a:gd name="T17" fmla="*/ 352821875 h 762"/>
                <a:gd name="T18" fmla="*/ 2147483647 w 5216"/>
                <a:gd name="T19" fmla="*/ 257055938 h 762"/>
                <a:gd name="T20" fmla="*/ 2147483647 w 5216"/>
                <a:gd name="T21" fmla="*/ 181451250 h 762"/>
                <a:gd name="T22" fmla="*/ 2147483647 w 5216"/>
                <a:gd name="T23" fmla="*/ 70564375 h 762"/>
                <a:gd name="T24" fmla="*/ 2147483647 w 5216"/>
                <a:gd name="T25" fmla="*/ 10080625 h 762"/>
                <a:gd name="T26" fmla="*/ 1622980821 w 5216"/>
                <a:gd name="T27" fmla="*/ 0 h 762"/>
                <a:gd name="T28" fmla="*/ 902216046 w 5216"/>
                <a:gd name="T29" fmla="*/ 25201563 h 762"/>
                <a:gd name="T30" fmla="*/ 277217221 w 5216"/>
                <a:gd name="T31" fmla="*/ 80645000 h 762"/>
                <a:gd name="T32" fmla="*/ 0 w 5216"/>
                <a:gd name="T33" fmla="*/ 120967500 h 762"/>
                <a:gd name="T34" fmla="*/ 791329158 w 5216"/>
                <a:gd name="T35" fmla="*/ 216733438 h 762"/>
                <a:gd name="T36" fmla="*/ 1643142073 w 5216"/>
                <a:gd name="T37" fmla="*/ 352821875 h 762"/>
                <a:gd name="T38" fmla="*/ 2147483647 w 5216"/>
                <a:gd name="T39" fmla="*/ 529232813 h 762"/>
                <a:gd name="T40" fmla="*/ 2147483647 w 5216"/>
                <a:gd name="T41" fmla="*/ 745966250 h 762"/>
                <a:gd name="T42" fmla="*/ 2147483647 w 5216"/>
                <a:gd name="T43" fmla="*/ 952619063 h 762"/>
                <a:gd name="T44" fmla="*/ 2147483647 w 5216"/>
                <a:gd name="T45" fmla="*/ 1300400625 h 762"/>
                <a:gd name="T46" fmla="*/ 2147483647 w 5216"/>
                <a:gd name="T47" fmla="*/ 1441529375 h 762"/>
                <a:gd name="T48" fmla="*/ 2147483647 w 5216"/>
                <a:gd name="T49" fmla="*/ 1562496875 h 762"/>
                <a:gd name="T50" fmla="*/ 2147483647 w 5216"/>
                <a:gd name="T51" fmla="*/ 1668343438 h 762"/>
                <a:gd name="T52" fmla="*/ 2147483647 w 5216"/>
                <a:gd name="T53" fmla="*/ 1748988438 h 762"/>
                <a:gd name="T54" fmla="*/ 2147483647 w 5216"/>
                <a:gd name="T55" fmla="*/ 1819552813 h 762"/>
                <a:gd name="T56" fmla="*/ 2147483647 w 5216"/>
                <a:gd name="T57" fmla="*/ 1864915625 h 762"/>
                <a:gd name="T58" fmla="*/ 2147483647 w 5216"/>
                <a:gd name="T59" fmla="*/ 1900197813 h 762"/>
                <a:gd name="T60" fmla="*/ 2147483647 w 5216"/>
                <a:gd name="T61" fmla="*/ 1920359063 h 762"/>
                <a:gd name="T62" fmla="*/ 2147483647 w 5216"/>
                <a:gd name="T63" fmla="*/ 1920359063 h 762"/>
                <a:gd name="T64" fmla="*/ 2147483647 w 5216"/>
                <a:gd name="T65" fmla="*/ 1910278438 h 762"/>
                <a:gd name="T66" fmla="*/ 2147483647 w 5216"/>
                <a:gd name="T67" fmla="*/ 1885076875 h 762"/>
                <a:gd name="T68" fmla="*/ 2147483647 w 5216"/>
                <a:gd name="T69" fmla="*/ 1844754375 h 762"/>
                <a:gd name="T70" fmla="*/ 2147483647 w 5216"/>
                <a:gd name="T71" fmla="*/ 1799391563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14:hiddenLine>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p:nvSpPr>
            <p:cNvPr id="8" name="Freeform 22"/>
            <p:cNvSpPr/>
            <p:nvPr/>
          </p:nvSpPr>
          <p:spPr bwMode="hidden">
            <a:xfrm>
              <a:off x="3175" y="4335463"/>
              <a:ext cx="8166100" cy="1101725"/>
            </a:xfrm>
            <a:custGeom>
              <a:avLst/>
              <a:gdLst>
                <a:gd name="T0" fmla="*/ 0 w 5144"/>
                <a:gd name="T1" fmla="*/ 176410938 h 694"/>
                <a:gd name="T2" fmla="*/ 0 w 5144"/>
                <a:gd name="T3" fmla="*/ 176410938 h 694"/>
                <a:gd name="T4" fmla="*/ 45362813 w 5144"/>
                <a:gd name="T5" fmla="*/ 166330313 h 694"/>
                <a:gd name="T6" fmla="*/ 181451250 w 5144"/>
                <a:gd name="T7" fmla="*/ 141128750 h 694"/>
                <a:gd name="T8" fmla="*/ 413305625 w 5144"/>
                <a:gd name="T9" fmla="*/ 105846563 h 694"/>
                <a:gd name="T10" fmla="*/ 564515000 w 5144"/>
                <a:gd name="T11" fmla="*/ 85685313 h 694"/>
                <a:gd name="T12" fmla="*/ 740925938 w 5144"/>
                <a:gd name="T13" fmla="*/ 65524063 h 694"/>
                <a:gd name="T14" fmla="*/ 937498125 w 5144"/>
                <a:gd name="T15" fmla="*/ 50403125 h 694"/>
                <a:gd name="T16" fmla="*/ 1164312188 w 5144"/>
                <a:gd name="T17" fmla="*/ 35282188 h 694"/>
                <a:gd name="T18" fmla="*/ 1411287500 w 5144"/>
                <a:gd name="T19" fmla="*/ 20161250 h 694"/>
                <a:gd name="T20" fmla="*/ 1688504688 w 5144"/>
                <a:gd name="T21" fmla="*/ 10080625 h 694"/>
                <a:gd name="T22" fmla="*/ 1990923438 w 5144"/>
                <a:gd name="T23" fmla="*/ 5040313 h 694"/>
                <a:gd name="T24" fmla="*/ 2147483647 w 5144"/>
                <a:gd name="T25" fmla="*/ 0 h 694"/>
                <a:gd name="T26" fmla="*/ 2147483647 w 5144"/>
                <a:gd name="T27" fmla="*/ 5040313 h 694"/>
                <a:gd name="T28" fmla="*/ 2147483647 w 5144"/>
                <a:gd name="T29" fmla="*/ 15120938 h 694"/>
                <a:gd name="T30" fmla="*/ 2147483647 w 5144"/>
                <a:gd name="T31" fmla="*/ 35282188 h 694"/>
                <a:gd name="T32" fmla="*/ 2147483647 w 5144"/>
                <a:gd name="T33" fmla="*/ 60483750 h 694"/>
                <a:gd name="T34" fmla="*/ 2147483647 w 5144"/>
                <a:gd name="T35" fmla="*/ 100806250 h 694"/>
                <a:gd name="T36" fmla="*/ 2147483647 w 5144"/>
                <a:gd name="T37" fmla="*/ 146169063 h 694"/>
                <a:gd name="T38" fmla="*/ 2147483647 w 5144"/>
                <a:gd name="T39" fmla="*/ 201612500 h 694"/>
                <a:gd name="T40" fmla="*/ 2147483647 w 5144"/>
                <a:gd name="T41" fmla="*/ 267136563 h 694"/>
                <a:gd name="T42" fmla="*/ 2147483647 w 5144"/>
                <a:gd name="T43" fmla="*/ 347781563 h 694"/>
                <a:gd name="T44" fmla="*/ 2147483647 w 5144"/>
                <a:gd name="T45" fmla="*/ 438507188 h 694"/>
                <a:gd name="T46" fmla="*/ 2147483647 w 5144"/>
                <a:gd name="T47" fmla="*/ 544353750 h 694"/>
                <a:gd name="T48" fmla="*/ 2147483647 w 5144"/>
                <a:gd name="T49" fmla="*/ 670361563 h 694"/>
                <a:gd name="T50" fmla="*/ 2147483647 w 5144"/>
                <a:gd name="T51" fmla="*/ 806450000 h 694"/>
                <a:gd name="T52" fmla="*/ 2147483647 w 5144"/>
                <a:gd name="T53" fmla="*/ 957659375 h 694"/>
                <a:gd name="T54" fmla="*/ 2147483647 w 5144"/>
                <a:gd name="T55" fmla="*/ 1129030000 h 694"/>
                <a:gd name="T56" fmla="*/ 2147483647 w 5144"/>
                <a:gd name="T57" fmla="*/ 1315521563 h 694"/>
                <a:gd name="T58" fmla="*/ 2147483647 w 5144"/>
                <a:gd name="T59" fmla="*/ 1522174375 h 694"/>
                <a:gd name="T60" fmla="*/ 2147483647 w 5144"/>
                <a:gd name="T61" fmla="*/ 1748988438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a:extLst>
              <a:ext uri="{909E8E84-426E-40DD-AFC4-6F175D3DCCD1}">
                <a14:hiddenFill xmlns:a14="http://schemas.microsoft.com/office/drawing/2010/main">
                  <a:solidFill>
                    <a:srgbClr val="FFFFFF"/>
                  </a:solidFill>
                </a14:hiddenFill>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p:nvSpPr>
            <p:cNvPr id="9" name="Freeform 26"/>
            <p:cNvSpPr/>
            <p:nvPr/>
          </p:nvSpPr>
          <p:spPr bwMode="hidden">
            <a:xfrm>
              <a:off x="4156075" y="4316413"/>
              <a:ext cx="4940300" cy="927100"/>
            </a:xfrm>
            <a:custGeom>
              <a:avLst/>
              <a:gdLst>
                <a:gd name="T0" fmla="*/ 0 w 3112"/>
                <a:gd name="T1" fmla="*/ 1471771250 h 584"/>
                <a:gd name="T2" fmla="*/ 0 w 3112"/>
                <a:gd name="T3" fmla="*/ 1471771250 h 584"/>
                <a:gd name="T4" fmla="*/ 226814063 w 3112"/>
                <a:gd name="T5" fmla="*/ 1411287500 h 584"/>
                <a:gd name="T6" fmla="*/ 846772500 w 3112"/>
                <a:gd name="T7" fmla="*/ 1255037813 h 584"/>
                <a:gd name="T8" fmla="*/ 1275199063 w 3112"/>
                <a:gd name="T9" fmla="*/ 1149191250 h 584"/>
                <a:gd name="T10" fmla="*/ 1769149688 w 3112"/>
                <a:gd name="T11" fmla="*/ 1033264063 h 584"/>
                <a:gd name="T12" fmla="*/ 2147483647 w 3112"/>
                <a:gd name="T13" fmla="*/ 907256250 h 584"/>
                <a:gd name="T14" fmla="*/ 2147483647 w 3112"/>
                <a:gd name="T15" fmla="*/ 771167813 h 584"/>
                <a:gd name="T16" fmla="*/ 2147483647 w 3112"/>
                <a:gd name="T17" fmla="*/ 640119688 h 584"/>
                <a:gd name="T18" fmla="*/ 2147483647 w 3112"/>
                <a:gd name="T19" fmla="*/ 509071563 h 584"/>
                <a:gd name="T20" fmla="*/ 2147483647 w 3112"/>
                <a:gd name="T21" fmla="*/ 388104063 h 584"/>
                <a:gd name="T22" fmla="*/ 2147483647 w 3112"/>
                <a:gd name="T23" fmla="*/ 272176875 h 584"/>
                <a:gd name="T24" fmla="*/ 2147483647 w 3112"/>
                <a:gd name="T25" fmla="*/ 221773750 h 584"/>
                <a:gd name="T26" fmla="*/ 2147483647 w 3112"/>
                <a:gd name="T27" fmla="*/ 171370625 h 584"/>
                <a:gd name="T28" fmla="*/ 2147483647 w 3112"/>
                <a:gd name="T29" fmla="*/ 131048125 h 584"/>
                <a:gd name="T30" fmla="*/ 2147483647 w 3112"/>
                <a:gd name="T31" fmla="*/ 90725625 h 584"/>
                <a:gd name="T32" fmla="*/ 2147483647 w 3112"/>
                <a:gd name="T33" fmla="*/ 60483750 h 584"/>
                <a:gd name="T34" fmla="*/ 2147483647 w 3112"/>
                <a:gd name="T35" fmla="*/ 35282188 h 584"/>
                <a:gd name="T36" fmla="*/ 2147483647 w 3112"/>
                <a:gd name="T37" fmla="*/ 15120938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a:extLst>
              <a:ext uri="{909E8E84-426E-40DD-AFC4-6F175D3DCCD1}">
                <a14:hiddenFill xmlns:a14="http://schemas.microsoft.com/office/drawing/2010/main">
                  <a:solidFill>
                    <a:srgbClr val="FFFFFF"/>
                  </a:solidFill>
                </a14:hiddenFill>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useBgFill="1">
          <p:nvSpPr>
            <p:cNvPr id="10" name="Freeform 10"/>
            <p:cNvSpPr/>
            <p:nvPr/>
          </p:nvSpPr>
          <p:spPr bwMode="hidden">
            <a:xfrm>
              <a:off x="-3905250" y="4294188"/>
              <a:ext cx="13011150" cy="1892300"/>
            </a:xfrm>
            <a:custGeom>
              <a:avLst/>
              <a:gdLst>
                <a:gd name="T0" fmla="*/ 2147483647 w 8196"/>
                <a:gd name="T1" fmla="*/ 1290320000 h 1192"/>
                <a:gd name="T2" fmla="*/ 2147483647 w 8196"/>
                <a:gd name="T3" fmla="*/ 1436489063 h 1192"/>
                <a:gd name="T4" fmla="*/ 2147483647 w 8196"/>
                <a:gd name="T5" fmla="*/ 1562496875 h 1192"/>
                <a:gd name="T6" fmla="*/ 2147483647 w 8196"/>
                <a:gd name="T7" fmla="*/ 1678424063 h 1192"/>
                <a:gd name="T8" fmla="*/ 2147483647 w 8196"/>
                <a:gd name="T9" fmla="*/ 1769149688 h 1192"/>
                <a:gd name="T10" fmla="*/ 2147483647 w 8196"/>
                <a:gd name="T11" fmla="*/ 1839714063 h 1192"/>
                <a:gd name="T12" fmla="*/ 2147483647 w 8196"/>
                <a:gd name="T13" fmla="*/ 1890117188 h 1192"/>
                <a:gd name="T14" fmla="*/ 2147483647 w 8196"/>
                <a:gd name="T15" fmla="*/ 1920359063 h 1192"/>
                <a:gd name="T16" fmla="*/ 2147483647 w 8196"/>
                <a:gd name="T17" fmla="*/ 1915318750 h 1192"/>
                <a:gd name="T18" fmla="*/ 2147483647 w 8196"/>
                <a:gd name="T19" fmla="*/ 1890117188 h 1192"/>
                <a:gd name="T20" fmla="*/ 2147483647 w 8196"/>
                <a:gd name="T21" fmla="*/ 1829633438 h 1192"/>
                <a:gd name="T22" fmla="*/ 2147483647 w 8196"/>
                <a:gd name="T23" fmla="*/ 1738907813 h 1192"/>
                <a:gd name="T24" fmla="*/ 2147483647 w 8196"/>
                <a:gd name="T25" fmla="*/ 1617940313 h 1192"/>
                <a:gd name="T26" fmla="*/ 2147483647 w 8196"/>
                <a:gd name="T27" fmla="*/ 1456650313 h 1192"/>
                <a:gd name="T28" fmla="*/ 2147483647 w 8196"/>
                <a:gd name="T29" fmla="*/ 1260078125 h 1192"/>
                <a:gd name="T30" fmla="*/ 2147483647 w 8196"/>
                <a:gd name="T31" fmla="*/ 1023183438 h 1192"/>
                <a:gd name="T32" fmla="*/ 2147483647 w 8196"/>
                <a:gd name="T33" fmla="*/ 745966250 h 1192"/>
                <a:gd name="T34" fmla="*/ 2147483647 w 8196"/>
                <a:gd name="T35" fmla="*/ 604837500 h 1192"/>
                <a:gd name="T36" fmla="*/ 2147483647 w 8196"/>
                <a:gd name="T37" fmla="*/ 372983125 h 1192"/>
                <a:gd name="T38" fmla="*/ 2147483647 w 8196"/>
                <a:gd name="T39" fmla="*/ 206652813 h 1192"/>
                <a:gd name="T40" fmla="*/ 2147483647 w 8196"/>
                <a:gd name="T41" fmla="*/ 90725625 h 1192"/>
                <a:gd name="T42" fmla="*/ 2147483647 w 8196"/>
                <a:gd name="T43" fmla="*/ 25201563 h 1192"/>
                <a:gd name="T44" fmla="*/ 2147483647 w 8196"/>
                <a:gd name="T45" fmla="*/ 0 h 1192"/>
                <a:gd name="T46" fmla="*/ 2147483647 w 8196"/>
                <a:gd name="T47" fmla="*/ 10080625 h 1192"/>
                <a:gd name="T48" fmla="*/ 2147483647 w 8196"/>
                <a:gd name="T49" fmla="*/ 50403125 h 1192"/>
                <a:gd name="T50" fmla="*/ 1804431875 w 8196"/>
                <a:gd name="T51" fmla="*/ 110886875 h 1192"/>
                <a:gd name="T52" fmla="*/ 1335682813 w 8196"/>
                <a:gd name="T53" fmla="*/ 186491563 h 1192"/>
                <a:gd name="T54" fmla="*/ 942538438 w 8196"/>
                <a:gd name="T55" fmla="*/ 272176875 h 1192"/>
                <a:gd name="T56" fmla="*/ 624998750 w 8196"/>
                <a:gd name="T57" fmla="*/ 362902500 h 1192"/>
                <a:gd name="T58" fmla="*/ 372983125 w 8196"/>
                <a:gd name="T59" fmla="*/ 443547500 h 1192"/>
                <a:gd name="T60" fmla="*/ 120967500 w 8196"/>
                <a:gd name="T61" fmla="*/ 544353750 h 1192"/>
                <a:gd name="T62" fmla="*/ 0 w 8196"/>
                <a:gd name="T63" fmla="*/ 604837500 h 1192"/>
                <a:gd name="T64" fmla="*/ 2147483647 w 8196"/>
                <a:gd name="T65" fmla="*/ 2147483647 h 1192"/>
                <a:gd name="T66" fmla="*/ 2147483647 w 8196"/>
                <a:gd name="T67" fmla="*/ 2147483647 h 1192"/>
                <a:gd name="T68" fmla="*/ 2147483647 w 8196"/>
                <a:gd name="T69" fmla="*/ 1285279688 h 1192"/>
                <a:gd name="T70" fmla="*/ 2147483647 w 8196"/>
                <a:gd name="T71" fmla="*/ 12903200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14:hiddenLine>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11" name="Date Placeholder 3"/>
          <p:cNvSpPr>
            <a:spLocks noGrp="1"/>
          </p:cNvSpPr>
          <p:nvPr>
            <p:ph type="dt" sz="half" idx="10"/>
          </p:nvPr>
        </p:nvSpPr>
        <p:spPr/>
        <p:txBody>
          <a:bodyPr/>
          <a:lstStyle>
            <a:lvl1pPr>
              <a:defRPr/>
            </a:lvl1pPr>
          </a:lstStyle>
          <a:p>
            <a:pPr>
              <a:defRPr/>
            </a:pPr>
            <a:endParaRPr lang="zh-CN" altLang="zh-CN">
              <a:solidFill>
                <a:srgbClr val="073E87"/>
              </a:solidFill>
            </a:endParaRPr>
          </a:p>
        </p:txBody>
      </p:sp>
      <p:sp>
        <p:nvSpPr>
          <p:cNvPr id="12" name="Footer Placeholder 4"/>
          <p:cNvSpPr>
            <a:spLocks noGrp="1"/>
          </p:cNvSpPr>
          <p:nvPr>
            <p:ph type="ftr" sz="quarter" idx="11"/>
          </p:nvPr>
        </p:nvSpPr>
        <p:spPr/>
        <p:txBody>
          <a:bodyPr/>
          <a:lstStyle>
            <a:lvl1pPr>
              <a:defRPr/>
            </a:lvl1pPr>
          </a:lstStyle>
          <a:p>
            <a:pPr>
              <a:defRPr/>
            </a:pPr>
            <a:endParaRPr lang="zh-CN" altLang="zh-CN">
              <a:solidFill>
                <a:srgbClr val="073E87"/>
              </a:solidFill>
            </a:endParaRPr>
          </a:p>
        </p:txBody>
      </p:sp>
      <p:sp>
        <p:nvSpPr>
          <p:cNvPr id="13" name="Slide Number Placeholder 5"/>
          <p:cNvSpPr>
            <a:spLocks noGrp="1"/>
          </p:cNvSpPr>
          <p:nvPr>
            <p:ph type="sldNum" sz="quarter" idx="12"/>
          </p:nvPr>
        </p:nvSpPr>
        <p:spPr/>
        <p:txBody>
          <a:bodyPr/>
          <a:lstStyle>
            <a:lvl1pPr>
              <a:defRPr/>
            </a:lvl1pPr>
          </a:lstStyle>
          <a:p>
            <a:pPr>
              <a:defRPr/>
            </a:pPr>
            <a:fld id="{28A876B5-3129-4ACD-87E9-F56200460582}" type="slidenum">
              <a:rPr lang="zh-CN" altLang="zh-CN">
                <a:solidFill>
                  <a:srgbClr val="073E87"/>
                </a:solidFill>
              </a:rPr>
            </a:fld>
            <a:endParaRPr lang="zh-CN" altLang="zh-CN">
              <a:solidFill>
                <a:srgbClr val="073E87"/>
              </a:solidFill>
            </a:endParaRPr>
          </a:p>
        </p:txBody>
      </p:sp>
      <p:pic>
        <p:nvPicPr>
          <p:cNvPr id="14" name="图片 13" descr="水印"/>
          <p:cNvPicPr>
            <a:picLocks noChangeAspect="1"/>
          </p:cNvPicPr>
          <p:nvPr userDrawn="1"/>
        </p:nvPicPr>
        <p:blipFill>
          <a:blip r:embed="rId2"/>
          <a:stretch>
            <a:fillRect/>
          </a:stretch>
        </p:blipFill>
        <p:spPr>
          <a:xfrm>
            <a:off x="6915150" y="63500"/>
            <a:ext cx="5173345" cy="167449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4" name="Date Placeholder 3"/>
          <p:cNvSpPr>
            <a:spLocks noGrp="1"/>
          </p:cNvSpPr>
          <p:nvPr>
            <p:ph type="dt" sz="half" idx="10"/>
          </p:nvPr>
        </p:nvSpPr>
        <p:spPr/>
        <p:txBody>
          <a:bodyPr/>
          <a:lstStyle>
            <a:lvl1pPr>
              <a:defRPr/>
            </a:lvl1pPr>
          </a:lstStyle>
          <a:p>
            <a:pPr>
              <a:defRPr/>
            </a:pPr>
            <a:endParaRPr lang="zh-CN" altLang="zh-CN">
              <a:solidFill>
                <a:srgbClr val="073E87"/>
              </a:solidFill>
            </a:endParaRPr>
          </a:p>
        </p:txBody>
      </p:sp>
      <p:sp>
        <p:nvSpPr>
          <p:cNvPr id="5" name="Footer Placeholder 4"/>
          <p:cNvSpPr>
            <a:spLocks noGrp="1"/>
          </p:cNvSpPr>
          <p:nvPr>
            <p:ph type="ftr" sz="quarter" idx="11"/>
          </p:nvPr>
        </p:nvSpPr>
        <p:spPr/>
        <p:txBody>
          <a:bodyPr/>
          <a:lstStyle>
            <a:lvl1pPr>
              <a:defRPr/>
            </a:lvl1pPr>
          </a:lstStyle>
          <a:p>
            <a:pPr>
              <a:defRPr/>
            </a:pPr>
            <a:endParaRPr lang="zh-CN" altLang="zh-CN">
              <a:solidFill>
                <a:srgbClr val="073E87"/>
              </a:solidFill>
            </a:endParaRPr>
          </a:p>
        </p:txBody>
      </p:sp>
      <p:sp>
        <p:nvSpPr>
          <p:cNvPr id="6" name="Slide Number Placeholder 5"/>
          <p:cNvSpPr>
            <a:spLocks noGrp="1"/>
          </p:cNvSpPr>
          <p:nvPr>
            <p:ph type="sldNum" sz="quarter" idx="12"/>
          </p:nvPr>
        </p:nvSpPr>
        <p:spPr/>
        <p:txBody>
          <a:bodyPr/>
          <a:lstStyle>
            <a:lvl1pPr>
              <a:defRPr/>
            </a:lvl1pPr>
          </a:lstStyle>
          <a:p>
            <a:pPr>
              <a:defRPr/>
            </a:pPr>
            <a:fld id="{BBA03FCB-147A-45F0-992A-22973FF98688}" type="slidenum">
              <a:rPr lang="zh-CN" altLang="zh-CN">
                <a:solidFill>
                  <a:srgbClr val="073E87"/>
                </a:solidFill>
              </a:rPr>
            </a:fld>
            <a:endParaRPr lang="zh-CN" altLang="zh-CN">
              <a:solidFill>
                <a:srgbClr val="073E87"/>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垂直排列标题与文本">
    <p:spTree>
      <p:nvGrpSpPr>
        <p:cNvPr id="1" name=""/>
        <p:cNvGrpSpPr/>
        <p:nvPr/>
      </p:nvGrpSpPr>
      <p:grpSpPr>
        <a:xfrm>
          <a:off x="0" y="0"/>
          <a:ext cx="0" cy="0"/>
          <a:chOff x="0" y="0"/>
          <a:chExt cx="0" cy="0"/>
        </a:xfrm>
      </p:grpSpPr>
      <p:sp>
        <p:nvSpPr>
          <p:cNvPr id="4" name="Rounded Rectangle 20"/>
          <p:cNvSpPr/>
          <p:nvPr userDrawn="1"/>
        </p:nvSpPr>
        <p:spPr bwMode="hidden">
          <a:xfrm>
            <a:off x="304801" y="228601"/>
            <a:ext cx="11595100"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endParaRPr>
          </a:p>
        </p:txBody>
      </p:sp>
      <p:grpSp>
        <p:nvGrpSpPr>
          <p:cNvPr id="5" name="Group 14"/>
          <p:cNvGrpSpPr>
            <a:grpSpLocks noChangeAspect="1"/>
          </p:cNvGrpSpPr>
          <p:nvPr userDrawn="1"/>
        </p:nvGrpSpPr>
        <p:grpSpPr bwMode="auto">
          <a:xfrm>
            <a:off x="281517" y="714376"/>
            <a:ext cx="11631083" cy="1331913"/>
            <a:chOff x="-3905250" y="4294188"/>
            <a:chExt cx="13011150" cy="1892300"/>
          </a:xfrm>
        </p:grpSpPr>
        <p:sp>
          <p:nvSpPr>
            <p:cNvPr id="6" name="Freeform 14"/>
            <p:cNvSpPr/>
            <p:nvPr/>
          </p:nvSpPr>
          <p:spPr bwMode="hidden">
            <a:xfrm>
              <a:off x="4810125" y="4500563"/>
              <a:ext cx="4295775" cy="1016000"/>
            </a:xfrm>
            <a:custGeom>
              <a:avLst/>
              <a:gdLst>
                <a:gd name="T0" fmla="*/ 2147483647 w 2706"/>
                <a:gd name="T1" fmla="*/ 0 h 640"/>
                <a:gd name="T2" fmla="*/ 2147483647 w 2706"/>
                <a:gd name="T3" fmla="*/ 0 h 640"/>
                <a:gd name="T4" fmla="*/ 2147483647 w 2706"/>
                <a:gd name="T5" fmla="*/ 45362813 h 640"/>
                <a:gd name="T6" fmla="*/ 2147483647 w 2706"/>
                <a:gd name="T7" fmla="*/ 95765938 h 640"/>
                <a:gd name="T8" fmla="*/ 2147483647 w 2706"/>
                <a:gd name="T9" fmla="*/ 151209375 h 640"/>
                <a:gd name="T10" fmla="*/ 2147483647 w 2706"/>
                <a:gd name="T11" fmla="*/ 206652813 h 640"/>
                <a:gd name="T12" fmla="*/ 2147483647 w 2706"/>
                <a:gd name="T13" fmla="*/ 272176875 h 640"/>
                <a:gd name="T14" fmla="*/ 2147483647 w 2706"/>
                <a:gd name="T15" fmla="*/ 337700938 h 640"/>
                <a:gd name="T16" fmla="*/ 2147483647 w 2706"/>
                <a:gd name="T17" fmla="*/ 413305625 h 640"/>
                <a:gd name="T18" fmla="*/ 2147483647 w 2706"/>
                <a:gd name="T19" fmla="*/ 488910313 h 640"/>
                <a:gd name="T20" fmla="*/ 2147483647 w 2706"/>
                <a:gd name="T21" fmla="*/ 488910313 h 640"/>
                <a:gd name="T22" fmla="*/ 2147483647 w 2706"/>
                <a:gd name="T23" fmla="*/ 635079375 h 640"/>
                <a:gd name="T24" fmla="*/ 2147483647 w 2706"/>
                <a:gd name="T25" fmla="*/ 766127500 h 640"/>
                <a:gd name="T26" fmla="*/ 2147483647 w 2706"/>
                <a:gd name="T27" fmla="*/ 887095000 h 640"/>
                <a:gd name="T28" fmla="*/ 1995963750 w 2706"/>
                <a:gd name="T29" fmla="*/ 1003022188 h 640"/>
                <a:gd name="T30" fmla="*/ 1471771250 w 2706"/>
                <a:gd name="T31" fmla="*/ 1103828438 h 640"/>
                <a:gd name="T32" fmla="*/ 962699688 w 2706"/>
                <a:gd name="T33" fmla="*/ 1194554063 h 640"/>
                <a:gd name="T34" fmla="*/ 473789375 w 2706"/>
                <a:gd name="T35" fmla="*/ 1280239375 h 640"/>
                <a:gd name="T36" fmla="*/ 0 w 2706"/>
                <a:gd name="T37" fmla="*/ 1355844063 h 640"/>
                <a:gd name="T38" fmla="*/ 0 w 2706"/>
                <a:gd name="T39" fmla="*/ 1355844063 h 640"/>
                <a:gd name="T40" fmla="*/ 327620313 w 2706"/>
                <a:gd name="T41" fmla="*/ 1401206875 h 640"/>
                <a:gd name="T42" fmla="*/ 640119688 w 2706"/>
                <a:gd name="T43" fmla="*/ 1441529375 h 640"/>
                <a:gd name="T44" fmla="*/ 942538438 w 2706"/>
                <a:gd name="T45" fmla="*/ 1476811563 h 640"/>
                <a:gd name="T46" fmla="*/ 1239916875 w 2706"/>
                <a:gd name="T47" fmla="*/ 1507053438 h 640"/>
                <a:gd name="T48" fmla="*/ 1527214688 w 2706"/>
                <a:gd name="T49" fmla="*/ 1537295313 h 640"/>
                <a:gd name="T50" fmla="*/ 1804431875 w 2706"/>
                <a:gd name="T51" fmla="*/ 1557456563 h 640"/>
                <a:gd name="T52" fmla="*/ 2071568438 w 2706"/>
                <a:gd name="T53" fmla="*/ 1577617813 h 640"/>
                <a:gd name="T54" fmla="*/ 2147483647 w 2706"/>
                <a:gd name="T55" fmla="*/ 1592738750 h 640"/>
                <a:gd name="T56" fmla="*/ 2147483647 w 2706"/>
                <a:gd name="T57" fmla="*/ 1602819375 h 640"/>
                <a:gd name="T58" fmla="*/ 2147483647 w 2706"/>
                <a:gd name="T59" fmla="*/ 1607859688 h 640"/>
                <a:gd name="T60" fmla="*/ 2147483647 w 2706"/>
                <a:gd name="T61" fmla="*/ 1612900000 h 640"/>
                <a:gd name="T62" fmla="*/ 2147483647 w 2706"/>
                <a:gd name="T63" fmla="*/ 1612900000 h 640"/>
                <a:gd name="T64" fmla="*/ 2147483647 w 2706"/>
                <a:gd name="T65" fmla="*/ 1607859688 h 640"/>
                <a:gd name="T66" fmla="*/ 2147483647 w 2706"/>
                <a:gd name="T67" fmla="*/ 1602819375 h 640"/>
                <a:gd name="T68" fmla="*/ 2147483647 w 2706"/>
                <a:gd name="T69" fmla="*/ 1592738750 h 640"/>
                <a:gd name="T70" fmla="*/ 2147483647 w 2706"/>
                <a:gd name="T71" fmla="*/ 1577617813 h 640"/>
                <a:gd name="T72" fmla="*/ 2147483647 w 2706"/>
                <a:gd name="T73" fmla="*/ 1562496875 h 640"/>
                <a:gd name="T74" fmla="*/ 2147483647 w 2706"/>
                <a:gd name="T75" fmla="*/ 1542335625 h 640"/>
                <a:gd name="T76" fmla="*/ 2147483647 w 2706"/>
                <a:gd name="T77" fmla="*/ 1517134063 h 640"/>
                <a:gd name="T78" fmla="*/ 2147483647 w 2706"/>
                <a:gd name="T79" fmla="*/ 1491932500 h 640"/>
                <a:gd name="T80" fmla="*/ 2147483647 w 2706"/>
                <a:gd name="T81" fmla="*/ 1461690625 h 640"/>
                <a:gd name="T82" fmla="*/ 2147483647 w 2706"/>
                <a:gd name="T83" fmla="*/ 1431448750 h 640"/>
                <a:gd name="T84" fmla="*/ 2147483647 w 2706"/>
                <a:gd name="T85" fmla="*/ 1396166563 h 640"/>
                <a:gd name="T86" fmla="*/ 2147483647 w 2706"/>
                <a:gd name="T87" fmla="*/ 1360884375 h 640"/>
                <a:gd name="T88" fmla="*/ 2147483647 w 2706"/>
                <a:gd name="T89" fmla="*/ 1320561875 h 640"/>
                <a:gd name="T90" fmla="*/ 2147483647 w 2706"/>
                <a:gd name="T91" fmla="*/ 1280239375 h 640"/>
                <a:gd name="T92" fmla="*/ 2147483647 w 2706"/>
                <a:gd name="T93" fmla="*/ 1234876563 h 640"/>
                <a:gd name="T94" fmla="*/ 2147483647 w 2706"/>
                <a:gd name="T95" fmla="*/ 1189513750 h 640"/>
                <a:gd name="T96" fmla="*/ 2147483647 w 2706"/>
                <a:gd name="T97" fmla="*/ 1088707500 h 640"/>
                <a:gd name="T98" fmla="*/ 2147483647 w 2706"/>
                <a:gd name="T99" fmla="*/ 982860938 h 640"/>
                <a:gd name="T100" fmla="*/ 2147483647 w 2706"/>
                <a:gd name="T101" fmla="*/ 982860938 h 640"/>
                <a:gd name="T102" fmla="*/ 2147483647 w 2706"/>
                <a:gd name="T103" fmla="*/ 977820625 h 640"/>
                <a:gd name="T104" fmla="*/ 2147483647 w 2706"/>
                <a:gd name="T105" fmla="*/ 977820625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14:hiddenLine>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p:nvSpPr>
            <p:cNvPr id="7" name="Freeform 18"/>
            <p:cNvSpPr/>
            <p:nvPr/>
          </p:nvSpPr>
          <p:spPr bwMode="hidden">
            <a:xfrm>
              <a:off x="-309563" y="4318000"/>
              <a:ext cx="8280401" cy="1209675"/>
            </a:xfrm>
            <a:custGeom>
              <a:avLst/>
              <a:gdLst>
                <a:gd name="T0" fmla="*/ 2147483647 w 5216"/>
                <a:gd name="T1" fmla="*/ 1799391563 h 762"/>
                <a:gd name="T2" fmla="*/ 2147483647 w 5216"/>
                <a:gd name="T3" fmla="*/ 1728827188 h 762"/>
                <a:gd name="T4" fmla="*/ 2147483647 w 5216"/>
                <a:gd name="T5" fmla="*/ 1537295313 h 762"/>
                <a:gd name="T6" fmla="*/ 2147483647 w 5216"/>
                <a:gd name="T7" fmla="*/ 1280239375 h 762"/>
                <a:gd name="T8" fmla="*/ 2147483647 w 5216"/>
                <a:gd name="T9" fmla="*/ 942538438 h 762"/>
                <a:gd name="T10" fmla="*/ 2147483647 w 5216"/>
                <a:gd name="T11" fmla="*/ 745966250 h 762"/>
                <a:gd name="T12" fmla="*/ 2147483647 w 5216"/>
                <a:gd name="T13" fmla="*/ 594756875 h 762"/>
                <a:gd name="T14" fmla="*/ 2147483647 w 5216"/>
                <a:gd name="T15" fmla="*/ 463708750 h 762"/>
                <a:gd name="T16" fmla="*/ 2147483647 w 5216"/>
                <a:gd name="T17" fmla="*/ 352821875 h 762"/>
                <a:gd name="T18" fmla="*/ 2147483647 w 5216"/>
                <a:gd name="T19" fmla="*/ 257055938 h 762"/>
                <a:gd name="T20" fmla="*/ 2147483647 w 5216"/>
                <a:gd name="T21" fmla="*/ 181451250 h 762"/>
                <a:gd name="T22" fmla="*/ 2147483647 w 5216"/>
                <a:gd name="T23" fmla="*/ 70564375 h 762"/>
                <a:gd name="T24" fmla="*/ 2147483647 w 5216"/>
                <a:gd name="T25" fmla="*/ 10080625 h 762"/>
                <a:gd name="T26" fmla="*/ 1622980821 w 5216"/>
                <a:gd name="T27" fmla="*/ 0 h 762"/>
                <a:gd name="T28" fmla="*/ 902216046 w 5216"/>
                <a:gd name="T29" fmla="*/ 25201563 h 762"/>
                <a:gd name="T30" fmla="*/ 277217221 w 5216"/>
                <a:gd name="T31" fmla="*/ 80645000 h 762"/>
                <a:gd name="T32" fmla="*/ 0 w 5216"/>
                <a:gd name="T33" fmla="*/ 120967500 h 762"/>
                <a:gd name="T34" fmla="*/ 791329158 w 5216"/>
                <a:gd name="T35" fmla="*/ 216733438 h 762"/>
                <a:gd name="T36" fmla="*/ 1643142073 w 5216"/>
                <a:gd name="T37" fmla="*/ 352821875 h 762"/>
                <a:gd name="T38" fmla="*/ 2147483647 w 5216"/>
                <a:gd name="T39" fmla="*/ 529232813 h 762"/>
                <a:gd name="T40" fmla="*/ 2147483647 w 5216"/>
                <a:gd name="T41" fmla="*/ 745966250 h 762"/>
                <a:gd name="T42" fmla="*/ 2147483647 w 5216"/>
                <a:gd name="T43" fmla="*/ 952619063 h 762"/>
                <a:gd name="T44" fmla="*/ 2147483647 w 5216"/>
                <a:gd name="T45" fmla="*/ 1300400625 h 762"/>
                <a:gd name="T46" fmla="*/ 2147483647 w 5216"/>
                <a:gd name="T47" fmla="*/ 1441529375 h 762"/>
                <a:gd name="T48" fmla="*/ 2147483647 w 5216"/>
                <a:gd name="T49" fmla="*/ 1562496875 h 762"/>
                <a:gd name="T50" fmla="*/ 2147483647 w 5216"/>
                <a:gd name="T51" fmla="*/ 1668343438 h 762"/>
                <a:gd name="T52" fmla="*/ 2147483647 w 5216"/>
                <a:gd name="T53" fmla="*/ 1748988438 h 762"/>
                <a:gd name="T54" fmla="*/ 2147483647 w 5216"/>
                <a:gd name="T55" fmla="*/ 1819552813 h 762"/>
                <a:gd name="T56" fmla="*/ 2147483647 w 5216"/>
                <a:gd name="T57" fmla="*/ 1864915625 h 762"/>
                <a:gd name="T58" fmla="*/ 2147483647 w 5216"/>
                <a:gd name="T59" fmla="*/ 1900197813 h 762"/>
                <a:gd name="T60" fmla="*/ 2147483647 w 5216"/>
                <a:gd name="T61" fmla="*/ 1920359063 h 762"/>
                <a:gd name="T62" fmla="*/ 2147483647 w 5216"/>
                <a:gd name="T63" fmla="*/ 1920359063 h 762"/>
                <a:gd name="T64" fmla="*/ 2147483647 w 5216"/>
                <a:gd name="T65" fmla="*/ 1910278438 h 762"/>
                <a:gd name="T66" fmla="*/ 2147483647 w 5216"/>
                <a:gd name="T67" fmla="*/ 1885076875 h 762"/>
                <a:gd name="T68" fmla="*/ 2147483647 w 5216"/>
                <a:gd name="T69" fmla="*/ 1844754375 h 762"/>
                <a:gd name="T70" fmla="*/ 2147483647 w 5216"/>
                <a:gd name="T71" fmla="*/ 1799391563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14:hiddenLine>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p:nvSpPr>
            <p:cNvPr id="8" name="Freeform 22"/>
            <p:cNvSpPr/>
            <p:nvPr/>
          </p:nvSpPr>
          <p:spPr bwMode="hidden">
            <a:xfrm>
              <a:off x="3175" y="4335463"/>
              <a:ext cx="8166100" cy="1101725"/>
            </a:xfrm>
            <a:custGeom>
              <a:avLst/>
              <a:gdLst>
                <a:gd name="T0" fmla="*/ 0 w 5144"/>
                <a:gd name="T1" fmla="*/ 176410938 h 694"/>
                <a:gd name="T2" fmla="*/ 0 w 5144"/>
                <a:gd name="T3" fmla="*/ 176410938 h 694"/>
                <a:gd name="T4" fmla="*/ 45362813 w 5144"/>
                <a:gd name="T5" fmla="*/ 166330313 h 694"/>
                <a:gd name="T6" fmla="*/ 181451250 w 5144"/>
                <a:gd name="T7" fmla="*/ 141128750 h 694"/>
                <a:gd name="T8" fmla="*/ 413305625 w 5144"/>
                <a:gd name="T9" fmla="*/ 105846563 h 694"/>
                <a:gd name="T10" fmla="*/ 564515000 w 5144"/>
                <a:gd name="T11" fmla="*/ 85685313 h 694"/>
                <a:gd name="T12" fmla="*/ 740925938 w 5144"/>
                <a:gd name="T13" fmla="*/ 65524063 h 694"/>
                <a:gd name="T14" fmla="*/ 937498125 w 5144"/>
                <a:gd name="T15" fmla="*/ 50403125 h 694"/>
                <a:gd name="T16" fmla="*/ 1164312188 w 5144"/>
                <a:gd name="T17" fmla="*/ 35282188 h 694"/>
                <a:gd name="T18" fmla="*/ 1411287500 w 5144"/>
                <a:gd name="T19" fmla="*/ 20161250 h 694"/>
                <a:gd name="T20" fmla="*/ 1688504688 w 5144"/>
                <a:gd name="T21" fmla="*/ 10080625 h 694"/>
                <a:gd name="T22" fmla="*/ 1990923438 w 5144"/>
                <a:gd name="T23" fmla="*/ 5040313 h 694"/>
                <a:gd name="T24" fmla="*/ 2147483647 w 5144"/>
                <a:gd name="T25" fmla="*/ 0 h 694"/>
                <a:gd name="T26" fmla="*/ 2147483647 w 5144"/>
                <a:gd name="T27" fmla="*/ 5040313 h 694"/>
                <a:gd name="T28" fmla="*/ 2147483647 w 5144"/>
                <a:gd name="T29" fmla="*/ 15120938 h 694"/>
                <a:gd name="T30" fmla="*/ 2147483647 w 5144"/>
                <a:gd name="T31" fmla="*/ 35282188 h 694"/>
                <a:gd name="T32" fmla="*/ 2147483647 w 5144"/>
                <a:gd name="T33" fmla="*/ 60483750 h 694"/>
                <a:gd name="T34" fmla="*/ 2147483647 w 5144"/>
                <a:gd name="T35" fmla="*/ 100806250 h 694"/>
                <a:gd name="T36" fmla="*/ 2147483647 w 5144"/>
                <a:gd name="T37" fmla="*/ 146169063 h 694"/>
                <a:gd name="T38" fmla="*/ 2147483647 w 5144"/>
                <a:gd name="T39" fmla="*/ 201612500 h 694"/>
                <a:gd name="T40" fmla="*/ 2147483647 w 5144"/>
                <a:gd name="T41" fmla="*/ 267136563 h 694"/>
                <a:gd name="T42" fmla="*/ 2147483647 w 5144"/>
                <a:gd name="T43" fmla="*/ 347781563 h 694"/>
                <a:gd name="T44" fmla="*/ 2147483647 w 5144"/>
                <a:gd name="T45" fmla="*/ 438507188 h 694"/>
                <a:gd name="T46" fmla="*/ 2147483647 w 5144"/>
                <a:gd name="T47" fmla="*/ 544353750 h 694"/>
                <a:gd name="T48" fmla="*/ 2147483647 w 5144"/>
                <a:gd name="T49" fmla="*/ 670361563 h 694"/>
                <a:gd name="T50" fmla="*/ 2147483647 w 5144"/>
                <a:gd name="T51" fmla="*/ 806450000 h 694"/>
                <a:gd name="T52" fmla="*/ 2147483647 w 5144"/>
                <a:gd name="T53" fmla="*/ 957659375 h 694"/>
                <a:gd name="T54" fmla="*/ 2147483647 w 5144"/>
                <a:gd name="T55" fmla="*/ 1129030000 h 694"/>
                <a:gd name="T56" fmla="*/ 2147483647 w 5144"/>
                <a:gd name="T57" fmla="*/ 1315521563 h 694"/>
                <a:gd name="T58" fmla="*/ 2147483647 w 5144"/>
                <a:gd name="T59" fmla="*/ 1522174375 h 694"/>
                <a:gd name="T60" fmla="*/ 2147483647 w 5144"/>
                <a:gd name="T61" fmla="*/ 1748988438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a:extLst>
              <a:ext uri="{909E8E84-426E-40DD-AFC4-6F175D3DCCD1}">
                <a14:hiddenFill xmlns:a14="http://schemas.microsoft.com/office/drawing/2010/main">
                  <a:solidFill>
                    <a:srgbClr val="FFFFFF"/>
                  </a:solidFill>
                </a14:hiddenFill>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p:nvSpPr>
            <p:cNvPr id="9" name="Freeform 26"/>
            <p:cNvSpPr/>
            <p:nvPr/>
          </p:nvSpPr>
          <p:spPr bwMode="hidden">
            <a:xfrm>
              <a:off x="4156075" y="4316413"/>
              <a:ext cx="4940300" cy="927100"/>
            </a:xfrm>
            <a:custGeom>
              <a:avLst/>
              <a:gdLst>
                <a:gd name="T0" fmla="*/ 0 w 3112"/>
                <a:gd name="T1" fmla="*/ 1471771250 h 584"/>
                <a:gd name="T2" fmla="*/ 0 w 3112"/>
                <a:gd name="T3" fmla="*/ 1471771250 h 584"/>
                <a:gd name="T4" fmla="*/ 226814063 w 3112"/>
                <a:gd name="T5" fmla="*/ 1411287500 h 584"/>
                <a:gd name="T6" fmla="*/ 846772500 w 3112"/>
                <a:gd name="T7" fmla="*/ 1255037813 h 584"/>
                <a:gd name="T8" fmla="*/ 1275199063 w 3112"/>
                <a:gd name="T9" fmla="*/ 1149191250 h 584"/>
                <a:gd name="T10" fmla="*/ 1769149688 w 3112"/>
                <a:gd name="T11" fmla="*/ 1033264063 h 584"/>
                <a:gd name="T12" fmla="*/ 2147483647 w 3112"/>
                <a:gd name="T13" fmla="*/ 907256250 h 584"/>
                <a:gd name="T14" fmla="*/ 2147483647 w 3112"/>
                <a:gd name="T15" fmla="*/ 771167813 h 584"/>
                <a:gd name="T16" fmla="*/ 2147483647 w 3112"/>
                <a:gd name="T17" fmla="*/ 640119688 h 584"/>
                <a:gd name="T18" fmla="*/ 2147483647 w 3112"/>
                <a:gd name="T19" fmla="*/ 509071563 h 584"/>
                <a:gd name="T20" fmla="*/ 2147483647 w 3112"/>
                <a:gd name="T21" fmla="*/ 388104063 h 584"/>
                <a:gd name="T22" fmla="*/ 2147483647 w 3112"/>
                <a:gd name="T23" fmla="*/ 272176875 h 584"/>
                <a:gd name="T24" fmla="*/ 2147483647 w 3112"/>
                <a:gd name="T25" fmla="*/ 221773750 h 584"/>
                <a:gd name="T26" fmla="*/ 2147483647 w 3112"/>
                <a:gd name="T27" fmla="*/ 171370625 h 584"/>
                <a:gd name="T28" fmla="*/ 2147483647 w 3112"/>
                <a:gd name="T29" fmla="*/ 131048125 h 584"/>
                <a:gd name="T30" fmla="*/ 2147483647 w 3112"/>
                <a:gd name="T31" fmla="*/ 90725625 h 584"/>
                <a:gd name="T32" fmla="*/ 2147483647 w 3112"/>
                <a:gd name="T33" fmla="*/ 60483750 h 584"/>
                <a:gd name="T34" fmla="*/ 2147483647 w 3112"/>
                <a:gd name="T35" fmla="*/ 35282188 h 584"/>
                <a:gd name="T36" fmla="*/ 2147483647 w 3112"/>
                <a:gd name="T37" fmla="*/ 15120938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a:extLst>
              <a:ext uri="{909E8E84-426E-40DD-AFC4-6F175D3DCCD1}">
                <a14:hiddenFill xmlns:a14="http://schemas.microsoft.com/office/drawing/2010/main">
                  <a:solidFill>
                    <a:srgbClr val="FFFFFF"/>
                  </a:solidFill>
                </a14:hiddenFill>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useBgFill="1">
          <p:nvSpPr>
            <p:cNvPr id="10" name="Freeform 19"/>
            <p:cNvSpPr/>
            <p:nvPr/>
          </p:nvSpPr>
          <p:spPr bwMode="hidden">
            <a:xfrm>
              <a:off x="-3905250" y="4294188"/>
              <a:ext cx="13011150" cy="1892300"/>
            </a:xfrm>
            <a:custGeom>
              <a:avLst/>
              <a:gdLst>
                <a:gd name="T0" fmla="*/ 2147483647 w 8196"/>
                <a:gd name="T1" fmla="*/ 1290320000 h 1192"/>
                <a:gd name="T2" fmla="*/ 2147483647 w 8196"/>
                <a:gd name="T3" fmla="*/ 1436489063 h 1192"/>
                <a:gd name="T4" fmla="*/ 2147483647 w 8196"/>
                <a:gd name="T5" fmla="*/ 1562496875 h 1192"/>
                <a:gd name="T6" fmla="*/ 2147483647 w 8196"/>
                <a:gd name="T7" fmla="*/ 1678424063 h 1192"/>
                <a:gd name="T8" fmla="*/ 2147483647 w 8196"/>
                <a:gd name="T9" fmla="*/ 1769149688 h 1192"/>
                <a:gd name="T10" fmla="*/ 2147483647 w 8196"/>
                <a:gd name="T11" fmla="*/ 1839714063 h 1192"/>
                <a:gd name="T12" fmla="*/ 2147483647 w 8196"/>
                <a:gd name="T13" fmla="*/ 1890117188 h 1192"/>
                <a:gd name="T14" fmla="*/ 2147483647 w 8196"/>
                <a:gd name="T15" fmla="*/ 1920359063 h 1192"/>
                <a:gd name="T16" fmla="*/ 2147483647 w 8196"/>
                <a:gd name="T17" fmla="*/ 1915318750 h 1192"/>
                <a:gd name="T18" fmla="*/ 2147483647 w 8196"/>
                <a:gd name="T19" fmla="*/ 1890117188 h 1192"/>
                <a:gd name="T20" fmla="*/ 2147483647 w 8196"/>
                <a:gd name="T21" fmla="*/ 1829633438 h 1192"/>
                <a:gd name="T22" fmla="*/ 2147483647 w 8196"/>
                <a:gd name="T23" fmla="*/ 1738907813 h 1192"/>
                <a:gd name="T24" fmla="*/ 2147483647 w 8196"/>
                <a:gd name="T25" fmla="*/ 1617940313 h 1192"/>
                <a:gd name="T26" fmla="*/ 2147483647 w 8196"/>
                <a:gd name="T27" fmla="*/ 1456650313 h 1192"/>
                <a:gd name="T28" fmla="*/ 2147483647 w 8196"/>
                <a:gd name="T29" fmla="*/ 1260078125 h 1192"/>
                <a:gd name="T30" fmla="*/ 2147483647 w 8196"/>
                <a:gd name="T31" fmla="*/ 1023183438 h 1192"/>
                <a:gd name="T32" fmla="*/ 2147483647 w 8196"/>
                <a:gd name="T33" fmla="*/ 745966250 h 1192"/>
                <a:gd name="T34" fmla="*/ 2147483647 w 8196"/>
                <a:gd name="T35" fmla="*/ 604837500 h 1192"/>
                <a:gd name="T36" fmla="*/ 2147483647 w 8196"/>
                <a:gd name="T37" fmla="*/ 372983125 h 1192"/>
                <a:gd name="T38" fmla="*/ 2147483647 w 8196"/>
                <a:gd name="T39" fmla="*/ 206652813 h 1192"/>
                <a:gd name="T40" fmla="*/ 2147483647 w 8196"/>
                <a:gd name="T41" fmla="*/ 90725625 h 1192"/>
                <a:gd name="T42" fmla="*/ 2147483647 w 8196"/>
                <a:gd name="T43" fmla="*/ 25201563 h 1192"/>
                <a:gd name="T44" fmla="*/ 2147483647 w 8196"/>
                <a:gd name="T45" fmla="*/ 0 h 1192"/>
                <a:gd name="T46" fmla="*/ 2147483647 w 8196"/>
                <a:gd name="T47" fmla="*/ 10080625 h 1192"/>
                <a:gd name="T48" fmla="*/ 2147483647 w 8196"/>
                <a:gd name="T49" fmla="*/ 50403125 h 1192"/>
                <a:gd name="T50" fmla="*/ 1804431875 w 8196"/>
                <a:gd name="T51" fmla="*/ 110886875 h 1192"/>
                <a:gd name="T52" fmla="*/ 1335682813 w 8196"/>
                <a:gd name="T53" fmla="*/ 186491563 h 1192"/>
                <a:gd name="T54" fmla="*/ 942538438 w 8196"/>
                <a:gd name="T55" fmla="*/ 272176875 h 1192"/>
                <a:gd name="T56" fmla="*/ 624998750 w 8196"/>
                <a:gd name="T57" fmla="*/ 362902500 h 1192"/>
                <a:gd name="T58" fmla="*/ 372983125 w 8196"/>
                <a:gd name="T59" fmla="*/ 443547500 h 1192"/>
                <a:gd name="T60" fmla="*/ 120967500 w 8196"/>
                <a:gd name="T61" fmla="*/ 544353750 h 1192"/>
                <a:gd name="T62" fmla="*/ 0 w 8196"/>
                <a:gd name="T63" fmla="*/ 604837500 h 1192"/>
                <a:gd name="T64" fmla="*/ 2147483647 w 8196"/>
                <a:gd name="T65" fmla="*/ 2147483647 h 1192"/>
                <a:gd name="T66" fmla="*/ 2147483647 w 8196"/>
                <a:gd name="T67" fmla="*/ 2147483647 h 1192"/>
                <a:gd name="T68" fmla="*/ 2147483647 w 8196"/>
                <a:gd name="T69" fmla="*/ 1285279688 h 1192"/>
                <a:gd name="T70" fmla="*/ 2147483647 w 8196"/>
                <a:gd name="T71" fmla="*/ 12903200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14:hiddenLine>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grpSp>
      <p:sp>
        <p:nvSpPr>
          <p:cNvPr id="2" name="Vertical Title 1"/>
          <p:cNvSpPr>
            <a:spLocks noGrp="1"/>
          </p:cNvSpPr>
          <p:nvPr>
            <p:ph type="title" orient="vert"/>
          </p:nvPr>
        </p:nvSpPr>
        <p:spPr>
          <a:xfrm>
            <a:off x="8839200" y="1447801"/>
            <a:ext cx="2743200" cy="4487333"/>
          </a:xfrm>
        </p:spPr>
        <p:txBody>
          <a:bodyPr vert="eaVert"/>
          <a:lstStyle>
            <a:lvl1pPr algn="l">
              <a:defRPr>
                <a:solidFill>
                  <a:schemeClr val="tx2"/>
                </a:solidFill>
              </a:defRPr>
            </a:lvl1p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09600"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11" name="Date Placeholder 3"/>
          <p:cNvSpPr>
            <a:spLocks noGrp="1"/>
          </p:cNvSpPr>
          <p:nvPr>
            <p:ph type="dt" sz="half" idx="10"/>
          </p:nvPr>
        </p:nvSpPr>
        <p:spPr/>
        <p:txBody>
          <a:bodyPr/>
          <a:lstStyle>
            <a:lvl1pPr>
              <a:defRPr/>
            </a:lvl1pPr>
          </a:lstStyle>
          <a:p>
            <a:pPr>
              <a:defRPr/>
            </a:pPr>
            <a:endParaRPr lang="zh-CN" altLang="zh-CN">
              <a:solidFill>
                <a:srgbClr val="073E87"/>
              </a:solidFill>
            </a:endParaRPr>
          </a:p>
        </p:txBody>
      </p:sp>
      <p:sp>
        <p:nvSpPr>
          <p:cNvPr id="12" name="Footer Placeholder 4"/>
          <p:cNvSpPr>
            <a:spLocks noGrp="1"/>
          </p:cNvSpPr>
          <p:nvPr>
            <p:ph type="ftr" sz="quarter" idx="11"/>
          </p:nvPr>
        </p:nvSpPr>
        <p:spPr/>
        <p:txBody>
          <a:bodyPr/>
          <a:lstStyle>
            <a:lvl1pPr>
              <a:defRPr/>
            </a:lvl1pPr>
          </a:lstStyle>
          <a:p>
            <a:pPr>
              <a:defRPr/>
            </a:pPr>
            <a:endParaRPr lang="zh-CN" altLang="zh-CN">
              <a:solidFill>
                <a:srgbClr val="073E87"/>
              </a:solidFill>
            </a:endParaRPr>
          </a:p>
        </p:txBody>
      </p:sp>
      <p:sp>
        <p:nvSpPr>
          <p:cNvPr id="13" name="Slide Number Placeholder 5"/>
          <p:cNvSpPr>
            <a:spLocks noGrp="1"/>
          </p:cNvSpPr>
          <p:nvPr>
            <p:ph type="sldNum" sz="quarter" idx="12"/>
          </p:nvPr>
        </p:nvSpPr>
        <p:spPr/>
        <p:txBody>
          <a:bodyPr/>
          <a:lstStyle>
            <a:lvl1pPr>
              <a:defRPr/>
            </a:lvl1pPr>
          </a:lstStyle>
          <a:p>
            <a:pPr>
              <a:defRPr/>
            </a:pPr>
            <a:fld id="{A7AE92AA-B9C7-4B83-BCFB-1BC2DDBD888D}" type="slidenum">
              <a:rPr lang="zh-CN" altLang="zh-CN">
                <a:solidFill>
                  <a:srgbClr val="073E87"/>
                </a:solidFill>
              </a:rPr>
            </a:fld>
            <a:endParaRPr lang="zh-CN" altLang="zh-CN">
              <a:solidFill>
                <a:srgbClr val="073E87"/>
              </a:solidFill>
            </a:endParaRPr>
          </a:p>
        </p:txBody>
      </p:sp>
      <p:pic>
        <p:nvPicPr>
          <p:cNvPr id="14" name="图片 13" descr="水印"/>
          <p:cNvPicPr>
            <a:picLocks noChangeAspect="1"/>
          </p:cNvPicPr>
          <p:nvPr userDrawn="1"/>
        </p:nvPicPr>
        <p:blipFill>
          <a:blip r:embed="rId2"/>
          <a:stretch>
            <a:fillRect/>
          </a:stretch>
        </p:blipFill>
        <p:spPr>
          <a:xfrm>
            <a:off x="6915150" y="63500"/>
            <a:ext cx="5173345" cy="1674495"/>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showMasterSp="0">
  <p:cSld name="1_标题幻灯片">
    <p:spTree>
      <p:nvGrpSpPr>
        <p:cNvPr id="1" name=""/>
        <p:cNvGrpSpPr/>
        <p:nvPr/>
      </p:nvGrpSpPr>
      <p:grpSpPr>
        <a:xfrm>
          <a:off x="0" y="0"/>
          <a:ext cx="0" cy="0"/>
          <a:chOff x="0" y="0"/>
          <a:chExt cx="0" cy="0"/>
        </a:xfrm>
      </p:grpSpPr>
      <p:sp>
        <p:nvSpPr>
          <p:cNvPr id="2" name="日期占位符 1027"/>
          <p:cNvSpPr>
            <a:spLocks noGrp="1"/>
          </p:cNvSpPr>
          <p:nvPr>
            <p:ph type="dt" sz="half" idx="10"/>
          </p:nvPr>
        </p:nvSpPr>
        <p:spPr/>
        <p:txBody>
          <a:bodyPr/>
          <a:lstStyle>
            <a:lvl1pPr>
              <a:defRPr/>
            </a:lvl1pPr>
          </a:lstStyle>
          <a:p>
            <a:pPr>
              <a:defRPr/>
            </a:pPr>
            <a:endParaRPr lang="zh-CN" altLang="en-US"/>
          </a:p>
        </p:txBody>
      </p:sp>
      <p:sp>
        <p:nvSpPr>
          <p:cNvPr id="3" name="页脚占位符 1028"/>
          <p:cNvSpPr>
            <a:spLocks noGrp="1"/>
          </p:cNvSpPr>
          <p:nvPr>
            <p:ph type="ftr" sz="quarter" idx="11"/>
          </p:nvPr>
        </p:nvSpPr>
        <p:spPr/>
        <p:txBody>
          <a:bodyPr/>
          <a:lstStyle>
            <a:lvl1pPr>
              <a:defRPr/>
            </a:lvl1pPr>
          </a:lstStyle>
          <a:p>
            <a:pPr>
              <a:defRPr/>
            </a:pPr>
            <a:endParaRPr lang="zh-CN" altLang="en-US"/>
          </a:p>
        </p:txBody>
      </p:sp>
      <p:sp>
        <p:nvSpPr>
          <p:cNvPr id="4" name="灯片编号占位符 1029"/>
          <p:cNvSpPr>
            <a:spLocks noGrp="1"/>
          </p:cNvSpPr>
          <p:nvPr>
            <p:ph type="sldNum" sz="quarter" idx="12"/>
          </p:nvPr>
        </p:nvSpPr>
        <p:spPr/>
        <p:txBody>
          <a:bodyPr/>
          <a:lstStyle>
            <a:lvl1pPr>
              <a:defRPr/>
            </a:lvl1pPr>
          </a:lstStyle>
          <a:p>
            <a:pPr>
              <a:defRPr/>
            </a:pPr>
            <a:fld id="{636C312A-253F-4233-B92A-3C4B7C394729}" type="slidenum">
              <a:rPr lang="zh-CN" altLang="en-US"/>
            </a:fld>
            <a:endParaRPr lang="zh-CN" altLang="en-US"/>
          </a:p>
        </p:txBody>
      </p:sp>
      <p:pic>
        <p:nvPicPr>
          <p:cNvPr id="8" name="图片 7" descr="水印"/>
          <p:cNvPicPr>
            <a:picLocks noChangeAspect="1"/>
          </p:cNvPicPr>
          <p:nvPr userDrawn="1"/>
        </p:nvPicPr>
        <p:blipFill>
          <a:blip r:embed="rId2"/>
          <a:stretch>
            <a:fillRect/>
          </a:stretch>
        </p:blipFill>
        <p:spPr>
          <a:xfrm>
            <a:off x="6915150" y="63500"/>
            <a:ext cx="5173345" cy="1674495"/>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7" name="Title 6"/>
          <p:cNvSpPr>
            <a:spLocks noGrp="1"/>
          </p:cNvSpPr>
          <p:nvPr>
            <p:ph type="title"/>
          </p:nvPr>
        </p:nvSpPr>
        <p:spPr/>
        <p:txBody>
          <a:bodyPr/>
          <a:lstStyle/>
          <a:p>
            <a:r>
              <a:rPr lang="zh-CN" altLang="en-US" smtClean="0"/>
              <a:t>单击此处编辑母版标题样式</a:t>
            </a:r>
            <a:endParaRPr lang="en-US"/>
          </a:p>
        </p:txBody>
      </p:sp>
      <p:sp>
        <p:nvSpPr>
          <p:cNvPr id="4" name="Date Placeholder 3"/>
          <p:cNvSpPr>
            <a:spLocks noGrp="1"/>
          </p:cNvSpPr>
          <p:nvPr>
            <p:ph type="dt" sz="half" idx="10"/>
          </p:nvPr>
        </p:nvSpPr>
        <p:spPr/>
        <p:txBody>
          <a:bodyPr/>
          <a:lstStyle>
            <a:lvl1pPr>
              <a:defRPr/>
            </a:lvl1pPr>
          </a:lstStyle>
          <a:p>
            <a:pPr>
              <a:defRPr/>
            </a:pPr>
            <a:endParaRPr lang="zh-CN" altLang="zh-CN">
              <a:solidFill>
                <a:srgbClr val="073E87"/>
              </a:solidFill>
            </a:endParaRPr>
          </a:p>
        </p:txBody>
      </p:sp>
      <p:sp>
        <p:nvSpPr>
          <p:cNvPr id="5" name="Footer Placeholder 4"/>
          <p:cNvSpPr>
            <a:spLocks noGrp="1"/>
          </p:cNvSpPr>
          <p:nvPr>
            <p:ph type="ftr" sz="quarter" idx="11"/>
          </p:nvPr>
        </p:nvSpPr>
        <p:spPr/>
        <p:txBody>
          <a:bodyPr/>
          <a:lstStyle>
            <a:lvl1pPr>
              <a:defRPr/>
            </a:lvl1pPr>
          </a:lstStyle>
          <a:p>
            <a:pPr>
              <a:defRPr/>
            </a:pPr>
            <a:endParaRPr lang="zh-CN" altLang="zh-CN">
              <a:solidFill>
                <a:srgbClr val="073E87"/>
              </a:solidFill>
            </a:endParaRPr>
          </a:p>
        </p:txBody>
      </p:sp>
      <p:sp>
        <p:nvSpPr>
          <p:cNvPr id="6" name="Slide Number Placeholder 5"/>
          <p:cNvSpPr>
            <a:spLocks noGrp="1"/>
          </p:cNvSpPr>
          <p:nvPr>
            <p:ph type="sldNum" sz="quarter" idx="12"/>
          </p:nvPr>
        </p:nvSpPr>
        <p:spPr/>
        <p:txBody>
          <a:bodyPr/>
          <a:lstStyle>
            <a:lvl1pPr>
              <a:defRPr/>
            </a:lvl1pPr>
          </a:lstStyle>
          <a:p>
            <a:pPr>
              <a:defRPr/>
            </a:pPr>
            <a:fld id="{88F36E78-CDDD-4DCB-85B5-261AEEB6CB8A}" type="slidenum">
              <a:rPr lang="zh-CN" altLang="zh-CN">
                <a:solidFill>
                  <a:srgbClr val="073E87"/>
                </a:solidFill>
              </a:rPr>
            </a:fld>
            <a:endParaRPr lang="zh-CN" altLang="zh-CN">
              <a:solidFill>
                <a:srgbClr val="073E87"/>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4" name="Rounded Rectangle 13"/>
          <p:cNvSpPr/>
          <p:nvPr userDrawn="1"/>
        </p:nvSpPr>
        <p:spPr>
          <a:xfrm>
            <a:off x="304801" y="228600"/>
            <a:ext cx="11595100"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endParaRPr>
          </a:p>
        </p:txBody>
      </p:sp>
      <p:sp>
        <p:nvSpPr>
          <p:cNvPr id="5" name="Freeform 14"/>
          <p:cNvSpPr/>
          <p:nvPr userDrawn="1"/>
        </p:nvSpPr>
        <p:spPr bwMode="hidden">
          <a:xfrm>
            <a:off x="8062384" y="4203701"/>
            <a:ext cx="3835400" cy="714375"/>
          </a:xfrm>
          <a:custGeom>
            <a:avLst/>
            <a:gdLst>
              <a:gd name="T0" fmla="*/ 2147483647 w 2706"/>
              <a:gd name="T1" fmla="*/ 0 h 640"/>
              <a:gd name="T2" fmla="*/ 2147483647 w 2706"/>
              <a:gd name="T3" fmla="*/ 0 h 640"/>
              <a:gd name="T4" fmla="*/ 2147483647 w 2706"/>
              <a:gd name="T5" fmla="*/ 22426910 h 640"/>
              <a:gd name="T6" fmla="*/ 2147483647 w 2706"/>
              <a:gd name="T7" fmla="*/ 47345203 h 640"/>
              <a:gd name="T8" fmla="*/ 2147483647 w 2706"/>
              <a:gd name="T9" fmla="*/ 74755995 h 640"/>
              <a:gd name="T10" fmla="*/ 2147483647 w 2706"/>
              <a:gd name="T11" fmla="*/ 102165671 h 640"/>
              <a:gd name="T12" fmla="*/ 2147483647 w 2706"/>
              <a:gd name="T13" fmla="*/ 134560345 h 640"/>
              <a:gd name="T14" fmla="*/ 2147483647 w 2706"/>
              <a:gd name="T15" fmla="*/ 166953902 h 640"/>
              <a:gd name="T16" fmla="*/ 2088287069 w 2706"/>
              <a:gd name="T17" fmla="*/ 204332458 h 640"/>
              <a:gd name="T18" fmla="*/ 1936864244 w 2706"/>
              <a:gd name="T19" fmla="*/ 241709897 h 640"/>
              <a:gd name="T20" fmla="*/ 1936864244 w 2706"/>
              <a:gd name="T21" fmla="*/ 241709897 h 640"/>
              <a:gd name="T22" fmla="*/ 1663397460 w 2706"/>
              <a:gd name="T23" fmla="*/ 313973394 h 640"/>
              <a:gd name="T24" fmla="*/ 1396711723 w 2706"/>
              <a:gd name="T25" fmla="*/ 378761625 h 640"/>
              <a:gd name="T26" fmla="*/ 1141325958 w 2706"/>
              <a:gd name="T27" fmla="*/ 438565975 h 640"/>
              <a:gd name="T28" fmla="*/ 894980172 w 2706"/>
              <a:gd name="T29" fmla="*/ 495878941 h 640"/>
              <a:gd name="T30" fmla="*/ 659935422 w 2706"/>
              <a:gd name="T31" fmla="*/ 545715527 h 640"/>
              <a:gd name="T32" fmla="*/ 431669593 w 2706"/>
              <a:gd name="T33" fmla="*/ 590569348 h 640"/>
              <a:gd name="T34" fmla="*/ 212444804 w 2706"/>
              <a:gd name="T35" fmla="*/ 632930669 h 640"/>
              <a:gd name="T36" fmla="*/ 0 w 2706"/>
              <a:gd name="T37" fmla="*/ 670308108 h 640"/>
              <a:gd name="T38" fmla="*/ 0 w 2706"/>
              <a:gd name="T39" fmla="*/ 670308108 h 640"/>
              <a:gd name="T40" fmla="*/ 146902836 w 2706"/>
              <a:gd name="T41" fmla="*/ 692735019 h 640"/>
              <a:gd name="T42" fmla="*/ 287026751 w 2706"/>
              <a:gd name="T43" fmla="*/ 712670546 h 640"/>
              <a:gd name="T44" fmla="*/ 422629614 w 2706"/>
              <a:gd name="T45" fmla="*/ 730113574 h 640"/>
              <a:gd name="T46" fmla="*/ 555972483 w 2706"/>
              <a:gd name="T47" fmla="*/ 745064104 h 640"/>
              <a:gd name="T48" fmla="*/ 684795362 w 2706"/>
              <a:gd name="T49" fmla="*/ 760015749 h 640"/>
              <a:gd name="T50" fmla="*/ 809098253 w 2706"/>
              <a:gd name="T51" fmla="*/ 769982396 h 640"/>
              <a:gd name="T52" fmla="*/ 928881154 w 2706"/>
              <a:gd name="T53" fmla="*/ 779950160 h 640"/>
              <a:gd name="T54" fmla="*/ 1046404060 w 2706"/>
              <a:gd name="T55" fmla="*/ 787425425 h 640"/>
              <a:gd name="T56" fmla="*/ 1161665909 w 2706"/>
              <a:gd name="T57" fmla="*/ 792409307 h 640"/>
              <a:gd name="T58" fmla="*/ 1272408832 w 2706"/>
              <a:gd name="T59" fmla="*/ 794901806 h 640"/>
              <a:gd name="T60" fmla="*/ 1378630703 w 2706"/>
              <a:gd name="T61" fmla="*/ 797393188 h 640"/>
              <a:gd name="T62" fmla="*/ 1482593642 w 2706"/>
              <a:gd name="T63" fmla="*/ 797393188 h 640"/>
              <a:gd name="T64" fmla="*/ 1584295524 w 2706"/>
              <a:gd name="T65" fmla="*/ 794901806 h 640"/>
              <a:gd name="T66" fmla="*/ 1683738474 w 2706"/>
              <a:gd name="T67" fmla="*/ 792409307 h 640"/>
              <a:gd name="T68" fmla="*/ 1778660372 w 2706"/>
              <a:gd name="T69" fmla="*/ 787425425 h 640"/>
              <a:gd name="T70" fmla="*/ 1871322275 w 2706"/>
              <a:gd name="T71" fmla="*/ 779950160 h 640"/>
              <a:gd name="T72" fmla="*/ 1959464189 w 2706"/>
              <a:gd name="T73" fmla="*/ 772474896 h 640"/>
              <a:gd name="T74" fmla="*/ 2047606104 w 2706"/>
              <a:gd name="T75" fmla="*/ 762507132 h 640"/>
              <a:gd name="T76" fmla="*/ 2131228029 w 2706"/>
              <a:gd name="T77" fmla="*/ 750047985 h 640"/>
              <a:gd name="T78" fmla="*/ 2147483647 w 2706"/>
              <a:gd name="T79" fmla="*/ 737588839 h 640"/>
              <a:gd name="T80" fmla="*/ 2147483647 w 2706"/>
              <a:gd name="T81" fmla="*/ 722637193 h 640"/>
              <a:gd name="T82" fmla="*/ 2147483647 w 2706"/>
              <a:gd name="T83" fmla="*/ 707686664 h 640"/>
              <a:gd name="T84" fmla="*/ 2147483647 w 2706"/>
              <a:gd name="T85" fmla="*/ 690243636 h 640"/>
              <a:gd name="T86" fmla="*/ 2147483647 w 2706"/>
              <a:gd name="T87" fmla="*/ 672800607 h 640"/>
              <a:gd name="T88" fmla="*/ 2147483647 w 2706"/>
              <a:gd name="T89" fmla="*/ 652866196 h 640"/>
              <a:gd name="T90" fmla="*/ 2147483647 w 2706"/>
              <a:gd name="T91" fmla="*/ 632930669 h 640"/>
              <a:gd name="T92" fmla="*/ 2147483647 w 2706"/>
              <a:gd name="T93" fmla="*/ 610503759 h 640"/>
              <a:gd name="T94" fmla="*/ 2147483647 w 2706"/>
              <a:gd name="T95" fmla="*/ 588077965 h 640"/>
              <a:gd name="T96" fmla="*/ 2147483647 w 2706"/>
              <a:gd name="T97" fmla="*/ 538240263 h 640"/>
              <a:gd name="T98" fmla="*/ 2147483647 w 2706"/>
              <a:gd name="T99" fmla="*/ 485911178 h 640"/>
              <a:gd name="T100" fmla="*/ 2147483647 w 2706"/>
              <a:gd name="T101" fmla="*/ 485911178 h 640"/>
              <a:gd name="T102" fmla="*/ 2147483647 w 2706"/>
              <a:gd name="T103" fmla="*/ 483419795 h 640"/>
              <a:gd name="T104" fmla="*/ 2147483647 w 2706"/>
              <a:gd name="T105" fmla="*/ 483419795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14:hiddenLine>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p:nvSpPr>
          <p:cNvPr id="6" name="Freeform 18"/>
          <p:cNvSpPr/>
          <p:nvPr userDrawn="1"/>
        </p:nvSpPr>
        <p:spPr bwMode="hidden">
          <a:xfrm>
            <a:off x="3492500" y="4075113"/>
            <a:ext cx="7393517" cy="850900"/>
          </a:xfrm>
          <a:custGeom>
            <a:avLst/>
            <a:gdLst>
              <a:gd name="T0" fmla="*/ 2147483647 w 5216"/>
              <a:gd name="T1" fmla="*/ 890318333 h 762"/>
              <a:gd name="T2" fmla="*/ 2147483647 w 5216"/>
              <a:gd name="T3" fmla="*/ 855403517 h 762"/>
              <a:gd name="T4" fmla="*/ 2147483647 w 5216"/>
              <a:gd name="T5" fmla="*/ 760636483 h 762"/>
              <a:gd name="T6" fmla="*/ 2147483647 w 5216"/>
              <a:gd name="T7" fmla="*/ 633448150 h 762"/>
              <a:gd name="T8" fmla="*/ 2147483647 w 5216"/>
              <a:gd name="T9" fmla="*/ 466356850 h 762"/>
              <a:gd name="T10" fmla="*/ 2147483647 w 5216"/>
              <a:gd name="T11" fmla="*/ 369095183 h 762"/>
              <a:gd name="T12" fmla="*/ 2147483647 w 5216"/>
              <a:gd name="T13" fmla="*/ 294278517 h 762"/>
              <a:gd name="T14" fmla="*/ 2147483647 w 5216"/>
              <a:gd name="T15" fmla="*/ 229438150 h 762"/>
              <a:gd name="T16" fmla="*/ 2147483647 w 5216"/>
              <a:gd name="T17" fmla="*/ 174571850 h 762"/>
              <a:gd name="T18" fmla="*/ 2147483647 w 5216"/>
              <a:gd name="T19" fmla="*/ 127188333 h 762"/>
              <a:gd name="T20" fmla="*/ 1966522170 w 5216"/>
              <a:gd name="T21" fmla="*/ 89780000 h 762"/>
              <a:gd name="T22" fmla="*/ 1507667316 w 5216"/>
              <a:gd name="T23" fmla="*/ 34914817 h 762"/>
              <a:gd name="T24" fmla="*/ 1096279949 w 5216"/>
              <a:gd name="T25" fmla="*/ 4988150 h 762"/>
              <a:gd name="T26" fmla="*/ 727838697 w 5216"/>
              <a:gd name="T27" fmla="*/ 0 h 762"/>
              <a:gd name="T28" fmla="*/ 404605842 w 5216"/>
              <a:gd name="T29" fmla="*/ 12469817 h 762"/>
              <a:gd name="T30" fmla="*/ 124320165 w 5216"/>
              <a:gd name="T31" fmla="*/ 39901850 h 762"/>
              <a:gd name="T32" fmla="*/ 0 w 5216"/>
              <a:gd name="T33" fmla="*/ 59853333 h 762"/>
              <a:gd name="T34" fmla="*/ 354878201 w 5216"/>
              <a:gd name="T35" fmla="*/ 107236850 h 762"/>
              <a:gd name="T36" fmla="*/ 736880376 w 5216"/>
              <a:gd name="T37" fmla="*/ 174571850 h 762"/>
              <a:gd name="T38" fmla="*/ 1146007590 w 5216"/>
              <a:gd name="T39" fmla="*/ 261858333 h 762"/>
              <a:gd name="T40" fmla="*/ 1584518931 w 5216"/>
              <a:gd name="T41" fmla="*/ 369095183 h 762"/>
              <a:gd name="T42" fmla="*/ 1984604465 w 5216"/>
              <a:gd name="T43" fmla="*/ 471345000 h 762"/>
              <a:gd name="T44" fmla="*/ 2147483647 w 5216"/>
              <a:gd name="T45" fmla="*/ 643423333 h 762"/>
              <a:gd name="T46" fmla="*/ 2147483647 w 5216"/>
              <a:gd name="T47" fmla="*/ 713251850 h 762"/>
              <a:gd name="T48" fmla="*/ 2147483647 w 5216"/>
              <a:gd name="T49" fmla="*/ 773105183 h 762"/>
              <a:gd name="T50" fmla="*/ 2147483647 w 5216"/>
              <a:gd name="T51" fmla="*/ 825476850 h 762"/>
              <a:gd name="T52" fmla="*/ 2147483647 w 5216"/>
              <a:gd name="T53" fmla="*/ 865379817 h 762"/>
              <a:gd name="T54" fmla="*/ 2147483647 w 5216"/>
              <a:gd name="T55" fmla="*/ 900293517 h 762"/>
              <a:gd name="T56" fmla="*/ 2147483647 w 5216"/>
              <a:gd name="T57" fmla="*/ 922738517 h 762"/>
              <a:gd name="T58" fmla="*/ 2147483647 w 5216"/>
              <a:gd name="T59" fmla="*/ 940196483 h 762"/>
              <a:gd name="T60" fmla="*/ 2147483647 w 5216"/>
              <a:gd name="T61" fmla="*/ 950171667 h 762"/>
              <a:gd name="T62" fmla="*/ 2147483647 w 5216"/>
              <a:gd name="T63" fmla="*/ 950171667 h 762"/>
              <a:gd name="T64" fmla="*/ 2147483647 w 5216"/>
              <a:gd name="T65" fmla="*/ 945183517 h 762"/>
              <a:gd name="T66" fmla="*/ 2147483647 w 5216"/>
              <a:gd name="T67" fmla="*/ 932714817 h 762"/>
              <a:gd name="T68" fmla="*/ 2147483647 w 5216"/>
              <a:gd name="T69" fmla="*/ 912763333 h 762"/>
              <a:gd name="T70" fmla="*/ 2147483647 w 5216"/>
              <a:gd name="T71" fmla="*/ 890318333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14:hiddenLine>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p:nvSpPr>
          <p:cNvPr id="7" name="Freeform 22"/>
          <p:cNvSpPr/>
          <p:nvPr userDrawn="1"/>
        </p:nvSpPr>
        <p:spPr bwMode="hidden">
          <a:xfrm>
            <a:off x="3771900" y="4087813"/>
            <a:ext cx="7289800" cy="774700"/>
          </a:xfrm>
          <a:custGeom>
            <a:avLst/>
            <a:gdLst>
              <a:gd name="T0" fmla="*/ 0 w 5144"/>
              <a:gd name="T1" fmla="*/ 87226308 h 694"/>
              <a:gd name="T2" fmla="*/ 0 w 5144"/>
              <a:gd name="T3" fmla="*/ 87226308 h 694"/>
              <a:gd name="T4" fmla="*/ 20333568 w 5144"/>
              <a:gd name="T5" fmla="*/ 82242107 h 694"/>
              <a:gd name="T6" fmla="*/ 81336397 w 5144"/>
              <a:gd name="T7" fmla="*/ 69781047 h 694"/>
              <a:gd name="T8" fmla="*/ 185266001 w 5144"/>
              <a:gd name="T9" fmla="*/ 52335785 h 694"/>
              <a:gd name="T10" fmla="*/ 253046686 w 5144"/>
              <a:gd name="T11" fmla="*/ 42367383 h 694"/>
              <a:gd name="T12" fmla="*/ 332123444 w 5144"/>
              <a:gd name="T13" fmla="*/ 32397865 h 694"/>
              <a:gd name="T14" fmla="*/ 420237697 w 5144"/>
              <a:gd name="T15" fmla="*/ 24922121 h 694"/>
              <a:gd name="T16" fmla="*/ 521907662 w 5144"/>
              <a:gd name="T17" fmla="*/ 17445262 h 694"/>
              <a:gd name="T18" fmla="*/ 632615122 w 5144"/>
              <a:gd name="T19" fmla="*/ 9968402 h 694"/>
              <a:gd name="T20" fmla="*/ 756879357 w 5144"/>
              <a:gd name="T21" fmla="*/ 4984201 h 694"/>
              <a:gd name="T22" fmla="*/ 892439664 w 5144"/>
              <a:gd name="T23" fmla="*/ 2492659 h 694"/>
              <a:gd name="T24" fmla="*/ 1039297107 w 5144"/>
              <a:gd name="T25" fmla="*/ 0 h 694"/>
              <a:gd name="T26" fmla="*/ 1197450622 w 5144"/>
              <a:gd name="T27" fmla="*/ 2492659 h 694"/>
              <a:gd name="T28" fmla="*/ 1366901272 w 5144"/>
              <a:gd name="T29" fmla="*/ 7476860 h 694"/>
              <a:gd name="T30" fmla="*/ 1549907633 w 5144"/>
              <a:gd name="T31" fmla="*/ 17445262 h 694"/>
              <a:gd name="T32" fmla="*/ 1744211130 w 5144"/>
              <a:gd name="T33" fmla="*/ 29906322 h 694"/>
              <a:gd name="T34" fmla="*/ 1949811762 w 5144"/>
              <a:gd name="T35" fmla="*/ 49843126 h 694"/>
              <a:gd name="T36" fmla="*/ 2147483647 w 5144"/>
              <a:gd name="T37" fmla="*/ 72272589 h 694"/>
              <a:gd name="T38" fmla="*/ 2147483647 w 5144"/>
              <a:gd name="T39" fmla="*/ 99687369 h 694"/>
              <a:gd name="T40" fmla="*/ 2147483647 w 5144"/>
              <a:gd name="T41" fmla="*/ 132085234 h 694"/>
              <a:gd name="T42" fmla="*/ 2147483647 w 5144"/>
              <a:gd name="T43" fmla="*/ 171959958 h 694"/>
              <a:gd name="T44" fmla="*/ 2147483647 w 5144"/>
              <a:gd name="T45" fmla="*/ 216818883 h 694"/>
              <a:gd name="T46" fmla="*/ 2147483647 w 5144"/>
              <a:gd name="T47" fmla="*/ 269154668 h 694"/>
              <a:gd name="T48" fmla="*/ 2147483647 w 5144"/>
              <a:gd name="T49" fmla="*/ 331458855 h 694"/>
              <a:gd name="T50" fmla="*/ 2147483647 w 5144"/>
              <a:gd name="T51" fmla="*/ 398747244 h 694"/>
              <a:gd name="T52" fmla="*/ 2147483647 w 5144"/>
              <a:gd name="T53" fmla="*/ 473512491 h 694"/>
              <a:gd name="T54" fmla="*/ 2147483647 w 5144"/>
              <a:gd name="T55" fmla="*/ 558247257 h 694"/>
              <a:gd name="T56" fmla="*/ 2147483647 w 5144"/>
              <a:gd name="T57" fmla="*/ 650456650 h 694"/>
              <a:gd name="T58" fmla="*/ 2147483647 w 5144"/>
              <a:gd name="T59" fmla="*/ 752636678 h 694"/>
              <a:gd name="T60" fmla="*/ 2147483647 w 5144"/>
              <a:gd name="T61" fmla="*/ 864783991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a:extLst>
            <a:ext uri="{909E8E84-426E-40DD-AFC4-6F175D3DCCD1}">
              <a14:hiddenFill xmlns:a14="http://schemas.microsoft.com/office/drawing/2010/main">
                <a:solidFill>
                  <a:srgbClr val="FFFFFF"/>
                </a:solidFill>
              </a14:hiddenFill>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p:nvSpPr>
          <p:cNvPr id="8" name="Freeform 26"/>
          <p:cNvSpPr/>
          <p:nvPr userDrawn="1"/>
        </p:nvSpPr>
        <p:spPr bwMode="hidden">
          <a:xfrm>
            <a:off x="7480301" y="4073526"/>
            <a:ext cx="4409017" cy="652463"/>
          </a:xfrm>
          <a:custGeom>
            <a:avLst/>
            <a:gdLst>
              <a:gd name="T0" fmla="*/ 0 w 3112"/>
              <a:gd name="T1" fmla="*/ 728951997 h 584"/>
              <a:gd name="T2" fmla="*/ 0 w 3112"/>
              <a:gd name="T3" fmla="*/ 728951997 h 584"/>
              <a:gd name="T4" fmla="*/ 101618145 w 3112"/>
              <a:gd name="T5" fmla="*/ 698994561 h 584"/>
              <a:gd name="T6" fmla="*/ 379372423 w 3112"/>
              <a:gd name="T7" fmla="*/ 621606192 h 584"/>
              <a:gd name="T8" fmla="*/ 571317689 w 3112"/>
              <a:gd name="T9" fmla="*/ 569181237 h 584"/>
              <a:gd name="T10" fmla="*/ 792617915 w 3112"/>
              <a:gd name="T11" fmla="*/ 511764493 h 584"/>
              <a:gd name="T12" fmla="*/ 1038759242 w 3112"/>
              <a:gd name="T13" fmla="*/ 449353726 h 584"/>
              <a:gd name="T14" fmla="*/ 1302965568 w 3112"/>
              <a:gd name="T15" fmla="*/ 381951170 h 584"/>
              <a:gd name="T16" fmla="*/ 1582977838 w 3112"/>
              <a:gd name="T17" fmla="*/ 317044508 h 584"/>
              <a:gd name="T18" fmla="*/ 1869766210 w 3112"/>
              <a:gd name="T19" fmla="*/ 252137846 h 584"/>
              <a:gd name="T20" fmla="*/ 2147483647 w 3112"/>
              <a:gd name="T21" fmla="*/ 192224091 h 584"/>
              <a:gd name="T22" fmla="*/ 2147483647 w 3112"/>
              <a:gd name="T23" fmla="*/ 134806230 h 584"/>
              <a:gd name="T24" fmla="*/ 2147483647 w 3112"/>
              <a:gd name="T25" fmla="*/ 109841699 h 584"/>
              <a:gd name="T26" fmla="*/ 2147483647 w 3112"/>
              <a:gd name="T27" fmla="*/ 84878286 h 584"/>
              <a:gd name="T28" fmla="*/ 2147483647 w 3112"/>
              <a:gd name="T29" fmla="*/ 64906662 h 584"/>
              <a:gd name="T30" fmla="*/ 2147483647 w 3112"/>
              <a:gd name="T31" fmla="*/ 44935037 h 584"/>
              <a:gd name="T32" fmla="*/ 2147483647 w 3112"/>
              <a:gd name="T33" fmla="*/ 29957436 h 584"/>
              <a:gd name="T34" fmla="*/ 2147483647 w 3112"/>
              <a:gd name="T35" fmla="*/ 17474613 h 584"/>
              <a:gd name="T36" fmla="*/ 2147483647 w 3112"/>
              <a:gd name="T37" fmla="*/ 7488800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a:extLst>
            <a:ext uri="{909E8E84-426E-40DD-AFC4-6F175D3DCCD1}">
              <a14:hiddenFill xmlns:a14="http://schemas.microsoft.com/office/drawing/2010/main">
                <a:solidFill>
                  <a:srgbClr val="FFFFFF"/>
                </a:solidFill>
              </a14:hiddenFill>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useBgFill="1">
        <p:nvSpPr>
          <p:cNvPr id="9" name="Freeform 10"/>
          <p:cNvSpPr/>
          <p:nvPr userDrawn="1"/>
        </p:nvSpPr>
        <p:spPr bwMode="hidden">
          <a:xfrm>
            <a:off x="281517" y="4059239"/>
            <a:ext cx="11631083" cy="1328737"/>
          </a:xfrm>
          <a:custGeom>
            <a:avLst/>
            <a:gdLst>
              <a:gd name="T0" fmla="*/ 2147483647 w 8196"/>
              <a:gd name="T1" fmla="*/ 636203066 h 1192"/>
              <a:gd name="T2" fmla="*/ 2147483647 w 8196"/>
              <a:gd name="T3" fmla="*/ 708272557 h 1192"/>
              <a:gd name="T4" fmla="*/ 2147483647 w 8196"/>
              <a:gd name="T5" fmla="*/ 770402158 h 1192"/>
              <a:gd name="T6" fmla="*/ 2147483647 w 8196"/>
              <a:gd name="T7" fmla="*/ 827560144 h 1192"/>
              <a:gd name="T8" fmla="*/ 2147483647 w 8196"/>
              <a:gd name="T9" fmla="*/ 872293546 h 1192"/>
              <a:gd name="T10" fmla="*/ 2147483647 w 8196"/>
              <a:gd name="T11" fmla="*/ 907085945 h 1192"/>
              <a:gd name="T12" fmla="*/ 2147483647 w 8196"/>
              <a:gd name="T13" fmla="*/ 931937340 h 1192"/>
              <a:gd name="T14" fmla="*/ 2147483647 w 8196"/>
              <a:gd name="T15" fmla="*/ 946848846 h 1192"/>
              <a:gd name="T16" fmla="*/ 2147483647 w 8196"/>
              <a:gd name="T17" fmla="*/ 944363037 h 1192"/>
              <a:gd name="T18" fmla="*/ 2147483647 w 8196"/>
              <a:gd name="T19" fmla="*/ 931937340 h 1192"/>
              <a:gd name="T20" fmla="*/ 2147483647 w 8196"/>
              <a:gd name="T21" fmla="*/ 902115443 h 1192"/>
              <a:gd name="T22" fmla="*/ 2147483647 w 8196"/>
              <a:gd name="T23" fmla="*/ 857382041 h 1192"/>
              <a:gd name="T24" fmla="*/ 2147483647 w 8196"/>
              <a:gd name="T25" fmla="*/ 797738247 h 1192"/>
              <a:gd name="T26" fmla="*/ 2147483647 w 8196"/>
              <a:gd name="T27" fmla="*/ 718213560 h 1192"/>
              <a:gd name="T28" fmla="*/ 2147483647 w 8196"/>
              <a:gd name="T29" fmla="*/ 621291560 h 1192"/>
              <a:gd name="T30" fmla="*/ 2147483647 w 8196"/>
              <a:gd name="T31" fmla="*/ 504488666 h 1192"/>
              <a:gd name="T32" fmla="*/ 2147483647 w 8196"/>
              <a:gd name="T33" fmla="*/ 367804880 h 1192"/>
              <a:gd name="T34" fmla="*/ 2147483647 w 8196"/>
              <a:gd name="T35" fmla="*/ 298220083 h 1192"/>
              <a:gd name="T36" fmla="*/ 2147483647 w 8196"/>
              <a:gd name="T37" fmla="*/ 183901883 h 1192"/>
              <a:gd name="T38" fmla="*/ 2147483647 w 8196"/>
              <a:gd name="T39" fmla="*/ 101891388 h 1192"/>
              <a:gd name="T40" fmla="*/ 2147483647 w 8196"/>
              <a:gd name="T41" fmla="*/ 44733403 h 1192"/>
              <a:gd name="T42" fmla="*/ 2011879287 w 8196"/>
              <a:gd name="T43" fmla="*/ 12425697 h 1192"/>
              <a:gd name="T44" fmla="*/ 1656175490 w 8196"/>
              <a:gd name="T45" fmla="*/ 0 h 1192"/>
              <a:gd name="T46" fmla="*/ 1338986883 w 8196"/>
              <a:gd name="T47" fmla="*/ 4970502 h 1192"/>
              <a:gd name="T48" fmla="*/ 1058048554 w 8196"/>
              <a:gd name="T49" fmla="*/ 24851395 h 1192"/>
              <a:gd name="T50" fmla="*/ 811095593 w 8196"/>
              <a:gd name="T51" fmla="*/ 54673292 h 1192"/>
              <a:gd name="T52" fmla="*/ 600391847 w 8196"/>
              <a:gd name="T53" fmla="*/ 91951499 h 1192"/>
              <a:gd name="T54" fmla="*/ 423672404 w 8196"/>
              <a:gd name="T55" fmla="*/ 134199093 h 1192"/>
              <a:gd name="T56" fmla="*/ 280938329 w 8196"/>
              <a:gd name="T57" fmla="*/ 178932495 h 1192"/>
              <a:gd name="T58" fmla="*/ 167656607 w 8196"/>
              <a:gd name="T59" fmla="*/ 218694281 h 1192"/>
              <a:gd name="T60" fmla="*/ 54374886 w 8196"/>
              <a:gd name="T61" fmla="*/ 268398186 h 1192"/>
              <a:gd name="T62" fmla="*/ 0 w 8196"/>
              <a:gd name="T63" fmla="*/ 298220083 h 1192"/>
              <a:gd name="T64" fmla="*/ 2147483647 w 8196"/>
              <a:gd name="T65" fmla="*/ 1481159409 h 1192"/>
              <a:gd name="T66" fmla="*/ 2147483647 w 8196"/>
              <a:gd name="T67" fmla="*/ 1473704213 h 1192"/>
              <a:gd name="T68" fmla="*/ 2147483647 w 8196"/>
              <a:gd name="T69" fmla="*/ 633717257 h 1192"/>
              <a:gd name="T70" fmla="*/ 2147483647 w 8196"/>
              <a:gd name="T71" fmla="*/ 63620306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14:hiddenLine>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823153"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10" name="Date Placeholder 3"/>
          <p:cNvSpPr>
            <a:spLocks noGrp="1"/>
          </p:cNvSpPr>
          <p:nvPr>
            <p:ph type="dt" sz="half" idx="10"/>
          </p:nvPr>
        </p:nvSpPr>
        <p:spPr/>
        <p:txBody>
          <a:bodyPr/>
          <a:lstStyle>
            <a:lvl1pPr>
              <a:defRPr/>
            </a:lvl1pPr>
          </a:lstStyle>
          <a:p>
            <a:pPr>
              <a:defRPr/>
            </a:pPr>
            <a:endParaRPr lang="zh-CN" altLang="zh-CN">
              <a:solidFill>
                <a:srgbClr val="073E87"/>
              </a:solidFill>
            </a:endParaRPr>
          </a:p>
        </p:txBody>
      </p:sp>
      <p:sp>
        <p:nvSpPr>
          <p:cNvPr id="11" name="Footer Placeholder 4"/>
          <p:cNvSpPr>
            <a:spLocks noGrp="1"/>
          </p:cNvSpPr>
          <p:nvPr>
            <p:ph type="ftr" sz="quarter" idx="11"/>
          </p:nvPr>
        </p:nvSpPr>
        <p:spPr/>
        <p:txBody>
          <a:bodyPr/>
          <a:lstStyle>
            <a:lvl1pPr>
              <a:defRPr/>
            </a:lvl1pPr>
          </a:lstStyle>
          <a:p>
            <a:pPr>
              <a:defRPr/>
            </a:pPr>
            <a:endParaRPr lang="zh-CN" altLang="zh-CN">
              <a:solidFill>
                <a:srgbClr val="073E87"/>
              </a:solidFill>
            </a:endParaRPr>
          </a:p>
        </p:txBody>
      </p:sp>
      <p:sp>
        <p:nvSpPr>
          <p:cNvPr id="12" name="Slide Number Placeholder 5"/>
          <p:cNvSpPr>
            <a:spLocks noGrp="1"/>
          </p:cNvSpPr>
          <p:nvPr>
            <p:ph type="sldNum" sz="quarter" idx="12"/>
          </p:nvPr>
        </p:nvSpPr>
        <p:spPr/>
        <p:txBody>
          <a:bodyPr/>
          <a:lstStyle>
            <a:lvl1pPr>
              <a:defRPr/>
            </a:lvl1pPr>
          </a:lstStyle>
          <a:p>
            <a:pPr>
              <a:defRPr/>
            </a:pPr>
            <a:fld id="{24E84B6B-CA46-4722-926E-8941D7CE6AD9}" type="slidenum">
              <a:rPr lang="zh-CN" altLang="zh-CN">
                <a:solidFill>
                  <a:srgbClr val="073E87"/>
                </a:solidFill>
              </a:rPr>
            </a:fld>
            <a:endParaRPr lang="zh-CN" altLang="zh-CN">
              <a:solidFill>
                <a:srgbClr val="073E87"/>
              </a:solidFill>
            </a:endParaRPr>
          </a:p>
        </p:txBody>
      </p:sp>
      <p:pic>
        <p:nvPicPr>
          <p:cNvPr id="13" name="图片 12" descr="水印"/>
          <p:cNvPicPr>
            <a:picLocks noChangeAspect="1"/>
          </p:cNvPicPr>
          <p:nvPr userDrawn="1"/>
        </p:nvPicPr>
        <p:blipFill>
          <a:blip r:embed="rId2"/>
          <a:stretch>
            <a:fillRect/>
          </a:stretch>
        </p:blipFill>
        <p:spPr>
          <a:xfrm>
            <a:off x="6915150" y="63500"/>
            <a:ext cx="5173345" cy="1674495"/>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9" name="Content Placeholder 8"/>
          <p:cNvSpPr>
            <a:spLocks noGrp="1"/>
          </p:cNvSpPr>
          <p:nvPr>
            <p:ph sz="quarter" idx="13"/>
          </p:nvPr>
        </p:nvSpPr>
        <p:spPr>
          <a:xfrm>
            <a:off x="902207" y="2679192"/>
            <a:ext cx="5096256" cy="34472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11" name="Content Placeholder 10"/>
          <p:cNvSpPr>
            <a:spLocks noGrp="1"/>
          </p:cNvSpPr>
          <p:nvPr>
            <p:ph sz="quarter" idx="14"/>
          </p:nvPr>
        </p:nvSpPr>
        <p:spPr>
          <a:xfrm>
            <a:off x="6193536" y="2679192"/>
            <a:ext cx="5096256" cy="34472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5" name="Date Placeholder 3"/>
          <p:cNvSpPr>
            <a:spLocks noGrp="1"/>
          </p:cNvSpPr>
          <p:nvPr>
            <p:ph type="dt" sz="half" idx="15"/>
          </p:nvPr>
        </p:nvSpPr>
        <p:spPr/>
        <p:txBody>
          <a:bodyPr/>
          <a:lstStyle>
            <a:lvl1pPr>
              <a:defRPr/>
            </a:lvl1pPr>
          </a:lstStyle>
          <a:p>
            <a:pPr>
              <a:defRPr/>
            </a:pPr>
            <a:endParaRPr lang="zh-CN" altLang="zh-CN">
              <a:solidFill>
                <a:srgbClr val="073E87"/>
              </a:solidFill>
            </a:endParaRPr>
          </a:p>
        </p:txBody>
      </p:sp>
      <p:sp>
        <p:nvSpPr>
          <p:cNvPr id="6" name="Footer Placeholder 4"/>
          <p:cNvSpPr>
            <a:spLocks noGrp="1"/>
          </p:cNvSpPr>
          <p:nvPr>
            <p:ph type="ftr" sz="quarter" idx="16"/>
          </p:nvPr>
        </p:nvSpPr>
        <p:spPr/>
        <p:txBody>
          <a:bodyPr/>
          <a:lstStyle>
            <a:lvl1pPr>
              <a:defRPr/>
            </a:lvl1pPr>
          </a:lstStyle>
          <a:p>
            <a:pPr>
              <a:defRPr/>
            </a:pPr>
            <a:endParaRPr lang="zh-CN" altLang="zh-CN">
              <a:solidFill>
                <a:srgbClr val="073E87"/>
              </a:solidFill>
            </a:endParaRPr>
          </a:p>
        </p:txBody>
      </p:sp>
      <p:sp>
        <p:nvSpPr>
          <p:cNvPr id="7" name="Slide Number Placeholder 5"/>
          <p:cNvSpPr>
            <a:spLocks noGrp="1"/>
          </p:cNvSpPr>
          <p:nvPr>
            <p:ph type="sldNum" sz="quarter" idx="17"/>
          </p:nvPr>
        </p:nvSpPr>
        <p:spPr/>
        <p:txBody>
          <a:bodyPr/>
          <a:lstStyle>
            <a:lvl1pPr>
              <a:defRPr/>
            </a:lvl1pPr>
          </a:lstStyle>
          <a:p>
            <a:pPr>
              <a:defRPr/>
            </a:pPr>
            <a:fld id="{460B095B-68CA-4D1D-89E5-F05565908EED}" type="slidenum">
              <a:rPr lang="zh-CN" altLang="zh-CN">
                <a:solidFill>
                  <a:srgbClr val="073E87"/>
                </a:solidFill>
              </a:rPr>
            </a:fld>
            <a:endParaRPr lang="zh-CN" altLang="zh-CN">
              <a:solidFill>
                <a:srgbClr val="073E87"/>
              </a:solidFill>
            </a:endParaRPr>
          </a:p>
        </p:txBody>
      </p:sp>
      <p:pic>
        <p:nvPicPr>
          <p:cNvPr id="8" name="图片 7" descr="水印"/>
          <p:cNvPicPr>
            <a:picLocks noChangeAspect="1"/>
          </p:cNvPicPr>
          <p:nvPr userDrawn="1"/>
        </p:nvPicPr>
        <p:blipFill>
          <a:blip r:embed="rId2"/>
          <a:stretch>
            <a:fillRect/>
          </a:stretch>
        </p:blipFill>
        <p:spPr>
          <a:xfrm>
            <a:off x="6915150" y="63500"/>
            <a:ext cx="5173345" cy="1674495"/>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Content Placeholder 3"/>
          <p:cNvSpPr>
            <a:spLocks noGrp="1"/>
          </p:cNvSpPr>
          <p:nvPr>
            <p:ph sz="half" idx="2"/>
          </p:nvPr>
        </p:nvSpPr>
        <p:spPr>
          <a:xfrm>
            <a:off x="903110" y="3429001"/>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Content Placeholder 5"/>
          <p:cNvSpPr>
            <a:spLocks noGrp="1"/>
          </p:cNvSpPr>
          <p:nvPr>
            <p:ph sz="quarter" idx="4"/>
          </p:nvPr>
        </p:nvSpPr>
        <p:spPr>
          <a:xfrm>
            <a:off x="6193367" y="3429001"/>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3"/>
          <p:cNvSpPr>
            <a:spLocks noGrp="1"/>
          </p:cNvSpPr>
          <p:nvPr>
            <p:ph type="dt" sz="half" idx="10"/>
          </p:nvPr>
        </p:nvSpPr>
        <p:spPr/>
        <p:txBody>
          <a:bodyPr/>
          <a:lstStyle>
            <a:lvl1pPr>
              <a:defRPr/>
            </a:lvl1pPr>
          </a:lstStyle>
          <a:p>
            <a:pPr>
              <a:defRPr/>
            </a:pPr>
            <a:endParaRPr lang="zh-CN" altLang="zh-CN">
              <a:solidFill>
                <a:srgbClr val="073E87"/>
              </a:solidFill>
            </a:endParaRPr>
          </a:p>
        </p:txBody>
      </p:sp>
      <p:sp>
        <p:nvSpPr>
          <p:cNvPr id="8" name="Footer Placeholder 4"/>
          <p:cNvSpPr>
            <a:spLocks noGrp="1"/>
          </p:cNvSpPr>
          <p:nvPr>
            <p:ph type="ftr" sz="quarter" idx="11"/>
          </p:nvPr>
        </p:nvSpPr>
        <p:spPr/>
        <p:txBody>
          <a:bodyPr/>
          <a:lstStyle>
            <a:lvl1pPr>
              <a:defRPr/>
            </a:lvl1pPr>
          </a:lstStyle>
          <a:p>
            <a:pPr>
              <a:defRPr/>
            </a:pPr>
            <a:endParaRPr lang="zh-CN" altLang="zh-CN">
              <a:solidFill>
                <a:srgbClr val="073E87"/>
              </a:solidFill>
            </a:endParaRPr>
          </a:p>
        </p:txBody>
      </p:sp>
      <p:sp>
        <p:nvSpPr>
          <p:cNvPr id="9" name="Slide Number Placeholder 5"/>
          <p:cNvSpPr>
            <a:spLocks noGrp="1"/>
          </p:cNvSpPr>
          <p:nvPr>
            <p:ph type="sldNum" sz="quarter" idx="12"/>
          </p:nvPr>
        </p:nvSpPr>
        <p:spPr/>
        <p:txBody>
          <a:bodyPr/>
          <a:lstStyle>
            <a:lvl1pPr>
              <a:defRPr/>
            </a:lvl1pPr>
          </a:lstStyle>
          <a:p>
            <a:pPr>
              <a:defRPr/>
            </a:pPr>
            <a:fld id="{263E1DBA-917B-4281-95CA-7A9843F0CFD8}" type="slidenum">
              <a:rPr lang="zh-CN" altLang="zh-CN">
                <a:solidFill>
                  <a:srgbClr val="073E87"/>
                </a:solidFill>
              </a:rPr>
            </a:fld>
            <a:endParaRPr lang="zh-CN" altLang="zh-CN">
              <a:solidFill>
                <a:srgbClr val="073E87"/>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3"/>
          <p:cNvSpPr>
            <a:spLocks noGrp="1"/>
          </p:cNvSpPr>
          <p:nvPr>
            <p:ph type="dt" sz="half" idx="10"/>
          </p:nvPr>
        </p:nvSpPr>
        <p:spPr/>
        <p:txBody>
          <a:bodyPr/>
          <a:lstStyle>
            <a:lvl1pPr>
              <a:defRPr/>
            </a:lvl1pPr>
          </a:lstStyle>
          <a:p>
            <a:pPr>
              <a:defRPr/>
            </a:pPr>
            <a:endParaRPr lang="zh-CN" altLang="zh-CN">
              <a:solidFill>
                <a:srgbClr val="073E87"/>
              </a:solidFill>
            </a:endParaRPr>
          </a:p>
        </p:txBody>
      </p:sp>
      <p:sp>
        <p:nvSpPr>
          <p:cNvPr id="4" name="Footer Placeholder 4"/>
          <p:cNvSpPr>
            <a:spLocks noGrp="1"/>
          </p:cNvSpPr>
          <p:nvPr>
            <p:ph type="ftr" sz="quarter" idx="11"/>
          </p:nvPr>
        </p:nvSpPr>
        <p:spPr/>
        <p:txBody>
          <a:bodyPr/>
          <a:lstStyle>
            <a:lvl1pPr>
              <a:defRPr/>
            </a:lvl1pPr>
          </a:lstStyle>
          <a:p>
            <a:pPr>
              <a:defRPr/>
            </a:pPr>
            <a:endParaRPr lang="zh-CN" altLang="zh-CN">
              <a:solidFill>
                <a:srgbClr val="073E87"/>
              </a:solidFill>
            </a:endParaRPr>
          </a:p>
        </p:txBody>
      </p:sp>
      <p:sp>
        <p:nvSpPr>
          <p:cNvPr id="5" name="Slide Number Placeholder 5"/>
          <p:cNvSpPr>
            <a:spLocks noGrp="1"/>
          </p:cNvSpPr>
          <p:nvPr>
            <p:ph type="sldNum" sz="quarter" idx="12"/>
          </p:nvPr>
        </p:nvSpPr>
        <p:spPr/>
        <p:txBody>
          <a:bodyPr/>
          <a:lstStyle>
            <a:lvl1pPr>
              <a:defRPr/>
            </a:lvl1pPr>
          </a:lstStyle>
          <a:p>
            <a:pPr>
              <a:defRPr/>
            </a:pPr>
            <a:fld id="{90606D44-F264-429C-91EE-E792D7D91CAE}" type="slidenum">
              <a:rPr lang="zh-CN" altLang="zh-CN">
                <a:solidFill>
                  <a:srgbClr val="073E87"/>
                </a:solidFill>
              </a:rPr>
            </a:fld>
            <a:endParaRPr lang="zh-CN" altLang="zh-CN">
              <a:solidFill>
                <a:srgbClr val="073E87"/>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Rounded Rectangle 11"/>
          <p:cNvSpPr/>
          <p:nvPr/>
        </p:nvSpPr>
        <p:spPr>
          <a:xfrm>
            <a:off x="304801" y="228601"/>
            <a:ext cx="11595100"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endParaRPr>
          </a:p>
        </p:txBody>
      </p:sp>
      <p:grpSp>
        <p:nvGrpSpPr>
          <p:cNvPr id="3" name="Group 5"/>
          <p:cNvGrpSpPr>
            <a:grpSpLocks noChangeAspect="1"/>
          </p:cNvGrpSpPr>
          <p:nvPr/>
        </p:nvGrpSpPr>
        <p:grpSpPr bwMode="auto">
          <a:xfrm>
            <a:off x="281517" y="714376"/>
            <a:ext cx="11631083" cy="1330325"/>
            <a:chOff x="-3905251" y="4294188"/>
            <a:chExt cx="13027839" cy="1892300"/>
          </a:xfrm>
        </p:grpSpPr>
        <p:sp>
          <p:nvSpPr>
            <p:cNvPr id="4" name="Freeform 14"/>
            <p:cNvSpPr/>
            <p:nvPr/>
          </p:nvSpPr>
          <p:spPr bwMode="hidden">
            <a:xfrm>
              <a:off x="4810125" y="4500563"/>
              <a:ext cx="4295775" cy="1016000"/>
            </a:xfrm>
            <a:custGeom>
              <a:avLst/>
              <a:gdLst>
                <a:gd name="T0" fmla="*/ 2147483647 w 2706"/>
                <a:gd name="T1" fmla="*/ 0 h 640"/>
                <a:gd name="T2" fmla="*/ 2147483647 w 2706"/>
                <a:gd name="T3" fmla="*/ 0 h 640"/>
                <a:gd name="T4" fmla="*/ 2147483647 w 2706"/>
                <a:gd name="T5" fmla="*/ 45362813 h 640"/>
                <a:gd name="T6" fmla="*/ 2147483647 w 2706"/>
                <a:gd name="T7" fmla="*/ 95765938 h 640"/>
                <a:gd name="T8" fmla="*/ 2147483647 w 2706"/>
                <a:gd name="T9" fmla="*/ 151209375 h 640"/>
                <a:gd name="T10" fmla="*/ 2147483647 w 2706"/>
                <a:gd name="T11" fmla="*/ 206652813 h 640"/>
                <a:gd name="T12" fmla="*/ 2147483647 w 2706"/>
                <a:gd name="T13" fmla="*/ 272176875 h 640"/>
                <a:gd name="T14" fmla="*/ 2147483647 w 2706"/>
                <a:gd name="T15" fmla="*/ 337700938 h 640"/>
                <a:gd name="T16" fmla="*/ 2147483647 w 2706"/>
                <a:gd name="T17" fmla="*/ 413305625 h 640"/>
                <a:gd name="T18" fmla="*/ 2147483647 w 2706"/>
                <a:gd name="T19" fmla="*/ 488910313 h 640"/>
                <a:gd name="T20" fmla="*/ 2147483647 w 2706"/>
                <a:gd name="T21" fmla="*/ 488910313 h 640"/>
                <a:gd name="T22" fmla="*/ 2147483647 w 2706"/>
                <a:gd name="T23" fmla="*/ 635079375 h 640"/>
                <a:gd name="T24" fmla="*/ 2147483647 w 2706"/>
                <a:gd name="T25" fmla="*/ 766127500 h 640"/>
                <a:gd name="T26" fmla="*/ 2147483647 w 2706"/>
                <a:gd name="T27" fmla="*/ 887095000 h 640"/>
                <a:gd name="T28" fmla="*/ 1995963750 w 2706"/>
                <a:gd name="T29" fmla="*/ 1003022188 h 640"/>
                <a:gd name="T30" fmla="*/ 1471771250 w 2706"/>
                <a:gd name="T31" fmla="*/ 1103828438 h 640"/>
                <a:gd name="T32" fmla="*/ 962699688 w 2706"/>
                <a:gd name="T33" fmla="*/ 1194554063 h 640"/>
                <a:gd name="T34" fmla="*/ 473789375 w 2706"/>
                <a:gd name="T35" fmla="*/ 1280239375 h 640"/>
                <a:gd name="T36" fmla="*/ 0 w 2706"/>
                <a:gd name="T37" fmla="*/ 1355844063 h 640"/>
                <a:gd name="T38" fmla="*/ 0 w 2706"/>
                <a:gd name="T39" fmla="*/ 1355844063 h 640"/>
                <a:gd name="T40" fmla="*/ 327620313 w 2706"/>
                <a:gd name="T41" fmla="*/ 1401206875 h 640"/>
                <a:gd name="T42" fmla="*/ 640119688 w 2706"/>
                <a:gd name="T43" fmla="*/ 1441529375 h 640"/>
                <a:gd name="T44" fmla="*/ 942538438 w 2706"/>
                <a:gd name="T45" fmla="*/ 1476811563 h 640"/>
                <a:gd name="T46" fmla="*/ 1239916875 w 2706"/>
                <a:gd name="T47" fmla="*/ 1507053438 h 640"/>
                <a:gd name="T48" fmla="*/ 1527214688 w 2706"/>
                <a:gd name="T49" fmla="*/ 1537295313 h 640"/>
                <a:gd name="T50" fmla="*/ 1804431875 w 2706"/>
                <a:gd name="T51" fmla="*/ 1557456563 h 640"/>
                <a:gd name="T52" fmla="*/ 2071568438 w 2706"/>
                <a:gd name="T53" fmla="*/ 1577617813 h 640"/>
                <a:gd name="T54" fmla="*/ 2147483647 w 2706"/>
                <a:gd name="T55" fmla="*/ 1592738750 h 640"/>
                <a:gd name="T56" fmla="*/ 2147483647 w 2706"/>
                <a:gd name="T57" fmla="*/ 1602819375 h 640"/>
                <a:gd name="T58" fmla="*/ 2147483647 w 2706"/>
                <a:gd name="T59" fmla="*/ 1607859688 h 640"/>
                <a:gd name="T60" fmla="*/ 2147483647 w 2706"/>
                <a:gd name="T61" fmla="*/ 1612900000 h 640"/>
                <a:gd name="T62" fmla="*/ 2147483647 w 2706"/>
                <a:gd name="T63" fmla="*/ 1612900000 h 640"/>
                <a:gd name="T64" fmla="*/ 2147483647 w 2706"/>
                <a:gd name="T65" fmla="*/ 1607859688 h 640"/>
                <a:gd name="T66" fmla="*/ 2147483647 w 2706"/>
                <a:gd name="T67" fmla="*/ 1602819375 h 640"/>
                <a:gd name="T68" fmla="*/ 2147483647 w 2706"/>
                <a:gd name="T69" fmla="*/ 1592738750 h 640"/>
                <a:gd name="T70" fmla="*/ 2147483647 w 2706"/>
                <a:gd name="T71" fmla="*/ 1577617813 h 640"/>
                <a:gd name="T72" fmla="*/ 2147483647 w 2706"/>
                <a:gd name="T73" fmla="*/ 1562496875 h 640"/>
                <a:gd name="T74" fmla="*/ 2147483647 w 2706"/>
                <a:gd name="T75" fmla="*/ 1542335625 h 640"/>
                <a:gd name="T76" fmla="*/ 2147483647 w 2706"/>
                <a:gd name="T77" fmla="*/ 1517134063 h 640"/>
                <a:gd name="T78" fmla="*/ 2147483647 w 2706"/>
                <a:gd name="T79" fmla="*/ 1491932500 h 640"/>
                <a:gd name="T80" fmla="*/ 2147483647 w 2706"/>
                <a:gd name="T81" fmla="*/ 1461690625 h 640"/>
                <a:gd name="T82" fmla="*/ 2147483647 w 2706"/>
                <a:gd name="T83" fmla="*/ 1431448750 h 640"/>
                <a:gd name="T84" fmla="*/ 2147483647 w 2706"/>
                <a:gd name="T85" fmla="*/ 1396166563 h 640"/>
                <a:gd name="T86" fmla="*/ 2147483647 w 2706"/>
                <a:gd name="T87" fmla="*/ 1360884375 h 640"/>
                <a:gd name="T88" fmla="*/ 2147483647 w 2706"/>
                <a:gd name="T89" fmla="*/ 1320561875 h 640"/>
                <a:gd name="T90" fmla="*/ 2147483647 w 2706"/>
                <a:gd name="T91" fmla="*/ 1280239375 h 640"/>
                <a:gd name="T92" fmla="*/ 2147483647 w 2706"/>
                <a:gd name="T93" fmla="*/ 1234876563 h 640"/>
                <a:gd name="T94" fmla="*/ 2147483647 w 2706"/>
                <a:gd name="T95" fmla="*/ 1189513750 h 640"/>
                <a:gd name="T96" fmla="*/ 2147483647 w 2706"/>
                <a:gd name="T97" fmla="*/ 1088707500 h 640"/>
                <a:gd name="T98" fmla="*/ 2147483647 w 2706"/>
                <a:gd name="T99" fmla="*/ 982860938 h 640"/>
                <a:gd name="T100" fmla="*/ 2147483647 w 2706"/>
                <a:gd name="T101" fmla="*/ 982860938 h 640"/>
                <a:gd name="T102" fmla="*/ 2147483647 w 2706"/>
                <a:gd name="T103" fmla="*/ 977820625 h 640"/>
                <a:gd name="T104" fmla="*/ 2147483647 w 2706"/>
                <a:gd name="T105" fmla="*/ 977820625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14:hiddenLine>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p:nvSpPr>
            <p:cNvPr id="5" name="Freeform 18"/>
            <p:cNvSpPr/>
            <p:nvPr/>
          </p:nvSpPr>
          <p:spPr bwMode="hidden">
            <a:xfrm>
              <a:off x="-309563" y="4318000"/>
              <a:ext cx="8280401" cy="1209675"/>
            </a:xfrm>
            <a:custGeom>
              <a:avLst/>
              <a:gdLst>
                <a:gd name="T0" fmla="*/ 2147483647 w 5216"/>
                <a:gd name="T1" fmla="*/ 1799391563 h 762"/>
                <a:gd name="T2" fmla="*/ 2147483647 w 5216"/>
                <a:gd name="T3" fmla="*/ 1728827188 h 762"/>
                <a:gd name="T4" fmla="*/ 2147483647 w 5216"/>
                <a:gd name="T5" fmla="*/ 1537295313 h 762"/>
                <a:gd name="T6" fmla="*/ 2147483647 w 5216"/>
                <a:gd name="T7" fmla="*/ 1280239375 h 762"/>
                <a:gd name="T8" fmla="*/ 2147483647 w 5216"/>
                <a:gd name="T9" fmla="*/ 942538438 h 762"/>
                <a:gd name="T10" fmla="*/ 2147483647 w 5216"/>
                <a:gd name="T11" fmla="*/ 745966250 h 762"/>
                <a:gd name="T12" fmla="*/ 2147483647 w 5216"/>
                <a:gd name="T13" fmla="*/ 594756875 h 762"/>
                <a:gd name="T14" fmla="*/ 2147483647 w 5216"/>
                <a:gd name="T15" fmla="*/ 463708750 h 762"/>
                <a:gd name="T16" fmla="*/ 2147483647 w 5216"/>
                <a:gd name="T17" fmla="*/ 352821875 h 762"/>
                <a:gd name="T18" fmla="*/ 2147483647 w 5216"/>
                <a:gd name="T19" fmla="*/ 257055938 h 762"/>
                <a:gd name="T20" fmla="*/ 2147483647 w 5216"/>
                <a:gd name="T21" fmla="*/ 181451250 h 762"/>
                <a:gd name="T22" fmla="*/ 2147483647 w 5216"/>
                <a:gd name="T23" fmla="*/ 70564375 h 762"/>
                <a:gd name="T24" fmla="*/ 2147483647 w 5216"/>
                <a:gd name="T25" fmla="*/ 10080625 h 762"/>
                <a:gd name="T26" fmla="*/ 1622980821 w 5216"/>
                <a:gd name="T27" fmla="*/ 0 h 762"/>
                <a:gd name="T28" fmla="*/ 902216046 w 5216"/>
                <a:gd name="T29" fmla="*/ 25201563 h 762"/>
                <a:gd name="T30" fmla="*/ 277217221 w 5216"/>
                <a:gd name="T31" fmla="*/ 80645000 h 762"/>
                <a:gd name="T32" fmla="*/ 0 w 5216"/>
                <a:gd name="T33" fmla="*/ 120967500 h 762"/>
                <a:gd name="T34" fmla="*/ 791329158 w 5216"/>
                <a:gd name="T35" fmla="*/ 216733438 h 762"/>
                <a:gd name="T36" fmla="*/ 1643142073 w 5216"/>
                <a:gd name="T37" fmla="*/ 352821875 h 762"/>
                <a:gd name="T38" fmla="*/ 2147483647 w 5216"/>
                <a:gd name="T39" fmla="*/ 529232813 h 762"/>
                <a:gd name="T40" fmla="*/ 2147483647 w 5216"/>
                <a:gd name="T41" fmla="*/ 745966250 h 762"/>
                <a:gd name="T42" fmla="*/ 2147483647 w 5216"/>
                <a:gd name="T43" fmla="*/ 952619063 h 762"/>
                <a:gd name="T44" fmla="*/ 2147483647 w 5216"/>
                <a:gd name="T45" fmla="*/ 1300400625 h 762"/>
                <a:gd name="T46" fmla="*/ 2147483647 w 5216"/>
                <a:gd name="T47" fmla="*/ 1441529375 h 762"/>
                <a:gd name="T48" fmla="*/ 2147483647 w 5216"/>
                <a:gd name="T49" fmla="*/ 1562496875 h 762"/>
                <a:gd name="T50" fmla="*/ 2147483647 w 5216"/>
                <a:gd name="T51" fmla="*/ 1668343438 h 762"/>
                <a:gd name="T52" fmla="*/ 2147483647 w 5216"/>
                <a:gd name="T53" fmla="*/ 1748988438 h 762"/>
                <a:gd name="T54" fmla="*/ 2147483647 w 5216"/>
                <a:gd name="T55" fmla="*/ 1819552813 h 762"/>
                <a:gd name="T56" fmla="*/ 2147483647 w 5216"/>
                <a:gd name="T57" fmla="*/ 1864915625 h 762"/>
                <a:gd name="T58" fmla="*/ 2147483647 w 5216"/>
                <a:gd name="T59" fmla="*/ 1900197813 h 762"/>
                <a:gd name="T60" fmla="*/ 2147483647 w 5216"/>
                <a:gd name="T61" fmla="*/ 1920359063 h 762"/>
                <a:gd name="T62" fmla="*/ 2147483647 w 5216"/>
                <a:gd name="T63" fmla="*/ 1920359063 h 762"/>
                <a:gd name="T64" fmla="*/ 2147483647 w 5216"/>
                <a:gd name="T65" fmla="*/ 1910278438 h 762"/>
                <a:gd name="T66" fmla="*/ 2147483647 w 5216"/>
                <a:gd name="T67" fmla="*/ 1885076875 h 762"/>
                <a:gd name="T68" fmla="*/ 2147483647 w 5216"/>
                <a:gd name="T69" fmla="*/ 1844754375 h 762"/>
                <a:gd name="T70" fmla="*/ 2147483647 w 5216"/>
                <a:gd name="T71" fmla="*/ 1799391563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14:hiddenLine>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p:nvSpPr>
            <p:cNvPr id="6" name="Freeform 22"/>
            <p:cNvSpPr/>
            <p:nvPr/>
          </p:nvSpPr>
          <p:spPr bwMode="hidden">
            <a:xfrm>
              <a:off x="3175" y="4335463"/>
              <a:ext cx="8166100" cy="1101725"/>
            </a:xfrm>
            <a:custGeom>
              <a:avLst/>
              <a:gdLst>
                <a:gd name="T0" fmla="*/ 0 w 5144"/>
                <a:gd name="T1" fmla="*/ 176410938 h 694"/>
                <a:gd name="T2" fmla="*/ 0 w 5144"/>
                <a:gd name="T3" fmla="*/ 176410938 h 694"/>
                <a:gd name="T4" fmla="*/ 45362813 w 5144"/>
                <a:gd name="T5" fmla="*/ 166330313 h 694"/>
                <a:gd name="T6" fmla="*/ 181451250 w 5144"/>
                <a:gd name="T7" fmla="*/ 141128750 h 694"/>
                <a:gd name="T8" fmla="*/ 413305625 w 5144"/>
                <a:gd name="T9" fmla="*/ 105846563 h 694"/>
                <a:gd name="T10" fmla="*/ 564515000 w 5144"/>
                <a:gd name="T11" fmla="*/ 85685313 h 694"/>
                <a:gd name="T12" fmla="*/ 740925938 w 5144"/>
                <a:gd name="T13" fmla="*/ 65524063 h 694"/>
                <a:gd name="T14" fmla="*/ 937498125 w 5144"/>
                <a:gd name="T15" fmla="*/ 50403125 h 694"/>
                <a:gd name="T16" fmla="*/ 1164312188 w 5144"/>
                <a:gd name="T17" fmla="*/ 35282188 h 694"/>
                <a:gd name="T18" fmla="*/ 1411287500 w 5144"/>
                <a:gd name="T19" fmla="*/ 20161250 h 694"/>
                <a:gd name="T20" fmla="*/ 1688504688 w 5144"/>
                <a:gd name="T21" fmla="*/ 10080625 h 694"/>
                <a:gd name="T22" fmla="*/ 1990923438 w 5144"/>
                <a:gd name="T23" fmla="*/ 5040313 h 694"/>
                <a:gd name="T24" fmla="*/ 2147483647 w 5144"/>
                <a:gd name="T25" fmla="*/ 0 h 694"/>
                <a:gd name="T26" fmla="*/ 2147483647 w 5144"/>
                <a:gd name="T27" fmla="*/ 5040313 h 694"/>
                <a:gd name="T28" fmla="*/ 2147483647 w 5144"/>
                <a:gd name="T29" fmla="*/ 15120938 h 694"/>
                <a:gd name="T30" fmla="*/ 2147483647 w 5144"/>
                <a:gd name="T31" fmla="*/ 35282188 h 694"/>
                <a:gd name="T32" fmla="*/ 2147483647 w 5144"/>
                <a:gd name="T33" fmla="*/ 60483750 h 694"/>
                <a:gd name="T34" fmla="*/ 2147483647 w 5144"/>
                <a:gd name="T35" fmla="*/ 100806250 h 694"/>
                <a:gd name="T36" fmla="*/ 2147483647 w 5144"/>
                <a:gd name="T37" fmla="*/ 146169063 h 694"/>
                <a:gd name="T38" fmla="*/ 2147483647 w 5144"/>
                <a:gd name="T39" fmla="*/ 201612500 h 694"/>
                <a:gd name="T40" fmla="*/ 2147483647 w 5144"/>
                <a:gd name="T41" fmla="*/ 267136563 h 694"/>
                <a:gd name="T42" fmla="*/ 2147483647 w 5144"/>
                <a:gd name="T43" fmla="*/ 347781563 h 694"/>
                <a:gd name="T44" fmla="*/ 2147483647 w 5144"/>
                <a:gd name="T45" fmla="*/ 438507188 h 694"/>
                <a:gd name="T46" fmla="*/ 2147483647 w 5144"/>
                <a:gd name="T47" fmla="*/ 544353750 h 694"/>
                <a:gd name="T48" fmla="*/ 2147483647 w 5144"/>
                <a:gd name="T49" fmla="*/ 670361563 h 694"/>
                <a:gd name="T50" fmla="*/ 2147483647 w 5144"/>
                <a:gd name="T51" fmla="*/ 806450000 h 694"/>
                <a:gd name="T52" fmla="*/ 2147483647 w 5144"/>
                <a:gd name="T53" fmla="*/ 957659375 h 694"/>
                <a:gd name="T54" fmla="*/ 2147483647 w 5144"/>
                <a:gd name="T55" fmla="*/ 1129030000 h 694"/>
                <a:gd name="T56" fmla="*/ 2147483647 w 5144"/>
                <a:gd name="T57" fmla="*/ 1315521563 h 694"/>
                <a:gd name="T58" fmla="*/ 2147483647 w 5144"/>
                <a:gd name="T59" fmla="*/ 1522174375 h 694"/>
                <a:gd name="T60" fmla="*/ 2147483647 w 5144"/>
                <a:gd name="T61" fmla="*/ 1748988438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a:extLst>
              <a:ext uri="{909E8E84-426E-40DD-AFC4-6F175D3DCCD1}">
                <a14:hiddenFill xmlns:a14="http://schemas.microsoft.com/office/drawing/2010/main">
                  <a:solidFill>
                    <a:srgbClr val="FFFFFF"/>
                  </a:solidFill>
                </a14:hiddenFill>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p:nvSpPr>
            <p:cNvPr id="7" name="Freeform 26"/>
            <p:cNvSpPr/>
            <p:nvPr/>
          </p:nvSpPr>
          <p:spPr bwMode="hidden">
            <a:xfrm>
              <a:off x="4156075" y="4316413"/>
              <a:ext cx="4940300" cy="927100"/>
            </a:xfrm>
            <a:custGeom>
              <a:avLst/>
              <a:gdLst>
                <a:gd name="T0" fmla="*/ 0 w 3112"/>
                <a:gd name="T1" fmla="*/ 1471771250 h 584"/>
                <a:gd name="T2" fmla="*/ 0 w 3112"/>
                <a:gd name="T3" fmla="*/ 1471771250 h 584"/>
                <a:gd name="T4" fmla="*/ 226814063 w 3112"/>
                <a:gd name="T5" fmla="*/ 1411287500 h 584"/>
                <a:gd name="T6" fmla="*/ 846772500 w 3112"/>
                <a:gd name="T7" fmla="*/ 1255037813 h 584"/>
                <a:gd name="T8" fmla="*/ 1275199063 w 3112"/>
                <a:gd name="T9" fmla="*/ 1149191250 h 584"/>
                <a:gd name="T10" fmla="*/ 1769149688 w 3112"/>
                <a:gd name="T11" fmla="*/ 1033264063 h 584"/>
                <a:gd name="T12" fmla="*/ 2147483647 w 3112"/>
                <a:gd name="T13" fmla="*/ 907256250 h 584"/>
                <a:gd name="T14" fmla="*/ 2147483647 w 3112"/>
                <a:gd name="T15" fmla="*/ 771167813 h 584"/>
                <a:gd name="T16" fmla="*/ 2147483647 w 3112"/>
                <a:gd name="T17" fmla="*/ 640119688 h 584"/>
                <a:gd name="T18" fmla="*/ 2147483647 w 3112"/>
                <a:gd name="T19" fmla="*/ 509071563 h 584"/>
                <a:gd name="T20" fmla="*/ 2147483647 w 3112"/>
                <a:gd name="T21" fmla="*/ 388104063 h 584"/>
                <a:gd name="T22" fmla="*/ 2147483647 w 3112"/>
                <a:gd name="T23" fmla="*/ 272176875 h 584"/>
                <a:gd name="T24" fmla="*/ 2147483647 w 3112"/>
                <a:gd name="T25" fmla="*/ 221773750 h 584"/>
                <a:gd name="T26" fmla="*/ 2147483647 w 3112"/>
                <a:gd name="T27" fmla="*/ 171370625 h 584"/>
                <a:gd name="T28" fmla="*/ 2147483647 w 3112"/>
                <a:gd name="T29" fmla="*/ 131048125 h 584"/>
                <a:gd name="T30" fmla="*/ 2147483647 w 3112"/>
                <a:gd name="T31" fmla="*/ 90725625 h 584"/>
                <a:gd name="T32" fmla="*/ 2147483647 w 3112"/>
                <a:gd name="T33" fmla="*/ 60483750 h 584"/>
                <a:gd name="T34" fmla="*/ 2147483647 w 3112"/>
                <a:gd name="T35" fmla="*/ 35282188 h 584"/>
                <a:gd name="T36" fmla="*/ 2147483647 w 3112"/>
                <a:gd name="T37" fmla="*/ 15120938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a:extLst>
              <a:ext uri="{909E8E84-426E-40DD-AFC4-6F175D3DCCD1}">
                <a14:hiddenFill xmlns:a14="http://schemas.microsoft.com/office/drawing/2010/main">
                  <a:solidFill>
                    <a:srgbClr val="FFFFFF"/>
                  </a:solidFill>
                </a14:hiddenFill>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useBgFill="1">
          <p:nvSpPr>
            <p:cNvPr id="8" name="Freeform 10"/>
            <p:cNvSpPr/>
            <p:nvPr/>
          </p:nvSpPr>
          <p:spPr bwMode="hidden">
            <a:xfrm>
              <a:off x="-3905251" y="4294188"/>
              <a:ext cx="13027839" cy="1892300"/>
            </a:xfrm>
            <a:custGeom>
              <a:avLst/>
              <a:gdLst>
                <a:gd name="T0" fmla="*/ 2147483647 w 8196"/>
                <a:gd name="T1" fmla="*/ 1290320000 h 1192"/>
                <a:gd name="T2" fmla="*/ 2147483647 w 8196"/>
                <a:gd name="T3" fmla="*/ 1436489063 h 1192"/>
                <a:gd name="T4" fmla="*/ 2147483647 w 8196"/>
                <a:gd name="T5" fmla="*/ 1562496875 h 1192"/>
                <a:gd name="T6" fmla="*/ 2147483647 w 8196"/>
                <a:gd name="T7" fmla="*/ 1678424063 h 1192"/>
                <a:gd name="T8" fmla="*/ 2147483647 w 8196"/>
                <a:gd name="T9" fmla="*/ 1769149688 h 1192"/>
                <a:gd name="T10" fmla="*/ 2147483647 w 8196"/>
                <a:gd name="T11" fmla="*/ 1839714063 h 1192"/>
                <a:gd name="T12" fmla="*/ 2147483647 w 8196"/>
                <a:gd name="T13" fmla="*/ 1890117188 h 1192"/>
                <a:gd name="T14" fmla="*/ 2147483647 w 8196"/>
                <a:gd name="T15" fmla="*/ 1920359063 h 1192"/>
                <a:gd name="T16" fmla="*/ 2147483647 w 8196"/>
                <a:gd name="T17" fmla="*/ 1915318750 h 1192"/>
                <a:gd name="T18" fmla="*/ 2147483647 w 8196"/>
                <a:gd name="T19" fmla="*/ 1890117188 h 1192"/>
                <a:gd name="T20" fmla="*/ 2147483647 w 8196"/>
                <a:gd name="T21" fmla="*/ 1829633438 h 1192"/>
                <a:gd name="T22" fmla="*/ 2147483647 w 8196"/>
                <a:gd name="T23" fmla="*/ 1738907813 h 1192"/>
                <a:gd name="T24" fmla="*/ 2147483647 w 8196"/>
                <a:gd name="T25" fmla="*/ 1617940313 h 1192"/>
                <a:gd name="T26" fmla="*/ 2147483647 w 8196"/>
                <a:gd name="T27" fmla="*/ 1456650313 h 1192"/>
                <a:gd name="T28" fmla="*/ 2147483647 w 8196"/>
                <a:gd name="T29" fmla="*/ 1260078125 h 1192"/>
                <a:gd name="T30" fmla="*/ 2147483647 w 8196"/>
                <a:gd name="T31" fmla="*/ 1023183438 h 1192"/>
                <a:gd name="T32" fmla="*/ 2147483647 w 8196"/>
                <a:gd name="T33" fmla="*/ 745966250 h 1192"/>
                <a:gd name="T34" fmla="*/ 2147483647 w 8196"/>
                <a:gd name="T35" fmla="*/ 604837500 h 1192"/>
                <a:gd name="T36" fmla="*/ 2147483647 w 8196"/>
                <a:gd name="T37" fmla="*/ 372983125 h 1192"/>
                <a:gd name="T38" fmla="*/ 2147483647 w 8196"/>
                <a:gd name="T39" fmla="*/ 206652813 h 1192"/>
                <a:gd name="T40" fmla="*/ 2147483647 w 8196"/>
                <a:gd name="T41" fmla="*/ 90725625 h 1192"/>
                <a:gd name="T42" fmla="*/ 2147483647 w 8196"/>
                <a:gd name="T43" fmla="*/ 25201563 h 1192"/>
                <a:gd name="T44" fmla="*/ 2147483647 w 8196"/>
                <a:gd name="T45" fmla="*/ 0 h 1192"/>
                <a:gd name="T46" fmla="*/ 2147483647 w 8196"/>
                <a:gd name="T47" fmla="*/ 10080625 h 1192"/>
                <a:gd name="T48" fmla="*/ 2147483647 w 8196"/>
                <a:gd name="T49" fmla="*/ 50403125 h 1192"/>
                <a:gd name="T50" fmla="*/ 1809063908 w 8196"/>
                <a:gd name="T51" fmla="*/ 110886875 h 1192"/>
                <a:gd name="T52" fmla="*/ 1339111161 w 8196"/>
                <a:gd name="T53" fmla="*/ 186491563 h 1192"/>
                <a:gd name="T54" fmla="*/ 944958629 w 8196"/>
                <a:gd name="T55" fmla="*/ 272176875 h 1192"/>
                <a:gd name="T56" fmla="*/ 626603132 w 8196"/>
                <a:gd name="T57" fmla="*/ 362902500 h 1192"/>
                <a:gd name="T58" fmla="*/ 373939989 w 8196"/>
                <a:gd name="T59" fmla="*/ 443547500 h 1192"/>
                <a:gd name="T60" fmla="*/ 121278436 w 8196"/>
                <a:gd name="T61" fmla="*/ 544353750 h 1192"/>
                <a:gd name="T62" fmla="*/ 0 w 8196"/>
                <a:gd name="T63" fmla="*/ 604837500 h 1192"/>
                <a:gd name="T64" fmla="*/ 2147483647 w 8196"/>
                <a:gd name="T65" fmla="*/ 2147483647 h 1192"/>
                <a:gd name="T66" fmla="*/ 2147483647 w 8196"/>
                <a:gd name="T67" fmla="*/ 2147483647 h 1192"/>
                <a:gd name="T68" fmla="*/ 2147483647 w 8196"/>
                <a:gd name="T69" fmla="*/ 1285279688 h 1192"/>
                <a:gd name="T70" fmla="*/ 2147483647 w 8196"/>
                <a:gd name="T71" fmla="*/ 12903200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14:hiddenLine>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grpSp>
      <p:sp>
        <p:nvSpPr>
          <p:cNvPr id="9" name="Date Placeholder 1"/>
          <p:cNvSpPr>
            <a:spLocks noGrp="1"/>
          </p:cNvSpPr>
          <p:nvPr>
            <p:ph type="dt" sz="half" idx="10"/>
          </p:nvPr>
        </p:nvSpPr>
        <p:spPr/>
        <p:txBody>
          <a:bodyPr/>
          <a:lstStyle>
            <a:lvl1pPr>
              <a:defRPr/>
            </a:lvl1pPr>
          </a:lstStyle>
          <a:p>
            <a:pPr>
              <a:defRPr/>
            </a:pPr>
            <a:endParaRPr lang="zh-CN" altLang="zh-CN">
              <a:solidFill>
                <a:srgbClr val="073E87"/>
              </a:solidFill>
            </a:endParaRPr>
          </a:p>
        </p:txBody>
      </p:sp>
      <p:sp>
        <p:nvSpPr>
          <p:cNvPr id="10" name="Footer Placeholder 2"/>
          <p:cNvSpPr>
            <a:spLocks noGrp="1"/>
          </p:cNvSpPr>
          <p:nvPr>
            <p:ph type="ftr" sz="quarter" idx="11"/>
          </p:nvPr>
        </p:nvSpPr>
        <p:spPr/>
        <p:txBody>
          <a:bodyPr/>
          <a:lstStyle>
            <a:lvl1pPr>
              <a:defRPr/>
            </a:lvl1pPr>
          </a:lstStyle>
          <a:p>
            <a:pPr>
              <a:defRPr/>
            </a:pPr>
            <a:endParaRPr lang="zh-CN" altLang="zh-CN">
              <a:solidFill>
                <a:srgbClr val="073E87"/>
              </a:solidFill>
            </a:endParaRPr>
          </a:p>
        </p:txBody>
      </p:sp>
      <p:sp>
        <p:nvSpPr>
          <p:cNvPr id="11" name="Slide Number Placeholder 3"/>
          <p:cNvSpPr>
            <a:spLocks noGrp="1"/>
          </p:cNvSpPr>
          <p:nvPr>
            <p:ph type="sldNum" sz="quarter" idx="12"/>
          </p:nvPr>
        </p:nvSpPr>
        <p:spPr/>
        <p:txBody>
          <a:bodyPr/>
          <a:lstStyle>
            <a:lvl1pPr>
              <a:defRPr/>
            </a:lvl1pPr>
          </a:lstStyle>
          <a:p>
            <a:pPr>
              <a:defRPr/>
            </a:pPr>
            <a:fld id="{9C75D3B5-DC59-4CF2-B034-C01CCF8F1B8C}" type="slidenum">
              <a:rPr lang="zh-CN" altLang="zh-CN">
                <a:solidFill>
                  <a:srgbClr val="073E87"/>
                </a:solidFill>
              </a:rPr>
            </a:fld>
            <a:endParaRPr lang="zh-CN" altLang="zh-CN">
              <a:solidFill>
                <a:srgbClr val="073E87"/>
              </a:solidFill>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5" name="Rounded Rectangle 14"/>
          <p:cNvSpPr/>
          <p:nvPr/>
        </p:nvSpPr>
        <p:spPr>
          <a:xfrm>
            <a:off x="304801" y="228601"/>
            <a:ext cx="11595100"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endParaRPr>
          </a:p>
        </p:txBody>
      </p:sp>
      <p:grpSp>
        <p:nvGrpSpPr>
          <p:cNvPr id="6" name="Group 23"/>
          <p:cNvGrpSpPr>
            <a:grpSpLocks noChangeAspect="1"/>
          </p:cNvGrpSpPr>
          <p:nvPr/>
        </p:nvGrpSpPr>
        <p:grpSpPr bwMode="auto">
          <a:xfrm>
            <a:off x="281517" y="714376"/>
            <a:ext cx="11631083" cy="1331913"/>
            <a:chOff x="-3905250" y="4294188"/>
            <a:chExt cx="13011150" cy="1892300"/>
          </a:xfrm>
        </p:grpSpPr>
        <p:sp>
          <p:nvSpPr>
            <p:cNvPr id="7" name="Freeform 14"/>
            <p:cNvSpPr/>
            <p:nvPr/>
          </p:nvSpPr>
          <p:spPr bwMode="hidden">
            <a:xfrm>
              <a:off x="4810125" y="4500563"/>
              <a:ext cx="4295775" cy="1016000"/>
            </a:xfrm>
            <a:custGeom>
              <a:avLst/>
              <a:gdLst>
                <a:gd name="T0" fmla="*/ 2147483647 w 2706"/>
                <a:gd name="T1" fmla="*/ 0 h 640"/>
                <a:gd name="T2" fmla="*/ 2147483647 w 2706"/>
                <a:gd name="T3" fmla="*/ 0 h 640"/>
                <a:gd name="T4" fmla="*/ 2147483647 w 2706"/>
                <a:gd name="T5" fmla="*/ 45362813 h 640"/>
                <a:gd name="T6" fmla="*/ 2147483647 w 2706"/>
                <a:gd name="T7" fmla="*/ 95765938 h 640"/>
                <a:gd name="T8" fmla="*/ 2147483647 w 2706"/>
                <a:gd name="T9" fmla="*/ 151209375 h 640"/>
                <a:gd name="T10" fmla="*/ 2147483647 w 2706"/>
                <a:gd name="T11" fmla="*/ 206652813 h 640"/>
                <a:gd name="T12" fmla="*/ 2147483647 w 2706"/>
                <a:gd name="T13" fmla="*/ 272176875 h 640"/>
                <a:gd name="T14" fmla="*/ 2147483647 w 2706"/>
                <a:gd name="T15" fmla="*/ 337700938 h 640"/>
                <a:gd name="T16" fmla="*/ 2147483647 w 2706"/>
                <a:gd name="T17" fmla="*/ 413305625 h 640"/>
                <a:gd name="T18" fmla="*/ 2147483647 w 2706"/>
                <a:gd name="T19" fmla="*/ 488910313 h 640"/>
                <a:gd name="T20" fmla="*/ 2147483647 w 2706"/>
                <a:gd name="T21" fmla="*/ 488910313 h 640"/>
                <a:gd name="T22" fmla="*/ 2147483647 w 2706"/>
                <a:gd name="T23" fmla="*/ 635079375 h 640"/>
                <a:gd name="T24" fmla="*/ 2147483647 w 2706"/>
                <a:gd name="T25" fmla="*/ 766127500 h 640"/>
                <a:gd name="T26" fmla="*/ 2147483647 w 2706"/>
                <a:gd name="T27" fmla="*/ 887095000 h 640"/>
                <a:gd name="T28" fmla="*/ 1995963750 w 2706"/>
                <a:gd name="T29" fmla="*/ 1003022188 h 640"/>
                <a:gd name="T30" fmla="*/ 1471771250 w 2706"/>
                <a:gd name="T31" fmla="*/ 1103828438 h 640"/>
                <a:gd name="T32" fmla="*/ 962699688 w 2706"/>
                <a:gd name="T33" fmla="*/ 1194554063 h 640"/>
                <a:gd name="T34" fmla="*/ 473789375 w 2706"/>
                <a:gd name="T35" fmla="*/ 1280239375 h 640"/>
                <a:gd name="T36" fmla="*/ 0 w 2706"/>
                <a:gd name="T37" fmla="*/ 1355844063 h 640"/>
                <a:gd name="T38" fmla="*/ 0 w 2706"/>
                <a:gd name="T39" fmla="*/ 1355844063 h 640"/>
                <a:gd name="T40" fmla="*/ 327620313 w 2706"/>
                <a:gd name="T41" fmla="*/ 1401206875 h 640"/>
                <a:gd name="T42" fmla="*/ 640119688 w 2706"/>
                <a:gd name="T43" fmla="*/ 1441529375 h 640"/>
                <a:gd name="T44" fmla="*/ 942538438 w 2706"/>
                <a:gd name="T45" fmla="*/ 1476811563 h 640"/>
                <a:gd name="T46" fmla="*/ 1239916875 w 2706"/>
                <a:gd name="T47" fmla="*/ 1507053438 h 640"/>
                <a:gd name="T48" fmla="*/ 1527214688 w 2706"/>
                <a:gd name="T49" fmla="*/ 1537295313 h 640"/>
                <a:gd name="T50" fmla="*/ 1804431875 w 2706"/>
                <a:gd name="T51" fmla="*/ 1557456563 h 640"/>
                <a:gd name="T52" fmla="*/ 2071568438 w 2706"/>
                <a:gd name="T53" fmla="*/ 1577617813 h 640"/>
                <a:gd name="T54" fmla="*/ 2147483647 w 2706"/>
                <a:gd name="T55" fmla="*/ 1592738750 h 640"/>
                <a:gd name="T56" fmla="*/ 2147483647 w 2706"/>
                <a:gd name="T57" fmla="*/ 1602819375 h 640"/>
                <a:gd name="T58" fmla="*/ 2147483647 w 2706"/>
                <a:gd name="T59" fmla="*/ 1607859688 h 640"/>
                <a:gd name="T60" fmla="*/ 2147483647 w 2706"/>
                <a:gd name="T61" fmla="*/ 1612900000 h 640"/>
                <a:gd name="T62" fmla="*/ 2147483647 w 2706"/>
                <a:gd name="T63" fmla="*/ 1612900000 h 640"/>
                <a:gd name="T64" fmla="*/ 2147483647 w 2706"/>
                <a:gd name="T65" fmla="*/ 1607859688 h 640"/>
                <a:gd name="T66" fmla="*/ 2147483647 w 2706"/>
                <a:gd name="T67" fmla="*/ 1602819375 h 640"/>
                <a:gd name="T68" fmla="*/ 2147483647 w 2706"/>
                <a:gd name="T69" fmla="*/ 1592738750 h 640"/>
                <a:gd name="T70" fmla="*/ 2147483647 w 2706"/>
                <a:gd name="T71" fmla="*/ 1577617813 h 640"/>
                <a:gd name="T72" fmla="*/ 2147483647 w 2706"/>
                <a:gd name="T73" fmla="*/ 1562496875 h 640"/>
                <a:gd name="T74" fmla="*/ 2147483647 w 2706"/>
                <a:gd name="T75" fmla="*/ 1542335625 h 640"/>
                <a:gd name="T76" fmla="*/ 2147483647 w 2706"/>
                <a:gd name="T77" fmla="*/ 1517134063 h 640"/>
                <a:gd name="T78" fmla="*/ 2147483647 w 2706"/>
                <a:gd name="T79" fmla="*/ 1491932500 h 640"/>
                <a:gd name="T80" fmla="*/ 2147483647 w 2706"/>
                <a:gd name="T81" fmla="*/ 1461690625 h 640"/>
                <a:gd name="T82" fmla="*/ 2147483647 w 2706"/>
                <a:gd name="T83" fmla="*/ 1431448750 h 640"/>
                <a:gd name="T84" fmla="*/ 2147483647 w 2706"/>
                <a:gd name="T85" fmla="*/ 1396166563 h 640"/>
                <a:gd name="T86" fmla="*/ 2147483647 w 2706"/>
                <a:gd name="T87" fmla="*/ 1360884375 h 640"/>
                <a:gd name="T88" fmla="*/ 2147483647 w 2706"/>
                <a:gd name="T89" fmla="*/ 1320561875 h 640"/>
                <a:gd name="T90" fmla="*/ 2147483647 w 2706"/>
                <a:gd name="T91" fmla="*/ 1280239375 h 640"/>
                <a:gd name="T92" fmla="*/ 2147483647 w 2706"/>
                <a:gd name="T93" fmla="*/ 1234876563 h 640"/>
                <a:gd name="T94" fmla="*/ 2147483647 w 2706"/>
                <a:gd name="T95" fmla="*/ 1189513750 h 640"/>
                <a:gd name="T96" fmla="*/ 2147483647 w 2706"/>
                <a:gd name="T97" fmla="*/ 1088707500 h 640"/>
                <a:gd name="T98" fmla="*/ 2147483647 w 2706"/>
                <a:gd name="T99" fmla="*/ 982860938 h 640"/>
                <a:gd name="T100" fmla="*/ 2147483647 w 2706"/>
                <a:gd name="T101" fmla="*/ 982860938 h 640"/>
                <a:gd name="T102" fmla="*/ 2147483647 w 2706"/>
                <a:gd name="T103" fmla="*/ 977820625 h 640"/>
                <a:gd name="T104" fmla="*/ 2147483647 w 2706"/>
                <a:gd name="T105" fmla="*/ 977820625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14:hiddenLine>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p:nvSpPr>
            <p:cNvPr id="8" name="Freeform 18"/>
            <p:cNvSpPr/>
            <p:nvPr/>
          </p:nvSpPr>
          <p:spPr bwMode="hidden">
            <a:xfrm>
              <a:off x="-309563" y="4318000"/>
              <a:ext cx="8280401" cy="1209675"/>
            </a:xfrm>
            <a:custGeom>
              <a:avLst/>
              <a:gdLst>
                <a:gd name="T0" fmla="*/ 2147483647 w 5216"/>
                <a:gd name="T1" fmla="*/ 1799391563 h 762"/>
                <a:gd name="T2" fmla="*/ 2147483647 w 5216"/>
                <a:gd name="T3" fmla="*/ 1728827188 h 762"/>
                <a:gd name="T4" fmla="*/ 2147483647 w 5216"/>
                <a:gd name="T5" fmla="*/ 1537295313 h 762"/>
                <a:gd name="T6" fmla="*/ 2147483647 w 5216"/>
                <a:gd name="T7" fmla="*/ 1280239375 h 762"/>
                <a:gd name="T8" fmla="*/ 2147483647 w 5216"/>
                <a:gd name="T9" fmla="*/ 942538438 h 762"/>
                <a:gd name="T10" fmla="*/ 2147483647 w 5216"/>
                <a:gd name="T11" fmla="*/ 745966250 h 762"/>
                <a:gd name="T12" fmla="*/ 2147483647 w 5216"/>
                <a:gd name="T13" fmla="*/ 594756875 h 762"/>
                <a:gd name="T14" fmla="*/ 2147483647 w 5216"/>
                <a:gd name="T15" fmla="*/ 463708750 h 762"/>
                <a:gd name="T16" fmla="*/ 2147483647 w 5216"/>
                <a:gd name="T17" fmla="*/ 352821875 h 762"/>
                <a:gd name="T18" fmla="*/ 2147483647 w 5216"/>
                <a:gd name="T19" fmla="*/ 257055938 h 762"/>
                <a:gd name="T20" fmla="*/ 2147483647 w 5216"/>
                <a:gd name="T21" fmla="*/ 181451250 h 762"/>
                <a:gd name="T22" fmla="*/ 2147483647 w 5216"/>
                <a:gd name="T23" fmla="*/ 70564375 h 762"/>
                <a:gd name="T24" fmla="*/ 2147483647 w 5216"/>
                <a:gd name="T25" fmla="*/ 10080625 h 762"/>
                <a:gd name="T26" fmla="*/ 1622980821 w 5216"/>
                <a:gd name="T27" fmla="*/ 0 h 762"/>
                <a:gd name="T28" fmla="*/ 902216046 w 5216"/>
                <a:gd name="T29" fmla="*/ 25201563 h 762"/>
                <a:gd name="T30" fmla="*/ 277217221 w 5216"/>
                <a:gd name="T31" fmla="*/ 80645000 h 762"/>
                <a:gd name="T32" fmla="*/ 0 w 5216"/>
                <a:gd name="T33" fmla="*/ 120967500 h 762"/>
                <a:gd name="T34" fmla="*/ 791329158 w 5216"/>
                <a:gd name="T35" fmla="*/ 216733438 h 762"/>
                <a:gd name="T36" fmla="*/ 1643142073 w 5216"/>
                <a:gd name="T37" fmla="*/ 352821875 h 762"/>
                <a:gd name="T38" fmla="*/ 2147483647 w 5216"/>
                <a:gd name="T39" fmla="*/ 529232813 h 762"/>
                <a:gd name="T40" fmla="*/ 2147483647 w 5216"/>
                <a:gd name="T41" fmla="*/ 745966250 h 762"/>
                <a:gd name="T42" fmla="*/ 2147483647 w 5216"/>
                <a:gd name="T43" fmla="*/ 952619063 h 762"/>
                <a:gd name="T44" fmla="*/ 2147483647 w 5216"/>
                <a:gd name="T45" fmla="*/ 1300400625 h 762"/>
                <a:gd name="T46" fmla="*/ 2147483647 w 5216"/>
                <a:gd name="T47" fmla="*/ 1441529375 h 762"/>
                <a:gd name="T48" fmla="*/ 2147483647 w 5216"/>
                <a:gd name="T49" fmla="*/ 1562496875 h 762"/>
                <a:gd name="T50" fmla="*/ 2147483647 w 5216"/>
                <a:gd name="T51" fmla="*/ 1668343438 h 762"/>
                <a:gd name="T52" fmla="*/ 2147483647 w 5216"/>
                <a:gd name="T53" fmla="*/ 1748988438 h 762"/>
                <a:gd name="T54" fmla="*/ 2147483647 w 5216"/>
                <a:gd name="T55" fmla="*/ 1819552813 h 762"/>
                <a:gd name="T56" fmla="*/ 2147483647 w 5216"/>
                <a:gd name="T57" fmla="*/ 1864915625 h 762"/>
                <a:gd name="T58" fmla="*/ 2147483647 w 5216"/>
                <a:gd name="T59" fmla="*/ 1900197813 h 762"/>
                <a:gd name="T60" fmla="*/ 2147483647 w 5216"/>
                <a:gd name="T61" fmla="*/ 1920359063 h 762"/>
                <a:gd name="T62" fmla="*/ 2147483647 w 5216"/>
                <a:gd name="T63" fmla="*/ 1920359063 h 762"/>
                <a:gd name="T64" fmla="*/ 2147483647 w 5216"/>
                <a:gd name="T65" fmla="*/ 1910278438 h 762"/>
                <a:gd name="T66" fmla="*/ 2147483647 w 5216"/>
                <a:gd name="T67" fmla="*/ 1885076875 h 762"/>
                <a:gd name="T68" fmla="*/ 2147483647 w 5216"/>
                <a:gd name="T69" fmla="*/ 1844754375 h 762"/>
                <a:gd name="T70" fmla="*/ 2147483647 w 5216"/>
                <a:gd name="T71" fmla="*/ 1799391563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14:hiddenLine>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p:nvSpPr>
            <p:cNvPr id="9" name="Freeform 22"/>
            <p:cNvSpPr/>
            <p:nvPr/>
          </p:nvSpPr>
          <p:spPr bwMode="hidden">
            <a:xfrm>
              <a:off x="3175" y="4335463"/>
              <a:ext cx="8166100" cy="1101725"/>
            </a:xfrm>
            <a:custGeom>
              <a:avLst/>
              <a:gdLst>
                <a:gd name="T0" fmla="*/ 0 w 5144"/>
                <a:gd name="T1" fmla="*/ 176410938 h 694"/>
                <a:gd name="T2" fmla="*/ 0 w 5144"/>
                <a:gd name="T3" fmla="*/ 176410938 h 694"/>
                <a:gd name="T4" fmla="*/ 45362813 w 5144"/>
                <a:gd name="T5" fmla="*/ 166330313 h 694"/>
                <a:gd name="T6" fmla="*/ 181451250 w 5144"/>
                <a:gd name="T7" fmla="*/ 141128750 h 694"/>
                <a:gd name="T8" fmla="*/ 413305625 w 5144"/>
                <a:gd name="T9" fmla="*/ 105846563 h 694"/>
                <a:gd name="T10" fmla="*/ 564515000 w 5144"/>
                <a:gd name="T11" fmla="*/ 85685313 h 694"/>
                <a:gd name="T12" fmla="*/ 740925938 w 5144"/>
                <a:gd name="T13" fmla="*/ 65524063 h 694"/>
                <a:gd name="T14" fmla="*/ 937498125 w 5144"/>
                <a:gd name="T15" fmla="*/ 50403125 h 694"/>
                <a:gd name="T16" fmla="*/ 1164312188 w 5144"/>
                <a:gd name="T17" fmla="*/ 35282188 h 694"/>
                <a:gd name="T18" fmla="*/ 1411287500 w 5144"/>
                <a:gd name="T19" fmla="*/ 20161250 h 694"/>
                <a:gd name="T20" fmla="*/ 1688504688 w 5144"/>
                <a:gd name="T21" fmla="*/ 10080625 h 694"/>
                <a:gd name="T22" fmla="*/ 1990923438 w 5144"/>
                <a:gd name="T23" fmla="*/ 5040313 h 694"/>
                <a:gd name="T24" fmla="*/ 2147483647 w 5144"/>
                <a:gd name="T25" fmla="*/ 0 h 694"/>
                <a:gd name="T26" fmla="*/ 2147483647 w 5144"/>
                <a:gd name="T27" fmla="*/ 5040313 h 694"/>
                <a:gd name="T28" fmla="*/ 2147483647 w 5144"/>
                <a:gd name="T29" fmla="*/ 15120938 h 694"/>
                <a:gd name="T30" fmla="*/ 2147483647 w 5144"/>
                <a:gd name="T31" fmla="*/ 35282188 h 694"/>
                <a:gd name="T32" fmla="*/ 2147483647 w 5144"/>
                <a:gd name="T33" fmla="*/ 60483750 h 694"/>
                <a:gd name="T34" fmla="*/ 2147483647 w 5144"/>
                <a:gd name="T35" fmla="*/ 100806250 h 694"/>
                <a:gd name="T36" fmla="*/ 2147483647 w 5144"/>
                <a:gd name="T37" fmla="*/ 146169063 h 694"/>
                <a:gd name="T38" fmla="*/ 2147483647 w 5144"/>
                <a:gd name="T39" fmla="*/ 201612500 h 694"/>
                <a:gd name="T40" fmla="*/ 2147483647 w 5144"/>
                <a:gd name="T41" fmla="*/ 267136563 h 694"/>
                <a:gd name="T42" fmla="*/ 2147483647 w 5144"/>
                <a:gd name="T43" fmla="*/ 347781563 h 694"/>
                <a:gd name="T44" fmla="*/ 2147483647 w 5144"/>
                <a:gd name="T45" fmla="*/ 438507188 h 694"/>
                <a:gd name="T46" fmla="*/ 2147483647 w 5144"/>
                <a:gd name="T47" fmla="*/ 544353750 h 694"/>
                <a:gd name="T48" fmla="*/ 2147483647 w 5144"/>
                <a:gd name="T49" fmla="*/ 670361563 h 694"/>
                <a:gd name="T50" fmla="*/ 2147483647 w 5144"/>
                <a:gd name="T51" fmla="*/ 806450000 h 694"/>
                <a:gd name="T52" fmla="*/ 2147483647 w 5144"/>
                <a:gd name="T53" fmla="*/ 957659375 h 694"/>
                <a:gd name="T54" fmla="*/ 2147483647 w 5144"/>
                <a:gd name="T55" fmla="*/ 1129030000 h 694"/>
                <a:gd name="T56" fmla="*/ 2147483647 w 5144"/>
                <a:gd name="T57" fmla="*/ 1315521563 h 694"/>
                <a:gd name="T58" fmla="*/ 2147483647 w 5144"/>
                <a:gd name="T59" fmla="*/ 1522174375 h 694"/>
                <a:gd name="T60" fmla="*/ 2147483647 w 5144"/>
                <a:gd name="T61" fmla="*/ 1748988438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a:extLst>
              <a:ext uri="{909E8E84-426E-40DD-AFC4-6F175D3DCCD1}">
                <a14:hiddenFill xmlns:a14="http://schemas.microsoft.com/office/drawing/2010/main">
                  <a:solidFill>
                    <a:srgbClr val="FFFFFF"/>
                  </a:solidFill>
                </a14:hiddenFill>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p:nvSpPr>
            <p:cNvPr id="10" name="Freeform 26"/>
            <p:cNvSpPr/>
            <p:nvPr/>
          </p:nvSpPr>
          <p:spPr bwMode="hidden">
            <a:xfrm>
              <a:off x="4156075" y="4316413"/>
              <a:ext cx="4940300" cy="927100"/>
            </a:xfrm>
            <a:custGeom>
              <a:avLst/>
              <a:gdLst>
                <a:gd name="T0" fmla="*/ 0 w 3112"/>
                <a:gd name="T1" fmla="*/ 1471771250 h 584"/>
                <a:gd name="T2" fmla="*/ 0 w 3112"/>
                <a:gd name="T3" fmla="*/ 1471771250 h 584"/>
                <a:gd name="T4" fmla="*/ 226814063 w 3112"/>
                <a:gd name="T5" fmla="*/ 1411287500 h 584"/>
                <a:gd name="T6" fmla="*/ 846772500 w 3112"/>
                <a:gd name="T7" fmla="*/ 1255037813 h 584"/>
                <a:gd name="T8" fmla="*/ 1275199063 w 3112"/>
                <a:gd name="T9" fmla="*/ 1149191250 h 584"/>
                <a:gd name="T10" fmla="*/ 1769149688 w 3112"/>
                <a:gd name="T11" fmla="*/ 1033264063 h 584"/>
                <a:gd name="T12" fmla="*/ 2147483647 w 3112"/>
                <a:gd name="T13" fmla="*/ 907256250 h 584"/>
                <a:gd name="T14" fmla="*/ 2147483647 w 3112"/>
                <a:gd name="T15" fmla="*/ 771167813 h 584"/>
                <a:gd name="T16" fmla="*/ 2147483647 w 3112"/>
                <a:gd name="T17" fmla="*/ 640119688 h 584"/>
                <a:gd name="T18" fmla="*/ 2147483647 w 3112"/>
                <a:gd name="T19" fmla="*/ 509071563 h 584"/>
                <a:gd name="T20" fmla="*/ 2147483647 w 3112"/>
                <a:gd name="T21" fmla="*/ 388104063 h 584"/>
                <a:gd name="T22" fmla="*/ 2147483647 w 3112"/>
                <a:gd name="T23" fmla="*/ 272176875 h 584"/>
                <a:gd name="T24" fmla="*/ 2147483647 w 3112"/>
                <a:gd name="T25" fmla="*/ 221773750 h 584"/>
                <a:gd name="T26" fmla="*/ 2147483647 w 3112"/>
                <a:gd name="T27" fmla="*/ 171370625 h 584"/>
                <a:gd name="T28" fmla="*/ 2147483647 w 3112"/>
                <a:gd name="T29" fmla="*/ 131048125 h 584"/>
                <a:gd name="T30" fmla="*/ 2147483647 w 3112"/>
                <a:gd name="T31" fmla="*/ 90725625 h 584"/>
                <a:gd name="T32" fmla="*/ 2147483647 w 3112"/>
                <a:gd name="T33" fmla="*/ 60483750 h 584"/>
                <a:gd name="T34" fmla="*/ 2147483647 w 3112"/>
                <a:gd name="T35" fmla="*/ 35282188 h 584"/>
                <a:gd name="T36" fmla="*/ 2147483647 w 3112"/>
                <a:gd name="T37" fmla="*/ 15120938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a:extLst>
              <a:ext uri="{909E8E84-426E-40DD-AFC4-6F175D3DCCD1}">
                <a14:hiddenFill xmlns:a14="http://schemas.microsoft.com/office/drawing/2010/main">
                  <a:solidFill>
                    <a:srgbClr val="FFFFFF"/>
                  </a:solidFill>
                </a14:hiddenFill>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useBgFill="1">
          <p:nvSpPr>
            <p:cNvPr id="11" name="Freeform 28"/>
            <p:cNvSpPr/>
            <p:nvPr/>
          </p:nvSpPr>
          <p:spPr bwMode="hidden">
            <a:xfrm>
              <a:off x="-3905250" y="4294188"/>
              <a:ext cx="13011150" cy="1892300"/>
            </a:xfrm>
            <a:custGeom>
              <a:avLst/>
              <a:gdLst>
                <a:gd name="T0" fmla="*/ 2147483647 w 8196"/>
                <a:gd name="T1" fmla="*/ 1290320000 h 1192"/>
                <a:gd name="T2" fmla="*/ 2147483647 w 8196"/>
                <a:gd name="T3" fmla="*/ 1436489063 h 1192"/>
                <a:gd name="T4" fmla="*/ 2147483647 w 8196"/>
                <a:gd name="T5" fmla="*/ 1562496875 h 1192"/>
                <a:gd name="T6" fmla="*/ 2147483647 w 8196"/>
                <a:gd name="T7" fmla="*/ 1678424063 h 1192"/>
                <a:gd name="T8" fmla="*/ 2147483647 w 8196"/>
                <a:gd name="T9" fmla="*/ 1769149688 h 1192"/>
                <a:gd name="T10" fmla="*/ 2147483647 w 8196"/>
                <a:gd name="T11" fmla="*/ 1839714063 h 1192"/>
                <a:gd name="T12" fmla="*/ 2147483647 w 8196"/>
                <a:gd name="T13" fmla="*/ 1890117188 h 1192"/>
                <a:gd name="T14" fmla="*/ 2147483647 w 8196"/>
                <a:gd name="T15" fmla="*/ 1920359063 h 1192"/>
                <a:gd name="T16" fmla="*/ 2147483647 w 8196"/>
                <a:gd name="T17" fmla="*/ 1915318750 h 1192"/>
                <a:gd name="T18" fmla="*/ 2147483647 w 8196"/>
                <a:gd name="T19" fmla="*/ 1890117188 h 1192"/>
                <a:gd name="T20" fmla="*/ 2147483647 w 8196"/>
                <a:gd name="T21" fmla="*/ 1829633438 h 1192"/>
                <a:gd name="T22" fmla="*/ 2147483647 w 8196"/>
                <a:gd name="T23" fmla="*/ 1738907813 h 1192"/>
                <a:gd name="T24" fmla="*/ 2147483647 w 8196"/>
                <a:gd name="T25" fmla="*/ 1617940313 h 1192"/>
                <a:gd name="T26" fmla="*/ 2147483647 w 8196"/>
                <a:gd name="T27" fmla="*/ 1456650313 h 1192"/>
                <a:gd name="T28" fmla="*/ 2147483647 w 8196"/>
                <a:gd name="T29" fmla="*/ 1260078125 h 1192"/>
                <a:gd name="T30" fmla="*/ 2147483647 w 8196"/>
                <a:gd name="T31" fmla="*/ 1023183438 h 1192"/>
                <a:gd name="T32" fmla="*/ 2147483647 w 8196"/>
                <a:gd name="T33" fmla="*/ 745966250 h 1192"/>
                <a:gd name="T34" fmla="*/ 2147483647 w 8196"/>
                <a:gd name="T35" fmla="*/ 604837500 h 1192"/>
                <a:gd name="T36" fmla="*/ 2147483647 w 8196"/>
                <a:gd name="T37" fmla="*/ 372983125 h 1192"/>
                <a:gd name="T38" fmla="*/ 2147483647 w 8196"/>
                <a:gd name="T39" fmla="*/ 206652813 h 1192"/>
                <a:gd name="T40" fmla="*/ 2147483647 w 8196"/>
                <a:gd name="T41" fmla="*/ 90725625 h 1192"/>
                <a:gd name="T42" fmla="*/ 2147483647 w 8196"/>
                <a:gd name="T43" fmla="*/ 25201563 h 1192"/>
                <a:gd name="T44" fmla="*/ 2147483647 w 8196"/>
                <a:gd name="T45" fmla="*/ 0 h 1192"/>
                <a:gd name="T46" fmla="*/ 2147483647 w 8196"/>
                <a:gd name="T47" fmla="*/ 10080625 h 1192"/>
                <a:gd name="T48" fmla="*/ 2147483647 w 8196"/>
                <a:gd name="T49" fmla="*/ 50403125 h 1192"/>
                <a:gd name="T50" fmla="*/ 1804431875 w 8196"/>
                <a:gd name="T51" fmla="*/ 110886875 h 1192"/>
                <a:gd name="T52" fmla="*/ 1335682813 w 8196"/>
                <a:gd name="T53" fmla="*/ 186491563 h 1192"/>
                <a:gd name="T54" fmla="*/ 942538438 w 8196"/>
                <a:gd name="T55" fmla="*/ 272176875 h 1192"/>
                <a:gd name="T56" fmla="*/ 624998750 w 8196"/>
                <a:gd name="T57" fmla="*/ 362902500 h 1192"/>
                <a:gd name="T58" fmla="*/ 372983125 w 8196"/>
                <a:gd name="T59" fmla="*/ 443547500 h 1192"/>
                <a:gd name="T60" fmla="*/ 120967500 w 8196"/>
                <a:gd name="T61" fmla="*/ 544353750 h 1192"/>
                <a:gd name="T62" fmla="*/ 0 w 8196"/>
                <a:gd name="T63" fmla="*/ 604837500 h 1192"/>
                <a:gd name="T64" fmla="*/ 2147483647 w 8196"/>
                <a:gd name="T65" fmla="*/ 2147483647 h 1192"/>
                <a:gd name="T66" fmla="*/ 2147483647 w 8196"/>
                <a:gd name="T67" fmla="*/ 2147483647 h 1192"/>
                <a:gd name="T68" fmla="*/ 2147483647 w 8196"/>
                <a:gd name="T69" fmla="*/ 1285279688 h 1192"/>
                <a:gd name="T70" fmla="*/ 2147483647 w 8196"/>
                <a:gd name="T71" fmla="*/ 12903200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14:hiddenLine>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grpSp>
      <p:sp>
        <p:nvSpPr>
          <p:cNvPr id="4" name="Text Placeholder 3"/>
          <p:cNvSpPr>
            <a:spLocks noGrp="1"/>
          </p:cNvSpPr>
          <p:nvPr>
            <p:ph type="body" sz="half" idx="2"/>
          </p:nvPr>
        </p:nvSpPr>
        <p:spPr>
          <a:xfrm>
            <a:off x="1219200" y="3581401"/>
            <a:ext cx="44704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12" name="Date Placeholder 4"/>
          <p:cNvSpPr>
            <a:spLocks noGrp="1"/>
          </p:cNvSpPr>
          <p:nvPr>
            <p:ph type="dt" sz="half" idx="10"/>
          </p:nvPr>
        </p:nvSpPr>
        <p:spPr/>
        <p:txBody>
          <a:bodyPr/>
          <a:lstStyle>
            <a:lvl1pPr>
              <a:defRPr/>
            </a:lvl1pPr>
          </a:lstStyle>
          <a:p>
            <a:pPr>
              <a:defRPr/>
            </a:pPr>
            <a:endParaRPr lang="zh-CN" altLang="zh-CN">
              <a:solidFill>
                <a:srgbClr val="073E87"/>
              </a:solidFill>
            </a:endParaRPr>
          </a:p>
        </p:txBody>
      </p:sp>
      <p:sp>
        <p:nvSpPr>
          <p:cNvPr id="13" name="Footer Placeholder 5"/>
          <p:cNvSpPr>
            <a:spLocks noGrp="1"/>
          </p:cNvSpPr>
          <p:nvPr>
            <p:ph type="ftr" sz="quarter" idx="11"/>
          </p:nvPr>
        </p:nvSpPr>
        <p:spPr/>
        <p:txBody>
          <a:bodyPr/>
          <a:lstStyle>
            <a:lvl1pPr>
              <a:defRPr/>
            </a:lvl1pPr>
          </a:lstStyle>
          <a:p>
            <a:pPr>
              <a:defRPr/>
            </a:pPr>
            <a:endParaRPr lang="zh-CN" altLang="zh-CN">
              <a:solidFill>
                <a:srgbClr val="073E87"/>
              </a:solidFill>
            </a:endParaRPr>
          </a:p>
        </p:txBody>
      </p:sp>
      <p:sp>
        <p:nvSpPr>
          <p:cNvPr id="14" name="Slide Number Placeholder 6"/>
          <p:cNvSpPr>
            <a:spLocks noGrp="1"/>
          </p:cNvSpPr>
          <p:nvPr>
            <p:ph type="sldNum" sz="quarter" idx="12"/>
          </p:nvPr>
        </p:nvSpPr>
        <p:spPr/>
        <p:txBody>
          <a:bodyPr/>
          <a:lstStyle>
            <a:lvl1pPr>
              <a:defRPr/>
            </a:lvl1pPr>
          </a:lstStyle>
          <a:p>
            <a:pPr>
              <a:defRPr/>
            </a:pPr>
            <a:fld id="{58ED6B8E-B365-4BA2-8FFB-E63E749C7FE1}" type="slidenum">
              <a:rPr lang="zh-CN" altLang="zh-CN">
                <a:solidFill>
                  <a:srgbClr val="073E87"/>
                </a:solidFill>
              </a:rPr>
            </a:fld>
            <a:endParaRPr lang="zh-CN" altLang="zh-CN">
              <a:solidFill>
                <a:srgbClr val="073E87"/>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5" name="Rounded Rectangle 14"/>
          <p:cNvSpPr/>
          <p:nvPr/>
        </p:nvSpPr>
        <p:spPr>
          <a:xfrm>
            <a:off x="304801" y="228601"/>
            <a:ext cx="11595100"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endParaRPr>
          </a:p>
        </p:txBody>
      </p:sp>
      <p:grpSp>
        <p:nvGrpSpPr>
          <p:cNvPr id="6" name="Group 8"/>
          <p:cNvGrpSpPr>
            <a:grpSpLocks noChangeAspect="1"/>
          </p:cNvGrpSpPr>
          <p:nvPr/>
        </p:nvGrpSpPr>
        <p:grpSpPr bwMode="auto">
          <a:xfrm>
            <a:off x="281517" y="5354639"/>
            <a:ext cx="11631083" cy="1330325"/>
            <a:chOff x="-3905250" y="4294188"/>
            <a:chExt cx="13011150" cy="1892300"/>
          </a:xfrm>
        </p:grpSpPr>
        <p:sp>
          <p:nvSpPr>
            <p:cNvPr id="7" name="Freeform 14"/>
            <p:cNvSpPr/>
            <p:nvPr/>
          </p:nvSpPr>
          <p:spPr bwMode="hidden">
            <a:xfrm>
              <a:off x="4810125" y="4500563"/>
              <a:ext cx="4295775" cy="1016000"/>
            </a:xfrm>
            <a:custGeom>
              <a:avLst/>
              <a:gdLst>
                <a:gd name="T0" fmla="*/ 2147483647 w 2706"/>
                <a:gd name="T1" fmla="*/ 0 h 640"/>
                <a:gd name="T2" fmla="*/ 2147483647 w 2706"/>
                <a:gd name="T3" fmla="*/ 0 h 640"/>
                <a:gd name="T4" fmla="*/ 2147483647 w 2706"/>
                <a:gd name="T5" fmla="*/ 45362813 h 640"/>
                <a:gd name="T6" fmla="*/ 2147483647 w 2706"/>
                <a:gd name="T7" fmla="*/ 95765938 h 640"/>
                <a:gd name="T8" fmla="*/ 2147483647 w 2706"/>
                <a:gd name="T9" fmla="*/ 151209375 h 640"/>
                <a:gd name="T10" fmla="*/ 2147483647 w 2706"/>
                <a:gd name="T11" fmla="*/ 206652813 h 640"/>
                <a:gd name="T12" fmla="*/ 2147483647 w 2706"/>
                <a:gd name="T13" fmla="*/ 272176875 h 640"/>
                <a:gd name="T14" fmla="*/ 2147483647 w 2706"/>
                <a:gd name="T15" fmla="*/ 337700938 h 640"/>
                <a:gd name="T16" fmla="*/ 2147483647 w 2706"/>
                <a:gd name="T17" fmla="*/ 413305625 h 640"/>
                <a:gd name="T18" fmla="*/ 2147483647 w 2706"/>
                <a:gd name="T19" fmla="*/ 488910313 h 640"/>
                <a:gd name="T20" fmla="*/ 2147483647 w 2706"/>
                <a:gd name="T21" fmla="*/ 488910313 h 640"/>
                <a:gd name="T22" fmla="*/ 2147483647 w 2706"/>
                <a:gd name="T23" fmla="*/ 635079375 h 640"/>
                <a:gd name="T24" fmla="*/ 2147483647 w 2706"/>
                <a:gd name="T25" fmla="*/ 766127500 h 640"/>
                <a:gd name="T26" fmla="*/ 2147483647 w 2706"/>
                <a:gd name="T27" fmla="*/ 887095000 h 640"/>
                <a:gd name="T28" fmla="*/ 1995963750 w 2706"/>
                <a:gd name="T29" fmla="*/ 1003022188 h 640"/>
                <a:gd name="T30" fmla="*/ 1471771250 w 2706"/>
                <a:gd name="T31" fmla="*/ 1103828438 h 640"/>
                <a:gd name="T32" fmla="*/ 962699688 w 2706"/>
                <a:gd name="T33" fmla="*/ 1194554063 h 640"/>
                <a:gd name="T34" fmla="*/ 473789375 w 2706"/>
                <a:gd name="T35" fmla="*/ 1280239375 h 640"/>
                <a:gd name="T36" fmla="*/ 0 w 2706"/>
                <a:gd name="T37" fmla="*/ 1355844063 h 640"/>
                <a:gd name="T38" fmla="*/ 0 w 2706"/>
                <a:gd name="T39" fmla="*/ 1355844063 h 640"/>
                <a:gd name="T40" fmla="*/ 327620313 w 2706"/>
                <a:gd name="T41" fmla="*/ 1401206875 h 640"/>
                <a:gd name="T42" fmla="*/ 640119688 w 2706"/>
                <a:gd name="T43" fmla="*/ 1441529375 h 640"/>
                <a:gd name="T44" fmla="*/ 942538438 w 2706"/>
                <a:gd name="T45" fmla="*/ 1476811563 h 640"/>
                <a:gd name="T46" fmla="*/ 1239916875 w 2706"/>
                <a:gd name="T47" fmla="*/ 1507053438 h 640"/>
                <a:gd name="T48" fmla="*/ 1527214688 w 2706"/>
                <a:gd name="T49" fmla="*/ 1537295313 h 640"/>
                <a:gd name="T50" fmla="*/ 1804431875 w 2706"/>
                <a:gd name="T51" fmla="*/ 1557456563 h 640"/>
                <a:gd name="T52" fmla="*/ 2071568438 w 2706"/>
                <a:gd name="T53" fmla="*/ 1577617813 h 640"/>
                <a:gd name="T54" fmla="*/ 2147483647 w 2706"/>
                <a:gd name="T55" fmla="*/ 1592738750 h 640"/>
                <a:gd name="T56" fmla="*/ 2147483647 w 2706"/>
                <a:gd name="T57" fmla="*/ 1602819375 h 640"/>
                <a:gd name="T58" fmla="*/ 2147483647 w 2706"/>
                <a:gd name="T59" fmla="*/ 1607859688 h 640"/>
                <a:gd name="T60" fmla="*/ 2147483647 w 2706"/>
                <a:gd name="T61" fmla="*/ 1612900000 h 640"/>
                <a:gd name="T62" fmla="*/ 2147483647 w 2706"/>
                <a:gd name="T63" fmla="*/ 1612900000 h 640"/>
                <a:gd name="T64" fmla="*/ 2147483647 w 2706"/>
                <a:gd name="T65" fmla="*/ 1607859688 h 640"/>
                <a:gd name="T66" fmla="*/ 2147483647 w 2706"/>
                <a:gd name="T67" fmla="*/ 1602819375 h 640"/>
                <a:gd name="T68" fmla="*/ 2147483647 w 2706"/>
                <a:gd name="T69" fmla="*/ 1592738750 h 640"/>
                <a:gd name="T70" fmla="*/ 2147483647 w 2706"/>
                <a:gd name="T71" fmla="*/ 1577617813 h 640"/>
                <a:gd name="T72" fmla="*/ 2147483647 w 2706"/>
                <a:gd name="T73" fmla="*/ 1562496875 h 640"/>
                <a:gd name="T74" fmla="*/ 2147483647 w 2706"/>
                <a:gd name="T75" fmla="*/ 1542335625 h 640"/>
                <a:gd name="T76" fmla="*/ 2147483647 w 2706"/>
                <a:gd name="T77" fmla="*/ 1517134063 h 640"/>
                <a:gd name="T78" fmla="*/ 2147483647 w 2706"/>
                <a:gd name="T79" fmla="*/ 1491932500 h 640"/>
                <a:gd name="T80" fmla="*/ 2147483647 w 2706"/>
                <a:gd name="T81" fmla="*/ 1461690625 h 640"/>
                <a:gd name="T82" fmla="*/ 2147483647 w 2706"/>
                <a:gd name="T83" fmla="*/ 1431448750 h 640"/>
                <a:gd name="T84" fmla="*/ 2147483647 w 2706"/>
                <a:gd name="T85" fmla="*/ 1396166563 h 640"/>
                <a:gd name="T86" fmla="*/ 2147483647 w 2706"/>
                <a:gd name="T87" fmla="*/ 1360884375 h 640"/>
                <a:gd name="T88" fmla="*/ 2147483647 w 2706"/>
                <a:gd name="T89" fmla="*/ 1320561875 h 640"/>
                <a:gd name="T90" fmla="*/ 2147483647 w 2706"/>
                <a:gd name="T91" fmla="*/ 1280239375 h 640"/>
                <a:gd name="T92" fmla="*/ 2147483647 w 2706"/>
                <a:gd name="T93" fmla="*/ 1234876563 h 640"/>
                <a:gd name="T94" fmla="*/ 2147483647 w 2706"/>
                <a:gd name="T95" fmla="*/ 1189513750 h 640"/>
                <a:gd name="T96" fmla="*/ 2147483647 w 2706"/>
                <a:gd name="T97" fmla="*/ 1088707500 h 640"/>
                <a:gd name="T98" fmla="*/ 2147483647 w 2706"/>
                <a:gd name="T99" fmla="*/ 982860938 h 640"/>
                <a:gd name="T100" fmla="*/ 2147483647 w 2706"/>
                <a:gd name="T101" fmla="*/ 982860938 h 640"/>
                <a:gd name="T102" fmla="*/ 2147483647 w 2706"/>
                <a:gd name="T103" fmla="*/ 977820625 h 640"/>
                <a:gd name="T104" fmla="*/ 2147483647 w 2706"/>
                <a:gd name="T105" fmla="*/ 977820625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14:hiddenLine>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p:nvSpPr>
            <p:cNvPr id="8" name="Freeform 18"/>
            <p:cNvSpPr/>
            <p:nvPr/>
          </p:nvSpPr>
          <p:spPr bwMode="hidden">
            <a:xfrm>
              <a:off x="-309563" y="4318000"/>
              <a:ext cx="8280401" cy="1209675"/>
            </a:xfrm>
            <a:custGeom>
              <a:avLst/>
              <a:gdLst>
                <a:gd name="T0" fmla="*/ 2147483647 w 5216"/>
                <a:gd name="T1" fmla="*/ 1799391563 h 762"/>
                <a:gd name="T2" fmla="*/ 2147483647 w 5216"/>
                <a:gd name="T3" fmla="*/ 1728827188 h 762"/>
                <a:gd name="T4" fmla="*/ 2147483647 w 5216"/>
                <a:gd name="T5" fmla="*/ 1537295313 h 762"/>
                <a:gd name="T6" fmla="*/ 2147483647 w 5216"/>
                <a:gd name="T7" fmla="*/ 1280239375 h 762"/>
                <a:gd name="T8" fmla="*/ 2147483647 w 5216"/>
                <a:gd name="T9" fmla="*/ 942538438 h 762"/>
                <a:gd name="T10" fmla="*/ 2147483647 w 5216"/>
                <a:gd name="T11" fmla="*/ 745966250 h 762"/>
                <a:gd name="T12" fmla="*/ 2147483647 w 5216"/>
                <a:gd name="T13" fmla="*/ 594756875 h 762"/>
                <a:gd name="T14" fmla="*/ 2147483647 w 5216"/>
                <a:gd name="T15" fmla="*/ 463708750 h 762"/>
                <a:gd name="T16" fmla="*/ 2147483647 w 5216"/>
                <a:gd name="T17" fmla="*/ 352821875 h 762"/>
                <a:gd name="T18" fmla="*/ 2147483647 w 5216"/>
                <a:gd name="T19" fmla="*/ 257055938 h 762"/>
                <a:gd name="T20" fmla="*/ 2147483647 w 5216"/>
                <a:gd name="T21" fmla="*/ 181451250 h 762"/>
                <a:gd name="T22" fmla="*/ 2147483647 w 5216"/>
                <a:gd name="T23" fmla="*/ 70564375 h 762"/>
                <a:gd name="T24" fmla="*/ 2147483647 w 5216"/>
                <a:gd name="T25" fmla="*/ 10080625 h 762"/>
                <a:gd name="T26" fmla="*/ 1622980821 w 5216"/>
                <a:gd name="T27" fmla="*/ 0 h 762"/>
                <a:gd name="T28" fmla="*/ 902216046 w 5216"/>
                <a:gd name="T29" fmla="*/ 25201563 h 762"/>
                <a:gd name="T30" fmla="*/ 277217221 w 5216"/>
                <a:gd name="T31" fmla="*/ 80645000 h 762"/>
                <a:gd name="T32" fmla="*/ 0 w 5216"/>
                <a:gd name="T33" fmla="*/ 120967500 h 762"/>
                <a:gd name="T34" fmla="*/ 791329158 w 5216"/>
                <a:gd name="T35" fmla="*/ 216733438 h 762"/>
                <a:gd name="T36" fmla="*/ 1643142073 w 5216"/>
                <a:gd name="T37" fmla="*/ 352821875 h 762"/>
                <a:gd name="T38" fmla="*/ 2147483647 w 5216"/>
                <a:gd name="T39" fmla="*/ 529232813 h 762"/>
                <a:gd name="T40" fmla="*/ 2147483647 w 5216"/>
                <a:gd name="T41" fmla="*/ 745966250 h 762"/>
                <a:gd name="T42" fmla="*/ 2147483647 w 5216"/>
                <a:gd name="T43" fmla="*/ 952619063 h 762"/>
                <a:gd name="T44" fmla="*/ 2147483647 w 5216"/>
                <a:gd name="T45" fmla="*/ 1300400625 h 762"/>
                <a:gd name="T46" fmla="*/ 2147483647 w 5216"/>
                <a:gd name="T47" fmla="*/ 1441529375 h 762"/>
                <a:gd name="T48" fmla="*/ 2147483647 w 5216"/>
                <a:gd name="T49" fmla="*/ 1562496875 h 762"/>
                <a:gd name="T50" fmla="*/ 2147483647 w 5216"/>
                <a:gd name="T51" fmla="*/ 1668343438 h 762"/>
                <a:gd name="T52" fmla="*/ 2147483647 w 5216"/>
                <a:gd name="T53" fmla="*/ 1748988438 h 762"/>
                <a:gd name="T54" fmla="*/ 2147483647 w 5216"/>
                <a:gd name="T55" fmla="*/ 1819552813 h 762"/>
                <a:gd name="T56" fmla="*/ 2147483647 w 5216"/>
                <a:gd name="T57" fmla="*/ 1864915625 h 762"/>
                <a:gd name="T58" fmla="*/ 2147483647 w 5216"/>
                <a:gd name="T59" fmla="*/ 1900197813 h 762"/>
                <a:gd name="T60" fmla="*/ 2147483647 w 5216"/>
                <a:gd name="T61" fmla="*/ 1920359063 h 762"/>
                <a:gd name="T62" fmla="*/ 2147483647 w 5216"/>
                <a:gd name="T63" fmla="*/ 1920359063 h 762"/>
                <a:gd name="T64" fmla="*/ 2147483647 w 5216"/>
                <a:gd name="T65" fmla="*/ 1910278438 h 762"/>
                <a:gd name="T66" fmla="*/ 2147483647 w 5216"/>
                <a:gd name="T67" fmla="*/ 1885076875 h 762"/>
                <a:gd name="T68" fmla="*/ 2147483647 w 5216"/>
                <a:gd name="T69" fmla="*/ 1844754375 h 762"/>
                <a:gd name="T70" fmla="*/ 2147483647 w 5216"/>
                <a:gd name="T71" fmla="*/ 1799391563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14:hiddenLine>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p:nvSpPr>
            <p:cNvPr id="9" name="Freeform 22"/>
            <p:cNvSpPr/>
            <p:nvPr/>
          </p:nvSpPr>
          <p:spPr bwMode="hidden">
            <a:xfrm>
              <a:off x="3175" y="4335463"/>
              <a:ext cx="8166100" cy="1101725"/>
            </a:xfrm>
            <a:custGeom>
              <a:avLst/>
              <a:gdLst>
                <a:gd name="T0" fmla="*/ 0 w 5144"/>
                <a:gd name="T1" fmla="*/ 176410938 h 694"/>
                <a:gd name="T2" fmla="*/ 0 w 5144"/>
                <a:gd name="T3" fmla="*/ 176410938 h 694"/>
                <a:gd name="T4" fmla="*/ 45362813 w 5144"/>
                <a:gd name="T5" fmla="*/ 166330313 h 694"/>
                <a:gd name="T6" fmla="*/ 181451250 w 5144"/>
                <a:gd name="T7" fmla="*/ 141128750 h 694"/>
                <a:gd name="T8" fmla="*/ 413305625 w 5144"/>
                <a:gd name="T9" fmla="*/ 105846563 h 694"/>
                <a:gd name="T10" fmla="*/ 564515000 w 5144"/>
                <a:gd name="T11" fmla="*/ 85685313 h 694"/>
                <a:gd name="T12" fmla="*/ 740925938 w 5144"/>
                <a:gd name="T13" fmla="*/ 65524063 h 694"/>
                <a:gd name="T14" fmla="*/ 937498125 w 5144"/>
                <a:gd name="T15" fmla="*/ 50403125 h 694"/>
                <a:gd name="T16" fmla="*/ 1164312188 w 5144"/>
                <a:gd name="T17" fmla="*/ 35282188 h 694"/>
                <a:gd name="T18" fmla="*/ 1411287500 w 5144"/>
                <a:gd name="T19" fmla="*/ 20161250 h 694"/>
                <a:gd name="T20" fmla="*/ 1688504688 w 5144"/>
                <a:gd name="T21" fmla="*/ 10080625 h 694"/>
                <a:gd name="T22" fmla="*/ 1990923438 w 5144"/>
                <a:gd name="T23" fmla="*/ 5040313 h 694"/>
                <a:gd name="T24" fmla="*/ 2147483647 w 5144"/>
                <a:gd name="T25" fmla="*/ 0 h 694"/>
                <a:gd name="T26" fmla="*/ 2147483647 w 5144"/>
                <a:gd name="T27" fmla="*/ 5040313 h 694"/>
                <a:gd name="T28" fmla="*/ 2147483647 w 5144"/>
                <a:gd name="T29" fmla="*/ 15120938 h 694"/>
                <a:gd name="T30" fmla="*/ 2147483647 w 5144"/>
                <a:gd name="T31" fmla="*/ 35282188 h 694"/>
                <a:gd name="T32" fmla="*/ 2147483647 w 5144"/>
                <a:gd name="T33" fmla="*/ 60483750 h 694"/>
                <a:gd name="T34" fmla="*/ 2147483647 w 5144"/>
                <a:gd name="T35" fmla="*/ 100806250 h 694"/>
                <a:gd name="T36" fmla="*/ 2147483647 w 5144"/>
                <a:gd name="T37" fmla="*/ 146169063 h 694"/>
                <a:gd name="T38" fmla="*/ 2147483647 w 5144"/>
                <a:gd name="T39" fmla="*/ 201612500 h 694"/>
                <a:gd name="T40" fmla="*/ 2147483647 w 5144"/>
                <a:gd name="T41" fmla="*/ 267136563 h 694"/>
                <a:gd name="T42" fmla="*/ 2147483647 w 5144"/>
                <a:gd name="T43" fmla="*/ 347781563 h 694"/>
                <a:gd name="T44" fmla="*/ 2147483647 w 5144"/>
                <a:gd name="T45" fmla="*/ 438507188 h 694"/>
                <a:gd name="T46" fmla="*/ 2147483647 w 5144"/>
                <a:gd name="T47" fmla="*/ 544353750 h 694"/>
                <a:gd name="T48" fmla="*/ 2147483647 w 5144"/>
                <a:gd name="T49" fmla="*/ 670361563 h 694"/>
                <a:gd name="T50" fmla="*/ 2147483647 w 5144"/>
                <a:gd name="T51" fmla="*/ 806450000 h 694"/>
                <a:gd name="T52" fmla="*/ 2147483647 w 5144"/>
                <a:gd name="T53" fmla="*/ 957659375 h 694"/>
                <a:gd name="T54" fmla="*/ 2147483647 w 5144"/>
                <a:gd name="T55" fmla="*/ 1129030000 h 694"/>
                <a:gd name="T56" fmla="*/ 2147483647 w 5144"/>
                <a:gd name="T57" fmla="*/ 1315521563 h 694"/>
                <a:gd name="T58" fmla="*/ 2147483647 w 5144"/>
                <a:gd name="T59" fmla="*/ 1522174375 h 694"/>
                <a:gd name="T60" fmla="*/ 2147483647 w 5144"/>
                <a:gd name="T61" fmla="*/ 1748988438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a:extLst>
              <a:ext uri="{909E8E84-426E-40DD-AFC4-6F175D3DCCD1}">
                <a14:hiddenFill xmlns:a14="http://schemas.microsoft.com/office/drawing/2010/main">
                  <a:solidFill>
                    <a:srgbClr val="FFFFFF"/>
                  </a:solidFill>
                </a14:hiddenFill>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p:nvSpPr>
            <p:cNvPr id="10" name="Freeform 26"/>
            <p:cNvSpPr/>
            <p:nvPr/>
          </p:nvSpPr>
          <p:spPr bwMode="hidden">
            <a:xfrm>
              <a:off x="4156075" y="4316413"/>
              <a:ext cx="4940300" cy="927100"/>
            </a:xfrm>
            <a:custGeom>
              <a:avLst/>
              <a:gdLst>
                <a:gd name="T0" fmla="*/ 0 w 3112"/>
                <a:gd name="T1" fmla="*/ 1471771250 h 584"/>
                <a:gd name="T2" fmla="*/ 0 w 3112"/>
                <a:gd name="T3" fmla="*/ 1471771250 h 584"/>
                <a:gd name="T4" fmla="*/ 226814063 w 3112"/>
                <a:gd name="T5" fmla="*/ 1411287500 h 584"/>
                <a:gd name="T6" fmla="*/ 846772500 w 3112"/>
                <a:gd name="T7" fmla="*/ 1255037813 h 584"/>
                <a:gd name="T8" fmla="*/ 1275199063 w 3112"/>
                <a:gd name="T9" fmla="*/ 1149191250 h 584"/>
                <a:gd name="T10" fmla="*/ 1769149688 w 3112"/>
                <a:gd name="T11" fmla="*/ 1033264063 h 584"/>
                <a:gd name="T12" fmla="*/ 2147483647 w 3112"/>
                <a:gd name="T13" fmla="*/ 907256250 h 584"/>
                <a:gd name="T14" fmla="*/ 2147483647 w 3112"/>
                <a:gd name="T15" fmla="*/ 771167813 h 584"/>
                <a:gd name="T16" fmla="*/ 2147483647 w 3112"/>
                <a:gd name="T17" fmla="*/ 640119688 h 584"/>
                <a:gd name="T18" fmla="*/ 2147483647 w 3112"/>
                <a:gd name="T19" fmla="*/ 509071563 h 584"/>
                <a:gd name="T20" fmla="*/ 2147483647 w 3112"/>
                <a:gd name="T21" fmla="*/ 388104063 h 584"/>
                <a:gd name="T22" fmla="*/ 2147483647 w 3112"/>
                <a:gd name="T23" fmla="*/ 272176875 h 584"/>
                <a:gd name="T24" fmla="*/ 2147483647 w 3112"/>
                <a:gd name="T25" fmla="*/ 221773750 h 584"/>
                <a:gd name="T26" fmla="*/ 2147483647 w 3112"/>
                <a:gd name="T27" fmla="*/ 171370625 h 584"/>
                <a:gd name="T28" fmla="*/ 2147483647 w 3112"/>
                <a:gd name="T29" fmla="*/ 131048125 h 584"/>
                <a:gd name="T30" fmla="*/ 2147483647 w 3112"/>
                <a:gd name="T31" fmla="*/ 90725625 h 584"/>
                <a:gd name="T32" fmla="*/ 2147483647 w 3112"/>
                <a:gd name="T33" fmla="*/ 60483750 h 584"/>
                <a:gd name="T34" fmla="*/ 2147483647 w 3112"/>
                <a:gd name="T35" fmla="*/ 35282188 h 584"/>
                <a:gd name="T36" fmla="*/ 2147483647 w 3112"/>
                <a:gd name="T37" fmla="*/ 15120938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a:extLst>
              <a:ext uri="{909E8E84-426E-40DD-AFC4-6F175D3DCCD1}">
                <a14:hiddenFill xmlns:a14="http://schemas.microsoft.com/office/drawing/2010/main">
                  <a:solidFill>
                    <a:srgbClr val="FFFFFF"/>
                  </a:solidFill>
                </a14:hiddenFill>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useBgFill="1">
          <p:nvSpPr>
            <p:cNvPr id="11" name="Freeform 10"/>
            <p:cNvSpPr/>
            <p:nvPr/>
          </p:nvSpPr>
          <p:spPr bwMode="hidden">
            <a:xfrm>
              <a:off x="-3905250" y="4294188"/>
              <a:ext cx="13011150" cy="1892300"/>
            </a:xfrm>
            <a:custGeom>
              <a:avLst/>
              <a:gdLst>
                <a:gd name="T0" fmla="*/ 2147483647 w 8196"/>
                <a:gd name="T1" fmla="*/ 1290320000 h 1192"/>
                <a:gd name="T2" fmla="*/ 2147483647 w 8196"/>
                <a:gd name="T3" fmla="*/ 1436489063 h 1192"/>
                <a:gd name="T4" fmla="*/ 2147483647 w 8196"/>
                <a:gd name="T5" fmla="*/ 1562496875 h 1192"/>
                <a:gd name="T6" fmla="*/ 2147483647 w 8196"/>
                <a:gd name="T7" fmla="*/ 1678424063 h 1192"/>
                <a:gd name="T8" fmla="*/ 2147483647 w 8196"/>
                <a:gd name="T9" fmla="*/ 1769149688 h 1192"/>
                <a:gd name="T10" fmla="*/ 2147483647 w 8196"/>
                <a:gd name="T11" fmla="*/ 1839714063 h 1192"/>
                <a:gd name="T12" fmla="*/ 2147483647 w 8196"/>
                <a:gd name="T13" fmla="*/ 1890117188 h 1192"/>
                <a:gd name="T14" fmla="*/ 2147483647 w 8196"/>
                <a:gd name="T15" fmla="*/ 1920359063 h 1192"/>
                <a:gd name="T16" fmla="*/ 2147483647 w 8196"/>
                <a:gd name="T17" fmla="*/ 1915318750 h 1192"/>
                <a:gd name="T18" fmla="*/ 2147483647 w 8196"/>
                <a:gd name="T19" fmla="*/ 1890117188 h 1192"/>
                <a:gd name="T20" fmla="*/ 2147483647 w 8196"/>
                <a:gd name="T21" fmla="*/ 1829633438 h 1192"/>
                <a:gd name="T22" fmla="*/ 2147483647 w 8196"/>
                <a:gd name="T23" fmla="*/ 1738907813 h 1192"/>
                <a:gd name="T24" fmla="*/ 2147483647 w 8196"/>
                <a:gd name="T25" fmla="*/ 1617940313 h 1192"/>
                <a:gd name="T26" fmla="*/ 2147483647 w 8196"/>
                <a:gd name="T27" fmla="*/ 1456650313 h 1192"/>
                <a:gd name="T28" fmla="*/ 2147483647 w 8196"/>
                <a:gd name="T29" fmla="*/ 1260078125 h 1192"/>
                <a:gd name="T30" fmla="*/ 2147483647 w 8196"/>
                <a:gd name="T31" fmla="*/ 1023183438 h 1192"/>
                <a:gd name="T32" fmla="*/ 2147483647 w 8196"/>
                <a:gd name="T33" fmla="*/ 745966250 h 1192"/>
                <a:gd name="T34" fmla="*/ 2147483647 w 8196"/>
                <a:gd name="T35" fmla="*/ 604837500 h 1192"/>
                <a:gd name="T36" fmla="*/ 2147483647 w 8196"/>
                <a:gd name="T37" fmla="*/ 372983125 h 1192"/>
                <a:gd name="T38" fmla="*/ 2147483647 w 8196"/>
                <a:gd name="T39" fmla="*/ 206652813 h 1192"/>
                <a:gd name="T40" fmla="*/ 2147483647 w 8196"/>
                <a:gd name="T41" fmla="*/ 90725625 h 1192"/>
                <a:gd name="T42" fmla="*/ 2147483647 w 8196"/>
                <a:gd name="T43" fmla="*/ 25201563 h 1192"/>
                <a:gd name="T44" fmla="*/ 2147483647 w 8196"/>
                <a:gd name="T45" fmla="*/ 0 h 1192"/>
                <a:gd name="T46" fmla="*/ 2147483647 w 8196"/>
                <a:gd name="T47" fmla="*/ 10080625 h 1192"/>
                <a:gd name="T48" fmla="*/ 2147483647 w 8196"/>
                <a:gd name="T49" fmla="*/ 50403125 h 1192"/>
                <a:gd name="T50" fmla="*/ 1804431875 w 8196"/>
                <a:gd name="T51" fmla="*/ 110886875 h 1192"/>
                <a:gd name="T52" fmla="*/ 1335682813 w 8196"/>
                <a:gd name="T53" fmla="*/ 186491563 h 1192"/>
                <a:gd name="T54" fmla="*/ 942538438 w 8196"/>
                <a:gd name="T55" fmla="*/ 272176875 h 1192"/>
                <a:gd name="T56" fmla="*/ 624998750 w 8196"/>
                <a:gd name="T57" fmla="*/ 362902500 h 1192"/>
                <a:gd name="T58" fmla="*/ 372983125 w 8196"/>
                <a:gd name="T59" fmla="*/ 443547500 h 1192"/>
                <a:gd name="T60" fmla="*/ 120967500 w 8196"/>
                <a:gd name="T61" fmla="*/ 544353750 h 1192"/>
                <a:gd name="T62" fmla="*/ 0 w 8196"/>
                <a:gd name="T63" fmla="*/ 604837500 h 1192"/>
                <a:gd name="T64" fmla="*/ 2147483647 w 8196"/>
                <a:gd name="T65" fmla="*/ 2147483647 h 1192"/>
                <a:gd name="T66" fmla="*/ 2147483647 w 8196"/>
                <a:gd name="T67" fmla="*/ 2147483647 h 1192"/>
                <a:gd name="T68" fmla="*/ 2147483647 w 8196"/>
                <a:gd name="T69" fmla="*/ 1285279688 h 1192"/>
                <a:gd name="T70" fmla="*/ 2147483647 w 8196"/>
                <a:gd name="T71" fmla="*/ 12903200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14:hiddenLine>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grpSp>
      <p:sp>
        <p:nvSpPr>
          <p:cNvPr id="2" name="Title 1"/>
          <p:cNvSpPr>
            <a:spLocks noGrp="1"/>
          </p:cNvSpPr>
          <p:nvPr>
            <p:ph type="title"/>
          </p:nvPr>
        </p:nvSpPr>
        <p:spPr>
          <a:xfrm>
            <a:off x="6498874" y="338667"/>
            <a:ext cx="5083527" cy="2429934"/>
          </a:xfrm>
        </p:spPr>
        <p:txBody>
          <a:bodyPr anchor="b">
            <a:normAutofit/>
          </a:bodyPr>
          <a:lstStyle>
            <a:lvl1pPr algn="l">
              <a:defRPr sz="2800" b="0">
                <a:solidFill>
                  <a:srgbClr val="FFFFFF"/>
                </a:solidFill>
              </a:defRPr>
            </a:lvl1pPr>
          </a:lstStyle>
          <a:p>
            <a:r>
              <a:rPr lang="zh-CN" altLang="en-US" smtClean="0"/>
              <a:t>单击此处编辑母版标题样式</a:t>
            </a:r>
            <a:endParaRPr lang="en-US" dirty="0"/>
          </a:p>
        </p:txBody>
      </p:sp>
      <p:sp>
        <p:nvSpPr>
          <p:cNvPr id="4" name="Text Placeholder 3"/>
          <p:cNvSpPr>
            <a:spLocks noGrp="1"/>
          </p:cNvSpPr>
          <p:nvPr>
            <p:ph type="body" sz="half" idx="2"/>
          </p:nvPr>
        </p:nvSpPr>
        <p:spPr>
          <a:xfrm>
            <a:off x="6491112"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dirty="0"/>
          </a:p>
        </p:txBody>
      </p:sp>
      <p:sp>
        <p:nvSpPr>
          <p:cNvPr id="12" name="Date Placeholder 4"/>
          <p:cNvSpPr>
            <a:spLocks noGrp="1"/>
          </p:cNvSpPr>
          <p:nvPr>
            <p:ph type="dt" sz="half" idx="10"/>
          </p:nvPr>
        </p:nvSpPr>
        <p:spPr/>
        <p:txBody>
          <a:bodyPr/>
          <a:lstStyle>
            <a:lvl1pPr>
              <a:defRPr/>
            </a:lvl1pPr>
          </a:lstStyle>
          <a:p>
            <a:pPr>
              <a:defRPr/>
            </a:pPr>
            <a:endParaRPr lang="zh-CN" altLang="zh-CN">
              <a:solidFill>
                <a:srgbClr val="073E87"/>
              </a:solidFill>
            </a:endParaRPr>
          </a:p>
        </p:txBody>
      </p:sp>
      <p:sp>
        <p:nvSpPr>
          <p:cNvPr id="13" name="Footer Placeholder 5"/>
          <p:cNvSpPr>
            <a:spLocks noGrp="1"/>
          </p:cNvSpPr>
          <p:nvPr>
            <p:ph type="ftr" sz="quarter" idx="11"/>
          </p:nvPr>
        </p:nvSpPr>
        <p:spPr/>
        <p:txBody>
          <a:bodyPr/>
          <a:lstStyle>
            <a:lvl1pPr>
              <a:defRPr/>
            </a:lvl1pPr>
          </a:lstStyle>
          <a:p>
            <a:pPr>
              <a:defRPr/>
            </a:pPr>
            <a:endParaRPr lang="zh-CN" altLang="zh-CN">
              <a:solidFill>
                <a:srgbClr val="073E87"/>
              </a:solidFill>
            </a:endParaRPr>
          </a:p>
        </p:txBody>
      </p:sp>
      <p:sp>
        <p:nvSpPr>
          <p:cNvPr id="14" name="Slide Number Placeholder 6"/>
          <p:cNvSpPr>
            <a:spLocks noGrp="1"/>
          </p:cNvSpPr>
          <p:nvPr>
            <p:ph type="sldNum" sz="quarter" idx="12"/>
          </p:nvPr>
        </p:nvSpPr>
        <p:spPr/>
        <p:txBody>
          <a:bodyPr/>
          <a:lstStyle>
            <a:lvl1pPr>
              <a:defRPr/>
            </a:lvl1pPr>
          </a:lstStyle>
          <a:p>
            <a:pPr>
              <a:defRPr/>
            </a:pPr>
            <a:fld id="{0A643EA0-191A-4165-96EE-AF838E3AE4EB}" type="slidenum">
              <a:rPr lang="zh-CN" altLang="zh-CN">
                <a:solidFill>
                  <a:srgbClr val="073E87"/>
                </a:solidFill>
              </a:rPr>
            </a:fld>
            <a:endParaRPr lang="zh-CN" altLang="zh-CN">
              <a:solidFill>
                <a:srgbClr val="073E87"/>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pn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userDrawn="1"/>
        </p:nvSpPr>
        <p:spPr>
          <a:xfrm>
            <a:off x="304801" y="228601"/>
            <a:ext cx="11595100"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0"/>
              </a:spcBef>
              <a:spcAft>
                <a:spcPct val="0"/>
              </a:spcAft>
              <a:defRPr/>
            </a:pPr>
            <a:endParaRPr lang="en-US">
              <a:solidFill>
                <a:prstClr val="white"/>
              </a:solidFill>
            </a:endParaRPr>
          </a:p>
        </p:txBody>
      </p:sp>
      <p:grpSp>
        <p:nvGrpSpPr>
          <p:cNvPr id="1027" name="Group 15"/>
          <p:cNvGrpSpPr>
            <a:grpSpLocks noChangeAspect="1"/>
          </p:cNvGrpSpPr>
          <p:nvPr userDrawn="1"/>
        </p:nvGrpSpPr>
        <p:grpSpPr bwMode="auto">
          <a:xfrm>
            <a:off x="281517" y="1679576"/>
            <a:ext cx="11631083" cy="1330325"/>
            <a:chOff x="-3905251" y="4294188"/>
            <a:chExt cx="13027839" cy="1892300"/>
          </a:xfrm>
        </p:grpSpPr>
        <p:sp>
          <p:nvSpPr>
            <p:cNvPr id="1033" name="Freeform 14"/>
            <p:cNvSpPr/>
            <p:nvPr/>
          </p:nvSpPr>
          <p:spPr bwMode="hidden">
            <a:xfrm>
              <a:off x="4810125" y="4500563"/>
              <a:ext cx="4295775" cy="1016000"/>
            </a:xfrm>
            <a:custGeom>
              <a:avLst/>
              <a:gdLst>
                <a:gd name="T0" fmla="*/ 2147483647 w 2706"/>
                <a:gd name="T1" fmla="*/ 0 h 640"/>
                <a:gd name="T2" fmla="*/ 2147483647 w 2706"/>
                <a:gd name="T3" fmla="*/ 0 h 640"/>
                <a:gd name="T4" fmla="*/ 2147483647 w 2706"/>
                <a:gd name="T5" fmla="*/ 45362813 h 640"/>
                <a:gd name="T6" fmla="*/ 2147483647 w 2706"/>
                <a:gd name="T7" fmla="*/ 95765938 h 640"/>
                <a:gd name="T8" fmla="*/ 2147483647 w 2706"/>
                <a:gd name="T9" fmla="*/ 151209375 h 640"/>
                <a:gd name="T10" fmla="*/ 2147483647 w 2706"/>
                <a:gd name="T11" fmla="*/ 206652813 h 640"/>
                <a:gd name="T12" fmla="*/ 2147483647 w 2706"/>
                <a:gd name="T13" fmla="*/ 272176875 h 640"/>
                <a:gd name="T14" fmla="*/ 2147483647 w 2706"/>
                <a:gd name="T15" fmla="*/ 337700938 h 640"/>
                <a:gd name="T16" fmla="*/ 2147483647 w 2706"/>
                <a:gd name="T17" fmla="*/ 413305625 h 640"/>
                <a:gd name="T18" fmla="*/ 2147483647 w 2706"/>
                <a:gd name="T19" fmla="*/ 488910313 h 640"/>
                <a:gd name="T20" fmla="*/ 2147483647 w 2706"/>
                <a:gd name="T21" fmla="*/ 488910313 h 640"/>
                <a:gd name="T22" fmla="*/ 2147483647 w 2706"/>
                <a:gd name="T23" fmla="*/ 635079375 h 640"/>
                <a:gd name="T24" fmla="*/ 2147483647 w 2706"/>
                <a:gd name="T25" fmla="*/ 766127500 h 640"/>
                <a:gd name="T26" fmla="*/ 2147483647 w 2706"/>
                <a:gd name="T27" fmla="*/ 887095000 h 640"/>
                <a:gd name="T28" fmla="*/ 1995963750 w 2706"/>
                <a:gd name="T29" fmla="*/ 1003022188 h 640"/>
                <a:gd name="T30" fmla="*/ 1471771250 w 2706"/>
                <a:gd name="T31" fmla="*/ 1103828438 h 640"/>
                <a:gd name="T32" fmla="*/ 962699688 w 2706"/>
                <a:gd name="T33" fmla="*/ 1194554063 h 640"/>
                <a:gd name="T34" fmla="*/ 473789375 w 2706"/>
                <a:gd name="T35" fmla="*/ 1280239375 h 640"/>
                <a:gd name="T36" fmla="*/ 0 w 2706"/>
                <a:gd name="T37" fmla="*/ 1355844063 h 640"/>
                <a:gd name="T38" fmla="*/ 0 w 2706"/>
                <a:gd name="T39" fmla="*/ 1355844063 h 640"/>
                <a:gd name="T40" fmla="*/ 327620313 w 2706"/>
                <a:gd name="T41" fmla="*/ 1401206875 h 640"/>
                <a:gd name="T42" fmla="*/ 640119688 w 2706"/>
                <a:gd name="T43" fmla="*/ 1441529375 h 640"/>
                <a:gd name="T44" fmla="*/ 942538438 w 2706"/>
                <a:gd name="T45" fmla="*/ 1476811563 h 640"/>
                <a:gd name="T46" fmla="*/ 1239916875 w 2706"/>
                <a:gd name="T47" fmla="*/ 1507053438 h 640"/>
                <a:gd name="T48" fmla="*/ 1527214688 w 2706"/>
                <a:gd name="T49" fmla="*/ 1537295313 h 640"/>
                <a:gd name="T50" fmla="*/ 1804431875 w 2706"/>
                <a:gd name="T51" fmla="*/ 1557456563 h 640"/>
                <a:gd name="T52" fmla="*/ 2071568438 w 2706"/>
                <a:gd name="T53" fmla="*/ 1577617813 h 640"/>
                <a:gd name="T54" fmla="*/ 2147483647 w 2706"/>
                <a:gd name="T55" fmla="*/ 1592738750 h 640"/>
                <a:gd name="T56" fmla="*/ 2147483647 w 2706"/>
                <a:gd name="T57" fmla="*/ 1602819375 h 640"/>
                <a:gd name="T58" fmla="*/ 2147483647 w 2706"/>
                <a:gd name="T59" fmla="*/ 1607859688 h 640"/>
                <a:gd name="T60" fmla="*/ 2147483647 w 2706"/>
                <a:gd name="T61" fmla="*/ 1612900000 h 640"/>
                <a:gd name="T62" fmla="*/ 2147483647 w 2706"/>
                <a:gd name="T63" fmla="*/ 1612900000 h 640"/>
                <a:gd name="T64" fmla="*/ 2147483647 w 2706"/>
                <a:gd name="T65" fmla="*/ 1607859688 h 640"/>
                <a:gd name="T66" fmla="*/ 2147483647 w 2706"/>
                <a:gd name="T67" fmla="*/ 1602819375 h 640"/>
                <a:gd name="T68" fmla="*/ 2147483647 w 2706"/>
                <a:gd name="T69" fmla="*/ 1592738750 h 640"/>
                <a:gd name="T70" fmla="*/ 2147483647 w 2706"/>
                <a:gd name="T71" fmla="*/ 1577617813 h 640"/>
                <a:gd name="T72" fmla="*/ 2147483647 w 2706"/>
                <a:gd name="T73" fmla="*/ 1562496875 h 640"/>
                <a:gd name="T74" fmla="*/ 2147483647 w 2706"/>
                <a:gd name="T75" fmla="*/ 1542335625 h 640"/>
                <a:gd name="T76" fmla="*/ 2147483647 w 2706"/>
                <a:gd name="T77" fmla="*/ 1517134063 h 640"/>
                <a:gd name="T78" fmla="*/ 2147483647 w 2706"/>
                <a:gd name="T79" fmla="*/ 1491932500 h 640"/>
                <a:gd name="T80" fmla="*/ 2147483647 w 2706"/>
                <a:gd name="T81" fmla="*/ 1461690625 h 640"/>
                <a:gd name="T82" fmla="*/ 2147483647 w 2706"/>
                <a:gd name="T83" fmla="*/ 1431448750 h 640"/>
                <a:gd name="T84" fmla="*/ 2147483647 w 2706"/>
                <a:gd name="T85" fmla="*/ 1396166563 h 640"/>
                <a:gd name="T86" fmla="*/ 2147483647 w 2706"/>
                <a:gd name="T87" fmla="*/ 1360884375 h 640"/>
                <a:gd name="T88" fmla="*/ 2147483647 w 2706"/>
                <a:gd name="T89" fmla="*/ 1320561875 h 640"/>
                <a:gd name="T90" fmla="*/ 2147483647 w 2706"/>
                <a:gd name="T91" fmla="*/ 1280239375 h 640"/>
                <a:gd name="T92" fmla="*/ 2147483647 w 2706"/>
                <a:gd name="T93" fmla="*/ 1234876563 h 640"/>
                <a:gd name="T94" fmla="*/ 2147483647 w 2706"/>
                <a:gd name="T95" fmla="*/ 1189513750 h 640"/>
                <a:gd name="T96" fmla="*/ 2147483647 w 2706"/>
                <a:gd name="T97" fmla="*/ 1088707500 h 640"/>
                <a:gd name="T98" fmla="*/ 2147483647 w 2706"/>
                <a:gd name="T99" fmla="*/ 982860938 h 640"/>
                <a:gd name="T100" fmla="*/ 2147483647 w 2706"/>
                <a:gd name="T101" fmla="*/ 982860938 h 640"/>
                <a:gd name="T102" fmla="*/ 2147483647 w 2706"/>
                <a:gd name="T103" fmla="*/ 977820625 h 640"/>
                <a:gd name="T104" fmla="*/ 2147483647 w 2706"/>
                <a:gd name="T105" fmla="*/ 977820625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14:hiddenLine>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p:nvSpPr>
            <p:cNvPr id="1034" name="Freeform 18"/>
            <p:cNvSpPr/>
            <p:nvPr/>
          </p:nvSpPr>
          <p:spPr bwMode="hidden">
            <a:xfrm>
              <a:off x="-309563" y="4318000"/>
              <a:ext cx="8280401" cy="1209675"/>
            </a:xfrm>
            <a:custGeom>
              <a:avLst/>
              <a:gdLst>
                <a:gd name="T0" fmla="*/ 2147483647 w 5216"/>
                <a:gd name="T1" fmla="*/ 1799391563 h 762"/>
                <a:gd name="T2" fmla="*/ 2147483647 w 5216"/>
                <a:gd name="T3" fmla="*/ 1728827188 h 762"/>
                <a:gd name="T4" fmla="*/ 2147483647 w 5216"/>
                <a:gd name="T5" fmla="*/ 1537295313 h 762"/>
                <a:gd name="T6" fmla="*/ 2147483647 w 5216"/>
                <a:gd name="T7" fmla="*/ 1280239375 h 762"/>
                <a:gd name="T8" fmla="*/ 2147483647 w 5216"/>
                <a:gd name="T9" fmla="*/ 942538438 h 762"/>
                <a:gd name="T10" fmla="*/ 2147483647 w 5216"/>
                <a:gd name="T11" fmla="*/ 745966250 h 762"/>
                <a:gd name="T12" fmla="*/ 2147483647 w 5216"/>
                <a:gd name="T13" fmla="*/ 594756875 h 762"/>
                <a:gd name="T14" fmla="*/ 2147483647 w 5216"/>
                <a:gd name="T15" fmla="*/ 463708750 h 762"/>
                <a:gd name="T16" fmla="*/ 2147483647 w 5216"/>
                <a:gd name="T17" fmla="*/ 352821875 h 762"/>
                <a:gd name="T18" fmla="*/ 2147483647 w 5216"/>
                <a:gd name="T19" fmla="*/ 257055938 h 762"/>
                <a:gd name="T20" fmla="*/ 2147483647 w 5216"/>
                <a:gd name="T21" fmla="*/ 181451250 h 762"/>
                <a:gd name="T22" fmla="*/ 2147483647 w 5216"/>
                <a:gd name="T23" fmla="*/ 70564375 h 762"/>
                <a:gd name="T24" fmla="*/ 2147483647 w 5216"/>
                <a:gd name="T25" fmla="*/ 10080625 h 762"/>
                <a:gd name="T26" fmla="*/ 1622980821 w 5216"/>
                <a:gd name="T27" fmla="*/ 0 h 762"/>
                <a:gd name="T28" fmla="*/ 902216046 w 5216"/>
                <a:gd name="T29" fmla="*/ 25201563 h 762"/>
                <a:gd name="T30" fmla="*/ 277217221 w 5216"/>
                <a:gd name="T31" fmla="*/ 80645000 h 762"/>
                <a:gd name="T32" fmla="*/ 0 w 5216"/>
                <a:gd name="T33" fmla="*/ 120967500 h 762"/>
                <a:gd name="T34" fmla="*/ 791329158 w 5216"/>
                <a:gd name="T35" fmla="*/ 216733438 h 762"/>
                <a:gd name="T36" fmla="*/ 1643142073 w 5216"/>
                <a:gd name="T37" fmla="*/ 352821875 h 762"/>
                <a:gd name="T38" fmla="*/ 2147483647 w 5216"/>
                <a:gd name="T39" fmla="*/ 529232813 h 762"/>
                <a:gd name="T40" fmla="*/ 2147483647 w 5216"/>
                <a:gd name="T41" fmla="*/ 745966250 h 762"/>
                <a:gd name="T42" fmla="*/ 2147483647 w 5216"/>
                <a:gd name="T43" fmla="*/ 952619063 h 762"/>
                <a:gd name="T44" fmla="*/ 2147483647 w 5216"/>
                <a:gd name="T45" fmla="*/ 1300400625 h 762"/>
                <a:gd name="T46" fmla="*/ 2147483647 w 5216"/>
                <a:gd name="T47" fmla="*/ 1441529375 h 762"/>
                <a:gd name="T48" fmla="*/ 2147483647 w 5216"/>
                <a:gd name="T49" fmla="*/ 1562496875 h 762"/>
                <a:gd name="T50" fmla="*/ 2147483647 w 5216"/>
                <a:gd name="T51" fmla="*/ 1668343438 h 762"/>
                <a:gd name="T52" fmla="*/ 2147483647 w 5216"/>
                <a:gd name="T53" fmla="*/ 1748988438 h 762"/>
                <a:gd name="T54" fmla="*/ 2147483647 w 5216"/>
                <a:gd name="T55" fmla="*/ 1819552813 h 762"/>
                <a:gd name="T56" fmla="*/ 2147483647 w 5216"/>
                <a:gd name="T57" fmla="*/ 1864915625 h 762"/>
                <a:gd name="T58" fmla="*/ 2147483647 w 5216"/>
                <a:gd name="T59" fmla="*/ 1900197813 h 762"/>
                <a:gd name="T60" fmla="*/ 2147483647 w 5216"/>
                <a:gd name="T61" fmla="*/ 1920359063 h 762"/>
                <a:gd name="T62" fmla="*/ 2147483647 w 5216"/>
                <a:gd name="T63" fmla="*/ 1920359063 h 762"/>
                <a:gd name="T64" fmla="*/ 2147483647 w 5216"/>
                <a:gd name="T65" fmla="*/ 1910278438 h 762"/>
                <a:gd name="T66" fmla="*/ 2147483647 w 5216"/>
                <a:gd name="T67" fmla="*/ 1885076875 h 762"/>
                <a:gd name="T68" fmla="*/ 2147483647 w 5216"/>
                <a:gd name="T69" fmla="*/ 1844754375 h 762"/>
                <a:gd name="T70" fmla="*/ 2147483647 w 5216"/>
                <a:gd name="T71" fmla="*/ 1799391563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14:hiddenLine>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p:nvSpPr>
            <p:cNvPr id="1035" name="Freeform 22"/>
            <p:cNvSpPr/>
            <p:nvPr/>
          </p:nvSpPr>
          <p:spPr bwMode="hidden">
            <a:xfrm>
              <a:off x="3175" y="4335463"/>
              <a:ext cx="8166100" cy="1101725"/>
            </a:xfrm>
            <a:custGeom>
              <a:avLst/>
              <a:gdLst>
                <a:gd name="T0" fmla="*/ 0 w 5144"/>
                <a:gd name="T1" fmla="*/ 176410938 h 694"/>
                <a:gd name="T2" fmla="*/ 0 w 5144"/>
                <a:gd name="T3" fmla="*/ 176410938 h 694"/>
                <a:gd name="T4" fmla="*/ 45362813 w 5144"/>
                <a:gd name="T5" fmla="*/ 166330313 h 694"/>
                <a:gd name="T6" fmla="*/ 181451250 w 5144"/>
                <a:gd name="T7" fmla="*/ 141128750 h 694"/>
                <a:gd name="T8" fmla="*/ 413305625 w 5144"/>
                <a:gd name="T9" fmla="*/ 105846563 h 694"/>
                <a:gd name="T10" fmla="*/ 564515000 w 5144"/>
                <a:gd name="T11" fmla="*/ 85685313 h 694"/>
                <a:gd name="T12" fmla="*/ 740925938 w 5144"/>
                <a:gd name="T13" fmla="*/ 65524063 h 694"/>
                <a:gd name="T14" fmla="*/ 937498125 w 5144"/>
                <a:gd name="T15" fmla="*/ 50403125 h 694"/>
                <a:gd name="T16" fmla="*/ 1164312188 w 5144"/>
                <a:gd name="T17" fmla="*/ 35282188 h 694"/>
                <a:gd name="T18" fmla="*/ 1411287500 w 5144"/>
                <a:gd name="T19" fmla="*/ 20161250 h 694"/>
                <a:gd name="T20" fmla="*/ 1688504688 w 5144"/>
                <a:gd name="T21" fmla="*/ 10080625 h 694"/>
                <a:gd name="T22" fmla="*/ 1990923438 w 5144"/>
                <a:gd name="T23" fmla="*/ 5040313 h 694"/>
                <a:gd name="T24" fmla="*/ 2147483647 w 5144"/>
                <a:gd name="T25" fmla="*/ 0 h 694"/>
                <a:gd name="T26" fmla="*/ 2147483647 w 5144"/>
                <a:gd name="T27" fmla="*/ 5040313 h 694"/>
                <a:gd name="T28" fmla="*/ 2147483647 w 5144"/>
                <a:gd name="T29" fmla="*/ 15120938 h 694"/>
                <a:gd name="T30" fmla="*/ 2147483647 w 5144"/>
                <a:gd name="T31" fmla="*/ 35282188 h 694"/>
                <a:gd name="T32" fmla="*/ 2147483647 w 5144"/>
                <a:gd name="T33" fmla="*/ 60483750 h 694"/>
                <a:gd name="T34" fmla="*/ 2147483647 w 5144"/>
                <a:gd name="T35" fmla="*/ 100806250 h 694"/>
                <a:gd name="T36" fmla="*/ 2147483647 w 5144"/>
                <a:gd name="T37" fmla="*/ 146169063 h 694"/>
                <a:gd name="T38" fmla="*/ 2147483647 w 5144"/>
                <a:gd name="T39" fmla="*/ 201612500 h 694"/>
                <a:gd name="T40" fmla="*/ 2147483647 w 5144"/>
                <a:gd name="T41" fmla="*/ 267136563 h 694"/>
                <a:gd name="T42" fmla="*/ 2147483647 w 5144"/>
                <a:gd name="T43" fmla="*/ 347781563 h 694"/>
                <a:gd name="T44" fmla="*/ 2147483647 w 5144"/>
                <a:gd name="T45" fmla="*/ 438507188 h 694"/>
                <a:gd name="T46" fmla="*/ 2147483647 w 5144"/>
                <a:gd name="T47" fmla="*/ 544353750 h 694"/>
                <a:gd name="T48" fmla="*/ 2147483647 w 5144"/>
                <a:gd name="T49" fmla="*/ 670361563 h 694"/>
                <a:gd name="T50" fmla="*/ 2147483647 w 5144"/>
                <a:gd name="T51" fmla="*/ 806450000 h 694"/>
                <a:gd name="T52" fmla="*/ 2147483647 w 5144"/>
                <a:gd name="T53" fmla="*/ 957659375 h 694"/>
                <a:gd name="T54" fmla="*/ 2147483647 w 5144"/>
                <a:gd name="T55" fmla="*/ 1129030000 h 694"/>
                <a:gd name="T56" fmla="*/ 2147483647 w 5144"/>
                <a:gd name="T57" fmla="*/ 1315521563 h 694"/>
                <a:gd name="T58" fmla="*/ 2147483647 w 5144"/>
                <a:gd name="T59" fmla="*/ 1522174375 h 694"/>
                <a:gd name="T60" fmla="*/ 2147483647 w 5144"/>
                <a:gd name="T61" fmla="*/ 1748988438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a:extLst>
              <a:ext uri="{909E8E84-426E-40DD-AFC4-6F175D3DCCD1}">
                <a14:hiddenFill xmlns:a14="http://schemas.microsoft.com/office/drawing/2010/main">
                  <a:solidFill>
                    <a:srgbClr val="FFFFFF"/>
                  </a:solidFill>
                </a14:hiddenFill>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p:nvSpPr>
            <p:cNvPr id="1036" name="Freeform 26"/>
            <p:cNvSpPr/>
            <p:nvPr/>
          </p:nvSpPr>
          <p:spPr bwMode="hidden">
            <a:xfrm>
              <a:off x="4156075" y="4316413"/>
              <a:ext cx="4940300" cy="927100"/>
            </a:xfrm>
            <a:custGeom>
              <a:avLst/>
              <a:gdLst>
                <a:gd name="T0" fmla="*/ 0 w 3112"/>
                <a:gd name="T1" fmla="*/ 1471771250 h 584"/>
                <a:gd name="T2" fmla="*/ 0 w 3112"/>
                <a:gd name="T3" fmla="*/ 1471771250 h 584"/>
                <a:gd name="T4" fmla="*/ 226814063 w 3112"/>
                <a:gd name="T5" fmla="*/ 1411287500 h 584"/>
                <a:gd name="T6" fmla="*/ 846772500 w 3112"/>
                <a:gd name="T7" fmla="*/ 1255037813 h 584"/>
                <a:gd name="T8" fmla="*/ 1275199063 w 3112"/>
                <a:gd name="T9" fmla="*/ 1149191250 h 584"/>
                <a:gd name="T10" fmla="*/ 1769149688 w 3112"/>
                <a:gd name="T11" fmla="*/ 1033264063 h 584"/>
                <a:gd name="T12" fmla="*/ 2147483647 w 3112"/>
                <a:gd name="T13" fmla="*/ 907256250 h 584"/>
                <a:gd name="T14" fmla="*/ 2147483647 w 3112"/>
                <a:gd name="T15" fmla="*/ 771167813 h 584"/>
                <a:gd name="T16" fmla="*/ 2147483647 w 3112"/>
                <a:gd name="T17" fmla="*/ 640119688 h 584"/>
                <a:gd name="T18" fmla="*/ 2147483647 w 3112"/>
                <a:gd name="T19" fmla="*/ 509071563 h 584"/>
                <a:gd name="T20" fmla="*/ 2147483647 w 3112"/>
                <a:gd name="T21" fmla="*/ 388104063 h 584"/>
                <a:gd name="T22" fmla="*/ 2147483647 w 3112"/>
                <a:gd name="T23" fmla="*/ 272176875 h 584"/>
                <a:gd name="T24" fmla="*/ 2147483647 w 3112"/>
                <a:gd name="T25" fmla="*/ 221773750 h 584"/>
                <a:gd name="T26" fmla="*/ 2147483647 w 3112"/>
                <a:gd name="T27" fmla="*/ 171370625 h 584"/>
                <a:gd name="T28" fmla="*/ 2147483647 w 3112"/>
                <a:gd name="T29" fmla="*/ 131048125 h 584"/>
                <a:gd name="T30" fmla="*/ 2147483647 w 3112"/>
                <a:gd name="T31" fmla="*/ 90725625 h 584"/>
                <a:gd name="T32" fmla="*/ 2147483647 w 3112"/>
                <a:gd name="T33" fmla="*/ 60483750 h 584"/>
                <a:gd name="T34" fmla="*/ 2147483647 w 3112"/>
                <a:gd name="T35" fmla="*/ 35282188 h 584"/>
                <a:gd name="T36" fmla="*/ 2147483647 w 3112"/>
                <a:gd name="T37" fmla="*/ 15120938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a:extLst>
              <a:ext uri="{909E8E84-426E-40DD-AFC4-6F175D3DCCD1}">
                <a14:hiddenFill xmlns:a14="http://schemas.microsoft.com/office/drawing/2010/main">
                  <a:solidFill>
                    <a:srgbClr val="FFFFFF"/>
                  </a:solidFill>
                </a14:hiddenFill>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sp useBgFill="1">
          <p:nvSpPr>
            <p:cNvPr id="1037" name="Freeform 10"/>
            <p:cNvSpPr/>
            <p:nvPr/>
          </p:nvSpPr>
          <p:spPr bwMode="hidden">
            <a:xfrm>
              <a:off x="-3905251" y="4294188"/>
              <a:ext cx="13027839" cy="1892300"/>
            </a:xfrm>
            <a:custGeom>
              <a:avLst/>
              <a:gdLst>
                <a:gd name="T0" fmla="*/ 2147483647 w 8196"/>
                <a:gd name="T1" fmla="*/ 1290320000 h 1192"/>
                <a:gd name="T2" fmla="*/ 2147483647 w 8196"/>
                <a:gd name="T3" fmla="*/ 1436489063 h 1192"/>
                <a:gd name="T4" fmla="*/ 2147483647 w 8196"/>
                <a:gd name="T5" fmla="*/ 1562496875 h 1192"/>
                <a:gd name="T6" fmla="*/ 2147483647 w 8196"/>
                <a:gd name="T7" fmla="*/ 1678424063 h 1192"/>
                <a:gd name="T8" fmla="*/ 2147483647 w 8196"/>
                <a:gd name="T9" fmla="*/ 1769149688 h 1192"/>
                <a:gd name="T10" fmla="*/ 2147483647 w 8196"/>
                <a:gd name="T11" fmla="*/ 1839714063 h 1192"/>
                <a:gd name="T12" fmla="*/ 2147483647 w 8196"/>
                <a:gd name="T13" fmla="*/ 1890117188 h 1192"/>
                <a:gd name="T14" fmla="*/ 2147483647 w 8196"/>
                <a:gd name="T15" fmla="*/ 1920359063 h 1192"/>
                <a:gd name="T16" fmla="*/ 2147483647 w 8196"/>
                <a:gd name="T17" fmla="*/ 1915318750 h 1192"/>
                <a:gd name="T18" fmla="*/ 2147483647 w 8196"/>
                <a:gd name="T19" fmla="*/ 1890117188 h 1192"/>
                <a:gd name="T20" fmla="*/ 2147483647 w 8196"/>
                <a:gd name="T21" fmla="*/ 1829633438 h 1192"/>
                <a:gd name="T22" fmla="*/ 2147483647 w 8196"/>
                <a:gd name="T23" fmla="*/ 1738907813 h 1192"/>
                <a:gd name="T24" fmla="*/ 2147483647 w 8196"/>
                <a:gd name="T25" fmla="*/ 1617940313 h 1192"/>
                <a:gd name="T26" fmla="*/ 2147483647 w 8196"/>
                <a:gd name="T27" fmla="*/ 1456650313 h 1192"/>
                <a:gd name="T28" fmla="*/ 2147483647 w 8196"/>
                <a:gd name="T29" fmla="*/ 1260078125 h 1192"/>
                <a:gd name="T30" fmla="*/ 2147483647 w 8196"/>
                <a:gd name="T31" fmla="*/ 1023183438 h 1192"/>
                <a:gd name="T32" fmla="*/ 2147483647 w 8196"/>
                <a:gd name="T33" fmla="*/ 745966250 h 1192"/>
                <a:gd name="T34" fmla="*/ 2147483647 w 8196"/>
                <a:gd name="T35" fmla="*/ 604837500 h 1192"/>
                <a:gd name="T36" fmla="*/ 2147483647 w 8196"/>
                <a:gd name="T37" fmla="*/ 372983125 h 1192"/>
                <a:gd name="T38" fmla="*/ 2147483647 w 8196"/>
                <a:gd name="T39" fmla="*/ 206652813 h 1192"/>
                <a:gd name="T40" fmla="*/ 2147483647 w 8196"/>
                <a:gd name="T41" fmla="*/ 90725625 h 1192"/>
                <a:gd name="T42" fmla="*/ 2147483647 w 8196"/>
                <a:gd name="T43" fmla="*/ 25201563 h 1192"/>
                <a:gd name="T44" fmla="*/ 2147483647 w 8196"/>
                <a:gd name="T45" fmla="*/ 0 h 1192"/>
                <a:gd name="T46" fmla="*/ 2147483647 w 8196"/>
                <a:gd name="T47" fmla="*/ 10080625 h 1192"/>
                <a:gd name="T48" fmla="*/ 2147483647 w 8196"/>
                <a:gd name="T49" fmla="*/ 50403125 h 1192"/>
                <a:gd name="T50" fmla="*/ 1809063908 w 8196"/>
                <a:gd name="T51" fmla="*/ 110886875 h 1192"/>
                <a:gd name="T52" fmla="*/ 1339111161 w 8196"/>
                <a:gd name="T53" fmla="*/ 186491563 h 1192"/>
                <a:gd name="T54" fmla="*/ 944958629 w 8196"/>
                <a:gd name="T55" fmla="*/ 272176875 h 1192"/>
                <a:gd name="T56" fmla="*/ 626603132 w 8196"/>
                <a:gd name="T57" fmla="*/ 362902500 h 1192"/>
                <a:gd name="T58" fmla="*/ 373939989 w 8196"/>
                <a:gd name="T59" fmla="*/ 443547500 h 1192"/>
                <a:gd name="T60" fmla="*/ 121278436 w 8196"/>
                <a:gd name="T61" fmla="*/ 544353750 h 1192"/>
                <a:gd name="T62" fmla="*/ 0 w 8196"/>
                <a:gd name="T63" fmla="*/ 604837500 h 1192"/>
                <a:gd name="T64" fmla="*/ 2147483647 w 8196"/>
                <a:gd name="T65" fmla="*/ 2147483647 h 1192"/>
                <a:gd name="T66" fmla="*/ 2147483647 w 8196"/>
                <a:gd name="T67" fmla="*/ 2147483647 h 1192"/>
                <a:gd name="T68" fmla="*/ 2147483647 w 8196"/>
                <a:gd name="T69" fmla="*/ 1285279688 h 1192"/>
                <a:gd name="T70" fmla="*/ 2147483647 w 8196"/>
                <a:gd name="T71" fmla="*/ 12903200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14:hiddenLine>
              </a:ext>
            </a:extLst>
          </p:spPr>
          <p:txBody>
            <a:bodyPr/>
            <a:lstStyle/>
            <a:p>
              <a:pPr defTabSz="914400" fontAlgn="base">
                <a:spcBef>
                  <a:spcPct val="0"/>
                </a:spcBef>
                <a:spcAft>
                  <a:spcPct val="0"/>
                </a:spcAft>
              </a:pPr>
              <a:endParaRPr lang="zh-CN" altLang="en-US" smtClean="0">
                <a:solidFill>
                  <a:prstClr val="black"/>
                </a:solidFill>
                <a:latin typeface="Arial" panose="020B0604020202020204" pitchFamily="34" charset="0"/>
                <a:ea typeface="宋体" panose="02010600030101010101" pitchFamily="2" charset="-122"/>
              </a:endParaRPr>
            </a:p>
          </p:txBody>
        </p:sp>
      </p:grpSp>
      <p:sp>
        <p:nvSpPr>
          <p:cNvPr id="1028" name="Title Placeholder 1"/>
          <p:cNvSpPr>
            <a:spLocks noGrp="1"/>
          </p:cNvSpPr>
          <p:nvPr>
            <p:ph type="title"/>
          </p:nvPr>
        </p:nvSpPr>
        <p:spPr bwMode="auto">
          <a:xfrm>
            <a:off x="609600" y="338139"/>
            <a:ext cx="10972800" cy="125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smtClean="0"/>
              <a:t>单击此处编辑母版标题样式</a:t>
            </a:r>
            <a:endParaRPr lang="en-US" smtClean="0"/>
          </a:p>
        </p:txBody>
      </p:sp>
      <p:sp>
        <p:nvSpPr>
          <p:cNvPr id="4" name="Date Placeholder 3"/>
          <p:cNvSpPr>
            <a:spLocks noGrp="1"/>
          </p:cNvSpPr>
          <p:nvPr>
            <p:ph type="dt" sz="half" idx="2"/>
          </p:nvPr>
        </p:nvSpPr>
        <p:spPr>
          <a:xfrm>
            <a:off x="6885518" y="6249989"/>
            <a:ext cx="5048249" cy="365125"/>
          </a:xfrm>
          <a:prstGeom prst="rect">
            <a:avLst/>
          </a:prstGeom>
        </p:spPr>
        <p:txBody>
          <a:bodyPr vert="horz" lIns="91440" tIns="45720" rIns="91440" bIns="45720" rtlCol="0" anchor="ctr"/>
          <a:lstStyle>
            <a:lvl1pPr algn="r">
              <a:defRPr sz="1000">
                <a:solidFill>
                  <a:schemeClr val="tx2"/>
                </a:solidFill>
                <a:latin typeface="Arial" panose="020B0604020202020204" pitchFamily="34" charset="0"/>
              </a:defRPr>
            </a:lvl1pPr>
          </a:lstStyle>
          <a:p>
            <a:pPr defTabSz="914400" fontAlgn="base">
              <a:spcBef>
                <a:spcPct val="0"/>
              </a:spcBef>
              <a:spcAft>
                <a:spcPct val="0"/>
              </a:spcAft>
              <a:defRPr/>
            </a:pPr>
            <a:endParaRPr lang="zh-CN" altLang="zh-CN">
              <a:solidFill>
                <a:srgbClr val="073E87"/>
              </a:solidFill>
              <a:ea typeface="宋体" panose="02010600030101010101" pitchFamily="2" charset="-122"/>
            </a:endParaRPr>
          </a:p>
        </p:txBody>
      </p:sp>
      <p:sp>
        <p:nvSpPr>
          <p:cNvPr id="5" name="Footer Placeholder 4"/>
          <p:cNvSpPr>
            <a:spLocks noGrp="1"/>
          </p:cNvSpPr>
          <p:nvPr>
            <p:ph type="ftr" sz="quarter" idx="3"/>
          </p:nvPr>
        </p:nvSpPr>
        <p:spPr>
          <a:xfrm>
            <a:off x="258233" y="6249989"/>
            <a:ext cx="5048251" cy="365125"/>
          </a:xfrm>
          <a:prstGeom prst="rect">
            <a:avLst/>
          </a:prstGeom>
        </p:spPr>
        <p:txBody>
          <a:bodyPr vert="horz" lIns="91440" tIns="45720" rIns="91440" bIns="45720" rtlCol="0" anchor="ctr"/>
          <a:lstStyle>
            <a:lvl1pPr algn="l">
              <a:defRPr sz="1000">
                <a:solidFill>
                  <a:schemeClr val="tx2"/>
                </a:solidFill>
                <a:latin typeface="Arial" panose="020B0604020202020204" pitchFamily="34" charset="0"/>
              </a:defRPr>
            </a:lvl1pPr>
          </a:lstStyle>
          <a:p>
            <a:pPr defTabSz="914400" fontAlgn="base">
              <a:spcBef>
                <a:spcPct val="0"/>
              </a:spcBef>
              <a:spcAft>
                <a:spcPct val="0"/>
              </a:spcAft>
              <a:defRPr/>
            </a:pPr>
            <a:endParaRPr lang="zh-CN" altLang="zh-CN">
              <a:solidFill>
                <a:srgbClr val="073E87"/>
              </a:solidFill>
              <a:ea typeface="宋体" panose="02010600030101010101" pitchFamily="2" charset="-122"/>
            </a:endParaRPr>
          </a:p>
        </p:txBody>
      </p:sp>
      <p:sp>
        <p:nvSpPr>
          <p:cNvPr id="6" name="Slide Number Placeholder 5"/>
          <p:cNvSpPr>
            <a:spLocks noGrp="1"/>
          </p:cNvSpPr>
          <p:nvPr>
            <p:ph type="sldNum" sz="quarter" idx="4"/>
          </p:nvPr>
        </p:nvSpPr>
        <p:spPr>
          <a:xfrm>
            <a:off x="5321300" y="6249989"/>
            <a:ext cx="1549400" cy="365125"/>
          </a:xfrm>
          <a:prstGeom prst="rect">
            <a:avLst/>
          </a:prstGeom>
        </p:spPr>
        <p:txBody>
          <a:bodyPr vert="horz" lIns="91440" tIns="45720" rIns="91440" bIns="45720" rtlCol="0" anchor="ctr"/>
          <a:lstStyle>
            <a:lvl1pPr algn="ctr">
              <a:defRPr sz="1000">
                <a:solidFill>
                  <a:schemeClr val="tx2"/>
                </a:solidFill>
                <a:latin typeface="Arial" panose="020B0604020202020204" pitchFamily="34" charset="0"/>
              </a:defRPr>
            </a:lvl1pPr>
          </a:lstStyle>
          <a:p>
            <a:pPr defTabSz="914400" fontAlgn="base">
              <a:spcBef>
                <a:spcPct val="0"/>
              </a:spcBef>
              <a:spcAft>
                <a:spcPct val="0"/>
              </a:spcAft>
              <a:defRPr/>
            </a:pPr>
            <a:fld id="{F889A6DF-2D42-4661-B0C7-E6978E40B97B}" type="slidenum">
              <a:rPr lang="zh-CN" altLang="zh-CN">
                <a:solidFill>
                  <a:srgbClr val="073E87"/>
                </a:solidFill>
                <a:ea typeface="宋体" panose="02010600030101010101" pitchFamily="2" charset="-122"/>
              </a:rPr>
            </a:fld>
            <a:endParaRPr lang="zh-CN" altLang="zh-CN">
              <a:solidFill>
                <a:srgbClr val="073E87"/>
              </a:solidFill>
              <a:ea typeface="宋体" panose="02010600030101010101" pitchFamily="2" charset="-122"/>
            </a:endParaRPr>
          </a:p>
        </p:txBody>
      </p:sp>
      <p:sp>
        <p:nvSpPr>
          <p:cNvPr id="1032" name="Text Placeholder 2"/>
          <p:cNvSpPr>
            <a:spLocks noGrp="1"/>
          </p:cNvSpPr>
          <p:nvPr>
            <p:ph type="body" idx="1"/>
          </p:nvPr>
        </p:nvSpPr>
        <p:spPr bwMode="auto">
          <a:xfrm>
            <a:off x="1162051" y="2674939"/>
            <a:ext cx="9878483"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smtClean="0"/>
          </a:p>
        </p:txBody>
      </p:sp>
      <p:pic>
        <p:nvPicPr>
          <p:cNvPr id="12" name="图片 11" descr="水印"/>
          <p:cNvPicPr>
            <a:picLocks noChangeAspect="1"/>
          </p:cNvPicPr>
          <p:nvPr userDrawn="1"/>
        </p:nvPicPr>
        <p:blipFill>
          <a:blip r:embed="rId13"/>
          <a:stretch>
            <a:fillRect/>
          </a:stretch>
        </p:blipFill>
        <p:spPr>
          <a:xfrm>
            <a:off x="7186295" y="63500"/>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rgbClr val="FFFFFF"/>
          </a:solidFill>
          <a:latin typeface="+mj-lt"/>
          <a:ea typeface="+mj-ea"/>
          <a:cs typeface="+mj-cs"/>
        </a:defRPr>
      </a:lvl1pPr>
      <a:lvl2pPr algn="ctr" rtl="0" eaLnBrk="0" fontAlgn="base" hangingPunct="0">
        <a:spcBef>
          <a:spcPct val="0"/>
        </a:spcBef>
        <a:spcAft>
          <a:spcPct val="0"/>
        </a:spcAft>
        <a:defRPr sz="4400">
          <a:solidFill>
            <a:srgbClr val="FFFFFF"/>
          </a:solidFill>
          <a:latin typeface="Candara" panose="020E0502030303020204" pitchFamily="34" charset="0"/>
          <a:ea typeface="华文新魏" panose="02010800040101010101" pitchFamily="2" charset="-122"/>
        </a:defRPr>
      </a:lvl2pPr>
      <a:lvl3pPr algn="ctr" rtl="0" eaLnBrk="0" fontAlgn="base" hangingPunct="0">
        <a:spcBef>
          <a:spcPct val="0"/>
        </a:spcBef>
        <a:spcAft>
          <a:spcPct val="0"/>
        </a:spcAft>
        <a:defRPr sz="4400">
          <a:solidFill>
            <a:srgbClr val="FFFFFF"/>
          </a:solidFill>
          <a:latin typeface="Candara" panose="020E0502030303020204" pitchFamily="34" charset="0"/>
          <a:ea typeface="华文新魏" panose="02010800040101010101" pitchFamily="2" charset="-122"/>
        </a:defRPr>
      </a:lvl3pPr>
      <a:lvl4pPr algn="ctr" rtl="0" eaLnBrk="0" fontAlgn="base" hangingPunct="0">
        <a:spcBef>
          <a:spcPct val="0"/>
        </a:spcBef>
        <a:spcAft>
          <a:spcPct val="0"/>
        </a:spcAft>
        <a:defRPr sz="4400">
          <a:solidFill>
            <a:srgbClr val="FFFFFF"/>
          </a:solidFill>
          <a:latin typeface="Candara" panose="020E0502030303020204" pitchFamily="34" charset="0"/>
          <a:ea typeface="华文新魏" panose="02010800040101010101" pitchFamily="2" charset="-122"/>
        </a:defRPr>
      </a:lvl4pPr>
      <a:lvl5pPr algn="ctr" rtl="0" eaLnBrk="0" fontAlgn="base" hangingPunct="0">
        <a:spcBef>
          <a:spcPct val="0"/>
        </a:spcBef>
        <a:spcAft>
          <a:spcPct val="0"/>
        </a:spcAft>
        <a:defRPr sz="4400">
          <a:solidFill>
            <a:srgbClr val="FFFFFF"/>
          </a:solidFill>
          <a:latin typeface="Candara" panose="020E0502030303020204" pitchFamily="34" charset="0"/>
          <a:ea typeface="华文新魏" panose="02010800040101010101" pitchFamily="2" charset="-122"/>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eaLnBrk="0" fontAlgn="base" hangingPunct="0">
        <a:spcBef>
          <a:spcPct val="20000"/>
        </a:spcBef>
        <a:spcAft>
          <a:spcPct val="0"/>
        </a:spcAft>
        <a:buClr>
          <a:schemeClr val="accent1"/>
        </a:buClr>
        <a:buSzPct val="100000"/>
        <a:buFont typeface="Symbol" panose="05050102010706020507" pitchFamily="18" charset="2"/>
        <a:buChar char=""/>
        <a:defRPr sz="2400" kern="1200">
          <a:solidFill>
            <a:schemeClr val="tx2"/>
          </a:solidFill>
          <a:latin typeface="+mn-lt"/>
          <a:ea typeface="+mn-ea"/>
          <a:cs typeface="+mn-cs"/>
        </a:defRPr>
      </a:lvl1pPr>
      <a:lvl2pPr marL="576580" indent="-273050" algn="l" rtl="0" eaLnBrk="0" fontAlgn="base" hangingPunct="0">
        <a:spcBef>
          <a:spcPct val="20000"/>
        </a:spcBef>
        <a:spcAft>
          <a:spcPct val="0"/>
        </a:spcAft>
        <a:buClr>
          <a:schemeClr val="accent1"/>
        </a:buClr>
        <a:buSzPct val="100000"/>
        <a:buFont typeface="Symbol" panose="05050102010706020507" pitchFamily="18" charset="2"/>
        <a:buChar char=""/>
        <a:defRPr sz="2200" kern="1200">
          <a:solidFill>
            <a:schemeClr val="tx2"/>
          </a:solidFill>
          <a:latin typeface="+mn-lt"/>
          <a:ea typeface="+mn-ea"/>
          <a:cs typeface="+mn-cs"/>
        </a:defRPr>
      </a:lvl2pPr>
      <a:lvl3pPr marL="855980" indent="-228600" algn="l" rtl="0" eaLnBrk="0" fontAlgn="base" hangingPunct="0">
        <a:spcBef>
          <a:spcPct val="20000"/>
        </a:spcBef>
        <a:spcAft>
          <a:spcPct val="0"/>
        </a:spcAft>
        <a:buClr>
          <a:schemeClr val="accent1"/>
        </a:buClr>
        <a:buSzPct val="100000"/>
        <a:buFont typeface="Symbol" panose="05050102010706020507" pitchFamily="18" charset="2"/>
        <a:buChar char=""/>
        <a:defRPr sz="2000" kern="1200">
          <a:solidFill>
            <a:schemeClr val="tx2"/>
          </a:solidFill>
          <a:latin typeface="+mn-lt"/>
          <a:ea typeface="+mn-ea"/>
          <a:cs typeface="+mn-cs"/>
        </a:defRPr>
      </a:lvl3pPr>
      <a:lvl4pPr marL="1143000" indent="-228600" algn="l" rtl="0" eaLnBrk="0" fontAlgn="base" hangingPunct="0">
        <a:spcBef>
          <a:spcPct val="20000"/>
        </a:spcBef>
        <a:spcAft>
          <a:spcPct val="0"/>
        </a:spcAft>
        <a:buClr>
          <a:schemeClr val="accent1"/>
        </a:buClr>
        <a:buSzPct val="100000"/>
        <a:buFont typeface="Symbol" panose="05050102010706020507" pitchFamily="18" charset="2"/>
        <a:buChar char=""/>
        <a:defRPr kern="1200">
          <a:solidFill>
            <a:schemeClr val="tx2"/>
          </a:solidFill>
          <a:latin typeface="+mn-lt"/>
          <a:ea typeface="+mn-ea"/>
          <a:cs typeface="+mn-cs"/>
        </a:defRPr>
      </a:lvl4pPr>
      <a:lvl5pPr marL="1462405" indent="-228600" algn="l" rtl="0" eaLnBrk="0" fontAlgn="base" hangingPunct="0">
        <a:spcBef>
          <a:spcPct val="20000"/>
        </a:spcBef>
        <a:spcAft>
          <a:spcPct val="0"/>
        </a:spcAft>
        <a:buClr>
          <a:schemeClr val="accent1"/>
        </a:buClr>
        <a:buSzPct val="100000"/>
        <a:buFont typeface="Symbol" panose="05050102010706020507"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png"/><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12.xml"/><Relationship Id="rId2" Type="http://schemas.openxmlformats.org/officeDocument/2006/relationships/image" Target="../media/image5.png"/><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pic>
        <p:nvPicPr>
          <p:cNvPr id="8" name="图片 7" descr="水印"/>
          <p:cNvPicPr>
            <a:picLocks noChangeAspect="1"/>
          </p:cNvPicPr>
          <p:nvPr userDrawn="1"/>
        </p:nvPicPr>
        <p:blipFill>
          <a:blip r:embed="rId2"/>
          <a:stretch>
            <a:fillRect/>
          </a:stretch>
        </p:blipFill>
        <p:spPr>
          <a:xfrm>
            <a:off x="6915150" y="63500"/>
            <a:ext cx="5173345" cy="1674495"/>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8575"/>
            <a:ext cx="6905625" cy="6824945"/>
          </a:xfrm>
          <a:prstGeom prst="rect">
            <a:avLst/>
          </a:prstGeom>
          <a:noFill/>
          <a:ln>
            <a:solidFill>
              <a:srgbClr val="0000FF"/>
            </a:solidFill>
          </a:ln>
        </p:spPr>
        <p:txBody>
          <a:bodyPr wrap="square" rtlCol="0">
            <a:spAutoFit/>
          </a:bodyPr>
          <a:lstStyle/>
          <a:p>
            <a:pPr indent="360045">
              <a:lnSpc>
                <a:spcPts val="2500"/>
              </a:lnSpc>
            </a:pPr>
            <a:r>
              <a:rPr lang="en-US" altLang="zh-CN" sz="2400" dirty="0" smtClean="0">
                <a:latin typeface="Calibri" panose="020F0502020204030204"/>
                <a:cs typeface="Calibri" panose="020F0502020204030204"/>
              </a:rPr>
              <a:t>④ </a:t>
            </a:r>
            <a:r>
              <a:rPr lang="en-US" altLang="zh-CN" sz="2400" dirty="0" smtClean="0">
                <a:latin typeface="Times New Roman" panose="02020603050405020304" pitchFamily="18" charset="0"/>
                <a:cs typeface="Times New Roman" panose="02020603050405020304" pitchFamily="18" charset="0"/>
              </a:rPr>
              <a:t>The </a:t>
            </a:r>
            <a:r>
              <a:rPr lang="en-US" altLang="zh-CN" sz="2400" dirty="0">
                <a:latin typeface="Times New Roman" panose="02020603050405020304" pitchFamily="18" charset="0"/>
                <a:cs typeface="Times New Roman" panose="02020603050405020304" pitchFamily="18" charset="0"/>
              </a:rPr>
              <a:t>other side of the coin is equally a deprivation: for health and well-being, as well as lost opportunities</a:t>
            </a:r>
            <a:r>
              <a:rPr lang="zh-CN" altLang="en-US" sz="2400" dirty="0">
                <a:latin typeface="Times New Roman" panose="02020603050405020304" pitchFamily="18" charset="0"/>
                <a:cs typeface="Times New Roman" panose="02020603050405020304" pitchFamily="18" charset="0"/>
              </a:rPr>
              <a:t>（机会）</a:t>
            </a:r>
            <a:r>
              <a:rPr lang="en-US" altLang="zh-CN" sz="2400" dirty="0">
                <a:latin typeface="Times New Roman" panose="02020603050405020304" pitchFamily="18" charset="0"/>
                <a:cs typeface="Times New Roman" panose="02020603050405020304" pitchFamily="18" charset="0"/>
              </a:rPr>
              <a:t>for children to get to know their local surroundings. And for parents there are lost opportunities to walk and talk with their young scholar about their day.</a:t>
            </a:r>
            <a:endParaRPr lang="en-US" altLang="zh-CN" sz="2400" dirty="0">
              <a:latin typeface="Times New Roman" panose="02020603050405020304" pitchFamily="18" charset="0"/>
              <a:cs typeface="Times New Roman" panose="02020603050405020304" pitchFamily="18" charset="0"/>
            </a:endParaRPr>
          </a:p>
          <a:p>
            <a:pPr indent="360045">
              <a:lnSpc>
                <a:spcPts val="2500"/>
              </a:lnSpc>
            </a:pPr>
            <a:r>
              <a:rPr lang="en-US" altLang="zh-CN" sz="2400" dirty="0">
                <a:latin typeface="Times New Roman" panose="02020603050405020304" pitchFamily="18" charset="0"/>
                <a:cs typeface="Times New Roman" panose="02020603050405020304" pitchFamily="18" charset="0"/>
              </a:rPr>
              <a:t>⑤Most parents will have eagerly asked their child about their day, only to meet with a “good”, quickly followed by "I'm hungry". This is also my experience as a mother. </a:t>
            </a:r>
            <a:r>
              <a:rPr lang="en-US" altLang="zh-CN" sz="2400" dirty="0" smtClean="0">
                <a:latin typeface="Times New Roman" panose="02020603050405020304" pitchFamily="18" charset="0"/>
                <a:cs typeface="Times New Roman" panose="02020603050405020304" pitchFamily="18" charset="0"/>
              </a:rPr>
              <a:t>   But </a:t>
            </a:r>
            <a:r>
              <a:rPr lang="en-US" altLang="zh-CN" sz="2400" dirty="0">
                <a:latin typeface="Times New Roman" panose="02020603050405020304" pitchFamily="18" charset="0"/>
                <a:cs typeface="Times New Roman" panose="02020603050405020304" pitchFamily="18" charset="0"/>
              </a:rPr>
              <a:t>somewhere over the daily walk more about my son's day comes out. I hear him making sense of friendship and its limits. This is the </a:t>
            </a:r>
            <a:r>
              <a:rPr lang="en-US" altLang="zh-CN" sz="2000" dirty="0">
                <a:latin typeface="Times New Roman" panose="02020603050405020304" pitchFamily="18" charset="0"/>
                <a:cs typeface="Times New Roman" panose="02020603050405020304" pitchFamily="18" charset="0"/>
              </a:rPr>
              <a:t>unexpected</a:t>
            </a:r>
            <a:r>
              <a:rPr lang="en-US" altLang="zh-CN" sz="2400" dirty="0">
                <a:latin typeface="Times New Roman" panose="02020603050405020304" pitchFamily="18" charset="0"/>
                <a:cs typeface="Times New Roman" panose="02020603050405020304" pitchFamily="18" charset="0"/>
              </a:rPr>
              <a:t> and rare parental opportunity to hear more.</a:t>
            </a:r>
            <a:endParaRPr lang="en-US" altLang="zh-CN" sz="2400" dirty="0">
              <a:latin typeface="Times New Roman" panose="02020603050405020304" pitchFamily="18" charset="0"/>
              <a:cs typeface="Times New Roman" panose="02020603050405020304" pitchFamily="18" charset="0"/>
            </a:endParaRPr>
          </a:p>
          <a:p>
            <a:pPr indent="360045">
              <a:lnSpc>
                <a:spcPts val="2500"/>
              </a:lnSpc>
            </a:pPr>
            <a:r>
              <a:rPr lang="en-US" altLang="zh-CN" sz="2400" dirty="0">
                <a:latin typeface="Times New Roman" panose="02020603050405020304" pitchFamily="18" charset="0"/>
                <a:cs typeface="Times New Roman" panose="02020603050405020304" pitchFamily="18" charset="0"/>
              </a:rPr>
              <a:t>⑥Many primary schools support walking school-bus </a:t>
            </a:r>
            <a:r>
              <a:rPr lang="en-US" altLang="zh-CN" sz="2400" dirty="0" smtClean="0">
                <a:latin typeface="Times New Roman" panose="02020603050405020304" pitchFamily="18" charset="0"/>
                <a:cs typeface="Times New Roman" panose="02020603050405020304" pitchFamily="18" charset="0"/>
              </a:rPr>
              <a:t>routes(</a:t>
            </a:r>
            <a:r>
              <a:rPr lang="zh-CN" altLang="en-US" sz="2400" dirty="0" smtClean="0">
                <a:latin typeface="Times New Roman" panose="02020603050405020304" pitchFamily="18" charset="0"/>
                <a:cs typeface="Times New Roman" panose="02020603050405020304" pitchFamily="18" charset="0"/>
              </a:rPr>
              <a:t>路线</a:t>
            </a:r>
            <a:r>
              <a:rPr lang="en-US" altLang="zh-CN" sz="2400" dirty="0" smtClean="0">
                <a:latin typeface="Times New Roman" panose="02020603050405020304" pitchFamily="18" charset="0"/>
                <a:cs typeface="Times New Roman" panose="02020603050405020304" pitchFamily="18" charset="0"/>
              </a:rPr>
              <a:t>), </a:t>
            </a:r>
            <a:r>
              <a:rPr lang="en-US" altLang="zh-CN" sz="2400" dirty="0">
                <a:latin typeface="Times New Roman" panose="02020603050405020304" pitchFamily="18" charset="0"/>
                <a:cs typeface="Times New Roman" panose="02020603050405020304" pitchFamily="18" charset="0"/>
              </a:rPr>
              <a:t>with days of regular,  parent-accompanied walks. Doing just one of these a few times a week is better than nothing. It can be tough to begin and takes a little planning-running shoes by the front door, lunches made the night before, umbrellas on rainy days and hats on hot ones-but it's certainly worth trying.</a:t>
            </a:r>
            <a:endParaRPr lang="en-US" altLang="zh-CN" sz="24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7105650" y="149812"/>
            <a:ext cx="4991100" cy="2308324"/>
          </a:xfrm>
          <a:prstGeom prst="rect">
            <a:avLst/>
          </a:prstGeom>
          <a:noFill/>
          <a:ln>
            <a:solidFill>
              <a:srgbClr val="0000FF"/>
            </a:solidFill>
          </a:ln>
        </p:spPr>
        <p:txBody>
          <a:bodyPr wrap="square" rtlCol="0">
            <a:spAutoFit/>
          </a:bodyPr>
          <a:lstStyle/>
          <a:p>
            <a:r>
              <a:rPr lang="en-US" altLang="zh-CN" sz="2400" dirty="0" smtClean="0">
                <a:latin typeface="Times New Roman" panose="02020603050405020304" pitchFamily="18" charset="0"/>
                <a:cs typeface="Times New Roman" panose="02020603050405020304" pitchFamily="18" charset="0"/>
              </a:rPr>
              <a:t>26. Why does the author find walking with her son </a:t>
            </a:r>
            <a:r>
              <a:rPr lang="en-US" altLang="zh-CN" sz="2400" u="sng" dirty="0" smtClean="0">
                <a:solidFill>
                  <a:srgbClr val="0000FF"/>
                </a:solidFill>
                <a:latin typeface="Times New Roman" panose="02020603050405020304" pitchFamily="18" charset="0"/>
                <a:cs typeface="Times New Roman" panose="02020603050405020304" pitchFamily="18" charset="0"/>
              </a:rPr>
              <a:t>worthwhile</a:t>
            </a:r>
            <a:r>
              <a:rPr lang="en-US" altLang="zh-CN" sz="2400" dirty="0" smtClean="0">
                <a:latin typeface="Times New Roman" panose="02020603050405020304" pitchFamily="18" charset="0"/>
                <a:cs typeface="Times New Roman" panose="02020603050405020304" pitchFamily="18" charset="0"/>
              </a:rPr>
              <a:t>?</a:t>
            </a:r>
            <a:endParaRPr lang="en-US" altLang="zh-CN" sz="2400" dirty="0" smtClean="0">
              <a:latin typeface="Times New Roman" panose="02020603050405020304" pitchFamily="18" charset="0"/>
              <a:cs typeface="Times New Roman" panose="02020603050405020304" pitchFamily="18" charset="0"/>
            </a:endParaRPr>
          </a:p>
          <a:p>
            <a:r>
              <a:rPr lang="en-US" altLang="zh-CN" sz="2400" dirty="0" smtClean="0">
                <a:latin typeface="Times New Roman" panose="02020603050405020304" pitchFamily="18" charset="0"/>
                <a:cs typeface="Times New Roman" panose="02020603050405020304" pitchFamily="18" charset="0"/>
              </a:rPr>
              <a:t>   A. She can get relaxed after work.   </a:t>
            </a:r>
            <a:endParaRPr lang="en-US" altLang="zh-CN" sz="2400" dirty="0" smtClean="0">
              <a:latin typeface="Times New Roman" panose="02020603050405020304" pitchFamily="18" charset="0"/>
              <a:cs typeface="Times New Roman" panose="02020603050405020304" pitchFamily="18" charset="0"/>
            </a:endParaRPr>
          </a:p>
          <a:p>
            <a:r>
              <a:rPr lang="en-US" altLang="zh-CN" sz="2400" dirty="0" smtClean="0">
                <a:latin typeface="Times New Roman" panose="02020603050405020304" pitchFamily="18" charset="0"/>
                <a:cs typeface="Times New Roman" panose="02020603050405020304" pitchFamily="18" charset="0"/>
              </a:rPr>
              <a:t>   B. She can keep physically fit.</a:t>
            </a:r>
            <a:endParaRPr lang="en-US" altLang="zh-CN" sz="2400" dirty="0" smtClean="0">
              <a:latin typeface="Times New Roman" panose="02020603050405020304" pitchFamily="18" charset="0"/>
              <a:cs typeface="Times New Roman" panose="02020603050405020304" pitchFamily="18" charset="0"/>
            </a:endParaRPr>
          </a:p>
          <a:p>
            <a:r>
              <a:rPr lang="en-US" altLang="zh-CN" sz="2400" dirty="0" smtClean="0">
                <a:latin typeface="Times New Roman" panose="02020603050405020304" pitchFamily="18" charset="0"/>
                <a:cs typeface="Times New Roman" panose="02020603050405020304" pitchFamily="18" charset="0"/>
              </a:rPr>
              <a:t>   C. She can help with her son's study.   </a:t>
            </a:r>
            <a:endParaRPr lang="en-US" altLang="zh-CN" sz="2400" dirty="0" smtClean="0">
              <a:latin typeface="Times New Roman" panose="02020603050405020304" pitchFamily="18" charset="0"/>
              <a:cs typeface="Times New Roman" panose="02020603050405020304" pitchFamily="18" charset="0"/>
            </a:endParaRPr>
          </a:p>
          <a:p>
            <a:r>
              <a:rPr lang="en-US" altLang="zh-CN" sz="2400" dirty="0" smtClean="0">
                <a:latin typeface="Times New Roman" panose="02020603050405020304" pitchFamily="18" charset="0"/>
                <a:cs typeface="Times New Roman" panose="02020603050405020304" pitchFamily="18" charset="0"/>
              </a:rPr>
              <a:t>   D. She can know her son better.</a:t>
            </a:r>
            <a:endParaRPr lang="en-US" altLang="zh-CN" sz="2400" dirty="0">
              <a:latin typeface="Times New Roman" panose="02020603050405020304" pitchFamily="18" charset="0"/>
              <a:cs typeface="Times New Roman" panose="02020603050405020304" pitchFamily="18" charset="0"/>
            </a:endParaRPr>
          </a:p>
        </p:txBody>
      </p:sp>
      <p:cxnSp>
        <p:nvCxnSpPr>
          <p:cNvPr id="4" name="直接连接符 3"/>
          <p:cNvCxnSpPr/>
          <p:nvPr/>
        </p:nvCxnSpPr>
        <p:spPr>
          <a:xfrm flipV="1">
            <a:off x="4210050" y="6376987"/>
            <a:ext cx="2085975" cy="1429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152400" y="6724652"/>
            <a:ext cx="1447800" cy="0"/>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p:nvPr/>
        </p:nvCxnSpPr>
        <p:spPr>
          <a:xfrm flipV="1">
            <a:off x="4533900" y="809625"/>
            <a:ext cx="4914900" cy="5486401"/>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flipV="1">
            <a:off x="4457700" y="2343151"/>
            <a:ext cx="4314825" cy="100964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105650" y="3552825"/>
            <a:ext cx="4991100" cy="1378006"/>
          </a:xfrm>
          <a:prstGeom prst="rect">
            <a:avLst/>
          </a:prstGeom>
          <a:solidFill>
            <a:srgbClr val="92D050"/>
          </a:solidFill>
          <a:ln>
            <a:solidFill>
              <a:srgbClr val="0000FF"/>
            </a:solidFill>
          </a:ln>
        </p:spPr>
        <p:txBody>
          <a:bodyPr wrap="square" rtlCol="0">
            <a:spAutoFit/>
          </a:bodyPr>
          <a:lstStyle/>
          <a:p>
            <a:pPr>
              <a:lnSpc>
                <a:spcPts val="3320"/>
              </a:lnSpc>
            </a:pPr>
            <a:r>
              <a:rPr lang="zh-CN" altLang="en-US" sz="2400" dirty="0" smtClean="0"/>
              <a:t>细节理解题。</a:t>
            </a:r>
            <a:r>
              <a:rPr lang="en-US" altLang="zh-CN" sz="2400" dirty="0" smtClean="0"/>
              <a:t>Know her son better</a:t>
            </a:r>
            <a:r>
              <a:rPr lang="zh-CN" altLang="en-US" sz="2400" dirty="0" smtClean="0"/>
              <a:t>和</a:t>
            </a:r>
            <a:r>
              <a:rPr lang="en-US" altLang="zh-CN" sz="2400" dirty="0" smtClean="0"/>
              <a:t> more about my son’s day comes out</a:t>
            </a:r>
            <a:r>
              <a:rPr lang="zh-CN" altLang="en-US" sz="2400" dirty="0" smtClean="0"/>
              <a:t>为同义替换</a:t>
            </a:r>
            <a:r>
              <a:rPr lang="en-US" altLang="zh-CN" sz="2400" dirty="0" smtClean="0"/>
              <a:t>;   </a:t>
            </a:r>
            <a:endParaRPr lang="zh-CN" altLang="en-US" sz="2400" dirty="0"/>
          </a:p>
        </p:txBody>
      </p:sp>
      <p:sp>
        <p:nvSpPr>
          <p:cNvPr id="12" name="矩形 11"/>
          <p:cNvSpPr/>
          <p:nvPr/>
        </p:nvSpPr>
        <p:spPr>
          <a:xfrm>
            <a:off x="0" y="3241022"/>
            <a:ext cx="4533900" cy="40005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8772525" y="2061272"/>
            <a:ext cx="2495550" cy="40005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星形: 五角 19"/>
          <p:cNvSpPr/>
          <p:nvPr/>
        </p:nvSpPr>
        <p:spPr>
          <a:xfrm>
            <a:off x="7237447" y="1962036"/>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additive="base">
                                        <p:cTn id="37" dur="500" fill="hold"/>
                                        <p:tgtEl>
                                          <p:spTgt spid="19"/>
                                        </p:tgtEl>
                                        <p:attrNameLst>
                                          <p:attrName>ppt_x</p:attrName>
                                        </p:attrNameLst>
                                      </p:cBhvr>
                                      <p:tavLst>
                                        <p:tav tm="0">
                                          <p:val>
                                            <p:strVal val="#ppt_x"/>
                                          </p:val>
                                        </p:tav>
                                        <p:tav tm="100000">
                                          <p:val>
                                            <p:strVal val="#ppt_x"/>
                                          </p:val>
                                        </p:tav>
                                      </p:tavLst>
                                    </p:anim>
                                    <p:anim calcmode="lin" valueType="num">
                                      <p:cBhvr additive="base">
                                        <p:cTn id="3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21">
                                            <p:txEl>
                                              <p:pRg st="0" end="0"/>
                                            </p:txEl>
                                          </p:spTgt>
                                        </p:tgtEl>
                                        <p:attrNameLst>
                                          <p:attrName>style.visibility</p:attrName>
                                        </p:attrNameLst>
                                      </p:cBhvr>
                                      <p:to>
                                        <p:strVal val="visible"/>
                                      </p:to>
                                    </p:set>
                                    <p:anim calcmode="lin" valueType="num">
                                      <p:cBhvr additive="base">
                                        <p:cTn id="47"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9551" y="1076325"/>
            <a:ext cx="11620499" cy="2208297"/>
          </a:xfrm>
          <a:prstGeom prst="rect">
            <a:avLst/>
          </a:prstGeom>
          <a:noFill/>
          <a:ln>
            <a:solidFill>
              <a:srgbClr val="0000FF"/>
            </a:solidFill>
          </a:ln>
        </p:spPr>
        <p:txBody>
          <a:bodyPr wrap="square" rtlCol="0">
            <a:spAutoFit/>
          </a:bodyPr>
          <a:lstStyle/>
          <a:p>
            <a:pPr indent="360045">
              <a:lnSpc>
                <a:spcPts val="3300"/>
              </a:lnSpc>
            </a:pPr>
            <a:r>
              <a:rPr lang="en-US" altLang="zh-CN" sz="2800" dirty="0" smtClean="0">
                <a:latin typeface="Times New Roman" panose="02020603050405020304" pitchFamily="18" charset="0"/>
                <a:cs typeface="Times New Roman" panose="02020603050405020304" pitchFamily="18" charset="0"/>
              </a:rPr>
              <a:t>⑤</a:t>
            </a:r>
            <a:r>
              <a:rPr lang="en-US" altLang="zh-CN" sz="2800" dirty="0">
                <a:latin typeface="Times New Roman" panose="02020603050405020304" pitchFamily="18" charset="0"/>
                <a:cs typeface="Times New Roman" panose="02020603050405020304" pitchFamily="18" charset="0"/>
              </a:rPr>
              <a:t>Most parents will have eagerly asked their child about their day, only to meet with a “good”, quickly followed by "I'm hungry". This is also my experience as a mother. </a:t>
            </a:r>
            <a:r>
              <a:rPr lang="en-US" altLang="zh-CN" sz="2800" dirty="0">
                <a:solidFill>
                  <a:srgbClr val="FF0000"/>
                </a:solidFill>
                <a:latin typeface="Times New Roman" panose="02020603050405020304" pitchFamily="18" charset="0"/>
                <a:cs typeface="Times New Roman" panose="02020603050405020304" pitchFamily="18" charset="0"/>
              </a:rPr>
              <a:t>But somewhere over the daily walk more about my son's day comes out</a:t>
            </a:r>
            <a:r>
              <a:rPr lang="en-US" altLang="zh-CN" sz="2800" dirty="0">
                <a:latin typeface="Times New Roman" panose="02020603050405020304" pitchFamily="18" charset="0"/>
                <a:cs typeface="Times New Roman" panose="02020603050405020304" pitchFamily="18" charset="0"/>
              </a:rPr>
              <a:t>. I hear him making sense of friendship and its limits. This is the unexpected and rare parental opportunity to hear more</a:t>
            </a:r>
            <a:r>
              <a:rPr lang="en-US" altLang="zh-CN" sz="2800" dirty="0" smtClean="0">
                <a:latin typeface="Times New Roman" panose="02020603050405020304" pitchFamily="18" charset="0"/>
                <a:cs typeface="Times New Roman" panose="02020603050405020304" pitchFamily="18" charset="0"/>
              </a:rPr>
              <a:t>.</a:t>
            </a:r>
            <a:endParaRPr lang="en-US" altLang="zh-CN" sz="2800" dirty="0">
              <a:latin typeface="Times New Roman" panose="02020603050405020304" pitchFamily="18" charset="0"/>
              <a:cs typeface="Times New Roman" panose="02020603050405020304" pitchFamily="18" charset="0"/>
            </a:endParaRPr>
          </a:p>
        </p:txBody>
      </p:sp>
      <p:sp>
        <p:nvSpPr>
          <p:cNvPr id="22" name="TextBox 21"/>
          <p:cNvSpPr txBox="1"/>
          <p:nvPr/>
        </p:nvSpPr>
        <p:spPr>
          <a:xfrm>
            <a:off x="209550" y="3375191"/>
            <a:ext cx="11591925" cy="2208297"/>
          </a:xfrm>
          <a:prstGeom prst="rect">
            <a:avLst/>
          </a:prstGeom>
          <a:noFill/>
          <a:ln>
            <a:solidFill>
              <a:srgbClr val="0000FF"/>
            </a:solidFill>
          </a:ln>
        </p:spPr>
        <p:txBody>
          <a:bodyPr wrap="square" rtlCol="0">
            <a:spAutoFit/>
          </a:bodyPr>
          <a:lstStyle/>
          <a:p>
            <a:pPr>
              <a:lnSpc>
                <a:spcPts val="3320"/>
              </a:lnSpc>
            </a:pPr>
            <a:r>
              <a:rPr lang="zh-CN" altLang="en-US" sz="2400" dirty="0" smtClean="0"/>
              <a:t>长句分析</a:t>
            </a:r>
            <a:r>
              <a:rPr lang="en-US" altLang="zh-CN" sz="2400" dirty="0" smtClean="0"/>
              <a:t>1</a:t>
            </a:r>
            <a:r>
              <a:rPr lang="zh-CN" altLang="en-US" sz="2400" dirty="0" smtClean="0"/>
              <a:t>：</a:t>
            </a:r>
            <a:r>
              <a:rPr lang="en-US" altLang="zh-CN" sz="2400" dirty="0" smtClean="0">
                <a:latin typeface="Times New Roman" panose="02020603050405020304" pitchFamily="18" charset="0"/>
                <a:cs typeface="Times New Roman" panose="02020603050405020304" pitchFamily="18" charset="0"/>
              </a:rPr>
              <a:t> </a:t>
            </a:r>
            <a:endParaRPr lang="en-US" altLang="zh-CN" sz="2400" dirty="0" smtClean="0">
              <a:latin typeface="Times New Roman" panose="02020603050405020304" pitchFamily="18" charset="0"/>
              <a:cs typeface="Times New Roman" panose="02020603050405020304" pitchFamily="18" charset="0"/>
            </a:endParaRPr>
          </a:p>
          <a:p>
            <a:pPr marL="342900" indent="-342900">
              <a:lnSpc>
                <a:spcPts val="3320"/>
              </a:lnSpc>
              <a:buFont typeface="Wingdings" panose="05000000000000000000" pitchFamily="2" charset="2"/>
              <a:buChar char="l"/>
            </a:pPr>
            <a:r>
              <a:rPr lang="en-US" altLang="zh-CN" sz="2800" dirty="0" smtClean="0">
                <a:latin typeface="Times New Roman" panose="02020603050405020304" pitchFamily="18" charset="0"/>
                <a:cs typeface="Times New Roman" panose="02020603050405020304" pitchFamily="18" charset="0"/>
              </a:rPr>
              <a:t>But </a:t>
            </a:r>
            <a:r>
              <a:rPr lang="en-US" altLang="zh-CN" sz="2800" dirty="0">
                <a:latin typeface="Times New Roman" panose="02020603050405020304" pitchFamily="18" charset="0"/>
                <a:cs typeface="Times New Roman" panose="02020603050405020304" pitchFamily="18" charset="0"/>
              </a:rPr>
              <a:t>somewhere over the daily walk more about my </a:t>
            </a:r>
            <a:r>
              <a:rPr lang="en-US" altLang="zh-CN" sz="2800" dirty="0" smtClean="0">
                <a:latin typeface="Times New Roman" panose="02020603050405020304" pitchFamily="18" charset="0"/>
                <a:cs typeface="Times New Roman" panose="02020603050405020304" pitchFamily="18" charset="0"/>
              </a:rPr>
              <a:t>son’s </a:t>
            </a:r>
            <a:r>
              <a:rPr lang="en-US" altLang="zh-CN" sz="2800" dirty="0">
                <a:latin typeface="Times New Roman" panose="02020603050405020304" pitchFamily="18" charset="0"/>
                <a:cs typeface="Times New Roman" panose="02020603050405020304" pitchFamily="18" charset="0"/>
              </a:rPr>
              <a:t>day comes out</a:t>
            </a:r>
            <a:r>
              <a:rPr lang="en-US" altLang="zh-CN" sz="2800" dirty="0" smtClean="0">
                <a:latin typeface="Times New Roman" panose="02020603050405020304" pitchFamily="18" charset="0"/>
                <a:cs typeface="Times New Roman" panose="02020603050405020304" pitchFamily="18" charset="0"/>
              </a:rPr>
              <a:t>.</a:t>
            </a:r>
            <a:endParaRPr lang="en-US" altLang="zh-CN" sz="2800" dirty="0" smtClean="0">
              <a:latin typeface="Times New Roman" panose="02020603050405020304" pitchFamily="18" charset="0"/>
              <a:cs typeface="Times New Roman" panose="02020603050405020304" pitchFamily="18" charset="0"/>
            </a:endParaRPr>
          </a:p>
          <a:p>
            <a:pPr marL="342900" indent="-342900">
              <a:lnSpc>
                <a:spcPts val="3320"/>
              </a:lnSpc>
              <a:buFont typeface="Wingdings" panose="05000000000000000000" pitchFamily="2" charset="2"/>
              <a:buChar char="l"/>
            </a:pPr>
            <a:r>
              <a:rPr lang="en-US" altLang="zh-CN" sz="2800" dirty="0">
                <a:latin typeface="Times New Roman" panose="02020603050405020304" pitchFamily="18" charset="0"/>
                <a:cs typeface="Times New Roman" panose="02020603050405020304" pitchFamily="18" charset="0"/>
              </a:rPr>
              <a:t> </a:t>
            </a:r>
            <a:r>
              <a:rPr lang="zh-CN" altLang="en-US" sz="2800" dirty="0" smtClean="0">
                <a:latin typeface="Times New Roman" panose="02020603050405020304" pitchFamily="18" charset="0"/>
                <a:cs typeface="Times New Roman" panose="02020603050405020304" pitchFamily="18" charset="0"/>
              </a:rPr>
              <a:t>但是在与孩子一起的日常走路中，</a:t>
            </a:r>
            <a:r>
              <a:rPr lang="en-US" altLang="zh-CN" sz="2800" dirty="0" smtClean="0">
                <a:latin typeface="Times New Roman" panose="02020603050405020304" pitchFamily="18" charset="0"/>
                <a:cs typeface="Times New Roman" panose="02020603050405020304" pitchFamily="18" charset="0"/>
              </a:rPr>
              <a:t>(</a:t>
            </a:r>
            <a:r>
              <a:rPr lang="zh-CN" altLang="en-US" sz="2800" dirty="0" smtClean="0">
                <a:latin typeface="Times New Roman" panose="02020603050405020304" pitchFamily="18" charset="0"/>
                <a:cs typeface="Times New Roman" panose="02020603050405020304" pitchFamily="18" charset="0"/>
              </a:rPr>
              <a:t>我</a:t>
            </a:r>
            <a:r>
              <a:rPr lang="en-US" altLang="zh-CN" sz="2800" dirty="0" smtClean="0">
                <a:latin typeface="Times New Roman" panose="02020603050405020304" pitchFamily="18" charset="0"/>
                <a:cs typeface="Times New Roman" panose="02020603050405020304" pitchFamily="18" charset="0"/>
              </a:rPr>
              <a:t>)</a:t>
            </a:r>
            <a:r>
              <a:rPr lang="zh-CN" altLang="en-US" sz="2800" dirty="0" smtClean="0">
                <a:latin typeface="Times New Roman" panose="02020603050405020304" pitchFamily="18" charset="0"/>
                <a:cs typeface="Times New Roman" panose="02020603050405020304" pitchFamily="18" charset="0"/>
              </a:rPr>
              <a:t>可以更多地了解到他的日常。</a:t>
            </a:r>
            <a:endParaRPr lang="en-US" altLang="zh-CN" sz="2800" dirty="0" smtClean="0">
              <a:latin typeface="Times New Roman" panose="02020603050405020304" pitchFamily="18" charset="0"/>
              <a:cs typeface="Times New Roman" panose="02020603050405020304" pitchFamily="18" charset="0"/>
            </a:endParaRPr>
          </a:p>
          <a:p>
            <a:pPr marL="342900" indent="-342900">
              <a:lnSpc>
                <a:spcPts val="3320"/>
              </a:lnSpc>
              <a:buFont typeface="Wingdings" panose="05000000000000000000" pitchFamily="2" charset="2"/>
              <a:buChar char="l"/>
            </a:pPr>
            <a:r>
              <a:rPr lang="zh-CN" altLang="en-US" sz="2800" dirty="0" smtClean="0">
                <a:latin typeface="Times New Roman" panose="02020603050405020304" pitchFamily="18" charset="0"/>
                <a:cs typeface="Times New Roman" panose="02020603050405020304" pitchFamily="18" charset="0"/>
              </a:rPr>
              <a:t>主语</a:t>
            </a:r>
            <a:r>
              <a:rPr lang="zh-CN" altLang="en-US" sz="2800" dirty="0">
                <a:latin typeface="Times New Roman" panose="02020603050405020304" pitchFamily="18" charset="0"/>
                <a:cs typeface="Times New Roman" panose="02020603050405020304" pitchFamily="18" charset="0"/>
              </a:rPr>
              <a:t>为</a:t>
            </a:r>
            <a:r>
              <a:rPr lang="en-US" altLang="zh-CN" sz="2800" dirty="0">
                <a:latin typeface="Times New Roman" panose="02020603050405020304" pitchFamily="18" charset="0"/>
                <a:cs typeface="Times New Roman" panose="02020603050405020304" pitchFamily="18" charset="0"/>
              </a:rPr>
              <a:t>more about my </a:t>
            </a:r>
            <a:r>
              <a:rPr lang="en-US" altLang="zh-CN" sz="2800" dirty="0" smtClean="0">
                <a:latin typeface="Times New Roman" panose="02020603050405020304" pitchFamily="18" charset="0"/>
                <a:cs typeface="Times New Roman" panose="02020603050405020304" pitchFamily="18" charset="0"/>
              </a:rPr>
              <a:t>son’s day</a:t>
            </a:r>
            <a:r>
              <a:rPr lang="zh-CN" altLang="en-US" sz="2800" dirty="0" smtClean="0">
                <a:latin typeface="Times New Roman" panose="02020603050405020304" pitchFamily="18" charset="0"/>
                <a:cs typeface="Times New Roman" panose="02020603050405020304" pitchFamily="18" charset="0"/>
              </a:rPr>
              <a:t>；地点状语 </a:t>
            </a:r>
            <a:r>
              <a:rPr lang="en-US" altLang="zh-CN" sz="2800" dirty="0" smtClean="0">
                <a:latin typeface="Times New Roman" panose="02020603050405020304" pitchFamily="18" charset="0"/>
                <a:cs typeface="Times New Roman" panose="02020603050405020304" pitchFamily="18" charset="0"/>
              </a:rPr>
              <a:t>somewhere over the daily walk</a:t>
            </a:r>
            <a:r>
              <a:rPr lang="zh-CN" altLang="en-US" sz="2800" dirty="0" smtClean="0">
                <a:latin typeface="Times New Roman" panose="02020603050405020304" pitchFamily="18" charset="0"/>
                <a:cs typeface="Times New Roman" panose="02020603050405020304" pitchFamily="18" charset="0"/>
              </a:rPr>
              <a:t>置于句首。</a:t>
            </a:r>
            <a:endParaRPr lang="zh-CN" alt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 calcmode="lin" valueType="num">
                                      <p:cBhvr additive="base">
                                        <p:cTn id="7"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
                                            <p:txEl>
                                              <p:pRg st="1" end="1"/>
                                            </p:txEl>
                                          </p:spTgt>
                                        </p:tgtEl>
                                        <p:attrNameLst>
                                          <p:attrName>style.visibility</p:attrName>
                                        </p:attrNameLst>
                                      </p:cBhvr>
                                      <p:to>
                                        <p:strVal val="visible"/>
                                      </p:to>
                                    </p:set>
                                    <p:anim calcmode="lin" valueType="num">
                                      <p:cBhvr additive="base">
                                        <p:cTn id="13" dur="500" fill="hold"/>
                                        <p:tgtEl>
                                          <p:spTgt spid="2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2">
                                            <p:txEl>
                                              <p:pRg st="2" end="2"/>
                                            </p:txEl>
                                          </p:spTgt>
                                        </p:tgtEl>
                                        <p:attrNameLst>
                                          <p:attrName>style.visibility</p:attrName>
                                        </p:attrNameLst>
                                      </p:cBhvr>
                                      <p:to>
                                        <p:strVal val="visible"/>
                                      </p:to>
                                    </p:set>
                                    <p:anim calcmode="lin" valueType="num">
                                      <p:cBhvr additive="base">
                                        <p:cTn id="19" dur="500" fill="hold"/>
                                        <p:tgtEl>
                                          <p:spTgt spid="2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2">
                                            <p:txEl>
                                              <p:pRg st="3" end="3"/>
                                            </p:txEl>
                                          </p:spTgt>
                                        </p:tgtEl>
                                        <p:attrNameLst>
                                          <p:attrName>style.visibility</p:attrName>
                                        </p:attrNameLst>
                                      </p:cBhvr>
                                      <p:to>
                                        <p:strVal val="visible"/>
                                      </p:to>
                                    </p:set>
                                    <p:anim calcmode="lin" valueType="num">
                                      <p:cBhvr additive="base">
                                        <p:cTn id="25" dur="500" fill="hold"/>
                                        <p:tgtEl>
                                          <p:spTgt spid="2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95249" y="240802"/>
            <a:ext cx="11887200" cy="3054682"/>
          </a:xfrm>
          <a:prstGeom prst="rect">
            <a:avLst/>
          </a:prstGeom>
          <a:noFill/>
          <a:ln>
            <a:solidFill>
              <a:srgbClr val="0000FF"/>
            </a:solidFill>
          </a:ln>
        </p:spPr>
        <p:txBody>
          <a:bodyPr wrap="square" rtlCol="0">
            <a:spAutoFit/>
          </a:bodyPr>
          <a:lstStyle/>
          <a:p>
            <a:pPr>
              <a:lnSpc>
                <a:spcPts val="3320"/>
              </a:lnSpc>
            </a:pPr>
            <a:r>
              <a:rPr lang="zh-CN" altLang="en-US" sz="2000" dirty="0" smtClean="0"/>
              <a:t>长句分析</a:t>
            </a:r>
            <a:r>
              <a:rPr lang="en-US" altLang="zh-CN" sz="2000" dirty="0" smtClean="0"/>
              <a:t>2</a:t>
            </a:r>
            <a:r>
              <a:rPr lang="zh-CN" altLang="en-US" sz="2000" dirty="0" smtClean="0"/>
              <a:t>：</a:t>
            </a:r>
            <a:r>
              <a:rPr lang="en-US" altLang="zh-CN" sz="2000" dirty="0" smtClean="0">
                <a:latin typeface="Times New Roman" panose="02020603050405020304" pitchFamily="18" charset="0"/>
                <a:cs typeface="Times New Roman" panose="02020603050405020304" pitchFamily="18" charset="0"/>
              </a:rPr>
              <a:t> </a:t>
            </a:r>
            <a:endParaRPr lang="en-US" altLang="zh-CN" sz="2000" dirty="0" smtClean="0">
              <a:latin typeface="Times New Roman" panose="02020603050405020304" pitchFamily="18" charset="0"/>
              <a:cs typeface="Times New Roman" panose="02020603050405020304" pitchFamily="18" charset="0"/>
            </a:endParaRPr>
          </a:p>
          <a:p>
            <a:pPr marL="342900" indent="-342900">
              <a:lnSpc>
                <a:spcPts val="3320"/>
              </a:lnSpc>
              <a:buFont typeface="Wingdings" panose="05000000000000000000" pitchFamily="2" charset="2"/>
              <a:buChar char="l"/>
            </a:pPr>
            <a:r>
              <a:rPr lang="en-US" altLang="zh-CN" sz="2000" dirty="0">
                <a:latin typeface="Times New Roman" panose="02020603050405020304" pitchFamily="18" charset="0"/>
                <a:cs typeface="Times New Roman" panose="02020603050405020304" pitchFamily="18" charset="0"/>
              </a:rPr>
              <a:t>Families are pressed for time, </a:t>
            </a:r>
            <a:r>
              <a:rPr lang="en-US" altLang="zh-CN" sz="2000" dirty="0">
                <a:solidFill>
                  <a:srgbClr val="FF0000"/>
                </a:solidFill>
                <a:latin typeface="Times New Roman" panose="02020603050405020304" pitchFamily="18" charset="0"/>
                <a:cs typeface="Times New Roman" panose="02020603050405020304" pitchFamily="18" charset="0"/>
              </a:rPr>
              <a:t>many with both parents working </a:t>
            </a:r>
            <a:r>
              <a:rPr lang="en-US" altLang="zh-CN" sz="2000" dirty="0">
                <a:latin typeface="Times New Roman" panose="02020603050405020304" pitchFamily="18" charset="0"/>
                <a:cs typeface="Times New Roman" panose="02020603050405020304" pitchFamily="18" charset="0"/>
              </a:rPr>
              <a:t>to pay for their house, often working hours not of their choosing, living in car-dependent neighborhoods with limited public transport.</a:t>
            </a:r>
            <a:endParaRPr lang="en-US" altLang="zh-CN" sz="2000" dirty="0">
              <a:latin typeface="Times New Roman" panose="02020603050405020304" pitchFamily="18" charset="0"/>
              <a:cs typeface="Times New Roman" panose="02020603050405020304" pitchFamily="18" charset="0"/>
            </a:endParaRPr>
          </a:p>
          <a:p>
            <a:pPr marL="342900" indent="-342900">
              <a:lnSpc>
                <a:spcPts val="3320"/>
              </a:lnSpc>
              <a:buFont typeface="Wingdings" panose="05000000000000000000" pitchFamily="2" charset="2"/>
              <a:buChar char="l"/>
            </a:pPr>
            <a:r>
              <a:rPr lang="en-US" altLang="zh-CN" sz="2000" dirty="0" smtClean="0">
                <a:latin typeface="Times New Roman" panose="02020603050405020304" pitchFamily="18" charset="0"/>
                <a:cs typeface="Times New Roman" panose="02020603050405020304" pitchFamily="18" charset="0"/>
              </a:rPr>
              <a:t> </a:t>
            </a:r>
            <a:r>
              <a:rPr lang="zh-CN" altLang="en-US" sz="2000" dirty="0" smtClean="0">
                <a:latin typeface="Times New Roman" panose="02020603050405020304" pitchFamily="18" charset="0"/>
                <a:cs typeface="Times New Roman" panose="02020603050405020304" pitchFamily="18" charset="0"/>
              </a:rPr>
              <a:t>全家人时间都很紧迫，许多父母亲都在上班来支付房子、经常无法选择工作时长、居住在公共交通有限需要靠私家车的地方。</a:t>
            </a:r>
            <a:endParaRPr lang="en-US" altLang="zh-CN" sz="2000" dirty="0" smtClean="0">
              <a:latin typeface="Times New Roman" panose="02020603050405020304" pitchFamily="18" charset="0"/>
              <a:cs typeface="Times New Roman" panose="02020603050405020304" pitchFamily="18" charset="0"/>
            </a:endParaRPr>
          </a:p>
          <a:p>
            <a:pPr marL="342900" indent="-342900">
              <a:lnSpc>
                <a:spcPts val="3320"/>
              </a:lnSpc>
              <a:buFont typeface="Wingdings" panose="05000000000000000000" pitchFamily="2" charset="2"/>
              <a:buChar char="l"/>
            </a:pPr>
            <a:r>
              <a:rPr lang="zh-CN" altLang="en-US" sz="2400" dirty="0" smtClean="0">
                <a:latin typeface="Times New Roman" panose="02020603050405020304" pitchFamily="18" charset="0"/>
                <a:cs typeface="Times New Roman" panose="02020603050405020304" pitchFamily="18" charset="0"/>
              </a:rPr>
              <a:t>主句为</a:t>
            </a:r>
            <a:r>
              <a:rPr lang="en-US" altLang="zh-CN" sz="2400" dirty="0">
                <a:latin typeface="Times New Roman" panose="02020603050405020304" pitchFamily="18" charset="0"/>
                <a:cs typeface="Times New Roman" panose="02020603050405020304" pitchFamily="18" charset="0"/>
              </a:rPr>
              <a:t>Families are pressed for time</a:t>
            </a:r>
            <a:r>
              <a:rPr lang="zh-CN" altLang="en-US" sz="2400" dirty="0" smtClean="0">
                <a:latin typeface="Times New Roman" panose="02020603050405020304" pitchFamily="18" charset="0"/>
                <a:cs typeface="Times New Roman" panose="02020603050405020304" pitchFamily="18" charset="0"/>
              </a:rPr>
              <a:t>；附加</a:t>
            </a:r>
            <a:r>
              <a:rPr lang="zh-CN" altLang="en-US" sz="2400" dirty="0">
                <a:latin typeface="Times New Roman" panose="02020603050405020304" pitchFamily="18" charset="0"/>
                <a:cs typeface="Times New Roman" panose="02020603050405020304" pitchFamily="18" charset="0"/>
              </a:rPr>
              <a:t>部分</a:t>
            </a:r>
            <a:r>
              <a:rPr lang="zh-CN" altLang="en-US" sz="2400" dirty="0" smtClean="0">
                <a:latin typeface="Times New Roman" panose="02020603050405020304" pitchFamily="18" charset="0"/>
                <a:cs typeface="Times New Roman" panose="02020603050405020304" pitchFamily="18" charset="0"/>
              </a:rPr>
              <a:t>为“</a:t>
            </a:r>
            <a:r>
              <a:rPr lang="zh-CN" altLang="en-US" sz="2400" dirty="0">
                <a:latin typeface="Times New Roman" panose="02020603050405020304" pitchFamily="18" charset="0"/>
                <a:cs typeface="Times New Roman" panose="02020603050405020304" pitchFamily="18" charset="0"/>
              </a:rPr>
              <a:t>名词</a:t>
            </a:r>
            <a:r>
              <a:rPr lang="en-US" altLang="zh-CN" sz="2400" dirty="0">
                <a:latin typeface="Times New Roman" panose="02020603050405020304" pitchFamily="18" charset="0"/>
                <a:cs typeface="Times New Roman" panose="02020603050405020304" pitchFamily="18" charset="0"/>
              </a:rPr>
              <a:t>+with</a:t>
            </a:r>
            <a:r>
              <a:rPr lang="zh-CN" altLang="en-US" sz="2400" dirty="0">
                <a:latin typeface="Times New Roman" panose="02020603050405020304" pitchFamily="18" charset="0"/>
                <a:cs typeface="Times New Roman" panose="02020603050405020304" pitchFamily="18" charset="0"/>
              </a:rPr>
              <a:t>复合结构</a:t>
            </a:r>
            <a:r>
              <a:rPr lang="zh-CN" altLang="en-US" sz="2400" dirty="0" smtClean="0">
                <a:latin typeface="Times New Roman" panose="02020603050405020304" pitchFamily="18" charset="0"/>
                <a:cs typeface="Times New Roman" panose="02020603050405020304" pitchFamily="18" charset="0"/>
              </a:rPr>
              <a:t>”的独立主格结构。</a:t>
            </a:r>
            <a:endParaRPr lang="zh-CN" altLang="en-US" sz="2400" dirty="0">
              <a:solidFill>
                <a:srgbClr val="FF0000"/>
              </a:solidFill>
            </a:endParaRPr>
          </a:p>
        </p:txBody>
      </p:sp>
      <p:sp>
        <p:nvSpPr>
          <p:cNvPr id="12" name="TextBox 11"/>
          <p:cNvSpPr txBox="1"/>
          <p:nvPr/>
        </p:nvSpPr>
        <p:spPr>
          <a:xfrm>
            <a:off x="95249" y="3371850"/>
            <a:ext cx="11887200" cy="3054682"/>
          </a:xfrm>
          <a:prstGeom prst="rect">
            <a:avLst/>
          </a:prstGeom>
          <a:noFill/>
          <a:ln>
            <a:solidFill>
              <a:srgbClr val="0000FF"/>
            </a:solidFill>
          </a:ln>
        </p:spPr>
        <p:txBody>
          <a:bodyPr wrap="square" rtlCol="0">
            <a:spAutoFit/>
          </a:bodyPr>
          <a:lstStyle/>
          <a:p>
            <a:pPr>
              <a:lnSpc>
                <a:spcPts val="3320"/>
              </a:lnSpc>
            </a:pPr>
            <a:r>
              <a:rPr lang="zh-CN" altLang="en-US" sz="2000" dirty="0" smtClean="0"/>
              <a:t>长句分析</a:t>
            </a:r>
            <a:r>
              <a:rPr lang="en-US" altLang="zh-CN" sz="2000" dirty="0" smtClean="0"/>
              <a:t>3</a:t>
            </a:r>
            <a:r>
              <a:rPr lang="zh-CN" altLang="en-US" sz="2000" dirty="0" smtClean="0"/>
              <a:t>：</a:t>
            </a:r>
            <a:r>
              <a:rPr lang="en-US" altLang="zh-CN" sz="2000" dirty="0" smtClean="0">
                <a:latin typeface="Times New Roman" panose="02020603050405020304" pitchFamily="18" charset="0"/>
                <a:cs typeface="Times New Roman" panose="02020603050405020304" pitchFamily="18" charset="0"/>
              </a:rPr>
              <a:t> </a:t>
            </a:r>
            <a:endParaRPr lang="en-US" altLang="zh-CN" sz="2000" dirty="0" smtClean="0">
              <a:latin typeface="Times New Roman" panose="02020603050405020304" pitchFamily="18" charset="0"/>
              <a:cs typeface="Times New Roman" panose="02020603050405020304" pitchFamily="18" charset="0"/>
            </a:endParaRPr>
          </a:p>
          <a:p>
            <a:pPr marL="342900" indent="-342900">
              <a:lnSpc>
                <a:spcPts val="3320"/>
              </a:lnSpc>
              <a:buFont typeface="Wingdings" panose="05000000000000000000" pitchFamily="2" charset="2"/>
              <a:buChar char="l"/>
            </a:pPr>
            <a:r>
              <a:rPr lang="en-US" altLang="zh-CN" sz="2000" dirty="0">
                <a:solidFill>
                  <a:srgbClr val="FF0000"/>
                </a:solidFill>
                <a:latin typeface="Times New Roman" panose="02020603050405020304" pitchFamily="18" charset="0"/>
                <a:cs typeface="Times New Roman" panose="02020603050405020304" pitchFamily="18" charset="0"/>
              </a:rPr>
              <a:t>It</a:t>
            </a:r>
            <a:r>
              <a:rPr lang="en-US" altLang="zh-CN" sz="2000" dirty="0">
                <a:latin typeface="Times New Roman" panose="02020603050405020304" pitchFamily="18" charset="0"/>
                <a:cs typeface="Times New Roman" panose="02020603050405020304" pitchFamily="18" charset="0"/>
              </a:rPr>
              <a:t> can be tough to begin and takes a little </a:t>
            </a:r>
            <a:r>
              <a:rPr lang="en-US" altLang="zh-CN" sz="2000" dirty="0" smtClean="0">
                <a:latin typeface="Times New Roman" panose="02020603050405020304" pitchFamily="18" charset="0"/>
                <a:cs typeface="Times New Roman" panose="02020603050405020304" pitchFamily="18" charset="0"/>
              </a:rPr>
              <a:t>planning- running </a:t>
            </a:r>
            <a:r>
              <a:rPr lang="en-US" altLang="zh-CN" sz="2000" dirty="0">
                <a:latin typeface="Times New Roman" panose="02020603050405020304" pitchFamily="18" charset="0"/>
                <a:cs typeface="Times New Roman" panose="02020603050405020304" pitchFamily="18" charset="0"/>
              </a:rPr>
              <a:t>shoes by the front door, lunches made the night before, umbrellas on rainy days and hats on hot </a:t>
            </a:r>
            <a:r>
              <a:rPr lang="en-US" altLang="zh-CN" sz="2000" dirty="0" smtClean="0">
                <a:latin typeface="Times New Roman" panose="02020603050405020304" pitchFamily="18" charset="0"/>
                <a:cs typeface="Times New Roman" panose="02020603050405020304" pitchFamily="18" charset="0"/>
              </a:rPr>
              <a:t>ones- but </a:t>
            </a:r>
            <a:r>
              <a:rPr lang="en-US" altLang="zh-CN" sz="2000" dirty="0">
                <a:latin typeface="Times New Roman" panose="02020603050405020304" pitchFamily="18" charset="0"/>
                <a:cs typeface="Times New Roman" panose="02020603050405020304" pitchFamily="18" charset="0"/>
              </a:rPr>
              <a:t>it's certainly worth trying</a:t>
            </a:r>
            <a:r>
              <a:rPr lang="en-US" altLang="zh-CN" sz="2000" dirty="0" smtClean="0">
                <a:latin typeface="Times New Roman" panose="02020603050405020304" pitchFamily="18" charset="0"/>
                <a:cs typeface="Times New Roman" panose="02020603050405020304" pitchFamily="18" charset="0"/>
              </a:rPr>
              <a:t>.</a:t>
            </a:r>
            <a:endParaRPr lang="en-US" altLang="zh-CN" sz="2000" dirty="0" smtClean="0">
              <a:latin typeface="Times New Roman" panose="02020603050405020304" pitchFamily="18" charset="0"/>
              <a:cs typeface="Times New Roman" panose="02020603050405020304" pitchFamily="18" charset="0"/>
            </a:endParaRPr>
          </a:p>
          <a:p>
            <a:pPr marL="342900" indent="-342900">
              <a:lnSpc>
                <a:spcPts val="3320"/>
              </a:lnSpc>
              <a:buFont typeface="Wingdings" panose="05000000000000000000" pitchFamily="2" charset="2"/>
              <a:buChar char="l"/>
            </a:pPr>
            <a:r>
              <a:rPr lang="zh-CN" altLang="en-US" sz="2000" dirty="0">
                <a:latin typeface="Times New Roman" panose="02020603050405020304" pitchFamily="18" charset="0"/>
                <a:cs typeface="Times New Roman" panose="02020603050405020304" pitchFamily="18" charset="0"/>
              </a:rPr>
              <a:t>开始的</a:t>
            </a:r>
            <a:r>
              <a:rPr lang="zh-CN" altLang="en-US" sz="2000" dirty="0" smtClean="0">
                <a:latin typeface="Times New Roman" panose="02020603050405020304" pitchFamily="18" charset="0"/>
                <a:cs typeface="Times New Roman" panose="02020603050405020304" pitchFamily="18" charset="0"/>
              </a:rPr>
              <a:t>时候可能有点难，要做一点点规划</a:t>
            </a:r>
            <a:r>
              <a:rPr lang="en-US" altLang="zh-CN" sz="2000" dirty="0" smtClean="0">
                <a:latin typeface="Times New Roman" panose="02020603050405020304" pitchFamily="18" charset="0"/>
                <a:cs typeface="Times New Roman" panose="02020603050405020304" pitchFamily="18" charset="0"/>
              </a:rPr>
              <a:t>—</a:t>
            </a:r>
            <a:r>
              <a:rPr lang="zh-CN" altLang="en-US" sz="2000" dirty="0" smtClean="0">
                <a:latin typeface="Times New Roman" panose="02020603050405020304" pitchFamily="18" charset="0"/>
                <a:cs typeface="Times New Roman" panose="02020603050405020304" pitchFamily="18" charset="0"/>
              </a:rPr>
              <a:t>放在前门边的跑鞋，头天晚上做好的午餐，雨天的雨伞，热天的帽子等等，不过还是值得一试。</a:t>
            </a:r>
            <a:endParaRPr lang="en-US" altLang="zh-CN" sz="2000" dirty="0" smtClean="0">
              <a:latin typeface="Times New Roman" panose="02020603050405020304" pitchFamily="18" charset="0"/>
              <a:cs typeface="Times New Roman" panose="02020603050405020304" pitchFamily="18" charset="0"/>
            </a:endParaRPr>
          </a:p>
          <a:p>
            <a:pPr marL="342900" indent="-342900">
              <a:lnSpc>
                <a:spcPts val="3320"/>
              </a:lnSpc>
              <a:buFont typeface="Wingdings" panose="05000000000000000000" pitchFamily="2" charset="2"/>
              <a:buChar char="l"/>
            </a:pPr>
            <a:r>
              <a:rPr lang="zh-CN" altLang="en-US" sz="2000" dirty="0" smtClean="0">
                <a:latin typeface="Times New Roman" panose="02020603050405020304" pitchFamily="18" charset="0"/>
                <a:cs typeface="Times New Roman" panose="02020603050405020304" pitchFamily="18" charset="0"/>
              </a:rPr>
              <a:t>主句是</a:t>
            </a:r>
            <a:r>
              <a:rPr lang="en-US" altLang="zh-CN" sz="2000" dirty="0" smtClean="0">
                <a:latin typeface="Times New Roman" panose="02020603050405020304" pitchFamily="18" charset="0"/>
                <a:cs typeface="Times New Roman" panose="02020603050405020304" pitchFamily="18" charset="0"/>
              </a:rPr>
              <a:t>It </a:t>
            </a:r>
            <a:r>
              <a:rPr lang="en-US" altLang="zh-CN" sz="2000" dirty="0">
                <a:latin typeface="Times New Roman" panose="02020603050405020304" pitchFamily="18" charset="0"/>
                <a:cs typeface="Times New Roman" panose="02020603050405020304" pitchFamily="18" charset="0"/>
              </a:rPr>
              <a:t>can be </a:t>
            </a:r>
            <a:r>
              <a:rPr lang="en-US" altLang="zh-CN" sz="2000" dirty="0" smtClean="0">
                <a:latin typeface="Times New Roman" panose="02020603050405020304" pitchFamily="18" charset="0"/>
                <a:cs typeface="Times New Roman" panose="02020603050405020304" pitchFamily="18" charset="0"/>
              </a:rPr>
              <a:t>tough, but it‘s </a:t>
            </a:r>
            <a:r>
              <a:rPr lang="en-US" altLang="zh-CN" sz="2000" dirty="0">
                <a:latin typeface="Times New Roman" panose="02020603050405020304" pitchFamily="18" charset="0"/>
                <a:cs typeface="Times New Roman" panose="02020603050405020304" pitchFamily="18" charset="0"/>
              </a:rPr>
              <a:t>certainly worth </a:t>
            </a:r>
            <a:r>
              <a:rPr lang="en-US" altLang="zh-CN" sz="2000" dirty="0" smtClean="0">
                <a:latin typeface="Times New Roman" panose="02020603050405020304" pitchFamily="18" charset="0"/>
                <a:cs typeface="Times New Roman" panose="02020603050405020304" pitchFamily="18" charset="0"/>
              </a:rPr>
              <a:t>trying</a:t>
            </a:r>
            <a:r>
              <a:rPr lang="zh-CN" altLang="en-US" sz="2000" dirty="0" smtClean="0">
                <a:latin typeface="Times New Roman" panose="02020603050405020304" pitchFamily="18" charset="0"/>
                <a:cs typeface="Times New Roman" panose="02020603050405020304" pitchFamily="18" charset="0"/>
              </a:rPr>
              <a:t>。</a:t>
            </a:r>
            <a:r>
              <a:rPr lang="en-US" altLang="zh-CN" sz="2000" dirty="0" smtClean="0">
                <a:latin typeface="Times New Roman" panose="02020603050405020304" pitchFamily="18" charset="0"/>
                <a:cs typeface="Times New Roman" panose="02020603050405020304" pitchFamily="18" charset="0"/>
              </a:rPr>
              <a:t>It</a:t>
            </a:r>
            <a:r>
              <a:rPr lang="zh-CN" altLang="en-US" sz="2000" dirty="0" smtClean="0">
                <a:latin typeface="Times New Roman" panose="02020603050405020304" pitchFamily="18" charset="0"/>
                <a:cs typeface="Times New Roman" panose="02020603050405020304" pitchFamily="18" charset="0"/>
              </a:rPr>
              <a:t>是形式主语，代替</a:t>
            </a:r>
            <a:r>
              <a:rPr lang="en-US" altLang="zh-CN" sz="2000" dirty="0">
                <a:latin typeface="Times New Roman" panose="02020603050405020304" pitchFamily="18" charset="0"/>
                <a:cs typeface="Times New Roman" panose="02020603050405020304" pitchFamily="18" charset="0"/>
              </a:rPr>
              <a:t>to begin and takes a little </a:t>
            </a:r>
            <a:r>
              <a:rPr lang="en-US" altLang="zh-CN" sz="2000" dirty="0" smtClean="0">
                <a:latin typeface="Times New Roman" panose="02020603050405020304" pitchFamily="18" charset="0"/>
                <a:cs typeface="Times New Roman" panose="02020603050405020304" pitchFamily="18" charset="0"/>
              </a:rPr>
              <a:t>planning</a:t>
            </a:r>
            <a:r>
              <a:rPr lang="zh-CN" altLang="en-US" sz="2000" dirty="0" smtClean="0">
                <a:latin typeface="Times New Roman" panose="02020603050405020304" pitchFamily="18" charset="0"/>
                <a:cs typeface="Times New Roman" panose="02020603050405020304" pitchFamily="18" charset="0"/>
              </a:rPr>
              <a:t>。破折号之间部分起到解释的作用，理解时可以先删去。</a:t>
            </a:r>
            <a:endParaRPr lang="en-US" altLang="zh-CN"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anim calcmode="lin" valueType="num">
                                      <p:cBhvr additive="base">
                                        <p:cTn id="11"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 calcmode="lin" valueType="num">
                                      <p:cBhvr additive="base">
                                        <p:cTn id="17"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0">
                                            <p:txEl>
                                              <p:pRg st="3" end="3"/>
                                            </p:txEl>
                                          </p:spTgt>
                                        </p:tgtEl>
                                        <p:attrNameLst>
                                          <p:attrName>style.visibility</p:attrName>
                                        </p:attrNameLst>
                                      </p:cBhvr>
                                      <p:to>
                                        <p:strVal val="visible"/>
                                      </p:to>
                                    </p:set>
                                    <p:anim calcmode="lin" valueType="num">
                                      <p:cBhvr additive="base">
                                        <p:cTn id="23"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2">
                                            <p:txEl>
                                              <p:pRg st="0" end="0"/>
                                            </p:txEl>
                                          </p:spTgt>
                                        </p:tgtEl>
                                        <p:attrNameLst>
                                          <p:attrName>style.visibility</p:attrName>
                                        </p:attrNameLst>
                                      </p:cBhvr>
                                      <p:to>
                                        <p:strVal val="visible"/>
                                      </p:to>
                                    </p:set>
                                    <p:anim calcmode="lin" valueType="num">
                                      <p:cBhvr additive="base">
                                        <p:cTn id="29"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2">
                                            <p:txEl>
                                              <p:pRg st="1" end="1"/>
                                            </p:txEl>
                                          </p:spTgt>
                                        </p:tgtEl>
                                        <p:attrNameLst>
                                          <p:attrName>style.visibility</p:attrName>
                                        </p:attrNameLst>
                                      </p:cBhvr>
                                      <p:to>
                                        <p:strVal val="visible"/>
                                      </p:to>
                                    </p:set>
                                    <p:anim calcmode="lin" valueType="num">
                                      <p:cBhvr additive="base">
                                        <p:cTn id="35"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2">
                                            <p:txEl>
                                              <p:pRg st="2" end="2"/>
                                            </p:txEl>
                                          </p:spTgt>
                                        </p:tgtEl>
                                        <p:attrNameLst>
                                          <p:attrName>style.visibility</p:attrName>
                                        </p:attrNameLst>
                                      </p:cBhvr>
                                      <p:to>
                                        <p:strVal val="visible"/>
                                      </p:to>
                                    </p:set>
                                    <p:anim calcmode="lin" valueType="num">
                                      <p:cBhvr additive="base">
                                        <p:cTn id="41"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2">
                                            <p:txEl>
                                              <p:pRg st="3" end="3"/>
                                            </p:txEl>
                                          </p:spTgt>
                                        </p:tgtEl>
                                        <p:attrNameLst>
                                          <p:attrName>style.visibility</p:attrName>
                                        </p:attrNameLst>
                                      </p:cBhvr>
                                      <p:to>
                                        <p:strVal val="visible"/>
                                      </p:to>
                                    </p:set>
                                    <p:anim calcmode="lin" valueType="num">
                                      <p:cBhvr additive="base">
                                        <p:cTn id="47"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725" y="190500"/>
            <a:ext cx="4657725" cy="7263527"/>
          </a:xfrm>
          <a:prstGeom prst="rect">
            <a:avLst/>
          </a:prstGeom>
          <a:noFill/>
        </p:spPr>
        <p:txBody>
          <a:bodyPr wrap="square" rtlCol="0">
            <a:spAutoFit/>
          </a:bodyPr>
          <a:lstStyle/>
          <a:p>
            <a:pPr>
              <a:lnSpc>
                <a:spcPct val="150000"/>
              </a:lnSpc>
            </a:pPr>
            <a:r>
              <a:rPr lang="en-US" altLang="zh-CN" sz="2800" dirty="0" smtClean="0"/>
              <a:t>B</a:t>
            </a:r>
            <a:r>
              <a:rPr lang="zh-CN" altLang="en-US" sz="2800" dirty="0" smtClean="0"/>
              <a:t>篇语言积累</a:t>
            </a:r>
            <a:endParaRPr lang="en-US" altLang="zh-CN" sz="2800" dirty="0" smtClean="0"/>
          </a:p>
          <a:p>
            <a:pPr>
              <a:lnSpc>
                <a:spcPct val="150000"/>
              </a:lnSpc>
            </a:pPr>
            <a:r>
              <a:rPr lang="en-US" altLang="zh-CN" sz="2800" dirty="0" smtClean="0"/>
              <a:t>1.1.</a:t>
            </a:r>
            <a:r>
              <a:rPr lang="zh-CN" altLang="en-US" sz="2800" dirty="0" smtClean="0"/>
              <a:t>在</a:t>
            </a:r>
            <a:r>
              <a:rPr lang="en-US" altLang="zh-CN" sz="2800" dirty="0" smtClean="0"/>
              <a:t>20</a:t>
            </a:r>
            <a:r>
              <a:rPr lang="zh-CN" altLang="en-US" sz="2800" dirty="0" smtClean="0"/>
              <a:t>世纪初</a:t>
            </a:r>
            <a:endParaRPr lang="en-US" altLang="zh-CN" sz="2800" dirty="0" smtClean="0"/>
          </a:p>
          <a:p>
            <a:pPr>
              <a:lnSpc>
                <a:spcPct val="150000"/>
              </a:lnSpc>
            </a:pPr>
            <a:r>
              <a:rPr lang="en-US" altLang="zh-CN" sz="2800" dirty="0" smtClean="0"/>
              <a:t>1.2.</a:t>
            </a:r>
            <a:r>
              <a:rPr lang="zh-CN" altLang="en-US" sz="2800" dirty="0" smtClean="0"/>
              <a:t>几乎正确的</a:t>
            </a:r>
            <a:endParaRPr lang="en-US" altLang="zh-CN" sz="2800" dirty="0" smtClean="0"/>
          </a:p>
          <a:p>
            <a:pPr>
              <a:lnSpc>
                <a:spcPct val="150000"/>
              </a:lnSpc>
            </a:pPr>
            <a:r>
              <a:rPr lang="en-US" altLang="zh-CN" sz="2800" dirty="0" smtClean="0"/>
              <a:t>2.1.</a:t>
            </a:r>
            <a:r>
              <a:rPr lang="zh-CN" altLang="en-US" sz="2800" dirty="0" smtClean="0"/>
              <a:t>平均的</a:t>
            </a:r>
            <a:r>
              <a:rPr lang="en-US" altLang="zh-CN" sz="2800" dirty="0" smtClean="0"/>
              <a:t>/</a:t>
            </a:r>
            <a:r>
              <a:rPr lang="zh-CN" altLang="en-US" sz="2800" dirty="0" smtClean="0"/>
              <a:t>地</a:t>
            </a:r>
            <a:endParaRPr lang="en-US" altLang="zh-CN" sz="2800" dirty="0" smtClean="0"/>
          </a:p>
          <a:p>
            <a:pPr>
              <a:lnSpc>
                <a:spcPct val="150000"/>
              </a:lnSpc>
            </a:pPr>
            <a:r>
              <a:rPr lang="en-US" altLang="zh-CN" sz="2800" dirty="0" smtClean="0"/>
              <a:t>3.1.</a:t>
            </a:r>
            <a:r>
              <a:rPr lang="zh-CN" altLang="en-US" sz="2800" dirty="0"/>
              <a:t>时间</a:t>
            </a:r>
            <a:r>
              <a:rPr lang="zh-CN" altLang="en-US" sz="2800" dirty="0" smtClean="0"/>
              <a:t>紧迫</a:t>
            </a:r>
            <a:endParaRPr lang="en-US" altLang="zh-CN" sz="2800" dirty="0" smtClean="0"/>
          </a:p>
          <a:p>
            <a:pPr>
              <a:lnSpc>
                <a:spcPct val="150000"/>
              </a:lnSpc>
            </a:pPr>
            <a:r>
              <a:rPr lang="en-US" altLang="zh-CN" sz="2800" dirty="0" smtClean="0"/>
              <a:t>4.2.</a:t>
            </a:r>
            <a:r>
              <a:rPr lang="zh-CN" altLang="en-US" sz="2800" dirty="0" smtClean="0"/>
              <a:t>开始认识</a:t>
            </a:r>
            <a:endParaRPr lang="en-US" altLang="zh-CN" sz="2800" dirty="0" smtClean="0"/>
          </a:p>
          <a:p>
            <a:pPr>
              <a:lnSpc>
                <a:spcPct val="150000"/>
              </a:lnSpc>
            </a:pPr>
            <a:r>
              <a:rPr lang="en-US" altLang="zh-CN" sz="2800" dirty="0" smtClean="0"/>
              <a:t>5.3.</a:t>
            </a:r>
            <a:r>
              <a:rPr lang="zh-CN" altLang="en-US" sz="2800" dirty="0" smtClean="0"/>
              <a:t>理解，明白</a:t>
            </a:r>
            <a:endParaRPr lang="en-US" altLang="zh-CN" sz="2800" dirty="0" smtClean="0"/>
          </a:p>
          <a:p>
            <a:pPr>
              <a:lnSpc>
                <a:spcPct val="150000"/>
              </a:lnSpc>
            </a:pPr>
            <a:r>
              <a:rPr lang="en-US" altLang="zh-CN" sz="2800" dirty="0" smtClean="0"/>
              <a:t>6.1.</a:t>
            </a:r>
            <a:r>
              <a:rPr lang="zh-CN" altLang="en-US" sz="2800" dirty="0" smtClean="0"/>
              <a:t>小学</a:t>
            </a:r>
            <a:endParaRPr lang="en-US" altLang="zh-CN" sz="2800" dirty="0" smtClean="0"/>
          </a:p>
          <a:p>
            <a:pPr>
              <a:lnSpc>
                <a:spcPct val="150000"/>
              </a:lnSpc>
            </a:pPr>
            <a:r>
              <a:rPr lang="en-US" altLang="zh-CN" sz="2800" dirty="0" smtClean="0"/>
              <a:t>6.3.</a:t>
            </a:r>
            <a:r>
              <a:rPr lang="zh-CN" altLang="en-US" sz="2800" dirty="0" smtClean="0"/>
              <a:t>跑鞋</a:t>
            </a:r>
            <a:endParaRPr lang="en-US" altLang="zh-CN" sz="2800" dirty="0" smtClean="0"/>
          </a:p>
          <a:p>
            <a:pPr>
              <a:lnSpc>
                <a:spcPct val="150000"/>
              </a:lnSpc>
            </a:pPr>
            <a:r>
              <a:rPr lang="en-US" altLang="zh-CN" sz="2800" dirty="0" smtClean="0"/>
              <a:t>6.4.</a:t>
            </a:r>
            <a:r>
              <a:rPr lang="zh-CN" altLang="en-US" sz="2800" dirty="0" smtClean="0"/>
              <a:t>值得尝试</a:t>
            </a:r>
            <a:endParaRPr lang="en-US" altLang="zh-CN" sz="2800" dirty="0" smtClean="0"/>
          </a:p>
          <a:p>
            <a:endParaRPr lang="en-US" altLang="zh-CN" sz="2800" dirty="0" smtClean="0"/>
          </a:p>
          <a:p>
            <a:endParaRPr lang="zh-CN" altLang="en-US" dirty="0"/>
          </a:p>
        </p:txBody>
      </p:sp>
      <p:sp>
        <p:nvSpPr>
          <p:cNvPr id="3" name="TextBox 2"/>
          <p:cNvSpPr txBox="1"/>
          <p:nvPr/>
        </p:nvSpPr>
        <p:spPr>
          <a:xfrm>
            <a:off x="4933950" y="302359"/>
            <a:ext cx="7058025" cy="6555641"/>
          </a:xfrm>
          <a:prstGeom prst="rect">
            <a:avLst/>
          </a:prstGeom>
          <a:noFill/>
        </p:spPr>
        <p:txBody>
          <a:bodyPr wrap="square" rtlCol="0">
            <a:spAutoFit/>
          </a:bodyPr>
          <a:lstStyle/>
          <a:p>
            <a:pPr>
              <a:lnSpc>
                <a:spcPct val="150000"/>
              </a:lnSpc>
            </a:pPr>
            <a:r>
              <a:rPr lang="en-US" altLang="zh-CN" sz="2800" dirty="0" smtClean="0"/>
              <a:t>B</a:t>
            </a:r>
            <a:r>
              <a:rPr lang="zh-CN" altLang="en-US" sz="2800" dirty="0" smtClean="0"/>
              <a:t>篇语言积累</a:t>
            </a:r>
            <a:endParaRPr lang="en-US" altLang="zh-CN" sz="2800" dirty="0" smtClean="0"/>
          </a:p>
          <a:p>
            <a:pPr>
              <a:lnSpc>
                <a:spcPct val="150000"/>
              </a:lnSpc>
            </a:pPr>
            <a:r>
              <a:rPr lang="en-US" altLang="zh-CN" sz="2800" dirty="0" smtClean="0">
                <a:solidFill>
                  <a:srgbClr val="0000FF"/>
                </a:solidFill>
              </a:rPr>
              <a:t>1.1. at the start/beginning of the 20</a:t>
            </a:r>
            <a:r>
              <a:rPr lang="en-US" altLang="zh-CN" sz="2800" baseline="30000" dirty="0" smtClean="0">
                <a:solidFill>
                  <a:srgbClr val="0000FF"/>
                </a:solidFill>
              </a:rPr>
              <a:t>th</a:t>
            </a:r>
            <a:r>
              <a:rPr lang="en-US" altLang="zh-CN" sz="2800" dirty="0" smtClean="0">
                <a:solidFill>
                  <a:srgbClr val="0000FF"/>
                </a:solidFill>
              </a:rPr>
              <a:t> century</a:t>
            </a:r>
            <a:endParaRPr lang="en-US" altLang="zh-CN" sz="2800" dirty="0" smtClean="0">
              <a:solidFill>
                <a:srgbClr val="0000FF"/>
              </a:solidFill>
            </a:endParaRPr>
          </a:p>
          <a:p>
            <a:pPr>
              <a:lnSpc>
                <a:spcPct val="150000"/>
              </a:lnSpc>
            </a:pPr>
            <a:r>
              <a:rPr lang="en-US" altLang="zh-CN" sz="2800" dirty="0" smtClean="0">
                <a:solidFill>
                  <a:srgbClr val="0000FF"/>
                </a:solidFill>
              </a:rPr>
              <a:t>1.2. be close to the mark</a:t>
            </a:r>
            <a:endParaRPr lang="en-US" altLang="zh-CN" sz="2800" dirty="0" smtClean="0">
              <a:solidFill>
                <a:srgbClr val="0000FF"/>
              </a:solidFill>
            </a:endParaRPr>
          </a:p>
          <a:p>
            <a:pPr>
              <a:lnSpc>
                <a:spcPct val="150000"/>
              </a:lnSpc>
            </a:pPr>
            <a:r>
              <a:rPr lang="en-US" altLang="zh-CN" sz="2800" dirty="0" smtClean="0">
                <a:solidFill>
                  <a:srgbClr val="0000FF"/>
                </a:solidFill>
              </a:rPr>
              <a:t>2.1. on average</a:t>
            </a:r>
            <a:endParaRPr lang="en-US" altLang="zh-CN" sz="2800" dirty="0" smtClean="0">
              <a:solidFill>
                <a:srgbClr val="0000FF"/>
              </a:solidFill>
            </a:endParaRPr>
          </a:p>
          <a:p>
            <a:pPr>
              <a:lnSpc>
                <a:spcPct val="150000"/>
              </a:lnSpc>
            </a:pPr>
            <a:r>
              <a:rPr lang="en-US" altLang="zh-CN" sz="2800" dirty="0" smtClean="0">
                <a:solidFill>
                  <a:srgbClr val="0000FF"/>
                </a:solidFill>
              </a:rPr>
              <a:t>3.1. be pressed for time</a:t>
            </a:r>
            <a:endParaRPr lang="en-US" altLang="zh-CN" sz="2800" dirty="0" smtClean="0">
              <a:solidFill>
                <a:srgbClr val="0000FF"/>
              </a:solidFill>
            </a:endParaRPr>
          </a:p>
          <a:p>
            <a:pPr>
              <a:lnSpc>
                <a:spcPct val="150000"/>
              </a:lnSpc>
            </a:pPr>
            <a:r>
              <a:rPr lang="en-US" altLang="zh-CN" sz="2800" dirty="0" smtClean="0">
                <a:solidFill>
                  <a:srgbClr val="0000FF"/>
                </a:solidFill>
              </a:rPr>
              <a:t>4.2.get to know</a:t>
            </a:r>
            <a:endParaRPr lang="en-US" altLang="zh-CN" sz="2800" dirty="0" smtClean="0">
              <a:solidFill>
                <a:srgbClr val="0000FF"/>
              </a:solidFill>
            </a:endParaRPr>
          </a:p>
          <a:p>
            <a:pPr>
              <a:lnSpc>
                <a:spcPct val="150000"/>
              </a:lnSpc>
            </a:pPr>
            <a:r>
              <a:rPr lang="en-US" altLang="zh-CN" sz="2800" dirty="0" smtClean="0">
                <a:solidFill>
                  <a:srgbClr val="0000FF"/>
                </a:solidFill>
              </a:rPr>
              <a:t>5.3. make sense of</a:t>
            </a:r>
            <a:endParaRPr lang="en-US" altLang="zh-CN" sz="2800" dirty="0" smtClean="0">
              <a:solidFill>
                <a:srgbClr val="0000FF"/>
              </a:solidFill>
            </a:endParaRPr>
          </a:p>
          <a:p>
            <a:pPr>
              <a:lnSpc>
                <a:spcPct val="150000"/>
              </a:lnSpc>
            </a:pPr>
            <a:r>
              <a:rPr lang="en-US" altLang="zh-CN" sz="2800" dirty="0" smtClean="0">
                <a:solidFill>
                  <a:srgbClr val="0000FF"/>
                </a:solidFill>
              </a:rPr>
              <a:t>6.1.primary school</a:t>
            </a:r>
            <a:endParaRPr lang="en-US" altLang="zh-CN" sz="2800" dirty="0" smtClean="0">
              <a:solidFill>
                <a:srgbClr val="0000FF"/>
              </a:solidFill>
            </a:endParaRPr>
          </a:p>
          <a:p>
            <a:pPr>
              <a:lnSpc>
                <a:spcPct val="150000"/>
              </a:lnSpc>
            </a:pPr>
            <a:r>
              <a:rPr lang="en-US" altLang="zh-CN" sz="2800" dirty="0" smtClean="0">
                <a:solidFill>
                  <a:srgbClr val="0000FF"/>
                </a:solidFill>
              </a:rPr>
              <a:t>6.3.running shoes</a:t>
            </a:r>
            <a:endParaRPr lang="en-US" altLang="zh-CN" dirty="0" smtClean="0">
              <a:solidFill>
                <a:srgbClr val="0000FF"/>
              </a:solidFill>
            </a:endParaRPr>
          </a:p>
          <a:p>
            <a:pPr>
              <a:lnSpc>
                <a:spcPct val="150000"/>
              </a:lnSpc>
            </a:pPr>
            <a:r>
              <a:rPr lang="en-US" altLang="zh-CN" sz="2800" dirty="0" smtClean="0">
                <a:solidFill>
                  <a:srgbClr val="0000FF"/>
                </a:solidFill>
              </a:rPr>
              <a:t>6.4.be worth trying, </a:t>
            </a:r>
            <a:r>
              <a:rPr lang="en-US" altLang="zh-CN" sz="2800" dirty="0" smtClean="0">
                <a:solidFill>
                  <a:srgbClr val="FF0000"/>
                </a:solidFill>
              </a:rPr>
              <a:t>be worth a try</a:t>
            </a:r>
            <a:endParaRPr lang="en-US" altLang="zh-CN" sz="2800"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8575"/>
            <a:ext cx="12192000" cy="4324261"/>
          </a:xfrm>
          <a:prstGeom prst="rect">
            <a:avLst/>
          </a:prstGeom>
          <a:noFill/>
        </p:spPr>
        <p:txBody>
          <a:bodyPr wrap="square" rtlCol="0">
            <a:spAutoFit/>
          </a:bodyPr>
          <a:lstStyle/>
          <a:p>
            <a:pPr lvl="0" indent="360045" algn="ctr"/>
            <a:r>
              <a:rPr lang="zh-CN" altLang="en-US" sz="2000" b="1" dirty="0">
                <a:solidFill>
                  <a:prstClr val="black"/>
                </a:solidFill>
                <a:latin typeface="Times New Roman" panose="02020603050405020304" pitchFamily="18" charset="0"/>
                <a:cs typeface="Times New Roman" panose="02020603050405020304" pitchFamily="18" charset="0"/>
              </a:rPr>
              <a:t>阅读</a:t>
            </a:r>
            <a:r>
              <a:rPr lang="zh-CN" altLang="en-US" sz="2000" b="1" dirty="0" smtClean="0">
                <a:solidFill>
                  <a:prstClr val="black"/>
                </a:solidFill>
                <a:latin typeface="Times New Roman" panose="02020603050405020304" pitchFamily="18" charset="0"/>
                <a:cs typeface="Times New Roman" panose="02020603050405020304" pitchFamily="18" charset="0"/>
              </a:rPr>
              <a:t>理解</a:t>
            </a:r>
            <a:r>
              <a:rPr lang="en-US" altLang="zh-CN" sz="2000" b="1" dirty="0" smtClean="0">
                <a:solidFill>
                  <a:prstClr val="black"/>
                </a:solidFill>
                <a:latin typeface="Times New Roman" panose="02020603050405020304" pitchFamily="18" charset="0"/>
                <a:cs typeface="Times New Roman" panose="02020603050405020304" pitchFamily="18" charset="0"/>
              </a:rPr>
              <a:t>C</a:t>
            </a:r>
            <a:r>
              <a:rPr lang="zh-CN" altLang="en-US" sz="2000" b="1" dirty="0" smtClean="0">
                <a:solidFill>
                  <a:prstClr val="black"/>
                </a:solidFill>
                <a:latin typeface="Times New Roman" panose="02020603050405020304" pitchFamily="18" charset="0"/>
                <a:cs typeface="Times New Roman" panose="02020603050405020304" pitchFamily="18" charset="0"/>
              </a:rPr>
              <a:t>篇</a:t>
            </a:r>
            <a:endParaRPr lang="en-US" altLang="zh-CN" sz="2000" b="1" dirty="0">
              <a:solidFill>
                <a:prstClr val="black"/>
              </a:solidFill>
              <a:latin typeface="Times New Roman" panose="02020603050405020304" pitchFamily="18" charset="0"/>
              <a:cs typeface="Times New Roman" panose="02020603050405020304" pitchFamily="18" charset="0"/>
            </a:endParaRPr>
          </a:p>
          <a:p>
            <a:pPr indent="360045">
              <a:lnSpc>
                <a:spcPts val="1700"/>
              </a:lnSpc>
            </a:pPr>
            <a:r>
              <a:rPr lang="en-US" altLang="zh-CN" sz="1600" dirty="0" smtClean="0">
                <a:latin typeface="Times New Roman" panose="02020603050405020304" pitchFamily="18" charset="0"/>
                <a:cs typeface="Times New Roman" panose="02020603050405020304" pitchFamily="18" charset="0"/>
              </a:rPr>
              <a:t>① Researchers </a:t>
            </a:r>
            <a:r>
              <a:rPr lang="en-US" altLang="zh-CN" sz="1600" dirty="0">
                <a:latin typeface="Times New Roman" panose="02020603050405020304" pitchFamily="18" charset="0"/>
                <a:cs typeface="Times New Roman" panose="02020603050405020304" pitchFamily="18" charset="0"/>
              </a:rPr>
              <a:t>say they have translated the meaning of gestures that wild chimpanzees (</a:t>
            </a:r>
            <a:r>
              <a:rPr lang="zh-CN" altLang="en-US" sz="1600" dirty="0">
                <a:latin typeface="Times New Roman" panose="02020603050405020304" pitchFamily="18" charset="0"/>
                <a:cs typeface="Times New Roman" panose="02020603050405020304" pitchFamily="18" charset="0"/>
              </a:rPr>
              <a:t>黑猩猩</a:t>
            </a:r>
            <a:r>
              <a:rPr lang="en-US" altLang="zh-CN" sz="1600" dirty="0">
                <a:latin typeface="Times New Roman" panose="02020603050405020304" pitchFamily="18" charset="0"/>
                <a:cs typeface="Times New Roman" panose="02020603050405020304" pitchFamily="18" charset="0"/>
              </a:rPr>
              <a:t>) use to communicate. They say wild chimps communicate 19 specific messages to one another with a "vocabulary" of 66 gestures. The scientists discovered this by following and filming groups of chimps in Uganda, and examining more than 5,000 incidents of these meaningful exchanges.</a:t>
            </a:r>
            <a:endParaRPr lang="en-US" altLang="zh-CN" sz="1600" dirty="0">
              <a:latin typeface="Times New Roman" panose="02020603050405020304" pitchFamily="18" charset="0"/>
              <a:cs typeface="Times New Roman" panose="02020603050405020304" pitchFamily="18" charset="0"/>
            </a:endParaRPr>
          </a:p>
          <a:p>
            <a:pPr indent="360045">
              <a:lnSpc>
                <a:spcPts val="1700"/>
              </a:lnSpc>
            </a:pPr>
            <a:r>
              <a:rPr lang="en-US" altLang="zh-CN" sz="1600" dirty="0">
                <a:latin typeface="Times New Roman" panose="02020603050405020304" pitchFamily="18" charset="0"/>
                <a:cs typeface="Times New Roman" panose="02020603050405020304" pitchFamily="18" charset="0"/>
              </a:rPr>
              <a:t>② </a:t>
            </a:r>
            <a:r>
              <a:rPr lang="en-US" altLang="zh-CN" sz="1600" dirty="0" smtClean="0">
                <a:latin typeface="Times New Roman" panose="02020603050405020304" pitchFamily="18" charset="0"/>
                <a:cs typeface="Times New Roman" panose="02020603050405020304" pitchFamily="18" charset="0"/>
              </a:rPr>
              <a:t>Dr</a:t>
            </a:r>
            <a:r>
              <a:rPr lang="en-US" altLang="zh-CN" sz="1600" dirty="0">
                <a:latin typeface="Times New Roman" panose="02020603050405020304" pitchFamily="18" charset="0"/>
                <a:cs typeface="Times New Roman" panose="02020603050405020304" pitchFamily="18" charset="0"/>
              </a:rPr>
              <a:t>.</a:t>
            </a:r>
            <a:r>
              <a:rPr lang="en-US" altLang="zh-CN" sz="1600" dirty="0" smtClean="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Catherine </a:t>
            </a:r>
            <a:r>
              <a:rPr lang="en-US" altLang="zh-CN" sz="1600" dirty="0" err="1">
                <a:latin typeface="Times New Roman" panose="02020603050405020304" pitchFamily="18" charset="0"/>
                <a:cs typeface="Times New Roman" panose="02020603050405020304" pitchFamily="18" charset="0"/>
              </a:rPr>
              <a:t>Hobaiter</a:t>
            </a:r>
            <a:r>
              <a:rPr lang="en-US" altLang="zh-CN" sz="1600" dirty="0">
                <a:latin typeface="Times New Roman" panose="02020603050405020304" pitchFamily="18" charset="0"/>
                <a:cs typeface="Times New Roman" panose="02020603050405020304" pitchFamily="18" charset="0"/>
              </a:rPr>
              <a:t>, who led the research, said that this was the only form of intentional communication to be recorded in the animal kingdom. Only humans and chimps, she said, had a system of communication where they deliberately sent a message to another group member.</a:t>
            </a:r>
            <a:endParaRPr lang="en-US" altLang="zh-CN" sz="1600" dirty="0">
              <a:latin typeface="Times New Roman" panose="02020603050405020304" pitchFamily="18" charset="0"/>
              <a:cs typeface="Times New Roman" panose="02020603050405020304" pitchFamily="18" charset="0"/>
            </a:endParaRPr>
          </a:p>
          <a:p>
            <a:pPr indent="360045">
              <a:lnSpc>
                <a:spcPts val="1700"/>
              </a:lnSpc>
            </a:pPr>
            <a:r>
              <a:rPr lang="en-US" altLang="zh-CN" sz="1600" dirty="0">
                <a:latin typeface="Times New Roman" panose="02020603050405020304" pitchFamily="18" charset="0"/>
                <a:cs typeface="Times New Roman" panose="02020603050405020304" pitchFamily="18" charset="0"/>
              </a:rPr>
              <a:t>③ </a:t>
            </a:r>
            <a:r>
              <a:rPr lang="en-US" altLang="zh-CN" sz="1600" dirty="0" smtClean="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That's what's so amazing about chimp gestures," she said. "They're the only thing that looks like human language in that respect. ”</a:t>
            </a:r>
            <a:endParaRPr lang="en-US" altLang="zh-CN" sz="1600" dirty="0">
              <a:latin typeface="Times New Roman" panose="02020603050405020304" pitchFamily="18" charset="0"/>
              <a:cs typeface="Times New Roman" panose="02020603050405020304" pitchFamily="18" charset="0"/>
            </a:endParaRPr>
          </a:p>
          <a:p>
            <a:pPr indent="360045">
              <a:lnSpc>
                <a:spcPts val="1700"/>
              </a:lnSpc>
            </a:pPr>
            <a:r>
              <a:rPr lang="en-US" altLang="zh-CN" sz="1600" dirty="0">
                <a:latin typeface="Calibri" panose="020F0502020204030204"/>
                <a:cs typeface="Calibri" panose="020F0502020204030204"/>
              </a:rPr>
              <a:t>④ </a:t>
            </a:r>
            <a:r>
              <a:rPr lang="en-US" altLang="zh-CN" sz="1600" dirty="0" smtClean="0">
                <a:latin typeface="Times New Roman" panose="02020603050405020304" pitchFamily="18" charset="0"/>
                <a:cs typeface="Times New Roman" panose="02020603050405020304" pitchFamily="18" charset="0"/>
              </a:rPr>
              <a:t>Although </a:t>
            </a:r>
            <a:r>
              <a:rPr lang="en-US" altLang="zh-CN" sz="1600" dirty="0">
                <a:latin typeface="Times New Roman" panose="02020603050405020304" pitchFamily="18" charset="0"/>
                <a:cs typeface="Times New Roman" panose="02020603050405020304" pitchFamily="18" charset="0"/>
              </a:rPr>
              <a:t>previous research has shown that apes and monkeys can understand complex information from another animal's call, the animals do not appear to use their voices intentionally to communicate messages. This was a significant difference between calls and gestures, </a:t>
            </a:r>
            <a:r>
              <a:rPr lang="en-US" altLang="zh-CN" sz="1600" dirty="0" smtClean="0">
                <a:latin typeface="Times New Roman" panose="02020603050405020304" pitchFamily="18" charset="0"/>
                <a:cs typeface="Times New Roman" panose="02020603050405020304" pitchFamily="18" charset="0"/>
              </a:rPr>
              <a:t>Dr. </a:t>
            </a:r>
            <a:r>
              <a:rPr lang="en-US" altLang="zh-CN" sz="1600" dirty="0" err="1">
                <a:latin typeface="Times New Roman" panose="02020603050405020304" pitchFamily="18" charset="0"/>
                <a:cs typeface="Times New Roman" panose="02020603050405020304" pitchFamily="18" charset="0"/>
              </a:rPr>
              <a:t>Hobaiter</a:t>
            </a:r>
            <a:r>
              <a:rPr lang="en-US" altLang="zh-CN" sz="1600" dirty="0">
                <a:latin typeface="Times New Roman" panose="02020603050405020304" pitchFamily="18" charset="0"/>
                <a:cs typeface="Times New Roman" panose="02020603050405020304" pitchFamily="18" charset="0"/>
              </a:rPr>
              <a:t> said. </a:t>
            </a:r>
            <a:endParaRPr lang="en-US" altLang="zh-CN" sz="1600" dirty="0">
              <a:latin typeface="Times New Roman" panose="02020603050405020304" pitchFamily="18" charset="0"/>
              <a:cs typeface="Times New Roman" panose="02020603050405020304" pitchFamily="18" charset="0"/>
            </a:endParaRPr>
          </a:p>
          <a:p>
            <a:pPr indent="360045">
              <a:lnSpc>
                <a:spcPts val="1700"/>
              </a:lnSpc>
            </a:pPr>
            <a:r>
              <a:rPr lang="en-US" altLang="zh-CN" sz="1600" dirty="0">
                <a:latin typeface="Times New Roman" panose="02020603050405020304" pitchFamily="18" charset="0"/>
                <a:cs typeface="Times New Roman" panose="02020603050405020304" pitchFamily="18" charset="0"/>
              </a:rPr>
              <a:t>⑤Chimps will check to see if they have the attention of the animal with which they wish to communicate. In one case, a mother presents her foot to her crying baby, signaling:" Climb on me. " The youngster immediately jumps on to its mothers back and they travel off together. "The big message from this study is that there is another species (</a:t>
            </a:r>
            <a:r>
              <a:rPr lang="zh-CN" altLang="en-US" sz="1600" dirty="0">
                <a:latin typeface="Times New Roman" panose="02020603050405020304" pitchFamily="18" charset="0"/>
                <a:cs typeface="Times New Roman" panose="02020603050405020304" pitchFamily="18" charset="0"/>
              </a:rPr>
              <a:t>物种</a:t>
            </a:r>
            <a:r>
              <a:rPr lang="en-US" altLang="zh-CN" sz="1600" dirty="0">
                <a:latin typeface="Times New Roman" panose="02020603050405020304" pitchFamily="18" charset="0"/>
                <a:cs typeface="Times New Roman" panose="02020603050405020304" pitchFamily="18" charset="0"/>
              </a:rPr>
              <a:t>) out there. that is meaningful in its communication, so that's not unique to humans," said </a:t>
            </a:r>
            <a:r>
              <a:rPr lang="en-US" altLang="zh-CN" sz="1600" dirty="0" smtClean="0">
                <a:latin typeface="Times New Roman" panose="02020603050405020304" pitchFamily="18" charset="0"/>
                <a:cs typeface="Times New Roman" panose="02020603050405020304" pitchFamily="18" charset="0"/>
              </a:rPr>
              <a:t>Dr. </a:t>
            </a:r>
            <a:r>
              <a:rPr lang="en-US" altLang="zh-CN" sz="1600" dirty="0" err="1">
                <a:latin typeface="Times New Roman" panose="02020603050405020304" pitchFamily="18" charset="0"/>
                <a:cs typeface="Times New Roman" panose="02020603050405020304" pitchFamily="18" charset="0"/>
              </a:rPr>
              <a:t>Hobaiter</a:t>
            </a:r>
            <a:r>
              <a:rPr lang="en-US" altLang="zh-CN" sz="1600" dirty="0">
                <a:latin typeface="Times New Roman" panose="02020603050405020304" pitchFamily="18" charset="0"/>
                <a:cs typeface="Times New Roman" panose="02020603050405020304" pitchFamily="18" charset="0"/>
              </a:rPr>
              <a:t>.</a:t>
            </a:r>
            <a:endParaRPr lang="en-US" altLang="zh-CN" sz="1600" dirty="0">
              <a:latin typeface="Times New Roman" panose="02020603050405020304" pitchFamily="18" charset="0"/>
              <a:cs typeface="Times New Roman" panose="02020603050405020304" pitchFamily="18" charset="0"/>
            </a:endParaRPr>
          </a:p>
          <a:p>
            <a:pPr indent="360045">
              <a:lnSpc>
                <a:spcPts val="1700"/>
              </a:lnSpc>
            </a:pPr>
            <a:r>
              <a:rPr lang="en-US" altLang="zh-CN" sz="1600" dirty="0">
                <a:latin typeface="Times New Roman" panose="02020603050405020304" pitchFamily="18" charset="0"/>
                <a:cs typeface="Times New Roman" panose="02020603050405020304" pitchFamily="18" charset="0"/>
              </a:rPr>
              <a:t>⑥</a:t>
            </a:r>
            <a:r>
              <a:rPr lang="en-US" altLang="zh-CN" sz="1600" dirty="0" smtClean="0">
                <a:latin typeface="Times New Roman" panose="02020603050405020304" pitchFamily="18" charset="0"/>
                <a:cs typeface="Times New Roman" panose="02020603050405020304" pitchFamily="18" charset="0"/>
              </a:rPr>
              <a:t>Dr. </a:t>
            </a:r>
            <a:r>
              <a:rPr lang="en-US" altLang="zh-CN" sz="1600" dirty="0">
                <a:latin typeface="Times New Roman" panose="02020603050405020304" pitchFamily="18" charset="0"/>
                <a:cs typeface="Times New Roman" panose="02020603050405020304" pitchFamily="18" charset="0"/>
              </a:rPr>
              <a:t>Susanne Shultz, an evolutionary biologist from the University of Manchester, said the study was praiseworthy in seeking to enrich our knowledge of the evolution of human language. But, she added, the results were "a little disappointing".</a:t>
            </a:r>
            <a:endParaRPr lang="en-US" altLang="zh-CN" sz="1600" dirty="0">
              <a:latin typeface="Times New Roman" panose="02020603050405020304" pitchFamily="18" charset="0"/>
              <a:cs typeface="Times New Roman" panose="02020603050405020304" pitchFamily="18" charset="0"/>
            </a:endParaRPr>
          </a:p>
          <a:p>
            <a:pPr indent="360045">
              <a:lnSpc>
                <a:spcPts val="1700"/>
              </a:lnSpc>
            </a:pPr>
            <a:r>
              <a:rPr lang="en-US" altLang="zh-CN" sz="1600" dirty="0" smtClean="0">
                <a:latin typeface="Calibri" panose="020F0502020204030204"/>
                <a:cs typeface="Calibri" panose="020F0502020204030204"/>
              </a:rPr>
              <a:t>⑦</a:t>
            </a:r>
            <a:r>
              <a:rPr lang="en-US" altLang="zh-CN" sz="1600" dirty="0" smtClean="0">
                <a:latin typeface="Times New Roman" panose="02020603050405020304" pitchFamily="18" charset="0"/>
                <a:cs typeface="Times New Roman" panose="02020603050405020304" pitchFamily="18" charset="0"/>
              </a:rPr>
              <a:t>"</a:t>
            </a:r>
            <a:r>
              <a:rPr lang="en-US" altLang="zh-CN" sz="1600" dirty="0">
                <a:latin typeface="Times New Roman" panose="02020603050405020304" pitchFamily="18" charset="0"/>
                <a:cs typeface="Times New Roman" panose="02020603050405020304" pitchFamily="18" charset="0"/>
              </a:rPr>
              <a:t>The vagueness of the gesture meanings suggests either that the chimps have little to communicate, or we are still missing a lot of the information contained in their gestures and actions," she said. "Moreover, the meanings seem to not go beyond what other animal convey with non-verbal communication. So, it seems the </a:t>
            </a:r>
            <a:r>
              <a:rPr lang="en-US" altLang="zh-CN" sz="1600" u="sng" dirty="0">
                <a:latin typeface="Times New Roman" panose="02020603050405020304" pitchFamily="18" charset="0"/>
                <a:cs typeface="Times New Roman" panose="02020603050405020304" pitchFamily="18" charset="0"/>
              </a:rPr>
              <a:t>gulf</a:t>
            </a:r>
            <a:r>
              <a:rPr lang="en-US" altLang="zh-CN" sz="1600" dirty="0">
                <a:latin typeface="Times New Roman" panose="02020603050405020304" pitchFamily="18" charset="0"/>
                <a:cs typeface="Times New Roman" panose="02020603050405020304" pitchFamily="18" charset="0"/>
              </a:rPr>
              <a:t> remains. "</a:t>
            </a:r>
            <a:endParaRPr lang="en-US" altLang="zh-CN" sz="16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114300" y="4497666"/>
            <a:ext cx="4095750" cy="2185214"/>
          </a:xfrm>
          <a:prstGeom prst="rect">
            <a:avLst/>
          </a:prstGeom>
          <a:noFill/>
          <a:ln>
            <a:solidFill>
              <a:srgbClr val="0000FF"/>
            </a:solidFill>
          </a:ln>
        </p:spPr>
        <p:txBody>
          <a:bodyPr wrap="square" rtlCol="0">
            <a:spAutoFit/>
          </a:bodyPr>
          <a:lstStyle/>
          <a:p>
            <a:pPr lvl="0"/>
            <a:r>
              <a:rPr lang="zh-CN" altLang="en-US" sz="2400" dirty="0">
                <a:solidFill>
                  <a:srgbClr val="FF0000"/>
                </a:solidFill>
                <a:latin typeface="仿宋" panose="02010609060101010101" pitchFamily="49" charset="-122"/>
                <a:ea typeface="仿宋" panose="02010609060101010101" pitchFamily="49" charset="-122"/>
              </a:rPr>
              <a:t>主题语境</a:t>
            </a:r>
            <a:r>
              <a:rPr lang="zh-CN" altLang="en-US" sz="2400" dirty="0">
                <a:solidFill>
                  <a:prstClr val="black"/>
                </a:solidFill>
                <a:latin typeface="仿宋" panose="02010609060101010101" pitchFamily="49" charset="-122"/>
                <a:ea typeface="仿宋" panose="02010609060101010101" pitchFamily="49" charset="-122"/>
              </a:rPr>
              <a:t>：人</a:t>
            </a:r>
            <a:r>
              <a:rPr lang="zh-CN" altLang="en-US" sz="2400" dirty="0" smtClean="0">
                <a:solidFill>
                  <a:prstClr val="black"/>
                </a:solidFill>
                <a:latin typeface="仿宋" panose="02010609060101010101" pitchFamily="49" charset="-122"/>
                <a:ea typeface="仿宋" panose="02010609060101010101" pitchFamily="49" charset="-122"/>
              </a:rPr>
              <a:t>与自然</a:t>
            </a:r>
            <a:endParaRPr lang="en-US" altLang="zh-CN" sz="2400" dirty="0" smtClean="0">
              <a:solidFill>
                <a:prstClr val="black"/>
              </a:solidFill>
              <a:latin typeface="仿宋" panose="02010609060101010101" pitchFamily="49" charset="-122"/>
              <a:ea typeface="仿宋" panose="02010609060101010101" pitchFamily="49" charset="-122"/>
            </a:endParaRPr>
          </a:p>
          <a:p>
            <a:pPr lvl="0"/>
            <a:r>
              <a:rPr lang="zh-CN" altLang="en-US" sz="2400" dirty="0" smtClean="0">
                <a:solidFill>
                  <a:prstClr val="black"/>
                </a:solidFill>
                <a:latin typeface="仿宋" panose="02010609060101010101" pitchFamily="49" charset="-122"/>
                <a:ea typeface="仿宋" panose="02010609060101010101" pitchFamily="49" charset="-122"/>
              </a:rPr>
              <a:t> </a:t>
            </a:r>
            <a:r>
              <a:rPr lang="zh-CN" altLang="en-US" sz="2400" dirty="0">
                <a:solidFill>
                  <a:prstClr val="black"/>
                </a:solidFill>
                <a:latin typeface="仿宋" panose="02010609060101010101" pitchFamily="49" charset="-122"/>
                <a:ea typeface="仿宋" panose="02010609060101010101" pitchFamily="49" charset="-122"/>
              </a:rPr>
              <a:t>这</a:t>
            </a:r>
            <a:r>
              <a:rPr lang="zh-CN" altLang="en-US" sz="2400" dirty="0" smtClean="0">
                <a:solidFill>
                  <a:prstClr val="black"/>
                </a:solidFill>
                <a:latin typeface="仿宋" panose="02010609060101010101" pitchFamily="49" charset="-122"/>
                <a:ea typeface="仿宋" panose="02010609060101010101" pitchFamily="49" charset="-122"/>
              </a:rPr>
              <a:t>是</a:t>
            </a:r>
            <a:r>
              <a:rPr lang="zh-CN" altLang="en-US" sz="2200" dirty="0" smtClean="0">
                <a:latin typeface="仿宋" panose="02010609060101010101" pitchFamily="49" charset="-122"/>
                <a:ea typeface="仿宋" panose="02010609060101010101" pitchFamily="49" charset="-122"/>
              </a:rPr>
              <a:t>一</a:t>
            </a:r>
            <a:r>
              <a:rPr lang="zh-CN" altLang="en-US" sz="2200" dirty="0">
                <a:latin typeface="仿宋" panose="02010609060101010101" pitchFamily="49" charset="-122"/>
                <a:ea typeface="仿宋" panose="02010609060101010101" pitchFamily="49" charset="-122"/>
              </a:rPr>
              <a:t>篇</a:t>
            </a:r>
            <a:r>
              <a:rPr lang="zh-CN" altLang="en-US" sz="2200" dirty="0" smtClean="0">
                <a:latin typeface="仿宋" panose="02010609060101010101" pitchFamily="49" charset="-122"/>
                <a:ea typeface="仿宋" panose="02010609060101010101" pitchFamily="49" charset="-122"/>
              </a:rPr>
              <a:t>说明文。一些科学家们</a:t>
            </a:r>
            <a:r>
              <a:rPr lang="zh-CN" altLang="en-US" sz="2200" dirty="0">
                <a:latin typeface="仿宋" panose="02010609060101010101" pitchFamily="49" charset="-122"/>
                <a:ea typeface="仿宋" panose="02010609060101010101" pitchFamily="49" charset="-122"/>
              </a:rPr>
              <a:t>通过</a:t>
            </a:r>
            <a:r>
              <a:rPr lang="zh-CN" altLang="en-US" sz="2200" dirty="0" smtClean="0">
                <a:latin typeface="仿宋" panose="02010609060101010101" pitchFamily="49" charset="-122"/>
                <a:ea typeface="仿宋" panose="02010609060101010101" pitchFamily="49" charset="-122"/>
              </a:rPr>
              <a:t>跟踪拍摄得出结论：黑猩猩能够用来有目的的手势来交流，就像人一样。而</a:t>
            </a:r>
            <a:r>
              <a:rPr lang="zh-CN" altLang="en-US" sz="2200" dirty="0">
                <a:latin typeface="仿宋" panose="02010609060101010101" pitchFamily="49" charset="-122"/>
                <a:ea typeface="仿宋" panose="02010609060101010101" pitchFamily="49" charset="-122"/>
              </a:rPr>
              <a:t>其他</a:t>
            </a:r>
            <a:r>
              <a:rPr lang="zh-CN" altLang="en-US" sz="2200" dirty="0" smtClean="0">
                <a:latin typeface="仿宋" panose="02010609060101010101" pitchFamily="49" charset="-122"/>
                <a:ea typeface="仿宋" panose="02010609060101010101" pitchFamily="49" charset="-122"/>
              </a:rPr>
              <a:t>科学家对此持有异议</a:t>
            </a:r>
            <a:r>
              <a:rPr lang="zh-CN" altLang="en-US" sz="2200" dirty="0">
                <a:latin typeface="仿宋" panose="02010609060101010101" pitchFamily="49" charset="-122"/>
                <a:ea typeface="仿宋" panose="02010609060101010101" pitchFamily="49" charset="-122"/>
              </a:rPr>
              <a:t>。</a:t>
            </a:r>
            <a:r>
              <a:rPr lang="zh-CN" altLang="en-US" sz="2200" dirty="0" smtClean="0">
                <a:latin typeface="仿宋" panose="02010609060101010101" pitchFamily="49" charset="-122"/>
                <a:ea typeface="仿宋" panose="02010609060101010101" pitchFamily="49" charset="-122"/>
              </a:rPr>
              <a:t>（</a:t>
            </a:r>
            <a:r>
              <a:rPr lang="en-US" altLang="zh-CN" sz="2200" dirty="0" smtClean="0">
                <a:latin typeface="仿宋" panose="02010609060101010101" pitchFamily="49" charset="-122"/>
                <a:ea typeface="仿宋" panose="02010609060101010101" pitchFamily="49" charset="-122"/>
              </a:rPr>
              <a:t>340</a:t>
            </a:r>
            <a:r>
              <a:rPr lang="zh-CN" altLang="en-US" sz="2200" dirty="0" smtClean="0">
                <a:latin typeface="仿宋" panose="02010609060101010101" pitchFamily="49" charset="-122"/>
                <a:ea typeface="仿宋" panose="02010609060101010101" pitchFamily="49" charset="-122"/>
              </a:rPr>
              <a:t>词</a:t>
            </a:r>
            <a:r>
              <a:rPr lang="en-US" altLang="zh-CN" sz="2200" dirty="0" smtClean="0">
                <a:latin typeface="仿宋" panose="02010609060101010101" pitchFamily="49" charset="-122"/>
                <a:ea typeface="仿宋" panose="02010609060101010101" pitchFamily="49" charset="-122"/>
              </a:rPr>
              <a:t>+138</a:t>
            </a:r>
            <a:r>
              <a:rPr lang="zh-CN" altLang="en-US" sz="2200" dirty="0" smtClean="0">
                <a:latin typeface="仿宋" panose="02010609060101010101" pitchFamily="49" charset="-122"/>
                <a:ea typeface="仿宋" panose="02010609060101010101" pitchFamily="49" charset="-122"/>
              </a:rPr>
              <a:t>，较难）</a:t>
            </a:r>
            <a:endParaRPr lang="zh-CN" altLang="en-US" sz="2200" dirty="0">
              <a:latin typeface="仿宋" panose="02010609060101010101" pitchFamily="49" charset="-122"/>
              <a:ea typeface="仿宋" panose="02010609060101010101" pitchFamily="49" charset="-122"/>
            </a:endParaRPr>
          </a:p>
        </p:txBody>
      </p:sp>
      <p:sp>
        <p:nvSpPr>
          <p:cNvPr id="4" name="TextBox 3"/>
          <p:cNvSpPr txBox="1"/>
          <p:nvPr/>
        </p:nvSpPr>
        <p:spPr>
          <a:xfrm>
            <a:off x="4429125" y="4456361"/>
            <a:ext cx="7686675" cy="2257028"/>
          </a:xfrm>
          <a:prstGeom prst="rect">
            <a:avLst/>
          </a:prstGeom>
          <a:noFill/>
        </p:spPr>
        <p:txBody>
          <a:bodyPr wrap="square" rtlCol="0">
            <a:spAutoFit/>
          </a:bodyPr>
          <a:lstStyle/>
          <a:p>
            <a:r>
              <a:rPr lang="zh-CN" altLang="en-US" sz="2400" dirty="0" smtClean="0"/>
              <a:t>文本结构：</a:t>
            </a:r>
            <a:endParaRPr lang="en-US" altLang="zh-CN" sz="2400" dirty="0" smtClean="0"/>
          </a:p>
          <a:p>
            <a:pPr>
              <a:lnSpc>
                <a:spcPts val="3500"/>
              </a:lnSpc>
            </a:pPr>
            <a:r>
              <a:rPr lang="en-US" altLang="zh-CN" sz="2400" dirty="0" smtClean="0">
                <a:solidFill>
                  <a:srgbClr val="FF0000"/>
                </a:solidFill>
              </a:rPr>
              <a:t>Para 1:</a:t>
            </a:r>
            <a:endParaRPr lang="en-US" altLang="zh-CN" sz="2400" dirty="0" smtClean="0">
              <a:solidFill>
                <a:srgbClr val="FF0000"/>
              </a:solidFill>
            </a:endParaRPr>
          </a:p>
          <a:p>
            <a:pPr>
              <a:lnSpc>
                <a:spcPts val="3500"/>
              </a:lnSpc>
            </a:pPr>
            <a:r>
              <a:rPr lang="en-US" altLang="zh-CN" sz="2400" dirty="0" smtClean="0">
                <a:solidFill>
                  <a:srgbClr val="FF0000"/>
                </a:solidFill>
              </a:rPr>
              <a:t>Para 2-4:</a:t>
            </a:r>
            <a:endParaRPr lang="en-US" altLang="zh-CN" sz="2400" dirty="0">
              <a:solidFill>
                <a:srgbClr val="FF0000"/>
              </a:solidFill>
            </a:endParaRPr>
          </a:p>
          <a:p>
            <a:pPr>
              <a:lnSpc>
                <a:spcPts val="3500"/>
              </a:lnSpc>
            </a:pPr>
            <a:r>
              <a:rPr lang="en-US" altLang="zh-CN" sz="2400" dirty="0" smtClean="0">
                <a:solidFill>
                  <a:srgbClr val="FF0000"/>
                </a:solidFill>
              </a:rPr>
              <a:t>Para 5:</a:t>
            </a:r>
            <a:endParaRPr lang="en-US" altLang="zh-CN" sz="2400" dirty="0">
              <a:solidFill>
                <a:srgbClr val="FF0000"/>
              </a:solidFill>
            </a:endParaRPr>
          </a:p>
          <a:p>
            <a:pPr>
              <a:lnSpc>
                <a:spcPts val="3500"/>
              </a:lnSpc>
            </a:pPr>
            <a:r>
              <a:rPr lang="en-US" altLang="zh-CN" sz="2400" dirty="0" smtClean="0">
                <a:solidFill>
                  <a:srgbClr val="FF0000"/>
                </a:solidFill>
              </a:rPr>
              <a:t>Para 6-7:</a:t>
            </a:r>
            <a:endParaRPr lang="en-US" altLang="zh-CN" sz="2400" dirty="0" smtClean="0"/>
          </a:p>
        </p:txBody>
      </p:sp>
      <p:sp>
        <p:nvSpPr>
          <p:cNvPr id="6" name="TextBox 5"/>
          <p:cNvSpPr txBox="1"/>
          <p:nvPr/>
        </p:nvSpPr>
        <p:spPr>
          <a:xfrm>
            <a:off x="5638800" y="4924903"/>
            <a:ext cx="3133725" cy="369332"/>
          </a:xfrm>
          <a:prstGeom prst="rect">
            <a:avLst/>
          </a:prstGeom>
          <a:noFill/>
        </p:spPr>
        <p:txBody>
          <a:bodyPr wrap="square" rtlCol="0">
            <a:spAutoFit/>
          </a:bodyPr>
          <a:lstStyle/>
          <a:p>
            <a:r>
              <a:rPr lang="zh-CN" altLang="en-US" dirty="0" smtClean="0">
                <a:solidFill>
                  <a:srgbClr val="FF0000"/>
                </a:solidFill>
              </a:rPr>
              <a:t>提出发现结果 （</a:t>
            </a:r>
            <a:r>
              <a:rPr lang="en-US" altLang="zh-CN" dirty="0" smtClean="0">
                <a:solidFill>
                  <a:srgbClr val="FF0000"/>
                </a:solidFill>
              </a:rPr>
              <a:t>discover</a:t>
            </a:r>
            <a:r>
              <a:rPr lang="zh-CN" altLang="en-US" dirty="0" smtClean="0">
                <a:solidFill>
                  <a:srgbClr val="FF0000"/>
                </a:solidFill>
              </a:rPr>
              <a:t>）</a:t>
            </a:r>
            <a:endParaRPr lang="zh-CN" altLang="en-US" dirty="0">
              <a:solidFill>
                <a:srgbClr val="FF0000"/>
              </a:solidFill>
            </a:endParaRPr>
          </a:p>
        </p:txBody>
      </p:sp>
      <p:sp>
        <p:nvSpPr>
          <p:cNvPr id="7" name="TextBox 6"/>
          <p:cNvSpPr txBox="1"/>
          <p:nvPr/>
        </p:nvSpPr>
        <p:spPr>
          <a:xfrm>
            <a:off x="5638800" y="5390218"/>
            <a:ext cx="7067550" cy="369332"/>
          </a:xfrm>
          <a:prstGeom prst="rect">
            <a:avLst/>
          </a:prstGeom>
          <a:noFill/>
        </p:spPr>
        <p:txBody>
          <a:bodyPr wrap="square" rtlCol="0">
            <a:spAutoFit/>
          </a:bodyPr>
          <a:lstStyle/>
          <a:p>
            <a:r>
              <a:rPr lang="zh-CN" altLang="en-US" dirty="0"/>
              <a:t>具体</a:t>
            </a:r>
            <a:r>
              <a:rPr lang="zh-CN" altLang="en-US" dirty="0" smtClean="0"/>
              <a:t>阐述这发现 </a:t>
            </a:r>
            <a:r>
              <a:rPr lang="en-US" altLang="zh-CN" dirty="0" smtClean="0"/>
              <a:t>(only, intentional, deliberately)</a:t>
            </a:r>
            <a:endParaRPr lang="zh-CN" altLang="en-US" dirty="0"/>
          </a:p>
        </p:txBody>
      </p:sp>
      <p:sp>
        <p:nvSpPr>
          <p:cNvPr id="8" name="TextBox 7"/>
          <p:cNvSpPr txBox="1"/>
          <p:nvPr/>
        </p:nvSpPr>
        <p:spPr>
          <a:xfrm>
            <a:off x="5638800" y="5843793"/>
            <a:ext cx="4157664" cy="369332"/>
          </a:xfrm>
          <a:prstGeom prst="rect">
            <a:avLst/>
          </a:prstGeom>
          <a:noFill/>
        </p:spPr>
        <p:txBody>
          <a:bodyPr wrap="square" rtlCol="0">
            <a:spAutoFit/>
          </a:bodyPr>
          <a:lstStyle/>
          <a:p>
            <a:r>
              <a:rPr lang="zh-CN" altLang="en-US" dirty="0" smtClean="0"/>
              <a:t>用例子来阐述</a:t>
            </a:r>
            <a:r>
              <a:rPr lang="zh-CN" altLang="en-US" dirty="0"/>
              <a:t>这</a:t>
            </a:r>
            <a:r>
              <a:rPr lang="zh-CN" altLang="en-US" dirty="0" smtClean="0"/>
              <a:t>发现</a:t>
            </a:r>
            <a:r>
              <a:rPr lang="en-US" altLang="zh-CN" dirty="0" smtClean="0"/>
              <a:t>(present her foot)</a:t>
            </a:r>
            <a:r>
              <a:rPr lang="zh-CN" altLang="en-US" dirty="0" smtClean="0"/>
              <a:t> </a:t>
            </a:r>
            <a:endParaRPr lang="zh-CN" altLang="en-US" dirty="0"/>
          </a:p>
        </p:txBody>
      </p:sp>
      <p:sp>
        <p:nvSpPr>
          <p:cNvPr id="9" name="TextBox 8"/>
          <p:cNvSpPr txBox="1"/>
          <p:nvPr/>
        </p:nvSpPr>
        <p:spPr>
          <a:xfrm>
            <a:off x="5638799" y="6249379"/>
            <a:ext cx="6677025" cy="369332"/>
          </a:xfrm>
          <a:prstGeom prst="rect">
            <a:avLst/>
          </a:prstGeom>
          <a:noFill/>
        </p:spPr>
        <p:txBody>
          <a:bodyPr wrap="square" rtlCol="0">
            <a:spAutoFit/>
          </a:bodyPr>
          <a:lstStyle/>
          <a:p>
            <a:r>
              <a:rPr lang="zh-CN" altLang="en-US" dirty="0" smtClean="0"/>
              <a:t>其他科学家的</a:t>
            </a:r>
            <a:r>
              <a:rPr lang="zh-CN" altLang="en-US" dirty="0"/>
              <a:t>异议</a:t>
            </a:r>
            <a:r>
              <a:rPr lang="en-US" altLang="zh-CN" dirty="0" smtClean="0"/>
              <a:t>(disappointing, little, miss, not go beyond)</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6" grpId="0"/>
      <p:bldP spid="7" grpId="0"/>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8575"/>
            <a:ext cx="7143750" cy="6824945"/>
          </a:xfrm>
          <a:prstGeom prst="rect">
            <a:avLst/>
          </a:prstGeom>
          <a:noFill/>
        </p:spPr>
        <p:txBody>
          <a:bodyPr wrap="square" rtlCol="0">
            <a:spAutoFit/>
          </a:bodyPr>
          <a:lstStyle/>
          <a:p>
            <a:pPr indent="360045">
              <a:lnSpc>
                <a:spcPts val="2500"/>
              </a:lnSpc>
            </a:pPr>
            <a:r>
              <a:rPr lang="en-US" altLang="zh-CN" sz="2400" dirty="0">
                <a:latin typeface="Times New Roman" panose="02020603050405020304" pitchFamily="18" charset="0"/>
                <a:cs typeface="Times New Roman" panose="02020603050405020304" pitchFamily="18" charset="0"/>
              </a:rPr>
              <a:t>① </a:t>
            </a:r>
            <a:r>
              <a:rPr lang="en-US" altLang="zh-CN" sz="2400" dirty="0" smtClean="0">
                <a:latin typeface="Times New Roman" panose="02020603050405020304" pitchFamily="18" charset="0"/>
                <a:cs typeface="Times New Roman" panose="02020603050405020304" pitchFamily="18" charset="0"/>
              </a:rPr>
              <a:t>Researchers </a:t>
            </a:r>
            <a:r>
              <a:rPr lang="en-US" altLang="zh-CN" sz="2400" dirty="0">
                <a:latin typeface="Times New Roman" panose="02020603050405020304" pitchFamily="18" charset="0"/>
                <a:cs typeface="Times New Roman" panose="02020603050405020304" pitchFamily="18" charset="0"/>
              </a:rPr>
              <a:t>say they have translated the meaning of gestures that wild chimpanzees (</a:t>
            </a:r>
            <a:r>
              <a:rPr lang="zh-CN" altLang="en-US" sz="2400" dirty="0">
                <a:latin typeface="Times New Roman" panose="02020603050405020304" pitchFamily="18" charset="0"/>
                <a:cs typeface="Times New Roman" panose="02020603050405020304" pitchFamily="18" charset="0"/>
              </a:rPr>
              <a:t>黑猩猩</a:t>
            </a:r>
            <a:r>
              <a:rPr lang="en-US" altLang="zh-CN" sz="2400" dirty="0">
                <a:latin typeface="Times New Roman" panose="02020603050405020304" pitchFamily="18" charset="0"/>
                <a:cs typeface="Times New Roman" panose="02020603050405020304" pitchFamily="18" charset="0"/>
              </a:rPr>
              <a:t>) use to communicate. They say wild chimps communicate 19 specific messages to one another with a "vocabulary" of 66 gestures. The scientists discovered this by following and filming groups of chimps in Uganda, and examining more than 5,000 incidents of these meaningful </a:t>
            </a:r>
            <a:r>
              <a:rPr lang="en-US" altLang="zh-CN" sz="2000" dirty="0">
                <a:latin typeface="Times New Roman" panose="02020603050405020304" pitchFamily="18" charset="0"/>
                <a:cs typeface="Times New Roman" panose="02020603050405020304" pitchFamily="18" charset="0"/>
              </a:rPr>
              <a:t>exchanges.</a:t>
            </a:r>
            <a:endParaRPr lang="en-US" altLang="zh-CN" sz="2000" dirty="0">
              <a:latin typeface="Times New Roman" panose="02020603050405020304" pitchFamily="18" charset="0"/>
              <a:cs typeface="Times New Roman" panose="02020603050405020304" pitchFamily="18" charset="0"/>
            </a:endParaRPr>
          </a:p>
          <a:p>
            <a:pPr indent="360045">
              <a:lnSpc>
                <a:spcPts val="2500"/>
              </a:lnSpc>
            </a:pPr>
            <a:r>
              <a:rPr lang="en-US" altLang="zh-CN" sz="2400" dirty="0">
                <a:latin typeface="Times New Roman" panose="02020603050405020304" pitchFamily="18" charset="0"/>
                <a:cs typeface="Times New Roman" panose="02020603050405020304" pitchFamily="18" charset="0"/>
              </a:rPr>
              <a:t>② </a:t>
            </a:r>
            <a:r>
              <a:rPr lang="en-US" altLang="zh-CN" sz="2400" dirty="0" smtClean="0">
                <a:solidFill>
                  <a:srgbClr val="FF0000"/>
                </a:solidFill>
                <a:latin typeface="Times New Roman" panose="02020603050405020304" pitchFamily="18" charset="0"/>
                <a:cs typeface="Times New Roman" panose="02020603050405020304" pitchFamily="18" charset="0"/>
              </a:rPr>
              <a:t>Dr</a:t>
            </a:r>
            <a:r>
              <a:rPr lang="en-US" altLang="zh-CN" sz="2400" dirty="0">
                <a:solidFill>
                  <a:srgbClr val="FF0000"/>
                </a:solidFill>
                <a:latin typeface="Times New Roman" panose="02020603050405020304" pitchFamily="18" charset="0"/>
                <a:cs typeface="Times New Roman" panose="02020603050405020304" pitchFamily="18" charset="0"/>
              </a:rPr>
              <a:t>.</a:t>
            </a:r>
            <a:r>
              <a:rPr lang="en-US" altLang="zh-CN" sz="2400" dirty="0" smtClean="0">
                <a:solidFill>
                  <a:srgbClr val="FF0000"/>
                </a:solidFill>
                <a:latin typeface="Times New Roman" panose="02020603050405020304" pitchFamily="18" charset="0"/>
                <a:cs typeface="Times New Roman" panose="02020603050405020304" pitchFamily="18" charset="0"/>
              </a:rPr>
              <a:t> </a:t>
            </a:r>
            <a:r>
              <a:rPr lang="en-US" altLang="zh-CN" sz="2400" dirty="0">
                <a:solidFill>
                  <a:srgbClr val="FF0000"/>
                </a:solidFill>
                <a:latin typeface="Times New Roman" panose="02020603050405020304" pitchFamily="18" charset="0"/>
                <a:cs typeface="Times New Roman" panose="02020603050405020304" pitchFamily="18" charset="0"/>
              </a:rPr>
              <a:t>Catherine </a:t>
            </a:r>
            <a:r>
              <a:rPr lang="en-US" altLang="zh-CN" sz="2400" dirty="0" err="1">
                <a:solidFill>
                  <a:srgbClr val="FF0000"/>
                </a:solidFill>
                <a:latin typeface="Times New Roman" panose="02020603050405020304" pitchFamily="18" charset="0"/>
                <a:cs typeface="Times New Roman" panose="02020603050405020304" pitchFamily="18" charset="0"/>
              </a:rPr>
              <a:t>Hobaiter</a:t>
            </a:r>
            <a:r>
              <a:rPr lang="en-US" altLang="zh-CN" sz="2400" dirty="0">
                <a:latin typeface="Times New Roman" panose="02020603050405020304" pitchFamily="18" charset="0"/>
                <a:cs typeface="Times New Roman" panose="02020603050405020304" pitchFamily="18" charset="0"/>
              </a:rPr>
              <a:t>, who led the research, said that this was the only form of intentional communication to be recorded in the animal kingdom. Only humans and chimps, she said, had a system of communication where they deliberately sent a message to another group </a:t>
            </a:r>
            <a:r>
              <a:rPr lang="en-US" altLang="zh-CN" sz="2000" dirty="0">
                <a:latin typeface="Times New Roman" panose="02020603050405020304" pitchFamily="18" charset="0"/>
                <a:cs typeface="Times New Roman" panose="02020603050405020304" pitchFamily="18" charset="0"/>
              </a:rPr>
              <a:t>member.</a:t>
            </a:r>
            <a:endParaRPr lang="en-US" altLang="zh-CN" sz="2000" dirty="0">
              <a:latin typeface="Times New Roman" panose="02020603050405020304" pitchFamily="18" charset="0"/>
              <a:cs typeface="Times New Roman" panose="02020603050405020304" pitchFamily="18" charset="0"/>
            </a:endParaRPr>
          </a:p>
          <a:p>
            <a:pPr indent="360045">
              <a:lnSpc>
                <a:spcPts val="2500"/>
              </a:lnSpc>
            </a:pPr>
            <a:r>
              <a:rPr lang="en-US" altLang="zh-CN" sz="2400" dirty="0">
                <a:latin typeface="Times New Roman" panose="02020603050405020304" pitchFamily="18" charset="0"/>
                <a:cs typeface="Times New Roman" panose="02020603050405020304" pitchFamily="18" charset="0"/>
              </a:rPr>
              <a:t>③ </a:t>
            </a:r>
            <a:r>
              <a:rPr lang="en-US" altLang="zh-CN" sz="2400" dirty="0" smtClean="0">
                <a:latin typeface="Times New Roman" panose="02020603050405020304" pitchFamily="18" charset="0"/>
                <a:cs typeface="Times New Roman" panose="02020603050405020304" pitchFamily="18" charset="0"/>
              </a:rPr>
              <a:t>"</a:t>
            </a:r>
            <a:r>
              <a:rPr lang="en-US" altLang="zh-CN" sz="2400" dirty="0">
                <a:latin typeface="Times New Roman" panose="02020603050405020304" pitchFamily="18" charset="0"/>
                <a:cs typeface="Times New Roman" panose="02020603050405020304" pitchFamily="18" charset="0"/>
              </a:rPr>
              <a:t>That's what's so amazing about chimp gestures," she said. "They're the only thing that </a:t>
            </a:r>
            <a:r>
              <a:rPr lang="en-US" altLang="zh-CN" sz="2400" dirty="0">
                <a:solidFill>
                  <a:srgbClr val="0000FF"/>
                </a:solidFill>
                <a:latin typeface="Times New Roman" panose="02020603050405020304" pitchFamily="18" charset="0"/>
                <a:cs typeface="Times New Roman" panose="02020603050405020304" pitchFamily="18" charset="0"/>
              </a:rPr>
              <a:t>looks like </a:t>
            </a:r>
            <a:r>
              <a:rPr lang="en-US" altLang="zh-CN" sz="2400" dirty="0">
                <a:latin typeface="Times New Roman" panose="02020603050405020304" pitchFamily="18" charset="0"/>
                <a:cs typeface="Times New Roman" panose="02020603050405020304" pitchFamily="18" charset="0"/>
              </a:rPr>
              <a:t>human language in that respect. ”</a:t>
            </a:r>
            <a:endParaRPr lang="en-US" altLang="zh-CN" sz="2400" dirty="0">
              <a:latin typeface="Times New Roman" panose="02020603050405020304" pitchFamily="18" charset="0"/>
              <a:cs typeface="Times New Roman" panose="02020603050405020304" pitchFamily="18" charset="0"/>
            </a:endParaRPr>
          </a:p>
          <a:p>
            <a:pPr indent="360045">
              <a:lnSpc>
                <a:spcPts val="2500"/>
              </a:lnSpc>
            </a:pPr>
            <a:r>
              <a:rPr lang="en-US" altLang="zh-CN" sz="2400" dirty="0">
                <a:latin typeface="Calibri" panose="020F0502020204030204"/>
                <a:cs typeface="Calibri" panose="020F0502020204030204"/>
              </a:rPr>
              <a:t>④ </a:t>
            </a:r>
            <a:r>
              <a:rPr lang="en-US" altLang="zh-CN" sz="2400" dirty="0" smtClean="0">
                <a:latin typeface="Times New Roman" panose="02020603050405020304" pitchFamily="18" charset="0"/>
                <a:cs typeface="Times New Roman" panose="02020603050405020304" pitchFamily="18" charset="0"/>
              </a:rPr>
              <a:t>Although </a:t>
            </a:r>
            <a:r>
              <a:rPr lang="en-US" altLang="zh-CN" sz="2400" dirty="0">
                <a:latin typeface="Times New Roman" panose="02020603050405020304" pitchFamily="18" charset="0"/>
                <a:cs typeface="Times New Roman" panose="02020603050405020304" pitchFamily="18" charset="0"/>
              </a:rPr>
              <a:t>previous research has shown that apes and monkeys can understand complex information from another animal's call, the animals do not appear to use their voices intentionally to communicate messages. This was a significant difference between calls and gestures, </a:t>
            </a:r>
            <a:r>
              <a:rPr lang="en-US" altLang="zh-CN" sz="2400" dirty="0" smtClean="0">
                <a:latin typeface="Times New Roman" panose="02020603050405020304" pitchFamily="18" charset="0"/>
                <a:cs typeface="Times New Roman" panose="02020603050405020304" pitchFamily="18" charset="0"/>
              </a:rPr>
              <a:t>Dr. </a:t>
            </a:r>
            <a:r>
              <a:rPr lang="en-US" altLang="zh-CN" sz="2400" dirty="0" err="1">
                <a:latin typeface="Times New Roman" panose="02020603050405020304" pitchFamily="18" charset="0"/>
                <a:cs typeface="Times New Roman" panose="02020603050405020304" pitchFamily="18" charset="0"/>
              </a:rPr>
              <a:t>Hobaiter</a:t>
            </a:r>
            <a:r>
              <a:rPr lang="en-US" altLang="zh-CN" sz="2400" dirty="0">
                <a:latin typeface="Times New Roman" panose="02020603050405020304" pitchFamily="18" charset="0"/>
                <a:cs typeface="Times New Roman" panose="02020603050405020304" pitchFamily="18" charset="0"/>
              </a:rPr>
              <a:t> </a:t>
            </a:r>
            <a:r>
              <a:rPr lang="en-US" altLang="zh-CN" sz="2400" dirty="0" smtClean="0">
                <a:latin typeface="Times New Roman" panose="02020603050405020304" pitchFamily="18" charset="0"/>
                <a:cs typeface="Times New Roman" panose="02020603050405020304" pitchFamily="18" charset="0"/>
              </a:rPr>
              <a:t>said.</a:t>
            </a:r>
            <a:endParaRPr lang="en-US" altLang="zh-CN" sz="24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7143750" y="704161"/>
            <a:ext cx="5048250" cy="2123658"/>
          </a:xfrm>
          <a:prstGeom prst="rect">
            <a:avLst/>
          </a:prstGeom>
          <a:noFill/>
          <a:ln>
            <a:solidFill>
              <a:srgbClr val="0000FF"/>
            </a:solidFill>
          </a:ln>
        </p:spPr>
        <p:txBody>
          <a:bodyPr wrap="square" rtlCol="0">
            <a:spAutoFit/>
          </a:bodyPr>
          <a:lstStyle/>
          <a:p>
            <a:r>
              <a:rPr lang="en-US" altLang="zh-CN" sz="2200" dirty="0" smtClean="0">
                <a:latin typeface="华文仿宋" panose="02010600040101010101" pitchFamily="2" charset="-122"/>
                <a:ea typeface="华文仿宋" panose="02010600040101010101" pitchFamily="2" charset="-122"/>
              </a:rPr>
              <a:t>27</a:t>
            </a:r>
            <a:r>
              <a:rPr lang="en-US" altLang="zh-CN" sz="2200" dirty="0">
                <a:latin typeface="华文仿宋" panose="02010600040101010101" pitchFamily="2" charset="-122"/>
                <a:ea typeface="华文仿宋" panose="02010600040101010101" pitchFamily="2" charset="-122"/>
              </a:rPr>
              <a:t>. What do chimps and humans </a:t>
            </a:r>
            <a:r>
              <a:rPr lang="en-US" altLang="zh-CN" sz="2200" dirty="0">
                <a:solidFill>
                  <a:srgbClr val="0000FF"/>
                </a:solidFill>
                <a:latin typeface="华文仿宋" panose="02010600040101010101" pitchFamily="2" charset="-122"/>
                <a:ea typeface="华文仿宋" panose="02010600040101010101" pitchFamily="2" charset="-122"/>
              </a:rPr>
              <a:t>have in common</a:t>
            </a:r>
            <a:r>
              <a:rPr lang="en-US" altLang="zh-CN" sz="2200" dirty="0">
                <a:latin typeface="华文仿宋" panose="02010600040101010101" pitchFamily="2" charset="-122"/>
                <a:ea typeface="华文仿宋" panose="02010600040101010101" pitchFamily="2" charset="-122"/>
              </a:rPr>
              <a:t> according to </a:t>
            </a:r>
            <a:r>
              <a:rPr lang="en-US" altLang="zh-CN" sz="2200" dirty="0" smtClean="0">
                <a:solidFill>
                  <a:srgbClr val="FF0000"/>
                </a:solidFill>
                <a:latin typeface="华文仿宋" panose="02010600040101010101" pitchFamily="2" charset="-122"/>
                <a:ea typeface="华文仿宋" panose="02010600040101010101" pitchFamily="2" charset="-122"/>
              </a:rPr>
              <a:t>Dr. </a:t>
            </a:r>
            <a:r>
              <a:rPr lang="en-US" altLang="zh-CN" sz="2200" dirty="0" err="1">
                <a:solidFill>
                  <a:srgbClr val="FF0000"/>
                </a:solidFill>
                <a:latin typeface="华文仿宋" panose="02010600040101010101" pitchFamily="2" charset="-122"/>
                <a:ea typeface="华文仿宋" panose="02010600040101010101" pitchFamily="2" charset="-122"/>
              </a:rPr>
              <a:t>Hobaiter</a:t>
            </a:r>
            <a:r>
              <a:rPr lang="en-US" altLang="zh-CN" sz="2200" dirty="0">
                <a:latin typeface="华文仿宋" panose="02010600040101010101" pitchFamily="2" charset="-122"/>
                <a:ea typeface="华文仿宋" panose="02010600040101010101" pitchFamily="2" charset="-122"/>
              </a:rPr>
              <a:t>?</a:t>
            </a:r>
            <a:endParaRPr lang="en-US" altLang="zh-CN" sz="2200" dirty="0">
              <a:latin typeface="华文仿宋" panose="02010600040101010101" pitchFamily="2" charset="-122"/>
              <a:ea typeface="华文仿宋" panose="02010600040101010101" pitchFamily="2" charset="-122"/>
            </a:endParaRPr>
          </a:p>
          <a:p>
            <a:r>
              <a:rPr lang="en-US" altLang="zh-CN" sz="2200" dirty="0" smtClean="0">
                <a:latin typeface="华文仿宋" panose="02010600040101010101" pitchFamily="2" charset="-122"/>
                <a:ea typeface="华文仿宋" panose="02010600040101010101" pitchFamily="2" charset="-122"/>
              </a:rPr>
              <a:t>  A. Memorizing </a:t>
            </a:r>
            <a:r>
              <a:rPr lang="en-US" altLang="zh-CN" sz="2200" dirty="0">
                <a:latin typeface="华文仿宋" panose="02010600040101010101" pitchFamily="2" charset="-122"/>
                <a:ea typeface="华文仿宋" panose="02010600040101010101" pitchFamily="2" charset="-122"/>
              </a:rPr>
              <a:t>specific words.   </a:t>
            </a:r>
            <a:endParaRPr lang="en-US" altLang="zh-CN" sz="2200" dirty="0" smtClean="0">
              <a:latin typeface="华文仿宋" panose="02010600040101010101" pitchFamily="2" charset="-122"/>
              <a:ea typeface="华文仿宋" panose="02010600040101010101" pitchFamily="2" charset="-122"/>
            </a:endParaRPr>
          </a:p>
          <a:p>
            <a:r>
              <a:rPr lang="en-US" altLang="zh-CN" sz="2200" dirty="0" smtClean="0">
                <a:latin typeface="华文仿宋" panose="02010600040101010101" pitchFamily="2" charset="-122"/>
                <a:ea typeface="华文仿宋" panose="02010600040101010101" pitchFamily="2" charset="-122"/>
              </a:rPr>
              <a:t>  B. Understanding </a:t>
            </a:r>
            <a:r>
              <a:rPr lang="en-US" altLang="zh-CN" sz="2200" dirty="0">
                <a:latin typeface="华文仿宋" panose="02010600040101010101" pitchFamily="2" charset="-122"/>
                <a:ea typeface="华文仿宋" panose="02010600040101010101" pitchFamily="2" charset="-122"/>
              </a:rPr>
              <a:t>complex information.</a:t>
            </a:r>
            <a:endParaRPr lang="en-US" altLang="zh-CN" sz="2200" dirty="0">
              <a:latin typeface="华文仿宋" panose="02010600040101010101" pitchFamily="2" charset="-122"/>
              <a:ea typeface="华文仿宋" panose="02010600040101010101" pitchFamily="2" charset="-122"/>
            </a:endParaRPr>
          </a:p>
          <a:p>
            <a:r>
              <a:rPr lang="en-US" altLang="zh-CN" sz="2200" dirty="0" smtClean="0">
                <a:latin typeface="华文仿宋" panose="02010600040101010101" pitchFamily="2" charset="-122"/>
                <a:ea typeface="华文仿宋" panose="02010600040101010101" pitchFamily="2" charset="-122"/>
              </a:rPr>
              <a:t>  C</a:t>
            </a:r>
            <a:r>
              <a:rPr lang="en-US" altLang="zh-CN" sz="2200" dirty="0">
                <a:latin typeface="华文仿宋" panose="02010600040101010101" pitchFamily="2" charset="-122"/>
                <a:ea typeface="华文仿宋" panose="02010600040101010101" pitchFamily="2" charset="-122"/>
              </a:rPr>
              <a:t>. Using voices to communicate.   </a:t>
            </a:r>
            <a:endParaRPr lang="en-US" altLang="zh-CN" sz="2200" dirty="0" smtClean="0">
              <a:latin typeface="华文仿宋" panose="02010600040101010101" pitchFamily="2" charset="-122"/>
              <a:ea typeface="华文仿宋" panose="02010600040101010101" pitchFamily="2" charset="-122"/>
            </a:endParaRPr>
          </a:p>
          <a:p>
            <a:r>
              <a:rPr lang="en-US" altLang="zh-CN" sz="2200" dirty="0" smtClean="0">
                <a:latin typeface="华文仿宋" panose="02010600040101010101" pitchFamily="2" charset="-122"/>
                <a:ea typeface="华文仿宋" panose="02010600040101010101" pitchFamily="2" charset="-122"/>
              </a:rPr>
              <a:t>  D. </a:t>
            </a:r>
            <a:r>
              <a:rPr lang="en-US" altLang="zh-CN" sz="2200" dirty="0">
                <a:latin typeface="华文仿宋" panose="02010600040101010101" pitchFamily="2" charset="-122"/>
                <a:ea typeface="华文仿宋" panose="02010600040101010101" pitchFamily="2" charset="-122"/>
              </a:rPr>
              <a:t>Communicating messages on purpose.</a:t>
            </a:r>
            <a:endParaRPr lang="en-US" altLang="zh-CN" sz="2200" dirty="0">
              <a:latin typeface="华文仿宋" panose="02010600040101010101" pitchFamily="2" charset="-122"/>
              <a:ea typeface="华文仿宋" panose="02010600040101010101" pitchFamily="2" charset="-122"/>
            </a:endParaRPr>
          </a:p>
        </p:txBody>
      </p:sp>
      <p:cxnSp>
        <p:nvCxnSpPr>
          <p:cNvPr id="11" name="直接箭头连接符 10"/>
          <p:cNvCxnSpPr/>
          <p:nvPr/>
        </p:nvCxnSpPr>
        <p:spPr>
          <a:xfrm flipV="1">
            <a:off x="5276850" y="1171575"/>
            <a:ext cx="2533650" cy="3257550"/>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143750" y="3189123"/>
            <a:ext cx="5048250" cy="3108543"/>
          </a:xfrm>
          <a:prstGeom prst="rect">
            <a:avLst/>
          </a:prstGeom>
          <a:solidFill>
            <a:srgbClr val="92D050"/>
          </a:solidFill>
          <a:ln>
            <a:solidFill>
              <a:srgbClr val="0000FF"/>
            </a:solidFill>
          </a:ln>
        </p:spPr>
        <p:txBody>
          <a:bodyPr wrap="square" rtlCol="0">
            <a:spAutoFit/>
          </a:bodyPr>
          <a:lstStyle/>
          <a:p>
            <a:r>
              <a:rPr lang="zh-CN" altLang="en-US" sz="2800" dirty="0" smtClean="0">
                <a:solidFill>
                  <a:srgbClr val="FF0000"/>
                </a:solidFill>
              </a:rPr>
              <a:t>细节理解题：</a:t>
            </a:r>
            <a:endParaRPr lang="en-US" altLang="zh-CN" sz="2800" dirty="0" smtClean="0">
              <a:solidFill>
                <a:srgbClr val="FF0000"/>
              </a:solidFill>
            </a:endParaRPr>
          </a:p>
          <a:p>
            <a:pPr marL="342900" indent="-342900">
              <a:buFont typeface="Wingdings" panose="05000000000000000000" pitchFamily="2" charset="2"/>
              <a:buChar char="l"/>
            </a:pPr>
            <a:r>
              <a:rPr lang="zh-CN" altLang="en-US" sz="2400" dirty="0" smtClean="0"/>
              <a:t>题</a:t>
            </a:r>
            <a:r>
              <a:rPr lang="zh-CN" altLang="en-US" sz="2400" dirty="0"/>
              <a:t>文同</a:t>
            </a:r>
            <a:r>
              <a:rPr lang="zh-CN" altLang="en-US" sz="2400" dirty="0" smtClean="0"/>
              <a:t>序，大致定位：题目在先文本在前；</a:t>
            </a:r>
            <a:endParaRPr lang="en-US" altLang="zh-CN" sz="2400" dirty="0"/>
          </a:p>
          <a:p>
            <a:pPr marL="342900" indent="-342900">
              <a:buFont typeface="Wingdings" panose="05000000000000000000" pitchFamily="2" charset="2"/>
              <a:buChar char="l"/>
            </a:pPr>
            <a:r>
              <a:rPr lang="zh-CN" altLang="en-US" sz="2400" dirty="0" smtClean="0"/>
              <a:t>阅读</a:t>
            </a:r>
            <a:r>
              <a:rPr lang="zh-CN" altLang="en-US" sz="2400" dirty="0"/>
              <a:t>题干</a:t>
            </a:r>
            <a:r>
              <a:rPr lang="zh-CN" altLang="en-US" sz="2400" dirty="0" smtClean="0"/>
              <a:t>，人名</a:t>
            </a:r>
            <a:r>
              <a:rPr lang="zh-CN" altLang="en-US" sz="2400" dirty="0"/>
              <a:t>定位，对应原文；</a:t>
            </a:r>
            <a:endParaRPr lang="zh-CN" altLang="en-US" sz="2400" dirty="0"/>
          </a:p>
          <a:p>
            <a:pPr marL="342900" indent="-342900">
              <a:buFont typeface="Wingdings" panose="05000000000000000000" pitchFamily="2" charset="2"/>
              <a:buChar char="l"/>
            </a:pPr>
            <a:r>
              <a:rPr lang="zh-CN" altLang="en-US" sz="2400" dirty="0" smtClean="0"/>
              <a:t>理解</a:t>
            </a:r>
            <a:r>
              <a:rPr lang="zh-CN" altLang="en-US" sz="2400" dirty="0"/>
              <a:t>原文，</a:t>
            </a:r>
            <a:r>
              <a:rPr lang="en-US" altLang="zh-CN" sz="2400" dirty="0"/>
              <a:t>paraphrase</a:t>
            </a:r>
            <a:r>
              <a:rPr lang="zh-CN" altLang="en-US" sz="2400" dirty="0" smtClean="0"/>
              <a:t>匹配</a:t>
            </a:r>
            <a:endParaRPr lang="en-US" altLang="zh-CN" sz="2400" dirty="0"/>
          </a:p>
          <a:p>
            <a:r>
              <a:rPr lang="en-US" altLang="zh-CN" sz="2400" dirty="0" smtClean="0">
                <a:latin typeface="Cambria" panose="02040503050406030204" pitchFamily="18" charset="0"/>
                <a:ea typeface="Cambria" panose="02040503050406030204" pitchFamily="18" charset="0"/>
              </a:rPr>
              <a:t>    have in common-– look like;</a:t>
            </a:r>
            <a:endParaRPr lang="en-US" altLang="zh-CN" sz="2400" dirty="0" smtClean="0">
              <a:latin typeface="Cambria" panose="02040503050406030204" pitchFamily="18" charset="0"/>
              <a:ea typeface="Cambria" panose="02040503050406030204" pitchFamily="18" charset="0"/>
            </a:endParaRPr>
          </a:p>
          <a:p>
            <a:r>
              <a:rPr lang="en-US" altLang="zh-CN" sz="2400" dirty="0" smtClean="0">
                <a:latin typeface="Cambria" panose="02040503050406030204" pitchFamily="18" charset="0"/>
                <a:ea typeface="Cambria" panose="02040503050406030204" pitchFamily="18" charset="0"/>
              </a:rPr>
              <a:t>    deliberately –- on purpose;</a:t>
            </a:r>
            <a:endParaRPr lang="en-US" altLang="zh-CN" sz="2400" dirty="0" smtClean="0">
              <a:latin typeface="Cambria" panose="02040503050406030204" pitchFamily="18" charset="0"/>
              <a:ea typeface="Cambria" panose="02040503050406030204" pitchFamily="18" charset="0"/>
            </a:endParaRPr>
          </a:p>
          <a:p>
            <a:r>
              <a:rPr lang="en-US" altLang="zh-CN" sz="2400" dirty="0" smtClean="0">
                <a:latin typeface="Cambria" panose="02040503050406030204" pitchFamily="18" charset="0"/>
                <a:ea typeface="Cambria" panose="02040503050406030204" pitchFamily="18" charset="0"/>
              </a:rPr>
              <a:t>    </a:t>
            </a:r>
            <a:r>
              <a:rPr lang="en-US" altLang="zh-CN" sz="2000" dirty="0" smtClean="0">
                <a:latin typeface="Cambria" panose="02040503050406030204" pitchFamily="18" charset="0"/>
                <a:ea typeface="Cambria" panose="02040503050406030204" pitchFamily="18" charset="0"/>
              </a:rPr>
              <a:t>send a message-– communicate messages</a:t>
            </a:r>
            <a:endParaRPr lang="zh-CN" altLang="en-US" sz="2000" dirty="0">
              <a:latin typeface="Cambria" panose="02040503050406030204" pitchFamily="18" charset="0"/>
            </a:endParaRPr>
          </a:p>
        </p:txBody>
      </p:sp>
      <p:sp>
        <p:nvSpPr>
          <p:cNvPr id="10" name="矩形 9"/>
          <p:cNvSpPr/>
          <p:nvPr/>
        </p:nvSpPr>
        <p:spPr>
          <a:xfrm>
            <a:off x="2143125" y="3581399"/>
            <a:ext cx="1933575" cy="29779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7714525" y="2499051"/>
            <a:ext cx="2838450" cy="29779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666750" y="3584900"/>
            <a:ext cx="1476375" cy="297797"/>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10552975" y="2499050"/>
            <a:ext cx="1428749" cy="297797"/>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1" name="直接箭头连接符 20"/>
          <p:cNvCxnSpPr/>
          <p:nvPr/>
        </p:nvCxnSpPr>
        <p:spPr>
          <a:xfrm flipV="1">
            <a:off x="1619612" y="2796847"/>
            <a:ext cx="9219838" cy="784552"/>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22" name="星形: 五角 19"/>
          <p:cNvSpPr/>
          <p:nvPr/>
        </p:nvSpPr>
        <p:spPr>
          <a:xfrm>
            <a:off x="7237447" y="2347150"/>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 name="直接箭头连接符 14"/>
          <p:cNvCxnSpPr/>
          <p:nvPr/>
        </p:nvCxnSpPr>
        <p:spPr>
          <a:xfrm flipV="1">
            <a:off x="3962400" y="2800350"/>
            <a:ext cx="3904525" cy="96202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500" fill="hold"/>
                                        <p:tgtEl>
                                          <p:spTgt spid="21"/>
                                        </p:tgtEl>
                                        <p:attrNameLst>
                                          <p:attrName>ppt_x</p:attrName>
                                        </p:attrNameLst>
                                      </p:cBhvr>
                                      <p:tavLst>
                                        <p:tav tm="0">
                                          <p:val>
                                            <p:strVal val="#ppt_x"/>
                                          </p:val>
                                        </p:tav>
                                        <p:tav tm="100000">
                                          <p:val>
                                            <p:strVal val="#ppt_x"/>
                                          </p:val>
                                        </p:tav>
                                      </p:tavLst>
                                    </p:anim>
                                    <p:anim calcmode="lin" valueType="num">
                                      <p:cBhvr additive="base">
                                        <p:cTn id="3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0">
                                            <p:txEl>
                                              <p:pRg st="0" end="0"/>
                                            </p:txEl>
                                          </p:spTgt>
                                        </p:tgtEl>
                                        <p:attrNameLst>
                                          <p:attrName>style.visibility</p:attrName>
                                        </p:attrNameLst>
                                      </p:cBhvr>
                                      <p:to>
                                        <p:strVal val="visible"/>
                                      </p:to>
                                    </p:set>
                                    <p:anim calcmode="lin" valueType="num">
                                      <p:cBhvr additive="base">
                                        <p:cTn id="49"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0">
                                            <p:txEl>
                                              <p:pRg st="1" end="1"/>
                                            </p:txEl>
                                          </p:spTgt>
                                        </p:tgtEl>
                                        <p:attrNameLst>
                                          <p:attrName>style.visibility</p:attrName>
                                        </p:attrNameLst>
                                      </p:cBhvr>
                                      <p:to>
                                        <p:strVal val="visible"/>
                                      </p:to>
                                    </p:set>
                                    <p:anim calcmode="lin" valueType="num">
                                      <p:cBhvr additive="base">
                                        <p:cTn id="55" dur="500" fill="hold"/>
                                        <p:tgtEl>
                                          <p:spTgt spid="20">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0">
                                            <p:txEl>
                                              <p:pRg st="2" end="2"/>
                                            </p:txEl>
                                          </p:spTgt>
                                        </p:tgtEl>
                                        <p:attrNameLst>
                                          <p:attrName>style.visibility</p:attrName>
                                        </p:attrNameLst>
                                      </p:cBhvr>
                                      <p:to>
                                        <p:strVal val="visible"/>
                                      </p:to>
                                    </p:set>
                                    <p:anim calcmode="lin" valueType="num">
                                      <p:cBhvr additive="base">
                                        <p:cTn id="61" dur="500" fill="hold"/>
                                        <p:tgtEl>
                                          <p:spTgt spid="20">
                                            <p:txEl>
                                              <p:pRg st="2" end="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0">
                                            <p:txEl>
                                              <p:pRg st="3" end="3"/>
                                            </p:txEl>
                                          </p:spTgt>
                                        </p:tgtEl>
                                        <p:attrNameLst>
                                          <p:attrName>style.visibility</p:attrName>
                                        </p:attrNameLst>
                                      </p:cBhvr>
                                      <p:to>
                                        <p:strVal val="visible"/>
                                      </p:to>
                                    </p:set>
                                    <p:anim calcmode="lin" valueType="num">
                                      <p:cBhvr additive="base">
                                        <p:cTn id="67" dur="500" fill="hold"/>
                                        <p:tgtEl>
                                          <p:spTgt spid="20">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0">
                                            <p:txEl>
                                              <p:pRg st="4" end="4"/>
                                            </p:txEl>
                                          </p:spTgt>
                                        </p:tgtEl>
                                        <p:attrNameLst>
                                          <p:attrName>style.visibility</p:attrName>
                                        </p:attrNameLst>
                                      </p:cBhvr>
                                      <p:to>
                                        <p:strVal val="visible"/>
                                      </p:to>
                                    </p:set>
                                    <p:anim calcmode="lin" valueType="num">
                                      <p:cBhvr additive="base">
                                        <p:cTn id="73" dur="500" fill="hold"/>
                                        <p:tgtEl>
                                          <p:spTgt spid="20">
                                            <p:txEl>
                                              <p:pRg st="4" end="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20">
                                            <p:txEl>
                                              <p:pRg st="5" end="5"/>
                                            </p:txEl>
                                          </p:spTgt>
                                        </p:tgtEl>
                                        <p:attrNameLst>
                                          <p:attrName>style.visibility</p:attrName>
                                        </p:attrNameLst>
                                      </p:cBhvr>
                                      <p:to>
                                        <p:strVal val="visible"/>
                                      </p:to>
                                    </p:set>
                                    <p:anim calcmode="lin" valueType="num">
                                      <p:cBhvr additive="base">
                                        <p:cTn id="79" dur="500" fill="hold"/>
                                        <p:tgtEl>
                                          <p:spTgt spid="20">
                                            <p:txEl>
                                              <p:pRg st="5" end="5"/>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2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20">
                                            <p:txEl>
                                              <p:pRg st="6" end="6"/>
                                            </p:txEl>
                                          </p:spTgt>
                                        </p:tgtEl>
                                        <p:attrNameLst>
                                          <p:attrName>style.visibility</p:attrName>
                                        </p:attrNameLst>
                                      </p:cBhvr>
                                      <p:to>
                                        <p:strVal val="visible"/>
                                      </p:to>
                                    </p:set>
                                    <p:anim calcmode="lin" valueType="num">
                                      <p:cBhvr additive="base">
                                        <p:cTn id="85" dur="500" fill="hold"/>
                                        <p:tgtEl>
                                          <p:spTgt spid="20">
                                            <p:txEl>
                                              <p:pRg st="6" end="6"/>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2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nimBg="1"/>
      <p:bldP spid="16" grpId="0" animBg="1"/>
      <p:bldP spid="18" grpId="0" animBg="1"/>
      <p:bldP spid="2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437" y="847725"/>
            <a:ext cx="6591299" cy="4401205"/>
          </a:xfrm>
          <a:prstGeom prst="rect">
            <a:avLst/>
          </a:prstGeom>
          <a:noFill/>
        </p:spPr>
        <p:txBody>
          <a:bodyPr wrap="square" rtlCol="0">
            <a:spAutoFit/>
          </a:bodyPr>
          <a:lstStyle/>
          <a:p>
            <a:pPr indent="360045">
              <a:lnSpc>
                <a:spcPts val="2400"/>
              </a:lnSpc>
            </a:pPr>
            <a:r>
              <a:rPr lang="en-US" altLang="zh-CN" sz="2400" dirty="0">
                <a:latin typeface="Times New Roman" panose="02020603050405020304" pitchFamily="18" charset="0"/>
                <a:cs typeface="Times New Roman" panose="02020603050405020304" pitchFamily="18" charset="0"/>
              </a:rPr>
              <a:t>⑤Chimps will check to see if they have the attention of the animal with which they wish to communicate. In one case, a mother presents her foot to her crying baby, signaling:" Climb on me. " The youngster immediately jumps on to its mothers back and they travel off together. "The big message from this study is that there is another species (</a:t>
            </a:r>
            <a:r>
              <a:rPr lang="zh-CN" altLang="en-US" sz="2400" dirty="0">
                <a:latin typeface="Times New Roman" panose="02020603050405020304" pitchFamily="18" charset="0"/>
                <a:cs typeface="Times New Roman" panose="02020603050405020304" pitchFamily="18" charset="0"/>
              </a:rPr>
              <a:t>物种</a:t>
            </a:r>
            <a:r>
              <a:rPr lang="en-US" altLang="zh-CN" sz="2400" dirty="0">
                <a:latin typeface="Times New Roman" panose="02020603050405020304" pitchFamily="18" charset="0"/>
                <a:cs typeface="Times New Roman" panose="02020603050405020304" pitchFamily="18" charset="0"/>
              </a:rPr>
              <a:t>) out there. that is meaningful in its communication, so that's not unique to humans," said </a:t>
            </a:r>
            <a:r>
              <a:rPr lang="en-US" altLang="zh-CN" sz="2400" dirty="0" smtClean="0">
                <a:latin typeface="Times New Roman" panose="02020603050405020304" pitchFamily="18" charset="0"/>
                <a:cs typeface="Times New Roman" panose="02020603050405020304" pitchFamily="18" charset="0"/>
              </a:rPr>
              <a:t>Dr. </a:t>
            </a:r>
            <a:r>
              <a:rPr lang="en-US" altLang="zh-CN" sz="2400" dirty="0" err="1">
                <a:latin typeface="Times New Roman" panose="02020603050405020304" pitchFamily="18" charset="0"/>
                <a:cs typeface="Times New Roman" panose="02020603050405020304" pitchFamily="18" charset="0"/>
              </a:rPr>
              <a:t>Hobaiter</a:t>
            </a:r>
            <a:r>
              <a:rPr lang="en-US" altLang="zh-CN" sz="2400" dirty="0">
                <a:latin typeface="Times New Roman" panose="02020603050405020304" pitchFamily="18" charset="0"/>
                <a:cs typeface="Times New Roman" panose="02020603050405020304" pitchFamily="18" charset="0"/>
              </a:rPr>
              <a:t>.</a:t>
            </a:r>
            <a:endParaRPr lang="en-US" altLang="zh-CN" sz="2400" dirty="0">
              <a:latin typeface="Times New Roman" panose="02020603050405020304" pitchFamily="18" charset="0"/>
              <a:cs typeface="Times New Roman" panose="02020603050405020304" pitchFamily="18" charset="0"/>
            </a:endParaRPr>
          </a:p>
          <a:p>
            <a:pPr indent="360045">
              <a:lnSpc>
                <a:spcPts val="2400"/>
              </a:lnSpc>
            </a:pPr>
            <a:r>
              <a:rPr lang="en-US" altLang="zh-CN" sz="2400" dirty="0">
                <a:latin typeface="Times New Roman" panose="02020603050405020304" pitchFamily="18" charset="0"/>
                <a:cs typeface="Times New Roman" panose="02020603050405020304" pitchFamily="18" charset="0"/>
              </a:rPr>
              <a:t>⑥</a:t>
            </a:r>
            <a:r>
              <a:rPr lang="en-US" altLang="zh-CN" sz="2400" dirty="0" smtClean="0">
                <a:solidFill>
                  <a:srgbClr val="0000FF"/>
                </a:solidFill>
                <a:latin typeface="Times New Roman" panose="02020603050405020304" pitchFamily="18" charset="0"/>
                <a:cs typeface="Times New Roman" panose="02020603050405020304" pitchFamily="18" charset="0"/>
              </a:rPr>
              <a:t>Dr. </a:t>
            </a:r>
            <a:r>
              <a:rPr lang="en-US" altLang="zh-CN" sz="2400" dirty="0">
                <a:solidFill>
                  <a:srgbClr val="0000FF"/>
                </a:solidFill>
                <a:latin typeface="Times New Roman" panose="02020603050405020304" pitchFamily="18" charset="0"/>
                <a:cs typeface="Times New Roman" panose="02020603050405020304" pitchFamily="18" charset="0"/>
              </a:rPr>
              <a:t>Susanne Shultz</a:t>
            </a:r>
            <a:r>
              <a:rPr lang="en-US" altLang="zh-CN" sz="2400" dirty="0">
                <a:latin typeface="Times New Roman" panose="02020603050405020304" pitchFamily="18" charset="0"/>
                <a:cs typeface="Times New Roman" panose="02020603050405020304" pitchFamily="18" charset="0"/>
              </a:rPr>
              <a:t>, an evolutionary biologist from the University of Manchester, said the study was praiseworthy in </a:t>
            </a:r>
            <a:r>
              <a:rPr lang="en-US" altLang="zh-CN" sz="2400" dirty="0">
                <a:solidFill>
                  <a:srgbClr val="FF0000"/>
                </a:solidFill>
                <a:latin typeface="Times New Roman" panose="02020603050405020304" pitchFamily="18" charset="0"/>
                <a:cs typeface="Times New Roman" panose="02020603050405020304" pitchFamily="18" charset="0"/>
              </a:rPr>
              <a:t>seeking</a:t>
            </a:r>
            <a:r>
              <a:rPr lang="en-US" altLang="zh-CN" sz="2400" dirty="0">
                <a:latin typeface="Times New Roman" panose="02020603050405020304" pitchFamily="18" charset="0"/>
                <a:cs typeface="Times New Roman" panose="02020603050405020304" pitchFamily="18" charset="0"/>
              </a:rPr>
              <a:t> to enrich our </a:t>
            </a:r>
            <a:r>
              <a:rPr lang="en-US" altLang="zh-CN" sz="2000" dirty="0">
                <a:latin typeface="Times New Roman" panose="02020603050405020304" pitchFamily="18" charset="0"/>
                <a:cs typeface="Times New Roman" panose="02020603050405020304" pitchFamily="18" charset="0"/>
              </a:rPr>
              <a:t>knowledge</a:t>
            </a:r>
            <a:r>
              <a:rPr lang="en-US" altLang="zh-CN" sz="2400" dirty="0">
                <a:latin typeface="Times New Roman" panose="02020603050405020304" pitchFamily="18" charset="0"/>
                <a:cs typeface="Times New Roman" panose="02020603050405020304" pitchFamily="18" charset="0"/>
              </a:rPr>
              <a:t> of the evolution of human language. But, she added, the </a:t>
            </a:r>
            <a:r>
              <a:rPr lang="en-US" altLang="zh-CN" sz="2400" dirty="0">
                <a:solidFill>
                  <a:schemeClr val="accent3"/>
                </a:solidFill>
                <a:latin typeface="Times New Roman" panose="02020603050405020304" pitchFamily="18" charset="0"/>
                <a:cs typeface="Times New Roman" panose="02020603050405020304" pitchFamily="18" charset="0"/>
              </a:rPr>
              <a:t>results</a:t>
            </a:r>
            <a:r>
              <a:rPr lang="en-US" altLang="zh-CN" sz="2400" dirty="0">
                <a:latin typeface="Times New Roman" panose="02020603050405020304" pitchFamily="18" charset="0"/>
                <a:cs typeface="Times New Roman" panose="02020603050405020304" pitchFamily="18" charset="0"/>
              </a:rPr>
              <a:t> were "a little disappointing</a:t>
            </a:r>
            <a:r>
              <a:rPr lang="en-US" altLang="zh-CN" sz="2400" dirty="0" smtClean="0">
                <a:latin typeface="Times New Roman" panose="02020603050405020304" pitchFamily="18" charset="0"/>
                <a:cs typeface="Times New Roman" panose="02020603050405020304" pitchFamily="18" charset="0"/>
              </a:rPr>
              <a:t>".</a:t>
            </a:r>
            <a:endParaRPr lang="en-US" altLang="zh-CN" sz="24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6705600" y="771852"/>
            <a:ext cx="5600700" cy="2123658"/>
          </a:xfrm>
          <a:prstGeom prst="rect">
            <a:avLst/>
          </a:prstGeom>
          <a:noFill/>
          <a:ln>
            <a:solidFill>
              <a:srgbClr val="0000FF"/>
            </a:solidFill>
          </a:ln>
        </p:spPr>
        <p:txBody>
          <a:bodyPr wrap="square" rtlCol="0">
            <a:spAutoFit/>
          </a:bodyPr>
          <a:lstStyle/>
          <a:p>
            <a:r>
              <a:rPr lang="en-US" altLang="zh-CN" sz="2200" dirty="0" smtClean="0">
                <a:latin typeface="华文仿宋" panose="02010600040101010101" pitchFamily="2" charset="-122"/>
                <a:ea typeface="华文仿宋" panose="02010600040101010101" pitchFamily="2" charset="-122"/>
              </a:rPr>
              <a:t>28</a:t>
            </a:r>
            <a:r>
              <a:rPr lang="en-US" altLang="zh-CN" sz="2200" dirty="0">
                <a:latin typeface="华文仿宋" panose="02010600040101010101" pitchFamily="2" charset="-122"/>
                <a:ea typeface="华文仿宋" panose="02010600040101010101" pitchFamily="2" charset="-122"/>
              </a:rPr>
              <a:t>. What did </a:t>
            </a:r>
            <a:r>
              <a:rPr lang="en-US" altLang="zh-CN" sz="2200" dirty="0" smtClean="0">
                <a:solidFill>
                  <a:srgbClr val="0000FF"/>
                </a:solidFill>
                <a:latin typeface="华文仿宋" panose="02010600040101010101" pitchFamily="2" charset="-122"/>
                <a:ea typeface="华文仿宋" panose="02010600040101010101" pitchFamily="2" charset="-122"/>
              </a:rPr>
              <a:t>Dr. </a:t>
            </a:r>
            <a:r>
              <a:rPr lang="en-US" altLang="zh-CN" sz="2200" dirty="0">
                <a:solidFill>
                  <a:srgbClr val="0000FF"/>
                </a:solidFill>
                <a:latin typeface="华文仿宋" panose="02010600040101010101" pitchFamily="2" charset="-122"/>
                <a:ea typeface="华文仿宋" panose="02010600040101010101" pitchFamily="2" charset="-122"/>
              </a:rPr>
              <a:t>Shultz </a:t>
            </a:r>
            <a:r>
              <a:rPr lang="en-US" altLang="zh-CN" sz="2200" dirty="0">
                <a:latin typeface="华文仿宋" panose="02010600040101010101" pitchFamily="2" charset="-122"/>
                <a:ea typeface="华文仿宋" panose="02010600040101010101" pitchFamily="2" charset="-122"/>
              </a:rPr>
              <a:t>think of the study?</a:t>
            </a:r>
            <a:endParaRPr lang="en-US" altLang="zh-CN" sz="2200" dirty="0">
              <a:latin typeface="华文仿宋" panose="02010600040101010101" pitchFamily="2" charset="-122"/>
              <a:ea typeface="华文仿宋" panose="02010600040101010101" pitchFamily="2" charset="-122"/>
            </a:endParaRPr>
          </a:p>
          <a:p>
            <a:r>
              <a:rPr lang="en-US" altLang="zh-CN" sz="2200" dirty="0">
                <a:latin typeface="华文仿宋" panose="02010600040101010101" pitchFamily="2" charset="-122"/>
                <a:ea typeface="华文仿宋" panose="02010600040101010101" pitchFamily="2" charset="-122"/>
              </a:rPr>
              <a:t>A. It was well designed but poorly conducted.</a:t>
            </a:r>
            <a:endParaRPr lang="en-US" altLang="zh-CN" sz="2200" dirty="0">
              <a:latin typeface="华文仿宋" panose="02010600040101010101" pitchFamily="2" charset="-122"/>
              <a:ea typeface="华文仿宋" panose="02010600040101010101" pitchFamily="2" charset="-122"/>
            </a:endParaRPr>
          </a:p>
          <a:p>
            <a:r>
              <a:rPr lang="en-US" altLang="zh-CN" sz="2200" dirty="0">
                <a:latin typeface="华文仿宋" panose="02010600040101010101" pitchFamily="2" charset="-122"/>
                <a:ea typeface="华文仿宋" panose="02010600040101010101" pitchFamily="2" charset="-122"/>
              </a:rPr>
              <a:t>B. It was a good</a:t>
            </a:r>
            <a:r>
              <a:rPr lang="en-US" altLang="zh-CN" sz="2200" dirty="0">
                <a:solidFill>
                  <a:srgbClr val="FF0000"/>
                </a:solidFill>
                <a:latin typeface="华文仿宋" panose="02010600040101010101" pitchFamily="2" charset="-122"/>
                <a:ea typeface="华文仿宋" panose="02010600040101010101" pitchFamily="2" charset="-122"/>
              </a:rPr>
              <a:t> try </a:t>
            </a:r>
            <a:r>
              <a:rPr lang="en-US" altLang="zh-CN" sz="2200" dirty="0">
                <a:latin typeface="华文仿宋" panose="02010600040101010101" pitchFamily="2" charset="-122"/>
                <a:ea typeface="华文仿宋" panose="02010600040101010101" pitchFamily="2" charset="-122"/>
              </a:rPr>
              <a:t>but the </a:t>
            </a:r>
            <a:r>
              <a:rPr lang="en-US" altLang="zh-CN" sz="2200" dirty="0">
                <a:solidFill>
                  <a:schemeClr val="accent3"/>
                </a:solidFill>
                <a:latin typeface="华文仿宋" panose="02010600040101010101" pitchFamily="2" charset="-122"/>
                <a:ea typeface="华文仿宋" panose="02010600040101010101" pitchFamily="2" charset="-122"/>
              </a:rPr>
              <a:t>findings </a:t>
            </a:r>
            <a:r>
              <a:rPr lang="en-US" altLang="zh-CN" sz="2200" dirty="0">
                <a:latin typeface="华文仿宋" panose="02010600040101010101" pitchFamily="2" charset="-122"/>
                <a:ea typeface="华文仿宋" panose="02010600040101010101" pitchFamily="2" charset="-122"/>
              </a:rPr>
              <a:t>were limited.</a:t>
            </a:r>
            <a:endParaRPr lang="en-US" altLang="zh-CN" sz="2200" dirty="0">
              <a:latin typeface="华文仿宋" panose="02010600040101010101" pitchFamily="2" charset="-122"/>
              <a:ea typeface="华文仿宋" panose="02010600040101010101" pitchFamily="2" charset="-122"/>
            </a:endParaRPr>
          </a:p>
          <a:p>
            <a:r>
              <a:rPr lang="en-US" altLang="zh-CN" sz="2200" dirty="0">
                <a:latin typeface="华文仿宋" panose="02010600040101010101" pitchFamily="2" charset="-122"/>
                <a:ea typeface="华文仿宋" panose="02010600040101010101" pitchFamily="2" charset="-122"/>
              </a:rPr>
              <a:t>C. It was inspiring but the evidence was unreliable.</a:t>
            </a:r>
            <a:endParaRPr lang="en-US" altLang="zh-CN" sz="2200" dirty="0">
              <a:latin typeface="华文仿宋" panose="02010600040101010101" pitchFamily="2" charset="-122"/>
              <a:ea typeface="华文仿宋" panose="02010600040101010101" pitchFamily="2" charset="-122"/>
            </a:endParaRPr>
          </a:p>
          <a:p>
            <a:r>
              <a:rPr lang="en-US" altLang="zh-CN" sz="2200" dirty="0">
                <a:latin typeface="华文仿宋" panose="02010600040101010101" pitchFamily="2" charset="-122"/>
                <a:ea typeface="华文仿宋" panose="02010600040101010101" pitchFamily="2" charset="-122"/>
              </a:rPr>
              <a:t>D. It was a failure but the methods deserved praise.</a:t>
            </a:r>
            <a:endParaRPr lang="en-US" altLang="zh-CN" sz="2200" dirty="0">
              <a:latin typeface="华文仿宋" panose="02010600040101010101" pitchFamily="2" charset="-122"/>
              <a:ea typeface="华文仿宋" panose="02010600040101010101" pitchFamily="2" charset="-122"/>
            </a:endParaRPr>
          </a:p>
        </p:txBody>
      </p:sp>
      <p:cxnSp>
        <p:nvCxnSpPr>
          <p:cNvPr id="10" name="直接箭头连接符 9"/>
          <p:cNvCxnSpPr/>
          <p:nvPr/>
        </p:nvCxnSpPr>
        <p:spPr>
          <a:xfrm flipV="1">
            <a:off x="2638425" y="1752601"/>
            <a:ext cx="6029325" cy="255403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p:nvPr/>
        </p:nvCxnSpPr>
        <p:spPr>
          <a:xfrm flipV="1">
            <a:off x="4724400" y="1843492"/>
            <a:ext cx="5985323" cy="3144105"/>
          </a:xfrm>
          <a:prstGeom prst="straightConnector1">
            <a:avLst/>
          </a:prstGeom>
          <a:ln>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76226" y="5591829"/>
            <a:ext cx="11915774" cy="769441"/>
          </a:xfrm>
          <a:prstGeom prst="rect">
            <a:avLst/>
          </a:prstGeom>
          <a:noFill/>
          <a:ln>
            <a:solidFill>
              <a:srgbClr val="0000FF"/>
            </a:solidFill>
          </a:ln>
        </p:spPr>
        <p:txBody>
          <a:bodyPr wrap="square" rtlCol="0">
            <a:spAutoFit/>
          </a:bodyPr>
          <a:lstStyle/>
          <a:p>
            <a:r>
              <a:rPr lang="en-US" altLang="zh-CN" sz="2200" dirty="0" smtClean="0">
                <a:solidFill>
                  <a:srgbClr val="FF0000"/>
                </a:solidFill>
                <a:latin typeface="华文仿宋" panose="02010600040101010101" pitchFamily="2" charset="-122"/>
                <a:ea typeface="华文仿宋" panose="02010600040101010101" pitchFamily="2" charset="-122"/>
              </a:rPr>
              <a:t>Tip</a:t>
            </a:r>
            <a:r>
              <a:rPr lang="zh-CN" altLang="en-US" sz="2200" dirty="0" smtClean="0">
                <a:solidFill>
                  <a:srgbClr val="FF0000"/>
                </a:solidFill>
                <a:latin typeface="华文仿宋" panose="02010600040101010101" pitchFamily="2" charset="-122"/>
                <a:ea typeface="华文仿宋" panose="02010600040101010101" pitchFamily="2" charset="-122"/>
              </a:rPr>
              <a:t>：</a:t>
            </a:r>
            <a:r>
              <a:rPr lang="zh-CN" altLang="en-US" sz="2200" dirty="0" smtClean="0">
                <a:latin typeface="华文仿宋" panose="02010600040101010101" pitchFamily="2" charset="-122"/>
                <a:ea typeface="华文仿宋" panose="02010600040101010101" pitchFamily="2" charset="-122"/>
              </a:rPr>
              <a:t> </a:t>
            </a:r>
            <a:r>
              <a:rPr lang="en-US" altLang="zh-CN" sz="2200" dirty="0" smtClean="0">
                <a:latin typeface="华文仿宋" panose="02010600040101010101" pitchFamily="2" charset="-122"/>
                <a:ea typeface="华文仿宋" panose="02010600040101010101" pitchFamily="2" charset="-122"/>
              </a:rPr>
              <a:t>While reading, circle the names mentioned for easy access to their arguments.</a:t>
            </a:r>
            <a:endParaRPr lang="en-US" altLang="zh-CN" sz="2200" dirty="0" smtClean="0">
              <a:latin typeface="华文仿宋" panose="02010600040101010101" pitchFamily="2" charset="-122"/>
              <a:ea typeface="华文仿宋" panose="02010600040101010101" pitchFamily="2" charset="-122"/>
            </a:endParaRPr>
          </a:p>
          <a:p>
            <a:r>
              <a:rPr lang="zh-CN" altLang="en-US" sz="2200" dirty="0" smtClean="0">
                <a:latin typeface="华文仿宋" panose="02010600040101010101" pitchFamily="2" charset="-122"/>
                <a:ea typeface="华文仿宋" panose="02010600040101010101" pitchFamily="2" charset="-122"/>
              </a:rPr>
              <a:t>   阅读过程中，要圈出人物的名字，方便做题的时候快速找到他们的观点。</a:t>
            </a:r>
            <a:endParaRPr lang="en-US" altLang="zh-CN" sz="2200" dirty="0">
              <a:latin typeface="华文仿宋" panose="02010600040101010101" pitchFamily="2" charset="-122"/>
              <a:ea typeface="华文仿宋" panose="02010600040101010101" pitchFamily="2" charset="-122"/>
            </a:endParaRPr>
          </a:p>
        </p:txBody>
      </p:sp>
      <p:sp>
        <p:nvSpPr>
          <p:cNvPr id="12" name="星形: 五角 19"/>
          <p:cNvSpPr/>
          <p:nvPr/>
        </p:nvSpPr>
        <p:spPr>
          <a:xfrm>
            <a:off x="6618736" y="1404541"/>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638175" y="4306638"/>
            <a:ext cx="3286125" cy="29779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7800976" y="1535884"/>
            <a:ext cx="1181100" cy="29779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552450" y="4838699"/>
            <a:ext cx="4171950" cy="297797"/>
          </a:xfrm>
          <a:prstGeom prst="rect">
            <a:avLst/>
          </a:prstGeom>
          <a:noFill/>
          <a:ln w="285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9367836" y="1535883"/>
            <a:ext cx="2824164" cy="297797"/>
          </a:xfrm>
          <a:prstGeom prst="rect">
            <a:avLst/>
          </a:prstGeom>
          <a:noFill/>
          <a:ln w="285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TextBox 18"/>
          <p:cNvSpPr txBox="1"/>
          <p:nvPr/>
        </p:nvSpPr>
        <p:spPr>
          <a:xfrm>
            <a:off x="6705600" y="3320614"/>
            <a:ext cx="5486400" cy="1815882"/>
          </a:xfrm>
          <a:prstGeom prst="rect">
            <a:avLst/>
          </a:prstGeom>
          <a:solidFill>
            <a:srgbClr val="92D050"/>
          </a:solidFill>
        </p:spPr>
        <p:txBody>
          <a:bodyPr wrap="square" rtlCol="0">
            <a:spAutoFit/>
          </a:bodyPr>
          <a:lstStyle/>
          <a:p>
            <a:r>
              <a:rPr lang="zh-CN" altLang="en-US" sz="2800" dirty="0" smtClean="0">
                <a:solidFill>
                  <a:srgbClr val="FF0000"/>
                </a:solidFill>
              </a:rPr>
              <a:t>细节理解题（</a:t>
            </a:r>
            <a:r>
              <a:rPr lang="zh-CN" altLang="en-US" sz="2800" dirty="0">
                <a:solidFill>
                  <a:srgbClr val="FF0000"/>
                </a:solidFill>
              </a:rPr>
              <a:t>态度判断）</a:t>
            </a:r>
            <a:r>
              <a:rPr lang="zh-CN" altLang="en-US" sz="2800" dirty="0" smtClean="0">
                <a:solidFill>
                  <a:srgbClr val="FF0000"/>
                </a:solidFill>
              </a:rPr>
              <a:t>：</a:t>
            </a:r>
            <a:endParaRPr lang="en-US" altLang="zh-CN" sz="2800" dirty="0" smtClean="0">
              <a:solidFill>
                <a:srgbClr val="FF0000"/>
              </a:solidFill>
            </a:endParaRPr>
          </a:p>
          <a:p>
            <a:pPr marL="457200" indent="-457200">
              <a:buFont typeface="Wingdings" panose="05000000000000000000" pitchFamily="2" charset="2"/>
              <a:buChar char="l"/>
            </a:pPr>
            <a:r>
              <a:rPr lang="zh-CN" altLang="en-US" sz="2800" dirty="0" smtClean="0"/>
              <a:t>阅读</a:t>
            </a:r>
            <a:r>
              <a:rPr lang="zh-CN" altLang="en-US" sz="2800" dirty="0"/>
              <a:t>题干，</a:t>
            </a:r>
            <a:r>
              <a:rPr lang="zh-CN" altLang="en-US" sz="2800" dirty="0" smtClean="0"/>
              <a:t>寻找人名定位，</a:t>
            </a:r>
            <a:r>
              <a:rPr lang="zh-CN" altLang="en-US" sz="2800" dirty="0"/>
              <a:t>对应原文</a:t>
            </a:r>
            <a:r>
              <a:rPr lang="zh-CN" altLang="en-US" sz="2800" dirty="0" smtClean="0"/>
              <a:t>；</a:t>
            </a:r>
            <a:endParaRPr lang="en-US" altLang="zh-CN" sz="2800" dirty="0" smtClean="0"/>
          </a:p>
          <a:p>
            <a:pPr marL="457200" indent="-457200">
              <a:buFont typeface="Wingdings" panose="05000000000000000000" pitchFamily="2" charset="2"/>
              <a:buChar char="l"/>
            </a:pPr>
            <a:r>
              <a:rPr lang="zh-CN" altLang="en-US" sz="2800" dirty="0" smtClean="0"/>
              <a:t>理解原文，</a:t>
            </a:r>
            <a:r>
              <a:rPr lang="en-US" altLang="zh-CN" sz="2800" dirty="0" smtClean="0"/>
              <a:t>paraphrase</a:t>
            </a:r>
            <a:r>
              <a:rPr lang="zh-CN" altLang="en-US" sz="2800" dirty="0" smtClean="0"/>
              <a:t>匹配。</a:t>
            </a:r>
            <a:endParaRPr lang="zh-CN"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additive="base">
                                        <p:cTn id="53" dur="500" fill="hold"/>
                                        <p:tgtEl>
                                          <p:spTgt spid="19"/>
                                        </p:tgtEl>
                                        <p:attrNameLst>
                                          <p:attrName>ppt_x</p:attrName>
                                        </p:attrNameLst>
                                      </p:cBhvr>
                                      <p:tavLst>
                                        <p:tav tm="0">
                                          <p:val>
                                            <p:strVal val="#ppt_x"/>
                                          </p:val>
                                        </p:tav>
                                        <p:tav tm="100000">
                                          <p:val>
                                            <p:strVal val="#ppt_x"/>
                                          </p:val>
                                        </p:tav>
                                      </p:tavLst>
                                    </p:anim>
                                    <p:anim calcmode="lin" valueType="num">
                                      <p:cBhvr additive="base">
                                        <p:cTn id="5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animBg="1"/>
      <p:bldP spid="14" grpId="0" animBg="1"/>
      <p:bldP spid="15" grpId="0" animBg="1"/>
      <p:bldP spid="16" grpId="0" animBg="1"/>
      <p:bldP spid="17" grpId="0" animBg="1"/>
      <p:bldP spid="1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243" y="0"/>
            <a:ext cx="6591299" cy="4401205"/>
          </a:xfrm>
          <a:prstGeom prst="rect">
            <a:avLst/>
          </a:prstGeom>
          <a:noFill/>
        </p:spPr>
        <p:txBody>
          <a:bodyPr wrap="square" rtlCol="0">
            <a:spAutoFit/>
          </a:bodyPr>
          <a:lstStyle/>
          <a:p>
            <a:pPr indent="360045">
              <a:lnSpc>
                <a:spcPts val="2400"/>
              </a:lnSpc>
            </a:pPr>
            <a:endParaRPr lang="en-US" altLang="zh-CN" sz="2400" dirty="0" smtClean="0">
              <a:latin typeface="Times New Roman" panose="02020603050405020304" pitchFamily="18" charset="0"/>
              <a:cs typeface="Times New Roman" panose="02020603050405020304" pitchFamily="18" charset="0"/>
            </a:endParaRPr>
          </a:p>
          <a:p>
            <a:pPr indent="360045">
              <a:lnSpc>
                <a:spcPts val="2400"/>
              </a:lnSpc>
            </a:pPr>
            <a:r>
              <a:rPr lang="en-US" altLang="zh-CN" sz="2400" dirty="0" smtClean="0">
                <a:latin typeface="Times New Roman" panose="02020603050405020304" pitchFamily="18" charset="0"/>
                <a:cs typeface="Times New Roman" panose="02020603050405020304" pitchFamily="18" charset="0"/>
              </a:rPr>
              <a:t>⑥Dr. </a:t>
            </a:r>
            <a:r>
              <a:rPr lang="en-US" altLang="zh-CN" sz="2400" dirty="0">
                <a:latin typeface="Times New Roman" panose="02020603050405020304" pitchFamily="18" charset="0"/>
                <a:cs typeface="Times New Roman" panose="02020603050405020304" pitchFamily="18" charset="0"/>
              </a:rPr>
              <a:t>Susanne Shultz, an evolutionary biologist from the University of Manchester, said the study was praiseworthy in seeking to enrich our </a:t>
            </a:r>
            <a:r>
              <a:rPr lang="en-US" altLang="zh-CN" sz="2000" dirty="0">
                <a:latin typeface="Times New Roman" panose="02020603050405020304" pitchFamily="18" charset="0"/>
                <a:cs typeface="Times New Roman" panose="02020603050405020304" pitchFamily="18" charset="0"/>
              </a:rPr>
              <a:t>knowledge</a:t>
            </a:r>
            <a:r>
              <a:rPr lang="en-US" altLang="zh-CN" sz="2400" dirty="0">
                <a:latin typeface="Times New Roman" panose="02020603050405020304" pitchFamily="18" charset="0"/>
                <a:cs typeface="Times New Roman" panose="02020603050405020304" pitchFamily="18" charset="0"/>
              </a:rPr>
              <a:t> of the evolution of human language. But, she added, the results were "a little disappointing".</a:t>
            </a:r>
            <a:endParaRPr lang="en-US" altLang="zh-CN" sz="2400" dirty="0">
              <a:latin typeface="Times New Roman" panose="02020603050405020304" pitchFamily="18" charset="0"/>
              <a:cs typeface="Times New Roman" panose="02020603050405020304" pitchFamily="18" charset="0"/>
            </a:endParaRPr>
          </a:p>
          <a:p>
            <a:pPr indent="360045">
              <a:lnSpc>
                <a:spcPts val="2400"/>
              </a:lnSpc>
            </a:pPr>
            <a:r>
              <a:rPr lang="en-US" altLang="zh-CN" sz="2400" dirty="0">
                <a:latin typeface="Calibri" panose="020F0502020204030204"/>
                <a:cs typeface="Calibri" panose="020F0502020204030204"/>
              </a:rPr>
              <a:t>⑦</a:t>
            </a:r>
            <a:r>
              <a:rPr lang="en-US" altLang="zh-CN" sz="2400" dirty="0" smtClean="0">
                <a:latin typeface="Times New Roman" panose="02020603050405020304" pitchFamily="18" charset="0"/>
                <a:cs typeface="Times New Roman" panose="02020603050405020304" pitchFamily="18" charset="0"/>
              </a:rPr>
              <a:t>"</a:t>
            </a:r>
            <a:r>
              <a:rPr lang="en-US" altLang="zh-CN" sz="2400" dirty="0">
                <a:latin typeface="Times New Roman" panose="02020603050405020304" pitchFamily="18" charset="0"/>
                <a:cs typeface="Times New Roman" panose="02020603050405020304" pitchFamily="18" charset="0"/>
              </a:rPr>
              <a:t>The vagueness of the gesture meanings suggests either that the chimps have little to communicat</a:t>
            </a:r>
            <a:r>
              <a:rPr lang="en-US" altLang="zh-CN" sz="2800" dirty="0">
                <a:latin typeface="Times New Roman" panose="02020603050405020304" pitchFamily="18" charset="0"/>
                <a:cs typeface="Times New Roman" panose="02020603050405020304" pitchFamily="18" charset="0"/>
              </a:rPr>
              <a:t>e</a:t>
            </a:r>
            <a:r>
              <a:rPr lang="en-US" altLang="zh-CN" sz="2400" dirty="0">
                <a:latin typeface="Times New Roman" panose="02020603050405020304" pitchFamily="18" charset="0"/>
                <a:cs typeface="Times New Roman" panose="02020603050405020304" pitchFamily="18" charset="0"/>
              </a:rPr>
              <a:t>, or we are still missing a lot of the information contained in their gestures and actions," she said. </a:t>
            </a:r>
            <a:r>
              <a:rPr lang="en-US" altLang="zh-CN" sz="2400" dirty="0" smtClean="0">
                <a:latin typeface="Times New Roman" panose="02020603050405020304" pitchFamily="18" charset="0"/>
                <a:cs typeface="Times New Roman" panose="02020603050405020304" pitchFamily="18" charset="0"/>
              </a:rPr>
              <a:t>“  Moreover,   </a:t>
            </a:r>
            <a:r>
              <a:rPr lang="en-US" altLang="zh-CN" sz="2400" dirty="0">
                <a:latin typeface="Times New Roman" panose="02020603050405020304" pitchFamily="18" charset="0"/>
                <a:cs typeface="Times New Roman" panose="02020603050405020304" pitchFamily="18" charset="0"/>
              </a:rPr>
              <a:t>the </a:t>
            </a:r>
            <a:r>
              <a:rPr lang="en-US" altLang="zh-CN" sz="2400" dirty="0" smtClean="0">
                <a:latin typeface="Times New Roman" panose="02020603050405020304" pitchFamily="18" charset="0"/>
                <a:cs typeface="Times New Roman" panose="02020603050405020304" pitchFamily="18" charset="0"/>
              </a:rPr>
              <a:t>  meanings   seem   </a:t>
            </a:r>
            <a:r>
              <a:rPr lang="en-US" altLang="zh-CN" sz="2400" dirty="0">
                <a:latin typeface="Times New Roman" panose="02020603050405020304" pitchFamily="18" charset="0"/>
                <a:cs typeface="Times New Roman" panose="02020603050405020304" pitchFamily="18" charset="0"/>
              </a:rPr>
              <a:t>to not go beyond what other animal convey with non-verbal communication. So, it seems the </a:t>
            </a:r>
            <a:r>
              <a:rPr lang="en-US" altLang="zh-CN" sz="2400" u="sng" dirty="0">
                <a:latin typeface="Times New Roman" panose="02020603050405020304" pitchFamily="18" charset="0"/>
                <a:cs typeface="Times New Roman" panose="02020603050405020304" pitchFamily="18" charset="0"/>
              </a:rPr>
              <a:t>gulf</a:t>
            </a:r>
            <a:r>
              <a:rPr lang="en-US" altLang="zh-CN" sz="2400" dirty="0">
                <a:latin typeface="Times New Roman" panose="02020603050405020304" pitchFamily="18" charset="0"/>
                <a:cs typeface="Times New Roman" panose="02020603050405020304" pitchFamily="18" charset="0"/>
              </a:rPr>
              <a:t> remains</a:t>
            </a:r>
            <a:r>
              <a:rPr lang="en-US" altLang="zh-CN" sz="2400" dirty="0" smtClean="0">
                <a:latin typeface="Times New Roman" panose="02020603050405020304" pitchFamily="18" charset="0"/>
                <a:cs typeface="Times New Roman" panose="02020603050405020304" pitchFamily="18" charset="0"/>
              </a:rPr>
              <a:t>.”</a:t>
            </a:r>
            <a:endParaRPr lang="en-US" altLang="zh-CN" sz="24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6705600" y="207792"/>
            <a:ext cx="5238750" cy="1446550"/>
          </a:xfrm>
          <a:prstGeom prst="rect">
            <a:avLst/>
          </a:prstGeom>
          <a:noFill/>
          <a:ln>
            <a:solidFill>
              <a:srgbClr val="0000FF"/>
            </a:solidFill>
          </a:ln>
        </p:spPr>
        <p:txBody>
          <a:bodyPr wrap="square" rtlCol="0">
            <a:spAutoFit/>
          </a:bodyPr>
          <a:lstStyle/>
          <a:p>
            <a:r>
              <a:rPr lang="en-US" altLang="zh-CN" sz="2200" dirty="0" smtClean="0">
                <a:latin typeface="华文仿宋" panose="02010600040101010101" pitchFamily="2" charset="-122"/>
                <a:ea typeface="华文仿宋" panose="02010600040101010101" pitchFamily="2" charset="-122"/>
              </a:rPr>
              <a:t>29</a:t>
            </a:r>
            <a:r>
              <a:rPr lang="en-US" altLang="zh-CN" sz="2200" dirty="0">
                <a:latin typeface="华文仿宋" panose="02010600040101010101" pitchFamily="2" charset="-122"/>
                <a:ea typeface="华文仿宋" panose="02010600040101010101" pitchFamily="2" charset="-122"/>
              </a:rPr>
              <a:t>. What does the underlined word "gulf" in the last paragraph mean?</a:t>
            </a:r>
            <a:endParaRPr lang="en-US" altLang="zh-CN" sz="2200" dirty="0">
              <a:latin typeface="华文仿宋" panose="02010600040101010101" pitchFamily="2" charset="-122"/>
              <a:ea typeface="华文仿宋" panose="02010600040101010101" pitchFamily="2" charset="-122"/>
            </a:endParaRPr>
          </a:p>
          <a:p>
            <a:r>
              <a:rPr lang="en-US" altLang="zh-CN" sz="2200" dirty="0" smtClean="0">
                <a:latin typeface="华文仿宋" panose="02010600040101010101" pitchFamily="2" charset="-122"/>
                <a:ea typeface="华文仿宋" panose="02010600040101010101" pitchFamily="2" charset="-122"/>
              </a:rPr>
              <a:t>   A</a:t>
            </a:r>
            <a:r>
              <a:rPr lang="en-US" altLang="zh-CN" sz="2200" dirty="0">
                <a:latin typeface="华文仿宋" panose="02010600040101010101" pitchFamily="2" charset="-122"/>
                <a:ea typeface="华文仿宋" panose="02010600040101010101" pitchFamily="2" charset="-122"/>
              </a:rPr>
              <a:t>. Difference.   </a:t>
            </a:r>
            <a:r>
              <a:rPr lang="en-US" altLang="zh-CN" sz="2200" dirty="0" smtClean="0">
                <a:latin typeface="华文仿宋" panose="02010600040101010101" pitchFamily="2" charset="-122"/>
                <a:ea typeface="华文仿宋" panose="02010600040101010101" pitchFamily="2" charset="-122"/>
              </a:rPr>
              <a:t>      B</a:t>
            </a:r>
            <a:r>
              <a:rPr lang="en-US" altLang="zh-CN" sz="2200" dirty="0">
                <a:latin typeface="华文仿宋" panose="02010600040101010101" pitchFamily="2" charset="-122"/>
                <a:ea typeface="华文仿宋" panose="02010600040101010101" pitchFamily="2" charset="-122"/>
              </a:rPr>
              <a:t>. Conflict.   </a:t>
            </a:r>
            <a:endParaRPr lang="en-US" altLang="zh-CN" sz="2200" dirty="0" smtClean="0">
              <a:latin typeface="华文仿宋" panose="02010600040101010101" pitchFamily="2" charset="-122"/>
              <a:ea typeface="华文仿宋" panose="02010600040101010101" pitchFamily="2" charset="-122"/>
            </a:endParaRPr>
          </a:p>
          <a:p>
            <a:r>
              <a:rPr lang="en-US" altLang="zh-CN" sz="2200" dirty="0">
                <a:latin typeface="华文仿宋" panose="02010600040101010101" pitchFamily="2" charset="-122"/>
                <a:ea typeface="华文仿宋" panose="02010600040101010101" pitchFamily="2" charset="-122"/>
              </a:rPr>
              <a:t> </a:t>
            </a:r>
            <a:r>
              <a:rPr lang="en-US" altLang="zh-CN" sz="2200" dirty="0" smtClean="0">
                <a:latin typeface="华文仿宋" panose="02010600040101010101" pitchFamily="2" charset="-122"/>
                <a:ea typeface="华文仿宋" panose="02010600040101010101" pitchFamily="2" charset="-122"/>
              </a:rPr>
              <a:t>  C</a:t>
            </a:r>
            <a:r>
              <a:rPr lang="en-US" altLang="zh-CN" sz="2200" dirty="0">
                <a:latin typeface="华文仿宋" panose="02010600040101010101" pitchFamily="2" charset="-122"/>
                <a:ea typeface="华文仿宋" panose="02010600040101010101" pitchFamily="2" charset="-122"/>
              </a:rPr>
              <a:t>. Balance.   </a:t>
            </a:r>
            <a:r>
              <a:rPr lang="en-US" altLang="zh-CN" sz="2200" dirty="0" smtClean="0">
                <a:latin typeface="华文仿宋" panose="02010600040101010101" pitchFamily="2" charset="-122"/>
                <a:ea typeface="华文仿宋" panose="02010600040101010101" pitchFamily="2" charset="-122"/>
              </a:rPr>
              <a:t>           D</a:t>
            </a:r>
            <a:r>
              <a:rPr lang="en-US" altLang="zh-CN" sz="2200" dirty="0">
                <a:latin typeface="华文仿宋" panose="02010600040101010101" pitchFamily="2" charset="-122"/>
                <a:ea typeface="华文仿宋" panose="02010600040101010101" pitchFamily="2" charset="-122"/>
              </a:rPr>
              <a:t>. Connection.</a:t>
            </a:r>
            <a:endParaRPr lang="en-US" altLang="zh-CN" sz="2200" dirty="0">
              <a:latin typeface="华文仿宋" panose="02010600040101010101" pitchFamily="2" charset="-122"/>
              <a:ea typeface="华文仿宋" panose="02010600040101010101" pitchFamily="2" charset="-122"/>
            </a:endParaRPr>
          </a:p>
        </p:txBody>
      </p:sp>
      <p:sp>
        <p:nvSpPr>
          <p:cNvPr id="5" name="TextBox 4"/>
          <p:cNvSpPr txBox="1"/>
          <p:nvPr/>
        </p:nvSpPr>
        <p:spPr>
          <a:xfrm>
            <a:off x="6705600" y="1865066"/>
            <a:ext cx="5260182" cy="4324261"/>
          </a:xfrm>
          <a:prstGeom prst="rect">
            <a:avLst/>
          </a:prstGeom>
          <a:noFill/>
          <a:ln>
            <a:solidFill>
              <a:srgbClr val="0000FF"/>
            </a:solidFill>
          </a:ln>
        </p:spPr>
        <p:txBody>
          <a:bodyPr wrap="square" rtlCol="0">
            <a:spAutoFit/>
          </a:bodyPr>
          <a:lstStyle/>
          <a:p>
            <a:pPr>
              <a:lnSpc>
                <a:spcPts val="3320"/>
              </a:lnSpc>
            </a:pPr>
            <a:r>
              <a:rPr lang="zh-CN" altLang="en-US" sz="2400" dirty="0" smtClean="0">
                <a:solidFill>
                  <a:srgbClr val="FF0000"/>
                </a:solidFill>
              </a:rPr>
              <a:t>词义猜测题</a:t>
            </a:r>
            <a:r>
              <a:rPr lang="en-US" altLang="zh-CN" sz="2000" dirty="0" smtClean="0">
                <a:solidFill>
                  <a:srgbClr val="FF0000"/>
                </a:solidFill>
              </a:rPr>
              <a:t>: </a:t>
            </a:r>
            <a:endParaRPr lang="en-US" altLang="zh-CN" sz="2000" dirty="0" smtClean="0">
              <a:solidFill>
                <a:srgbClr val="FF0000"/>
              </a:solidFill>
            </a:endParaRPr>
          </a:p>
          <a:p>
            <a:pPr>
              <a:lnSpc>
                <a:spcPts val="3320"/>
              </a:lnSpc>
            </a:pPr>
            <a:r>
              <a:rPr lang="en-US" altLang="zh-CN" sz="2000" dirty="0" smtClean="0"/>
              <a:t>6-7</a:t>
            </a:r>
            <a:r>
              <a:rPr lang="zh-CN" altLang="en-US" sz="2000" dirty="0" smtClean="0"/>
              <a:t>段主要讲</a:t>
            </a:r>
            <a:r>
              <a:rPr lang="en-US" altLang="zh-CN" sz="2000" dirty="0"/>
              <a:t>Dr. Susanne </a:t>
            </a:r>
            <a:r>
              <a:rPr lang="en-US" altLang="zh-CN" sz="2000" dirty="0" smtClean="0"/>
              <a:t>Shultz</a:t>
            </a:r>
            <a:r>
              <a:rPr lang="zh-CN" altLang="en-US" sz="2000" dirty="0" smtClean="0"/>
              <a:t>的</a:t>
            </a:r>
            <a:r>
              <a:rPr lang="zh-CN" altLang="en-US" sz="2000" dirty="0"/>
              <a:t>质疑</a:t>
            </a:r>
            <a:r>
              <a:rPr lang="zh-CN" altLang="en-US" sz="2000" dirty="0" smtClean="0"/>
              <a:t>：要么大猩猩们没有什么交流，要么我们还遗漏它们交流当中所包含的信息；再说，它们的交流内容并没有突破其他动物非言语交流的范畴。所以，看起来分歧（不同的观点）仍然存在。</a:t>
            </a:r>
            <a:r>
              <a:rPr lang="en-US" altLang="zh-CN" sz="2000" dirty="0" smtClean="0">
                <a:solidFill>
                  <a:srgbClr val="FF0000"/>
                </a:solidFill>
              </a:rPr>
              <a:t>gulf: </a:t>
            </a:r>
            <a:r>
              <a:rPr lang="en-US" altLang="zh-CN" sz="2000" dirty="0" smtClean="0"/>
              <a:t>a large difference between two people/ groups in the way they think, feel and live.</a:t>
            </a:r>
            <a:endParaRPr lang="en-US" altLang="zh-CN" sz="2400" dirty="0">
              <a:solidFill>
                <a:srgbClr val="FF0000"/>
              </a:solidFill>
            </a:endParaRPr>
          </a:p>
          <a:p>
            <a:pPr>
              <a:lnSpc>
                <a:spcPts val="3320"/>
              </a:lnSpc>
            </a:pPr>
            <a:endParaRPr lang="en-US" altLang="zh-CN" sz="2000" dirty="0" smtClean="0"/>
          </a:p>
        </p:txBody>
      </p:sp>
      <p:sp>
        <p:nvSpPr>
          <p:cNvPr id="6" name="矩形 5"/>
          <p:cNvSpPr/>
          <p:nvPr/>
        </p:nvSpPr>
        <p:spPr>
          <a:xfrm>
            <a:off x="2228849" y="1635291"/>
            <a:ext cx="2486025" cy="29779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347787" y="1945134"/>
            <a:ext cx="1352550" cy="29779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443412" y="2177070"/>
            <a:ext cx="742950" cy="29779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3648074" y="2483973"/>
            <a:ext cx="1933576" cy="29779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1" y="3429157"/>
            <a:ext cx="1933575" cy="29779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p:nvPr/>
        </p:nvCxnSpPr>
        <p:spPr>
          <a:xfrm>
            <a:off x="3898106" y="1933088"/>
            <a:ext cx="1190625" cy="1892954"/>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p:nvPr/>
        </p:nvCxnSpPr>
        <p:spPr>
          <a:xfrm>
            <a:off x="2228849" y="2094032"/>
            <a:ext cx="2859882" cy="1784891"/>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p:nvPr/>
        </p:nvCxnSpPr>
        <p:spPr>
          <a:xfrm>
            <a:off x="4814887" y="2483973"/>
            <a:ext cx="280988" cy="1342069"/>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a:xfrm>
            <a:off x="1735931" y="3560141"/>
            <a:ext cx="3219450" cy="291055"/>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星形: 五角 19"/>
          <p:cNvSpPr/>
          <p:nvPr/>
        </p:nvSpPr>
        <p:spPr>
          <a:xfrm>
            <a:off x="6857275" y="899484"/>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TextBox 14"/>
          <p:cNvSpPr txBox="1"/>
          <p:nvPr/>
        </p:nvSpPr>
        <p:spPr>
          <a:xfrm>
            <a:off x="68226" y="4405344"/>
            <a:ext cx="6637374" cy="2308324"/>
          </a:xfrm>
          <a:prstGeom prst="rect">
            <a:avLst/>
          </a:prstGeom>
          <a:solidFill>
            <a:srgbClr val="92D050"/>
          </a:solidFill>
        </p:spPr>
        <p:txBody>
          <a:bodyPr wrap="square" rtlCol="0">
            <a:spAutoFit/>
          </a:bodyPr>
          <a:lstStyle/>
          <a:p>
            <a:r>
              <a:rPr lang="zh-CN" altLang="en-US" sz="2400" dirty="0" smtClean="0">
                <a:solidFill>
                  <a:srgbClr val="FF0000"/>
                </a:solidFill>
              </a:rPr>
              <a:t>词义猜测题：</a:t>
            </a:r>
            <a:endParaRPr lang="en-US" altLang="zh-CN" sz="2400" dirty="0" smtClean="0">
              <a:solidFill>
                <a:srgbClr val="FF0000"/>
              </a:solidFill>
            </a:endParaRPr>
          </a:p>
          <a:p>
            <a:pPr marL="457200" indent="-457200">
              <a:buFont typeface="Wingdings" panose="05000000000000000000" pitchFamily="2" charset="2"/>
              <a:buChar char="l"/>
            </a:pPr>
            <a:r>
              <a:rPr lang="zh-CN" altLang="en-US" sz="2400" dirty="0" smtClean="0"/>
              <a:t>理解划线词所在</a:t>
            </a:r>
            <a:r>
              <a:rPr lang="zh-CN" altLang="en-US" sz="2400" dirty="0"/>
              <a:t>的</a:t>
            </a:r>
            <a:r>
              <a:rPr lang="zh-CN" altLang="en-US" sz="2400" dirty="0" smtClean="0"/>
              <a:t>句子或者段落（先考虑句子，后段落）；</a:t>
            </a:r>
            <a:endParaRPr lang="en-US" altLang="zh-CN" sz="2400" dirty="0" smtClean="0"/>
          </a:p>
          <a:p>
            <a:pPr marL="457200" indent="-457200">
              <a:buFont typeface="Wingdings" panose="05000000000000000000" pitchFamily="2" charset="2"/>
              <a:buChar char="l"/>
            </a:pPr>
            <a:r>
              <a:rPr lang="zh-CN" altLang="en-US" sz="2400" dirty="0" smtClean="0"/>
              <a:t>确定划线词的情感倾向（积极</a:t>
            </a:r>
            <a:r>
              <a:rPr lang="en-US" altLang="zh-CN" sz="2400" dirty="0" smtClean="0"/>
              <a:t>/</a:t>
            </a:r>
            <a:r>
              <a:rPr lang="zh-CN" altLang="en-US" sz="2400" dirty="0" smtClean="0"/>
              <a:t>消极</a:t>
            </a:r>
            <a:r>
              <a:rPr lang="en-US" altLang="zh-CN" sz="2400" dirty="0" smtClean="0"/>
              <a:t>/</a:t>
            </a:r>
            <a:r>
              <a:rPr lang="zh-CN" altLang="en-US" sz="2400" dirty="0" smtClean="0"/>
              <a:t>中立）；</a:t>
            </a:r>
            <a:endParaRPr lang="en-US" altLang="zh-CN" sz="2400" dirty="0" smtClean="0"/>
          </a:p>
          <a:p>
            <a:pPr marL="457200" indent="-457200">
              <a:buFont typeface="Wingdings" panose="05000000000000000000" pitchFamily="2" charset="2"/>
              <a:buChar char="l"/>
            </a:pPr>
            <a:r>
              <a:rPr lang="zh-CN" altLang="en-US" sz="2400" dirty="0" smtClean="0"/>
              <a:t>区别留下的两个选项之间的不同。如：</a:t>
            </a:r>
            <a:r>
              <a:rPr lang="en-US" altLang="zh-CN" sz="2400" dirty="0" smtClean="0"/>
              <a:t>difference</a:t>
            </a:r>
            <a:r>
              <a:rPr lang="zh-CN" altLang="en-US" sz="2400" dirty="0" smtClean="0"/>
              <a:t>不同</a:t>
            </a:r>
            <a:r>
              <a:rPr lang="en-US" altLang="zh-CN" sz="2400" dirty="0" smtClean="0"/>
              <a:t>(</a:t>
            </a:r>
            <a:r>
              <a:rPr lang="zh-CN" altLang="en-US" sz="2400" dirty="0" smtClean="0"/>
              <a:t>共存</a:t>
            </a:r>
            <a:r>
              <a:rPr lang="en-US" altLang="zh-CN" sz="2400" dirty="0" smtClean="0"/>
              <a:t>)</a:t>
            </a:r>
            <a:r>
              <a:rPr lang="zh-CN" altLang="en-US" sz="2400" dirty="0" smtClean="0"/>
              <a:t>；</a:t>
            </a:r>
            <a:r>
              <a:rPr lang="en-US" altLang="zh-CN" sz="2400" dirty="0" smtClean="0"/>
              <a:t>conflict</a:t>
            </a:r>
            <a:r>
              <a:rPr lang="zh-CN" altLang="en-US" sz="2400" dirty="0" smtClean="0"/>
              <a:t>冲突</a:t>
            </a:r>
            <a:r>
              <a:rPr lang="en-US" altLang="zh-CN" sz="2400" dirty="0" smtClean="0"/>
              <a:t>(</a:t>
            </a:r>
            <a:r>
              <a:rPr lang="zh-CN" altLang="en-US" sz="2400" dirty="0" smtClean="0"/>
              <a:t>不共存</a:t>
            </a:r>
            <a:r>
              <a:rPr lang="en-US" altLang="zh-CN" sz="2400" dirty="0" smtClean="0"/>
              <a:t>)</a:t>
            </a:r>
            <a:r>
              <a:rPr lang="zh-CN" altLang="en-US" sz="2400" dirty="0" smtClean="0"/>
              <a:t>。</a:t>
            </a:r>
            <a:endParaRPr lang="zh-CN"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additive="base">
                                        <p:cTn id="49" dur="500" fill="hold"/>
                                        <p:tgtEl>
                                          <p:spTgt spid="14"/>
                                        </p:tgtEl>
                                        <p:attrNameLst>
                                          <p:attrName>ppt_x</p:attrName>
                                        </p:attrNameLst>
                                      </p:cBhvr>
                                      <p:tavLst>
                                        <p:tav tm="0">
                                          <p:val>
                                            <p:strVal val="#ppt_x"/>
                                          </p:val>
                                        </p:tav>
                                        <p:tav tm="100000">
                                          <p:val>
                                            <p:strVal val="#ppt_x"/>
                                          </p:val>
                                        </p:tav>
                                      </p:tavLst>
                                    </p:anim>
                                    <p:anim calcmode="lin" valueType="num">
                                      <p:cBhvr additive="base">
                                        <p:cTn id="5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additive="base">
                                        <p:cTn id="55" dur="500" fill="hold"/>
                                        <p:tgtEl>
                                          <p:spTgt spid="16"/>
                                        </p:tgtEl>
                                        <p:attrNameLst>
                                          <p:attrName>ppt_x</p:attrName>
                                        </p:attrNameLst>
                                      </p:cBhvr>
                                      <p:tavLst>
                                        <p:tav tm="0">
                                          <p:val>
                                            <p:strVal val="#ppt_x"/>
                                          </p:val>
                                        </p:tav>
                                        <p:tav tm="100000">
                                          <p:val>
                                            <p:strVal val="#ppt_x"/>
                                          </p:val>
                                        </p:tav>
                                      </p:tavLst>
                                    </p:anim>
                                    <p:anim calcmode="lin" valueType="num">
                                      <p:cBhvr additive="base">
                                        <p:cTn id="5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5">
                                            <p:txEl>
                                              <p:pRg st="0" end="0"/>
                                            </p:txEl>
                                          </p:spTgt>
                                        </p:tgtEl>
                                        <p:attrNameLst>
                                          <p:attrName>style.visibility</p:attrName>
                                        </p:attrNameLst>
                                      </p:cBhvr>
                                      <p:to>
                                        <p:strVal val="visible"/>
                                      </p:to>
                                    </p:set>
                                    <p:anim calcmode="lin" valueType="num">
                                      <p:cBhvr additive="base">
                                        <p:cTn id="6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5">
                                            <p:txEl>
                                              <p:pRg st="1" end="1"/>
                                            </p:txEl>
                                          </p:spTgt>
                                        </p:tgtEl>
                                        <p:attrNameLst>
                                          <p:attrName>style.visibility</p:attrName>
                                        </p:attrNameLst>
                                      </p:cBhvr>
                                      <p:to>
                                        <p:strVal val="visible"/>
                                      </p:to>
                                    </p:set>
                                    <p:anim calcmode="lin" valueType="num">
                                      <p:cBhvr additive="base">
                                        <p:cTn id="7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5"/>
                                        </p:tgtEl>
                                        <p:attrNameLst>
                                          <p:attrName>style.visibility</p:attrName>
                                        </p:attrNameLst>
                                      </p:cBhvr>
                                      <p:to>
                                        <p:strVal val="visible"/>
                                      </p:to>
                                    </p:set>
                                    <p:anim calcmode="lin" valueType="num">
                                      <p:cBhvr additive="base">
                                        <p:cTn id="77" dur="500" fill="hold"/>
                                        <p:tgtEl>
                                          <p:spTgt spid="15"/>
                                        </p:tgtEl>
                                        <p:attrNameLst>
                                          <p:attrName>ppt_x</p:attrName>
                                        </p:attrNameLst>
                                      </p:cBhvr>
                                      <p:tavLst>
                                        <p:tav tm="0">
                                          <p:val>
                                            <p:strVal val="#ppt_x"/>
                                          </p:val>
                                        </p:tav>
                                        <p:tav tm="100000">
                                          <p:val>
                                            <p:strVal val="#ppt_x"/>
                                          </p:val>
                                        </p:tav>
                                      </p:tavLst>
                                    </p:anim>
                                    <p:anim calcmode="lin" valueType="num">
                                      <p:cBhvr additive="base">
                                        <p:cTn id="7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8" grpId="0" animBg="1"/>
      <p:bldP spid="1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51" y="47625"/>
            <a:ext cx="12192000" cy="3503523"/>
          </a:xfrm>
          <a:prstGeom prst="rect">
            <a:avLst/>
          </a:prstGeom>
          <a:noFill/>
        </p:spPr>
        <p:txBody>
          <a:bodyPr wrap="square" rtlCol="0">
            <a:spAutoFit/>
          </a:bodyPr>
          <a:lstStyle/>
          <a:p>
            <a:pPr indent="360045">
              <a:lnSpc>
                <a:spcPts val="1920"/>
              </a:lnSpc>
            </a:pPr>
            <a:r>
              <a:rPr lang="en-US" altLang="zh-CN" sz="2000" dirty="0">
                <a:latin typeface="Times New Roman" panose="02020603050405020304" pitchFamily="18" charset="0"/>
                <a:cs typeface="Times New Roman" panose="02020603050405020304" pitchFamily="18" charset="0"/>
              </a:rPr>
              <a:t>① </a:t>
            </a:r>
            <a:r>
              <a:rPr lang="en-US" altLang="zh-CN" sz="2000" dirty="0" smtClean="0">
                <a:latin typeface="Times New Roman" panose="02020603050405020304" pitchFamily="18" charset="0"/>
                <a:cs typeface="Times New Roman" panose="02020603050405020304" pitchFamily="18" charset="0"/>
              </a:rPr>
              <a:t>Researchers </a:t>
            </a:r>
            <a:r>
              <a:rPr lang="en-US" altLang="zh-CN" sz="2000" dirty="0">
                <a:latin typeface="Times New Roman" panose="02020603050405020304" pitchFamily="18" charset="0"/>
                <a:cs typeface="Times New Roman" panose="02020603050405020304" pitchFamily="18" charset="0"/>
              </a:rPr>
              <a:t>say they have translated the meaning of </a:t>
            </a:r>
            <a:r>
              <a:rPr lang="en-US" altLang="zh-CN" sz="2000" dirty="0">
                <a:solidFill>
                  <a:srgbClr val="FF0000"/>
                </a:solidFill>
                <a:latin typeface="Times New Roman" panose="02020603050405020304" pitchFamily="18" charset="0"/>
                <a:cs typeface="Times New Roman" panose="02020603050405020304" pitchFamily="18" charset="0"/>
              </a:rPr>
              <a:t>gestures</a:t>
            </a:r>
            <a:r>
              <a:rPr lang="en-US" altLang="zh-CN" sz="2000" dirty="0">
                <a:latin typeface="Times New Roman" panose="02020603050405020304" pitchFamily="18" charset="0"/>
                <a:cs typeface="Times New Roman" panose="02020603050405020304" pitchFamily="18" charset="0"/>
              </a:rPr>
              <a:t> that wild chimpanzees </a:t>
            </a:r>
            <a:r>
              <a:rPr lang="en-US" altLang="zh-CN" sz="2000" dirty="0" smtClean="0">
                <a:latin typeface="Times New Roman" panose="02020603050405020304" pitchFamily="18" charset="0"/>
                <a:cs typeface="Times New Roman" panose="02020603050405020304" pitchFamily="18" charset="0"/>
              </a:rPr>
              <a:t> </a:t>
            </a:r>
            <a:r>
              <a:rPr lang="en-US" altLang="zh-CN" sz="2000" dirty="0">
                <a:latin typeface="Times New Roman" panose="02020603050405020304" pitchFamily="18" charset="0"/>
                <a:cs typeface="Times New Roman" panose="02020603050405020304" pitchFamily="18" charset="0"/>
              </a:rPr>
              <a:t>use to </a:t>
            </a:r>
            <a:r>
              <a:rPr lang="en-US" altLang="zh-CN" sz="2000" dirty="0">
                <a:solidFill>
                  <a:srgbClr val="0000FF"/>
                </a:solidFill>
                <a:latin typeface="Times New Roman" panose="02020603050405020304" pitchFamily="18" charset="0"/>
                <a:cs typeface="Times New Roman" panose="02020603050405020304" pitchFamily="18" charset="0"/>
              </a:rPr>
              <a:t>communicate</a:t>
            </a:r>
            <a:r>
              <a:rPr lang="en-US" altLang="zh-CN" sz="2000" dirty="0">
                <a:latin typeface="Times New Roman" panose="02020603050405020304" pitchFamily="18" charset="0"/>
                <a:cs typeface="Times New Roman" panose="02020603050405020304" pitchFamily="18" charset="0"/>
              </a:rPr>
              <a:t>. They say wild chimps </a:t>
            </a:r>
            <a:r>
              <a:rPr lang="en-US" altLang="zh-CN" sz="2000" dirty="0">
                <a:solidFill>
                  <a:srgbClr val="0000FF"/>
                </a:solidFill>
                <a:latin typeface="Times New Roman" panose="02020603050405020304" pitchFamily="18" charset="0"/>
                <a:cs typeface="Times New Roman" panose="02020603050405020304" pitchFamily="18" charset="0"/>
              </a:rPr>
              <a:t>communicate</a:t>
            </a:r>
            <a:r>
              <a:rPr lang="en-US" altLang="zh-CN" sz="2000" dirty="0">
                <a:latin typeface="Times New Roman" panose="02020603050405020304" pitchFamily="18" charset="0"/>
                <a:cs typeface="Times New Roman" panose="02020603050405020304" pitchFamily="18" charset="0"/>
              </a:rPr>
              <a:t> 19 specific messages to one another with a "vocabulary" of 66 gestures. The scientists discovered this by following and filming groups of chimps in Uganda, </a:t>
            </a:r>
            <a:r>
              <a:rPr lang="en-US" altLang="zh-CN" sz="2000" dirty="0" smtClean="0">
                <a:latin typeface="Times New Roman" panose="02020603050405020304" pitchFamily="18" charset="0"/>
                <a:cs typeface="Times New Roman" panose="02020603050405020304" pitchFamily="18" charset="0"/>
              </a:rPr>
              <a:t>…</a:t>
            </a:r>
            <a:endParaRPr lang="en-US" altLang="zh-CN" sz="2000" dirty="0">
              <a:latin typeface="Times New Roman" panose="02020603050405020304" pitchFamily="18" charset="0"/>
              <a:cs typeface="Times New Roman" panose="02020603050405020304" pitchFamily="18" charset="0"/>
            </a:endParaRPr>
          </a:p>
          <a:p>
            <a:pPr indent="360045">
              <a:lnSpc>
                <a:spcPts val="1920"/>
              </a:lnSpc>
            </a:pPr>
            <a:r>
              <a:rPr lang="en-US" altLang="zh-CN" sz="2000" dirty="0">
                <a:latin typeface="Times New Roman" panose="02020603050405020304" pitchFamily="18" charset="0"/>
                <a:cs typeface="Times New Roman" panose="02020603050405020304" pitchFamily="18" charset="0"/>
              </a:rPr>
              <a:t>② </a:t>
            </a:r>
            <a:r>
              <a:rPr lang="en-US" altLang="zh-CN" sz="2000" dirty="0" smtClean="0">
                <a:latin typeface="Times New Roman" panose="02020603050405020304" pitchFamily="18" charset="0"/>
                <a:cs typeface="Times New Roman" panose="02020603050405020304" pitchFamily="18" charset="0"/>
              </a:rPr>
              <a:t>Dr</a:t>
            </a:r>
            <a:r>
              <a:rPr lang="en-US" altLang="zh-CN" sz="2000" dirty="0">
                <a:latin typeface="Times New Roman" panose="02020603050405020304" pitchFamily="18" charset="0"/>
                <a:cs typeface="Times New Roman" panose="02020603050405020304" pitchFamily="18" charset="0"/>
              </a:rPr>
              <a:t>.</a:t>
            </a:r>
            <a:r>
              <a:rPr lang="en-US" altLang="zh-CN" sz="2000" dirty="0" smtClean="0">
                <a:latin typeface="Times New Roman" panose="02020603050405020304" pitchFamily="18" charset="0"/>
                <a:cs typeface="Times New Roman" panose="02020603050405020304" pitchFamily="18" charset="0"/>
              </a:rPr>
              <a:t> </a:t>
            </a:r>
            <a:r>
              <a:rPr lang="en-US" altLang="zh-CN" sz="2000" dirty="0">
                <a:latin typeface="Times New Roman" panose="02020603050405020304" pitchFamily="18" charset="0"/>
                <a:cs typeface="Times New Roman" panose="02020603050405020304" pitchFamily="18" charset="0"/>
              </a:rPr>
              <a:t>Catherine </a:t>
            </a:r>
            <a:r>
              <a:rPr lang="en-US" altLang="zh-CN" sz="2000" dirty="0" err="1">
                <a:latin typeface="Times New Roman" panose="02020603050405020304" pitchFamily="18" charset="0"/>
                <a:cs typeface="Times New Roman" panose="02020603050405020304" pitchFamily="18" charset="0"/>
              </a:rPr>
              <a:t>Hobaiter</a:t>
            </a:r>
            <a:r>
              <a:rPr lang="en-US" altLang="zh-CN" sz="2000" dirty="0">
                <a:latin typeface="Times New Roman" panose="02020603050405020304" pitchFamily="18" charset="0"/>
                <a:cs typeface="Times New Roman" panose="02020603050405020304" pitchFamily="18" charset="0"/>
              </a:rPr>
              <a:t>, who led the research, said that this was the only form of intentional </a:t>
            </a:r>
            <a:r>
              <a:rPr lang="en-US" altLang="zh-CN" sz="2000" dirty="0">
                <a:solidFill>
                  <a:srgbClr val="0000FF"/>
                </a:solidFill>
                <a:latin typeface="Times New Roman" panose="02020603050405020304" pitchFamily="18" charset="0"/>
                <a:cs typeface="Times New Roman" panose="02020603050405020304" pitchFamily="18" charset="0"/>
              </a:rPr>
              <a:t>communication</a:t>
            </a:r>
            <a:r>
              <a:rPr lang="en-US" altLang="zh-CN" sz="2000" dirty="0">
                <a:latin typeface="Times New Roman" panose="02020603050405020304" pitchFamily="18" charset="0"/>
                <a:cs typeface="Times New Roman" panose="02020603050405020304" pitchFamily="18" charset="0"/>
              </a:rPr>
              <a:t> to be recorded in the animal kingdom. Only humans and chimps, she said, had a system of </a:t>
            </a:r>
            <a:r>
              <a:rPr lang="en-US" altLang="zh-CN" sz="2000" dirty="0">
                <a:solidFill>
                  <a:srgbClr val="0000FF"/>
                </a:solidFill>
                <a:latin typeface="Times New Roman" panose="02020603050405020304" pitchFamily="18" charset="0"/>
                <a:cs typeface="Times New Roman" panose="02020603050405020304" pitchFamily="18" charset="0"/>
              </a:rPr>
              <a:t>communication</a:t>
            </a:r>
            <a:r>
              <a:rPr lang="en-US" altLang="zh-CN" sz="2000" dirty="0">
                <a:latin typeface="Times New Roman" panose="02020603050405020304" pitchFamily="18" charset="0"/>
                <a:cs typeface="Times New Roman" panose="02020603050405020304" pitchFamily="18" charset="0"/>
              </a:rPr>
              <a:t> where </a:t>
            </a:r>
            <a:r>
              <a:rPr lang="en-US" altLang="zh-CN" sz="2000" dirty="0" smtClean="0">
                <a:latin typeface="Times New Roman" panose="02020603050405020304" pitchFamily="18" charset="0"/>
                <a:cs typeface="Times New Roman" panose="02020603050405020304" pitchFamily="18" charset="0"/>
              </a:rPr>
              <a:t>….</a:t>
            </a:r>
            <a:endParaRPr lang="en-US" altLang="zh-CN" sz="2000" dirty="0">
              <a:latin typeface="Times New Roman" panose="02020603050405020304" pitchFamily="18" charset="0"/>
              <a:cs typeface="Times New Roman" panose="02020603050405020304" pitchFamily="18" charset="0"/>
            </a:endParaRPr>
          </a:p>
          <a:p>
            <a:pPr indent="360045">
              <a:lnSpc>
                <a:spcPts val="1920"/>
              </a:lnSpc>
            </a:pPr>
            <a:r>
              <a:rPr lang="en-US" altLang="zh-CN" sz="2000" dirty="0">
                <a:latin typeface="Times New Roman" panose="02020603050405020304" pitchFamily="18" charset="0"/>
                <a:cs typeface="Times New Roman" panose="02020603050405020304" pitchFamily="18" charset="0"/>
              </a:rPr>
              <a:t>③ </a:t>
            </a:r>
            <a:r>
              <a:rPr lang="en-US" altLang="zh-CN" sz="2000" dirty="0" smtClean="0">
                <a:latin typeface="Times New Roman" panose="02020603050405020304" pitchFamily="18" charset="0"/>
                <a:cs typeface="Times New Roman" panose="02020603050405020304" pitchFamily="18" charset="0"/>
              </a:rPr>
              <a:t>"</a:t>
            </a:r>
            <a:r>
              <a:rPr lang="en-US" altLang="zh-CN" sz="2000" dirty="0">
                <a:latin typeface="Times New Roman" panose="02020603050405020304" pitchFamily="18" charset="0"/>
                <a:cs typeface="Times New Roman" panose="02020603050405020304" pitchFamily="18" charset="0"/>
              </a:rPr>
              <a:t>That's what's so amazing about chimp </a:t>
            </a:r>
            <a:r>
              <a:rPr lang="en-US" altLang="zh-CN" sz="2000" dirty="0">
                <a:solidFill>
                  <a:srgbClr val="FF0000"/>
                </a:solidFill>
                <a:latin typeface="Times New Roman" panose="02020603050405020304" pitchFamily="18" charset="0"/>
                <a:cs typeface="Times New Roman" panose="02020603050405020304" pitchFamily="18" charset="0"/>
              </a:rPr>
              <a:t>gestures</a:t>
            </a:r>
            <a:r>
              <a:rPr lang="en-US" altLang="zh-CN" sz="2000" dirty="0">
                <a:latin typeface="Times New Roman" panose="02020603050405020304" pitchFamily="18" charset="0"/>
                <a:cs typeface="Times New Roman" panose="02020603050405020304" pitchFamily="18" charset="0"/>
              </a:rPr>
              <a:t>," she </a:t>
            </a:r>
            <a:r>
              <a:rPr lang="en-US" altLang="zh-CN" sz="2000" dirty="0" smtClean="0">
                <a:latin typeface="Times New Roman" panose="02020603050405020304" pitchFamily="18" charset="0"/>
                <a:cs typeface="Times New Roman" panose="02020603050405020304" pitchFamily="18" charset="0"/>
              </a:rPr>
              <a:t>said…</a:t>
            </a:r>
            <a:endParaRPr lang="en-US" altLang="zh-CN" sz="2000" dirty="0">
              <a:latin typeface="Times New Roman" panose="02020603050405020304" pitchFamily="18" charset="0"/>
              <a:cs typeface="Times New Roman" panose="02020603050405020304" pitchFamily="18" charset="0"/>
            </a:endParaRPr>
          </a:p>
          <a:p>
            <a:pPr indent="360045">
              <a:lnSpc>
                <a:spcPts val="1920"/>
              </a:lnSpc>
            </a:pPr>
            <a:r>
              <a:rPr lang="en-US" altLang="zh-CN" sz="2000" dirty="0">
                <a:latin typeface="Calibri" panose="020F0502020204030204"/>
                <a:cs typeface="Calibri" panose="020F0502020204030204"/>
              </a:rPr>
              <a:t>④ </a:t>
            </a:r>
            <a:r>
              <a:rPr lang="en-US" altLang="zh-CN" sz="2000" dirty="0" smtClean="0">
                <a:latin typeface="Times New Roman" panose="02020603050405020304" pitchFamily="18" charset="0"/>
                <a:cs typeface="Times New Roman" panose="02020603050405020304" pitchFamily="18" charset="0"/>
              </a:rPr>
              <a:t>…the </a:t>
            </a:r>
            <a:r>
              <a:rPr lang="en-US" altLang="zh-CN" sz="2000" dirty="0">
                <a:latin typeface="Times New Roman" panose="02020603050405020304" pitchFamily="18" charset="0"/>
                <a:cs typeface="Times New Roman" panose="02020603050405020304" pitchFamily="18" charset="0"/>
              </a:rPr>
              <a:t>animals do not appear to use their voices intentionally to </a:t>
            </a:r>
            <a:r>
              <a:rPr lang="en-US" altLang="zh-CN" sz="2000" dirty="0">
                <a:solidFill>
                  <a:srgbClr val="0000FF"/>
                </a:solidFill>
                <a:latin typeface="Times New Roman" panose="02020603050405020304" pitchFamily="18" charset="0"/>
                <a:cs typeface="Times New Roman" panose="02020603050405020304" pitchFamily="18" charset="0"/>
              </a:rPr>
              <a:t>communicate</a:t>
            </a:r>
            <a:r>
              <a:rPr lang="en-US" altLang="zh-CN" sz="2000" dirty="0">
                <a:latin typeface="Times New Roman" panose="02020603050405020304" pitchFamily="18" charset="0"/>
                <a:cs typeface="Times New Roman" panose="02020603050405020304" pitchFamily="18" charset="0"/>
              </a:rPr>
              <a:t> messages. This was a significant difference between calls and </a:t>
            </a:r>
            <a:r>
              <a:rPr lang="en-US" altLang="zh-CN" sz="2000" dirty="0">
                <a:solidFill>
                  <a:srgbClr val="FF0000"/>
                </a:solidFill>
                <a:latin typeface="Times New Roman" panose="02020603050405020304" pitchFamily="18" charset="0"/>
                <a:cs typeface="Times New Roman" panose="02020603050405020304" pitchFamily="18" charset="0"/>
              </a:rPr>
              <a:t>gestures</a:t>
            </a:r>
            <a:r>
              <a:rPr lang="en-US" altLang="zh-CN" sz="2000" dirty="0">
                <a:latin typeface="Times New Roman" panose="02020603050405020304" pitchFamily="18" charset="0"/>
                <a:cs typeface="Times New Roman" panose="02020603050405020304" pitchFamily="18" charset="0"/>
              </a:rPr>
              <a:t>, </a:t>
            </a:r>
            <a:r>
              <a:rPr lang="en-US" altLang="zh-CN" sz="2000" dirty="0" smtClean="0">
                <a:latin typeface="Times New Roman" panose="02020603050405020304" pitchFamily="18" charset="0"/>
                <a:cs typeface="Times New Roman" panose="02020603050405020304" pitchFamily="18" charset="0"/>
              </a:rPr>
              <a:t>Dr. </a:t>
            </a:r>
            <a:r>
              <a:rPr lang="en-US" altLang="zh-CN" sz="2000" dirty="0" err="1">
                <a:latin typeface="Times New Roman" panose="02020603050405020304" pitchFamily="18" charset="0"/>
                <a:cs typeface="Times New Roman" panose="02020603050405020304" pitchFamily="18" charset="0"/>
              </a:rPr>
              <a:t>Hobaiter</a:t>
            </a:r>
            <a:r>
              <a:rPr lang="en-US" altLang="zh-CN" sz="2000" dirty="0">
                <a:latin typeface="Times New Roman" panose="02020603050405020304" pitchFamily="18" charset="0"/>
                <a:cs typeface="Times New Roman" panose="02020603050405020304" pitchFamily="18" charset="0"/>
              </a:rPr>
              <a:t> said. </a:t>
            </a:r>
            <a:endParaRPr lang="en-US" altLang="zh-CN" sz="2000" dirty="0">
              <a:latin typeface="Times New Roman" panose="02020603050405020304" pitchFamily="18" charset="0"/>
              <a:cs typeface="Times New Roman" panose="02020603050405020304" pitchFamily="18" charset="0"/>
            </a:endParaRPr>
          </a:p>
          <a:p>
            <a:pPr indent="360045">
              <a:lnSpc>
                <a:spcPts val="1920"/>
              </a:lnSpc>
            </a:pPr>
            <a:r>
              <a:rPr lang="en-US" altLang="zh-CN" sz="2000" dirty="0">
                <a:latin typeface="Times New Roman" panose="02020603050405020304" pitchFamily="18" charset="0"/>
                <a:cs typeface="Times New Roman" panose="02020603050405020304" pitchFamily="18" charset="0"/>
              </a:rPr>
              <a:t>⑤Chimps will check to see if they have the attention of the animal with which they wish to </a:t>
            </a:r>
            <a:r>
              <a:rPr lang="en-US" altLang="zh-CN" sz="2000" dirty="0">
                <a:solidFill>
                  <a:srgbClr val="0000FF"/>
                </a:solidFill>
                <a:latin typeface="Times New Roman" panose="02020603050405020304" pitchFamily="18" charset="0"/>
                <a:cs typeface="Times New Roman" panose="02020603050405020304" pitchFamily="18" charset="0"/>
              </a:rPr>
              <a:t>communicate</a:t>
            </a:r>
            <a:r>
              <a:rPr lang="en-US" altLang="zh-CN" sz="2000" dirty="0">
                <a:latin typeface="Times New Roman" panose="02020603050405020304" pitchFamily="18" charset="0"/>
                <a:cs typeface="Times New Roman" panose="02020603050405020304" pitchFamily="18" charset="0"/>
              </a:rPr>
              <a:t>. </a:t>
            </a:r>
            <a:r>
              <a:rPr lang="en-US" altLang="zh-CN" sz="2000" dirty="0" smtClean="0">
                <a:latin typeface="Times New Roman" panose="02020603050405020304" pitchFamily="18" charset="0"/>
                <a:cs typeface="Times New Roman" panose="02020603050405020304" pitchFamily="18" charset="0"/>
              </a:rPr>
              <a:t>…"</a:t>
            </a:r>
            <a:r>
              <a:rPr lang="en-US" altLang="zh-CN" sz="2000" dirty="0">
                <a:latin typeface="Times New Roman" panose="02020603050405020304" pitchFamily="18" charset="0"/>
                <a:cs typeface="Times New Roman" panose="02020603050405020304" pitchFamily="18" charset="0"/>
              </a:rPr>
              <a:t>The big message from this study is that there is another species (</a:t>
            </a:r>
            <a:r>
              <a:rPr lang="zh-CN" altLang="en-US" sz="2000" dirty="0">
                <a:latin typeface="Times New Roman" panose="02020603050405020304" pitchFamily="18" charset="0"/>
                <a:cs typeface="Times New Roman" panose="02020603050405020304" pitchFamily="18" charset="0"/>
              </a:rPr>
              <a:t>物种</a:t>
            </a:r>
            <a:r>
              <a:rPr lang="en-US" altLang="zh-CN" sz="2000" dirty="0">
                <a:latin typeface="Times New Roman" panose="02020603050405020304" pitchFamily="18" charset="0"/>
                <a:cs typeface="Times New Roman" panose="02020603050405020304" pitchFamily="18" charset="0"/>
              </a:rPr>
              <a:t>) out there. that is meaningful in its </a:t>
            </a:r>
            <a:r>
              <a:rPr lang="en-US" altLang="zh-CN" sz="2000" dirty="0">
                <a:solidFill>
                  <a:srgbClr val="0000FF"/>
                </a:solidFill>
                <a:latin typeface="Times New Roman" panose="02020603050405020304" pitchFamily="18" charset="0"/>
                <a:cs typeface="Times New Roman" panose="02020603050405020304" pitchFamily="18" charset="0"/>
              </a:rPr>
              <a:t>communication</a:t>
            </a:r>
            <a:r>
              <a:rPr lang="en-US" altLang="zh-CN" sz="2000" dirty="0">
                <a:latin typeface="Times New Roman" panose="02020603050405020304" pitchFamily="18" charset="0"/>
                <a:cs typeface="Times New Roman" panose="02020603050405020304" pitchFamily="18" charset="0"/>
              </a:rPr>
              <a:t>, </a:t>
            </a:r>
            <a:r>
              <a:rPr lang="en-US" altLang="zh-CN" sz="2000" dirty="0" smtClean="0">
                <a:latin typeface="Times New Roman" panose="02020603050405020304" pitchFamily="18" charset="0"/>
                <a:cs typeface="Times New Roman" panose="02020603050405020304" pitchFamily="18" charset="0"/>
              </a:rPr>
              <a:t>…</a:t>
            </a:r>
            <a:endParaRPr lang="en-US" altLang="zh-CN" sz="2000" dirty="0">
              <a:latin typeface="Times New Roman" panose="02020603050405020304" pitchFamily="18" charset="0"/>
              <a:cs typeface="Times New Roman" panose="02020603050405020304" pitchFamily="18" charset="0"/>
            </a:endParaRPr>
          </a:p>
          <a:p>
            <a:pPr indent="360045">
              <a:lnSpc>
                <a:spcPts val="1920"/>
              </a:lnSpc>
            </a:pPr>
            <a:r>
              <a:rPr lang="en-US" altLang="zh-CN" sz="2000" dirty="0">
                <a:latin typeface="Calibri" panose="020F0502020204030204"/>
                <a:cs typeface="Calibri" panose="020F0502020204030204"/>
              </a:rPr>
              <a:t>⑦</a:t>
            </a:r>
            <a:r>
              <a:rPr lang="en-US" altLang="zh-CN" sz="2000" dirty="0" smtClean="0">
                <a:latin typeface="Times New Roman" panose="02020603050405020304" pitchFamily="18" charset="0"/>
                <a:cs typeface="Times New Roman" panose="02020603050405020304" pitchFamily="18" charset="0"/>
              </a:rPr>
              <a:t>"</a:t>
            </a:r>
            <a:r>
              <a:rPr lang="en-US" altLang="zh-CN" sz="2000" dirty="0">
                <a:latin typeface="Times New Roman" panose="02020603050405020304" pitchFamily="18" charset="0"/>
                <a:cs typeface="Times New Roman" panose="02020603050405020304" pitchFamily="18" charset="0"/>
              </a:rPr>
              <a:t>The vagueness of the </a:t>
            </a:r>
            <a:r>
              <a:rPr lang="en-US" altLang="zh-CN" sz="2000" dirty="0">
                <a:solidFill>
                  <a:srgbClr val="FF0000"/>
                </a:solidFill>
                <a:latin typeface="Times New Roman" panose="02020603050405020304" pitchFamily="18" charset="0"/>
                <a:cs typeface="Times New Roman" panose="02020603050405020304" pitchFamily="18" charset="0"/>
              </a:rPr>
              <a:t>gesture</a:t>
            </a:r>
            <a:r>
              <a:rPr lang="en-US" altLang="zh-CN" sz="2000" dirty="0">
                <a:latin typeface="Times New Roman" panose="02020603050405020304" pitchFamily="18" charset="0"/>
                <a:cs typeface="Times New Roman" panose="02020603050405020304" pitchFamily="18" charset="0"/>
              </a:rPr>
              <a:t> meanings suggests either that the chimps have little to </a:t>
            </a:r>
            <a:r>
              <a:rPr lang="en-US" altLang="zh-CN" sz="2000" dirty="0">
                <a:solidFill>
                  <a:srgbClr val="0000FF"/>
                </a:solidFill>
                <a:latin typeface="Times New Roman" panose="02020603050405020304" pitchFamily="18" charset="0"/>
                <a:cs typeface="Times New Roman" panose="02020603050405020304" pitchFamily="18" charset="0"/>
              </a:rPr>
              <a:t>communicate</a:t>
            </a:r>
            <a:r>
              <a:rPr lang="en-US" altLang="zh-CN" sz="2000" dirty="0">
                <a:latin typeface="Times New Roman" panose="02020603050405020304" pitchFamily="18" charset="0"/>
                <a:cs typeface="Times New Roman" panose="02020603050405020304" pitchFamily="18" charset="0"/>
              </a:rPr>
              <a:t>, or we are still missing a lot of the information contained in their </a:t>
            </a:r>
            <a:r>
              <a:rPr lang="en-US" altLang="zh-CN" sz="2000" dirty="0">
                <a:solidFill>
                  <a:srgbClr val="FF0000"/>
                </a:solidFill>
                <a:latin typeface="Times New Roman" panose="02020603050405020304" pitchFamily="18" charset="0"/>
                <a:cs typeface="Times New Roman" panose="02020603050405020304" pitchFamily="18" charset="0"/>
              </a:rPr>
              <a:t>gestures</a:t>
            </a:r>
            <a:r>
              <a:rPr lang="en-US" altLang="zh-CN" sz="2000" dirty="0">
                <a:latin typeface="Times New Roman" panose="02020603050405020304" pitchFamily="18" charset="0"/>
                <a:cs typeface="Times New Roman" panose="02020603050405020304" pitchFamily="18" charset="0"/>
              </a:rPr>
              <a:t> and actions," she said. "Moreover, the meanings seem to not go beyond what other animal convey with non-verbal </a:t>
            </a:r>
            <a:r>
              <a:rPr lang="en-US" altLang="zh-CN" sz="2000" dirty="0">
                <a:solidFill>
                  <a:srgbClr val="0000FF"/>
                </a:solidFill>
                <a:latin typeface="Times New Roman" panose="02020603050405020304" pitchFamily="18" charset="0"/>
                <a:cs typeface="Times New Roman" panose="02020603050405020304" pitchFamily="18" charset="0"/>
              </a:rPr>
              <a:t>communication</a:t>
            </a:r>
            <a:r>
              <a:rPr lang="en-US" altLang="zh-CN" sz="2000" dirty="0">
                <a:latin typeface="Times New Roman" panose="02020603050405020304" pitchFamily="18" charset="0"/>
                <a:cs typeface="Times New Roman" panose="02020603050405020304" pitchFamily="18" charset="0"/>
              </a:rPr>
              <a:t>. So, it seems the </a:t>
            </a:r>
            <a:r>
              <a:rPr lang="en-US" altLang="zh-CN" sz="2000" u="sng" dirty="0">
                <a:latin typeface="Times New Roman" panose="02020603050405020304" pitchFamily="18" charset="0"/>
                <a:cs typeface="Times New Roman" panose="02020603050405020304" pitchFamily="18" charset="0"/>
              </a:rPr>
              <a:t>gulf</a:t>
            </a:r>
            <a:r>
              <a:rPr lang="en-US" altLang="zh-CN" sz="2000" dirty="0">
                <a:latin typeface="Times New Roman" panose="02020603050405020304" pitchFamily="18" charset="0"/>
                <a:cs typeface="Times New Roman" panose="02020603050405020304" pitchFamily="18" charset="0"/>
              </a:rPr>
              <a:t> remains. "</a:t>
            </a:r>
            <a:endParaRPr lang="en-US" altLang="zh-CN" sz="2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04049" y="3708759"/>
            <a:ext cx="8524875" cy="1938992"/>
          </a:xfrm>
          <a:prstGeom prst="rect">
            <a:avLst/>
          </a:prstGeom>
          <a:noFill/>
        </p:spPr>
        <p:txBody>
          <a:bodyPr wrap="square" rtlCol="0">
            <a:spAutoFit/>
          </a:bodyPr>
          <a:lstStyle/>
          <a:p>
            <a:r>
              <a:rPr lang="en-US" altLang="zh-CN" sz="2400" dirty="0" smtClean="0">
                <a:latin typeface="Times New Roman" panose="02020603050405020304" pitchFamily="18" charset="0"/>
                <a:cs typeface="Times New Roman" panose="02020603050405020304" pitchFamily="18" charset="0"/>
              </a:rPr>
              <a:t>30</a:t>
            </a:r>
            <a:r>
              <a:rPr lang="en-US" altLang="zh-CN" sz="2400" dirty="0">
                <a:latin typeface="Times New Roman" panose="02020603050405020304" pitchFamily="18" charset="0"/>
                <a:cs typeface="Times New Roman" panose="02020603050405020304" pitchFamily="18" charset="0"/>
              </a:rPr>
              <a:t>. Which of the following is the best title for the text?</a:t>
            </a:r>
            <a:endParaRPr lang="en-US" altLang="zh-CN" sz="2400" dirty="0">
              <a:latin typeface="Times New Roman" panose="02020603050405020304" pitchFamily="18" charset="0"/>
              <a:cs typeface="Times New Roman" panose="02020603050405020304" pitchFamily="18" charset="0"/>
            </a:endParaRPr>
          </a:p>
          <a:p>
            <a:r>
              <a:rPr lang="en-US" altLang="zh-CN" sz="2400" dirty="0" smtClean="0">
                <a:latin typeface="Times New Roman" panose="02020603050405020304" pitchFamily="18" charset="0"/>
                <a:cs typeface="Times New Roman" panose="02020603050405020304" pitchFamily="18" charset="0"/>
              </a:rPr>
              <a:t>   A</a:t>
            </a:r>
            <a:r>
              <a:rPr lang="en-US" altLang="zh-CN" sz="2400" dirty="0">
                <a:latin typeface="Times New Roman" panose="02020603050405020304" pitchFamily="18" charset="0"/>
                <a:cs typeface="Times New Roman" panose="02020603050405020304" pitchFamily="18" charset="0"/>
              </a:rPr>
              <a:t>. Chimpanzee </a:t>
            </a:r>
            <a:r>
              <a:rPr lang="en-US" altLang="zh-CN" sz="2400" dirty="0" err="1">
                <a:latin typeface="Times New Roman" panose="02020603050405020304" pitchFamily="18" charset="0"/>
                <a:cs typeface="Times New Roman" panose="02020603050405020304" pitchFamily="18" charset="0"/>
              </a:rPr>
              <a:t>behaviour</a:t>
            </a:r>
            <a:r>
              <a:rPr lang="en-US" altLang="zh-CN" sz="2400" dirty="0">
                <a:latin typeface="Times New Roman" panose="02020603050405020304" pitchFamily="18" charset="0"/>
                <a:cs typeface="Times New Roman" panose="02020603050405020304" pitchFamily="18" charset="0"/>
              </a:rPr>
              <a:t> study achieved a breakthrough</a:t>
            </a:r>
            <a:endParaRPr lang="en-US" altLang="zh-CN" sz="2400" dirty="0">
              <a:latin typeface="Times New Roman" panose="02020603050405020304" pitchFamily="18" charset="0"/>
              <a:cs typeface="Times New Roman" panose="02020603050405020304" pitchFamily="18" charset="0"/>
            </a:endParaRPr>
          </a:p>
          <a:p>
            <a:r>
              <a:rPr lang="en-US" altLang="zh-CN" sz="2400" dirty="0" smtClean="0">
                <a:latin typeface="Times New Roman" panose="02020603050405020304" pitchFamily="18" charset="0"/>
                <a:cs typeface="Times New Roman" panose="02020603050405020304" pitchFamily="18" charset="0"/>
              </a:rPr>
              <a:t>   B</a:t>
            </a:r>
            <a:r>
              <a:rPr lang="en-US" altLang="zh-CN" sz="2400" dirty="0">
                <a:latin typeface="Times New Roman" panose="02020603050405020304" pitchFamily="18" charset="0"/>
                <a:cs typeface="Times New Roman" panose="02020603050405020304" pitchFamily="18" charset="0"/>
              </a:rPr>
              <a:t>. Chimpanzees developed specific communication skills</a:t>
            </a:r>
            <a:endParaRPr lang="en-US" altLang="zh-CN" sz="2400" dirty="0">
              <a:latin typeface="Times New Roman" panose="02020603050405020304" pitchFamily="18" charset="0"/>
              <a:cs typeface="Times New Roman" panose="02020603050405020304" pitchFamily="18" charset="0"/>
            </a:endParaRPr>
          </a:p>
          <a:p>
            <a:r>
              <a:rPr lang="en-US" altLang="zh-CN" sz="2400" dirty="0" smtClean="0">
                <a:latin typeface="Times New Roman" panose="02020603050405020304" pitchFamily="18" charset="0"/>
                <a:cs typeface="Times New Roman" panose="02020603050405020304" pitchFamily="18" charset="0"/>
              </a:rPr>
              <a:t>  C</a:t>
            </a:r>
            <a:r>
              <a:rPr lang="en-US" altLang="zh-CN" sz="2400" dirty="0">
                <a:latin typeface="Times New Roman" panose="02020603050405020304" pitchFamily="18" charset="0"/>
                <a:cs typeface="Times New Roman" panose="02020603050405020304" pitchFamily="18" charset="0"/>
              </a:rPr>
              <a:t>. Chimpanzees: the smartest species in the animal kingdom</a:t>
            </a:r>
            <a:endParaRPr lang="en-US" altLang="zh-CN" sz="2400" dirty="0">
              <a:latin typeface="Times New Roman" panose="02020603050405020304" pitchFamily="18" charset="0"/>
              <a:cs typeface="Times New Roman" panose="02020603050405020304" pitchFamily="18" charset="0"/>
            </a:endParaRPr>
          </a:p>
          <a:p>
            <a:r>
              <a:rPr lang="en-US" altLang="zh-CN" sz="2400" dirty="0" smtClean="0">
                <a:latin typeface="Times New Roman" panose="02020603050405020304" pitchFamily="18" charset="0"/>
                <a:cs typeface="Times New Roman" panose="02020603050405020304" pitchFamily="18" charset="0"/>
              </a:rPr>
              <a:t>  D</a:t>
            </a:r>
            <a:r>
              <a:rPr lang="en-US" altLang="zh-CN" sz="2400" dirty="0">
                <a:latin typeface="Times New Roman" panose="02020603050405020304" pitchFamily="18" charset="0"/>
                <a:cs typeface="Times New Roman" panose="02020603050405020304" pitchFamily="18" charset="0"/>
              </a:rPr>
              <a:t>. Chimpanzee language: communication gestures translated</a:t>
            </a:r>
            <a:endParaRPr lang="en-US" altLang="zh-CN" sz="240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8105776" y="3708759"/>
            <a:ext cx="3933824" cy="2308324"/>
          </a:xfrm>
          <a:prstGeom prst="rect">
            <a:avLst/>
          </a:prstGeom>
          <a:solidFill>
            <a:srgbClr val="92D050"/>
          </a:solidFill>
          <a:ln>
            <a:solidFill>
              <a:srgbClr val="0000FF"/>
            </a:solidFill>
          </a:ln>
        </p:spPr>
        <p:txBody>
          <a:bodyPr wrap="square" rtlCol="0">
            <a:spAutoFit/>
          </a:bodyPr>
          <a:lstStyle/>
          <a:p>
            <a:r>
              <a:rPr lang="en-US" altLang="zh-CN" sz="2400" dirty="0" smtClean="0">
                <a:solidFill>
                  <a:srgbClr val="FF0000"/>
                </a:solidFill>
              </a:rPr>
              <a:t>Tip</a:t>
            </a:r>
            <a:r>
              <a:rPr lang="zh-CN" altLang="en-US" sz="2400" dirty="0" smtClean="0">
                <a:solidFill>
                  <a:srgbClr val="FF0000"/>
                </a:solidFill>
              </a:rPr>
              <a:t>：科研报告类标题选择</a:t>
            </a:r>
            <a:endParaRPr lang="en-US" altLang="zh-CN" sz="2400" dirty="0" smtClean="0">
              <a:solidFill>
                <a:srgbClr val="FF0000"/>
              </a:solidFill>
            </a:endParaRPr>
          </a:p>
          <a:p>
            <a:r>
              <a:rPr lang="en-US" altLang="zh-CN" sz="2400" dirty="0" smtClean="0"/>
              <a:t>1.</a:t>
            </a:r>
            <a:r>
              <a:rPr lang="zh-CN" altLang="en-US" sz="2400" dirty="0" smtClean="0"/>
              <a:t>找到文本中频繁出现的实词或者与此同义的词，确定</a:t>
            </a:r>
            <a:r>
              <a:rPr lang="zh-CN" altLang="en-US" sz="2400" dirty="0"/>
              <a:t>关键词，匹配标题。</a:t>
            </a:r>
            <a:endParaRPr lang="en-US" altLang="zh-CN" sz="2400" dirty="0" smtClean="0"/>
          </a:p>
          <a:p>
            <a:r>
              <a:rPr lang="en-US" altLang="zh-CN" sz="2400" dirty="0" smtClean="0"/>
              <a:t>2.</a:t>
            </a:r>
            <a:r>
              <a:rPr lang="zh-CN" altLang="en-US" sz="2400" dirty="0" smtClean="0"/>
              <a:t>找到研究结果，确定关键词，匹配标题选项。</a:t>
            </a:r>
            <a:endParaRPr lang="zh-CN" altLang="en-US" sz="2400" dirty="0"/>
          </a:p>
        </p:txBody>
      </p:sp>
      <p:sp>
        <p:nvSpPr>
          <p:cNvPr id="3" name="矩形 2"/>
          <p:cNvSpPr/>
          <p:nvPr/>
        </p:nvSpPr>
        <p:spPr>
          <a:xfrm>
            <a:off x="3419475" y="38100"/>
            <a:ext cx="1119187" cy="3143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048375" y="86482"/>
            <a:ext cx="895350" cy="3143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9963150" y="38100"/>
            <a:ext cx="1485900" cy="3143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箭头连接符 10"/>
          <p:cNvCxnSpPr/>
          <p:nvPr/>
        </p:nvCxnSpPr>
        <p:spPr>
          <a:xfrm>
            <a:off x="3729038" y="243645"/>
            <a:ext cx="3462337" cy="5004630"/>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p:nvPr/>
        </p:nvCxnSpPr>
        <p:spPr>
          <a:xfrm flipH="1">
            <a:off x="6200775" y="400807"/>
            <a:ext cx="104776" cy="4926301"/>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flipH="1">
            <a:off x="4714876" y="342900"/>
            <a:ext cx="5543550" cy="4905375"/>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3543300" y="5333426"/>
            <a:ext cx="1990725" cy="3143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5553074" y="5327109"/>
            <a:ext cx="971551" cy="3143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6524625" y="5327108"/>
            <a:ext cx="1333500" cy="3143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星形: 五角 19"/>
          <p:cNvSpPr/>
          <p:nvPr/>
        </p:nvSpPr>
        <p:spPr>
          <a:xfrm>
            <a:off x="227978" y="5202482"/>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additive="base">
                                        <p:cTn id="37" dur="500" fill="hold"/>
                                        <p:tgtEl>
                                          <p:spTgt spid="23"/>
                                        </p:tgtEl>
                                        <p:attrNameLst>
                                          <p:attrName>ppt_x</p:attrName>
                                        </p:attrNameLst>
                                      </p:cBhvr>
                                      <p:tavLst>
                                        <p:tav tm="0">
                                          <p:val>
                                            <p:strVal val="#ppt_x"/>
                                          </p:val>
                                        </p:tav>
                                        <p:tav tm="100000">
                                          <p:val>
                                            <p:strVal val="#ppt_x"/>
                                          </p:val>
                                        </p:tav>
                                      </p:tavLst>
                                    </p:anim>
                                    <p:anim calcmode="lin" valueType="num">
                                      <p:cBhvr additive="base">
                                        <p:cTn id="3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2"/>
                                        </p:tgtEl>
                                        <p:attrNameLst>
                                          <p:attrName>style.visibility</p:attrName>
                                        </p:attrNameLst>
                                      </p:cBhvr>
                                      <p:to>
                                        <p:strVal val="visible"/>
                                      </p:to>
                                    </p:set>
                                    <p:anim calcmode="lin" valueType="num">
                                      <p:cBhvr additive="base">
                                        <p:cTn id="55" dur="500" fill="hold"/>
                                        <p:tgtEl>
                                          <p:spTgt spid="22"/>
                                        </p:tgtEl>
                                        <p:attrNameLst>
                                          <p:attrName>ppt_x</p:attrName>
                                        </p:attrNameLst>
                                      </p:cBhvr>
                                      <p:tavLst>
                                        <p:tav tm="0">
                                          <p:val>
                                            <p:strVal val="#ppt_x"/>
                                          </p:val>
                                        </p:tav>
                                        <p:tav tm="100000">
                                          <p:val>
                                            <p:strVal val="#ppt_x"/>
                                          </p:val>
                                        </p:tav>
                                      </p:tavLst>
                                    </p:anim>
                                    <p:anim calcmode="lin" valueType="num">
                                      <p:cBhvr additive="base">
                                        <p:cTn id="5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500" fill="hold"/>
                                        <p:tgtEl>
                                          <p:spTgt spid="17"/>
                                        </p:tgtEl>
                                        <p:attrNameLst>
                                          <p:attrName>ppt_x</p:attrName>
                                        </p:attrNameLst>
                                      </p:cBhvr>
                                      <p:tavLst>
                                        <p:tav tm="0">
                                          <p:val>
                                            <p:strVal val="#ppt_x"/>
                                          </p:val>
                                        </p:tav>
                                        <p:tav tm="100000">
                                          <p:val>
                                            <p:strVal val="#ppt_x"/>
                                          </p:val>
                                        </p:tav>
                                      </p:tavLst>
                                    </p:anim>
                                    <p:anim calcmode="lin" valueType="num">
                                      <p:cBhvr additive="base">
                                        <p:cTn id="6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10">
                                            <p:txEl>
                                              <p:pRg st="0" end="0"/>
                                            </p:txEl>
                                          </p:spTgt>
                                        </p:tgtEl>
                                        <p:attrNameLst>
                                          <p:attrName>style.visibility</p:attrName>
                                        </p:attrNameLst>
                                      </p:cBhvr>
                                      <p:to>
                                        <p:strVal val="visible"/>
                                      </p:to>
                                    </p:set>
                                    <p:anim calcmode="lin" valueType="num">
                                      <p:cBhvr additive="base">
                                        <p:cTn id="71"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10">
                                            <p:txEl>
                                              <p:pRg st="1" end="1"/>
                                            </p:txEl>
                                          </p:spTgt>
                                        </p:tgtEl>
                                        <p:attrNameLst>
                                          <p:attrName>style.visibility</p:attrName>
                                        </p:attrNameLst>
                                      </p:cBhvr>
                                      <p:to>
                                        <p:strVal val="visible"/>
                                      </p:to>
                                    </p:set>
                                    <p:anim calcmode="lin" valueType="num">
                                      <p:cBhvr additive="base">
                                        <p:cTn id="7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10">
                                            <p:txEl>
                                              <p:pRg st="2" end="2"/>
                                            </p:txEl>
                                          </p:spTgt>
                                        </p:tgtEl>
                                        <p:attrNameLst>
                                          <p:attrName>style.visibility</p:attrName>
                                        </p:attrNameLst>
                                      </p:cBhvr>
                                      <p:to>
                                        <p:strVal val="visible"/>
                                      </p:to>
                                    </p:set>
                                    <p:anim calcmode="lin" valueType="num">
                                      <p:cBhvr additive="base">
                                        <p:cTn id="83"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8" grpId="0" animBg="1"/>
      <p:bldP spid="9" grpId="0" animBg="1"/>
      <p:bldP spid="22" grpId="0" animBg="1"/>
      <p:bldP spid="23" grpId="0" animBg="1"/>
      <p:bldP spid="24" grpId="0" animBg="1"/>
      <p:bldP spid="3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725" y="190500"/>
            <a:ext cx="4657725" cy="7048083"/>
          </a:xfrm>
          <a:prstGeom prst="rect">
            <a:avLst/>
          </a:prstGeom>
          <a:noFill/>
        </p:spPr>
        <p:txBody>
          <a:bodyPr wrap="square" rtlCol="0">
            <a:spAutoFit/>
          </a:bodyPr>
          <a:lstStyle/>
          <a:p>
            <a:pPr>
              <a:lnSpc>
                <a:spcPct val="150000"/>
              </a:lnSpc>
            </a:pPr>
            <a:r>
              <a:rPr lang="en-US" altLang="zh-CN" sz="2800" dirty="0" smtClean="0"/>
              <a:t>C</a:t>
            </a:r>
            <a:r>
              <a:rPr lang="zh-CN" altLang="en-US" sz="2800" dirty="0" smtClean="0"/>
              <a:t>篇语言积累</a:t>
            </a:r>
            <a:endParaRPr lang="en-US" altLang="zh-CN" sz="2800" dirty="0" smtClean="0"/>
          </a:p>
          <a:p>
            <a:pPr>
              <a:lnSpc>
                <a:spcPct val="150000"/>
              </a:lnSpc>
            </a:pPr>
            <a:r>
              <a:rPr lang="en-US" altLang="zh-CN" sz="2800" dirty="0" smtClean="0"/>
              <a:t>1.1.</a:t>
            </a:r>
            <a:r>
              <a:rPr lang="zh-CN" altLang="en-US" sz="2800" dirty="0" smtClean="0"/>
              <a:t>把翻译</a:t>
            </a:r>
            <a:r>
              <a:rPr lang="en-US" altLang="zh-CN" sz="2800" dirty="0" smtClean="0"/>
              <a:t>/</a:t>
            </a:r>
            <a:r>
              <a:rPr lang="zh-CN" altLang="en-US" sz="2800" dirty="0" smtClean="0"/>
              <a:t>改变成</a:t>
            </a:r>
            <a:r>
              <a:rPr lang="en-US" altLang="zh-CN" sz="2800" dirty="0" smtClean="0"/>
              <a:t>…</a:t>
            </a:r>
            <a:endParaRPr lang="en-US" altLang="zh-CN" sz="2800" dirty="0" smtClean="0"/>
          </a:p>
          <a:p>
            <a:pPr>
              <a:lnSpc>
                <a:spcPct val="150000"/>
              </a:lnSpc>
            </a:pPr>
            <a:r>
              <a:rPr lang="en-US" altLang="zh-CN" sz="2800" dirty="0" smtClean="0"/>
              <a:t>1.2.</a:t>
            </a:r>
            <a:r>
              <a:rPr lang="zh-CN" altLang="en-US" sz="2800" dirty="0" smtClean="0"/>
              <a:t>传达</a:t>
            </a:r>
            <a:r>
              <a:rPr lang="en-US" altLang="zh-CN" sz="2800" dirty="0" smtClean="0"/>
              <a:t>/</a:t>
            </a:r>
            <a:r>
              <a:rPr lang="zh-CN" altLang="en-US" sz="2800" dirty="0" smtClean="0"/>
              <a:t>传递信息</a:t>
            </a:r>
            <a:endParaRPr lang="en-US" altLang="zh-CN" sz="2800" dirty="0" smtClean="0"/>
          </a:p>
          <a:p>
            <a:pPr>
              <a:lnSpc>
                <a:spcPct val="150000"/>
              </a:lnSpc>
            </a:pPr>
            <a:r>
              <a:rPr lang="en-US" altLang="zh-CN" sz="2800" dirty="0" smtClean="0"/>
              <a:t>2.1.</a:t>
            </a:r>
            <a:r>
              <a:rPr lang="zh-CN" altLang="en-US" sz="2800" dirty="0" smtClean="0"/>
              <a:t>有目的的交流</a:t>
            </a:r>
            <a:endParaRPr lang="en-US" altLang="zh-CN" sz="2800" dirty="0" smtClean="0"/>
          </a:p>
          <a:p>
            <a:pPr>
              <a:lnSpc>
                <a:spcPct val="150000"/>
              </a:lnSpc>
            </a:pPr>
            <a:r>
              <a:rPr lang="en-US" altLang="zh-CN" sz="2800" dirty="0" smtClean="0"/>
              <a:t>3.2.</a:t>
            </a:r>
            <a:r>
              <a:rPr lang="zh-CN" altLang="en-US" sz="2800" dirty="0" smtClean="0"/>
              <a:t>在那个方面</a:t>
            </a:r>
            <a:endParaRPr lang="en-US" altLang="zh-CN" sz="2800" dirty="0" smtClean="0"/>
          </a:p>
          <a:p>
            <a:pPr>
              <a:lnSpc>
                <a:spcPct val="150000"/>
              </a:lnSpc>
            </a:pPr>
            <a:r>
              <a:rPr lang="en-US" altLang="zh-CN" sz="2800" dirty="0" smtClean="0"/>
              <a:t>4.2.</a:t>
            </a:r>
            <a:r>
              <a:rPr lang="zh-CN" altLang="en-US" sz="2800" dirty="0" smtClean="0"/>
              <a:t>看起来用他们的声音</a:t>
            </a:r>
            <a:endParaRPr lang="en-US" altLang="zh-CN" sz="2800" dirty="0" smtClean="0"/>
          </a:p>
          <a:p>
            <a:pPr>
              <a:lnSpc>
                <a:spcPct val="150000"/>
              </a:lnSpc>
            </a:pPr>
            <a:r>
              <a:rPr lang="en-US" altLang="zh-CN" sz="2800" dirty="0" smtClean="0"/>
              <a:t>6.2.</a:t>
            </a:r>
            <a:r>
              <a:rPr lang="zh-CN" altLang="en-US" sz="2800" dirty="0" smtClean="0"/>
              <a:t>试图做</a:t>
            </a:r>
            <a:r>
              <a:rPr lang="en-US" altLang="zh-CN" sz="2800" dirty="0" smtClean="0"/>
              <a:t>…</a:t>
            </a:r>
            <a:endParaRPr lang="en-US" altLang="zh-CN" sz="2800" dirty="0" smtClean="0"/>
          </a:p>
          <a:p>
            <a:pPr>
              <a:lnSpc>
                <a:spcPct val="150000"/>
              </a:lnSpc>
            </a:pPr>
            <a:r>
              <a:rPr lang="en-US" altLang="zh-CN" sz="2800" dirty="0" smtClean="0"/>
              <a:t>6.2.</a:t>
            </a:r>
            <a:r>
              <a:rPr lang="zh-CN" altLang="en-US" sz="2800" dirty="0" smtClean="0"/>
              <a:t>丰富我们的知识</a:t>
            </a:r>
            <a:endParaRPr lang="en-US" altLang="zh-CN" sz="2800" dirty="0" smtClean="0"/>
          </a:p>
          <a:p>
            <a:pPr>
              <a:lnSpc>
                <a:spcPct val="150000"/>
              </a:lnSpc>
            </a:pPr>
            <a:r>
              <a:rPr lang="en-US" altLang="zh-CN" sz="2800" dirty="0" smtClean="0"/>
              <a:t>27.</a:t>
            </a:r>
            <a:r>
              <a:rPr lang="zh-CN" altLang="en-US" sz="2800" dirty="0" smtClean="0"/>
              <a:t>故意地</a:t>
            </a:r>
            <a:endParaRPr lang="en-US" altLang="zh-CN" sz="2800" dirty="0" smtClean="0"/>
          </a:p>
          <a:p>
            <a:endParaRPr lang="en-US" altLang="zh-CN" sz="2800" dirty="0" smtClean="0"/>
          </a:p>
          <a:p>
            <a:endParaRPr lang="en-US" altLang="zh-CN" sz="2800" dirty="0" smtClean="0"/>
          </a:p>
          <a:p>
            <a:endParaRPr lang="zh-CN" altLang="en-US" dirty="0"/>
          </a:p>
        </p:txBody>
      </p:sp>
      <p:sp>
        <p:nvSpPr>
          <p:cNvPr id="3" name="TextBox 2"/>
          <p:cNvSpPr txBox="1"/>
          <p:nvPr/>
        </p:nvSpPr>
        <p:spPr>
          <a:xfrm>
            <a:off x="4838700" y="342900"/>
            <a:ext cx="7058025" cy="5909310"/>
          </a:xfrm>
          <a:prstGeom prst="rect">
            <a:avLst/>
          </a:prstGeom>
          <a:noFill/>
        </p:spPr>
        <p:txBody>
          <a:bodyPr wrap="square" rtlCol="0">
            <a:spAutoFit/>
          </a:bodyPr>
          <a:lstStyle/>
          <a:p>
            <a:pPr>
              <a:lnSpc>
                <a:spcPct val="150000"/>
              </a:lnSpc>
            </a:pPr>
            <a:r>
              <a:rPr lang="en-US" altLang="zh-CN" sz="2800" dirty="0" smtClean="0"/>
              <a:t>C</a:t>
            </a:r>
            <a:r>
              <a:rPr lang="zh-CN" altLang="en-US" sz="2800" dirty="0" smtClean="0"/>
              <a:t>篇语言积累</a:t>
            </a:r>
            <a:endParaRPr lang="en-US" altLang="zh-CN" sz="2800" dirty="0" smtClean="0"/>
          </a:p>
          <a:p>
            <a:pPr>
              <a:lnSpc>
                <a:spcPct val="150000"/>
              </a:lnSpc>
            </a:pPr>
            <a:r>
              <a:rPr lang="en-US" altLang="zh-CN" sz="2800" dirty="0" smtClean="0">
                <a:solidFill>
                  <a:srgbClr val="0000FF"/>
                </a:solidFill>
              </a:rPr>
              <a:t>1.1.translate… into…</a:t>
            </a:r>
            <a:endParaRPr lang="en-US" altLang="zh-CN" sz="2800" dirty="0" smtClean="0">
              <a:solidFill>
                <a:srgbClr val="0000FF"/>
              </a:solidFill>
            </a:endParaRPr>
          </a:p>
          <a:p>
            <a:pPr>
              <a:lnSpc>
                <a:spcPct val="150000"/>
              </a:lnSpc>
            </a:pPr>
            <a:r>
              <a:rPr lang="en-US" altLang="zh-CN" sz="2800" dirty="0" smtClean="0">
                <a:solidFill>
                  <a:srgbClr val="0000FF"/>
                </a:solidFill>
              </a:rPr>
              <a:t>1.2.communicate messages</a:t>
            </a:r>
            <a:endParaRPr lang="en-US" altLang="zh-CN" sz="2800" dirty="0" smtClean="0">
              <a:solidFill>
                <a:srgbClr val="0000FF"/>
              </a:solidFill>
            </a:endParaRPr>
          </a:p>
          <a:p>
            <a:pPr>
              <a:lnSpc>
                <a:spcPct val="150000"/>
              </a:lnSpc>
            </a:pPr>
            <a:r>
              <a:rPr lang="en-US" altLang="zh-CN" sz="2800" dirty="0" smtClean="0">
                <a:solidFill>
                  <a:srgbClr val="0000FF"/>
                </a:solidFill>
              </a:rPr>
              <a:t>21.intentional communication</a:t>
            </a:r>
            <a:endParaRPr lang="en-US" altLang="zh-CN" sz="2800" dirty="0" smtClean="0">
              <a:solidFill>
                <a:srgbClr val="0000FF"/>
              </a:solidFill>
            </a:endParaRPr>
          </a:p>
          <a:p>
            <a:pPr>
              <a:lnSpc>
                <a:spcPct val="150000"/>
              </a:lnSpc>
            </a:pPr>
            <a:r>
              <a:rPr lang="en-US" altLang="zh-CN" sz="2800" dirty="0" smtClean="0">
                <a:solidFill>
                  <a:srgbClr val="0000FF"/>
                </a:solidFill>
              </a:rPr>
              <a:t>3.2.in that respect</a:t>
            </a:r>
            <a:endParaRPr lang="en-US" altLang="zh-CN" sz="2800" dirty="0" smtClean="0">
              <a:solidFill>
                <a:srgbClr val="0000FF"/>
              </a:solidFill>
            </a:endParaRPr>
          </a:p>
          <a:p>
            <a:pPr>
              <a:lnSpc>
                <a:spcPct val="150000"/>
              </a:lnSpc>
            </a:pPr>
            <a:r>
              <a:rPr lang="en-US" altLang="zh-CN" sz="2800" dirty="0" smtClean="0">
                <a:solidFill>
                  <a:srgbClr val="0000FF"/>
                </a:solidFill>
              </a:rPr>
              <a:t>4.2.appear to use their voices</a:t>
            </a:r>
            <a:endParaRPr lang="en-US" altLang="zh-CN" sz="2800" dirty="0" smtClean="0">
              <a:solidFill>
                <a:srgbClr val="0000FF"/>
              </a:solidFill>
            </a:endParaRPr>
          </a:p>
          <a:p>
            <a:pPr>
              <a:lnSpc>
                <a:spcPct val="150000"/>
              </a:lnSpc>
            </a:pPr>
            <a:r>
              <a:rPr lang="en-US" altLang="zh-CN" sz="2800" dirty="0" smtClean="0">
                <a:solidFill>
                  <a:srgbClr val="0000FF"/>
                </a:solidFill>
              </a:rPr>
              <a:t>6.2. seek to do</a:t>
            </a:r>
            <a:endParaRPr lang="en-US" altLang="zh-CN" sz="2800" dirty="0" smtClean="0">
              <a:solidFill>
                <a:srgbClr val="0000FF"/>
              </a:solidFill>
            </a:endParaRPr>
          </a:p>
          <a:p>
            <a:pPr>
              <a:lnSpc>
                <a:spcPct val="150000"/>
              </a:lnSpc>
            </a:pPr>
            <a:r>
              <a:rPr lang="en-US" altLang="zh-CN" sz="2800" dirty="0" smtClean="0">
                <a:solidFill>
                  <a:srgbClr val="0000FF"/>
                </a:solidFill>
              </a:rPr>
              <a:t>6.2.enrich our knowledge</a:t>
            </a:r>
            <a:endParaRPr lang="en-US" altLang="zh-CN" sz="2800" dirty="0" smtClean="0">
              <a:solidFill>
                <a:srgbClr val="0000FF"/>
              </a:solidFill>
            </a:endParaRPr>
          </a:p>
          <a:p>
            <a:pPr>
              <a:lnSpc>
                <a:spcPct val="150000"/>
              </a:lnSpc>
            </a:pPr>
            <a:r>
              <a:rPr lang="en-US" altLang="zh-CN" sz="2800" dirty="0" smtClean="0">
                <a:solidFill>
                  <a:srgbClr val="0000FF"/>
                </a:solidFill>
              </a:rPr>
              <a:t>27. on purpose, deliberately, </a:t>
            </a:r>
            <a:r>
              <a:rPr lang="en-US" altLang="zh-CN" sz="2800" dirty="0" smtClean="0">
                <a:solidFill>
                  <a:srgbClr val="FF0000"/>
                </a:solidFill>
              </a:rPr>
              <a:t>by design</a:t>
            </a:r>
            <a:endParaRPr lang="en-US" altLang="zh-CN" sz="2800"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6750" y="1026160"/>
            <a:ext cx="10694035" cy="1779270"/>
          </a:xfrm>
        </p:spPr>
        <p:txBody>
          <a:bodyPr rtlCol="0">
            <a:normAutofit/>
          </a:bodyPr>
          <a:lstStyle/>
          <a:p>
            <a:pPr eaLnBrk="1" fontAlgn="auto" hangingPunct="1">
              <a:spcAft>
                <a:spcPts val="0"/>
              </a:spcAft>
              <a:defRPr/>
            </a:pPr>
            <a:r>
              <a:rPr lang="en-US" altLang="zh-CN" sz="6000" b="1" dirty="0"/>
              <a:t>2021</a:t>
            </a:r>
            <a:r>
              <a:rPr lang="zh-CN" altLang="en-US" sz="6000" b="1" dirty="0"/>
              <a:t>年</a:t>
            </a:r>
            <a:r>
              <a:rPr lang="en-US" altLang="zh-CN" sz="6000" b="1" dirty="0"/>
              <a:t>1</a:t>
            </a:r>
            <a:r>
              <a:rPr lang="zh-CN" altLang="en-US" sz="6000" b="1" dirty="0"/>
              <a:t>月浙江</a:t>
            </a:r>
            <a:r>
              <a:rPr lang="zh-CN" altLang="en-US" sz="6000" b="1" dirty="0" smtClean="0"/>
              <a:t>高考客观题讲评</a:t>
            </a:r>
            <a:endParaRPr lang="zh-CN" altLang="zh-CN" sz="6600" b="1" dirty="0"/>
          </a:p>
        </p:txBody>
      </p:sp>
      <p:sp>
        <p:nvSpPr>
          <p:cNvPr id="3" name="Rectangle 2"/>
          <p:cNvSpPr txBox="1">
            <a:spLocks noChangeArrowheads="1"/>
          </p:cNvSpPr>
          <p:nvPr/>
        </p:nvSpPr>
        <p:spPr bwMode="auto">
          <a:xfrm>
            <a:off x="1828995" y="4170112"/>
            <a:ext cx="10363200" cy="889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b" anchorCtr="0" compatLnSpc="1">
            <a:normAutofit fontScale="82500" lnSpcReduction="10000"/>
          </a:bodyPr>
          <a:lstStyle>
            <a:lvl1pPr algn="ctr" rtl="0" eaLnBrk="0" fontAlgn="base" hangingPunct="0">
              <a:spcBef>
                <a:spcPct val="0"/>
              </a:spcBef>
              <a:spcAft>
                <a:spcPct val="0"/>
              </a:spcAft>
              <a:defRPr sz="4400" kern="1200">
                <a:solidFill>
                  <a:srgbClr val="FFFFFF"/>
                </a:solidFill>
                <a:latin typeface="+mj-lt"/>
                <a:ea typeface="+mj-ea"/>
                <a:cs typeface="+mj-cs"/>
              </a:defRPr>
            </a:lvl1pPr>
            <a:lvl2pPr algn="ctr" rtl="0" eaLnBrk="0" fontAlgn="base" hangingPunct="0">
              <a:spcBef>
                <a:spcPct val="0"/>
              </a:spcBef>
              <a:spcAft>
                <a:spcPct val="0"/>
              </a:spcAft>
              <a:defRPr sz="4400">
                <a:solidFill>
                  <a:srgbClr val="FFFFFF"/>
                </a:solidFill>
                <a:latin typeface="Candara" panose="020E0502030303020204" pitchFamily="34" charset="0"/>
                <a:ea typeface="华文新魏" panose="02010800040101010101" pitchFamily="2" charset="-122"/>
              </a:defRPr>
            </a:lvl2pPr>
            <a:lvl3pPr algn="ctr" rtl="0" eaLnBrk="0" fontAlgn="base" hangingPunct="0">
              <a:spcBef>
                <a:spcPct val="0"/>
              </a:spcBef>
              <a:spcAft>
                <a:spcPct val="0"/>
              </a:spcAft>
              <a:defRPr sz="4400">
                <a:solidFill>
                  <a:srgbClr val="FFFFFF"/>
                </a:solidFill>
                <a:latin typeface="Candara" panose="020E0502030303020204" pitchFamily="34" charset="0"/>
                <a:ea typeface="华文新魏" panose="02010800040101010101" pitchFamily="2" charset="-122"/>
              </a:defRPr>
            </a:lvl3pPr>
            <a:lvl4pPr algn="ctr" rtl="0" eaLnBrk="0" fontAlgn="base" hangingPunct="0">
              <a:spcBef>
                <a:spcPct val="0"/>
              </a:spcBef>
              <a:spcAft>
                <a:spcPct val="0"/>
              </a:spcAft>
              <a:defRPr sz="4400">
                <a:solidFill>
                  <a:srgbClr val="FFFFFF"/>
                </a:solidFill>
                <a:latin typeface="Candara" panose="020E0502030303020204" pitchFamily="34" charset="0"/>
                <a:ea typeface="华文新魏" panose="02010800040101010101" pitchFamily="2" charset="-122"/>
              </a:defRPr>
            </a:lvl4pPr>
            <a:lvl5pPr algn="ctr" rtl="0" eaLnBrk="0" fontAlgn="base" hangingPunct="0">
              <a:spcBef>
                <a:spcPct val="0"/>
              </a:spcBef>
              <a:spcAft>
                <a:spcPct val="0"/>
              </a:spcAft>
              <a:defRPr sz="4400">
                <a:solidFill>
                  <a:srgbClr val="FFFFFF"/>
                </a:solidFill>
                <a:latin typeface="Candara" panose="020E0502030303020204" pitchFamily="34" charset="0"/>
                <a:ea typeface="华文新魏" panose="02010800040101010101" pitchFamily="2" charset="-122"/>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eaLnBrk="1" fontAlgn="auto" hangingPunct="1">
              <a:spcAft>
                <a:spcPts val="0"/>
              </a:spcAft>
              <a:defRPr/>
            </a:pPr>
            <a:r>
              <a:rPr lang="en-US" altLang="zh-CN" b="1" dirty="0" smtClean="0"/>
              <a:t>                                            Thinker, </a:t>
            </a:r>
            <a:r>
              <a:rPr lang="en-US" altLang="zh-CN" b="1" dirty="0" err="1" smtClean="0"/>
              <a:t>Tiantai</a:t>
            </a:r>
            <a:r>
              <a:rPr lang="en-US" altLang="zh-CN" b="1" dirty="0" smtClean="0"/>
              <a:t> High School</a:t>
            </a:r>
            <a:endParaRPr lang="zh-CN" altLang="zh-CN"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12096750" cy="6309420"/>
          </a:xfrm>
          <a:prstGeom prst="rect">
            <a:avLst/>
          </a:prstGeom>
          <a:noFill/>
        </p:spPr>
        <p:txBody>
          <a:bodyPr wrap="square" rtlCol="0">
            <a:spAutoFit/>
          </a:bodyPr>
          <a:lstStyle/>
          <a:p>
            <a:pPr lvl="0" indent="360045" algn="ctr"/>
            <a:r>
              <a:rPr lang="en-US" altLang="zh-CN" sz="2000" b="1" dirty="0" smtClean="0">
                <a:solidFill>
                  <a:prstClr val="black"/>
                </a:solidFill>
                <a:latin typeface="Times New Roman" panose="02020603050405020304" pitchFamily="18" charset="0"/>
                <a:cs typeface="Times New Roman" panose="02020603050405020304" pitchFamily="18" charset="0"/>
              </a:rPr>
              <a:t>7</a:t>
            </a:r>
            <a:r>
              <a:rPr lang="zh-CN" altLang="en-US" sz="2000" b="1" dirty="0" smtClean="0">
                <a:solidFill>
                  <a:prstClr val="black"/>
                </a:solidFill>
                <a:latin typeface="Times New Roman" panose="02020603050405020304" pitchFamily="18" charset="0"/>
                <a:cs typeface="Times New Roman" panose="02020603050405020304" pitchFamily="18" charset="0"/>
              </a:rPr>
              <a:t>选</a:t>
            </a:r>
            <a:r>
              <a:rPr lang="en-US" altLang="zh-CN" sz="2000" b="1" dirty="0" smtClean="0">
                <a:solidFill>
                  <a:prstClr val="black"/>
                </a:solidFill>
                <a:latin typeface="Times New Roman" panose="02020603050405020304" pitchFamily="18" charset="0"/>
                <a:cs typeface="Times New Roman" panose="02020603050405020304" pitchFamily="18" charset="0"/>
              </a:rPr>
              <a:t>5</a:t>
            </a:r>
            <a:endParaRPr lang="en-US" altLang="zh-CN" sz="2000" b="1" dirty="0">
              <a:solidFill>
                <a:prstClr val="black"/>
              </a:solidFill>
              <a:latin typeface="Times New Roman" panose="02020603050405020304" pitchFamily="18" charset="0"/>
              <a:cs typeface="Times New Roman" panose="02020603050405020304" pitchFamily="18" charset="0"/>
            </a:endParaRPr>
          </a:p>
          <a:p>
            <a:r>
              <a:rPr lang="en-US" altLang="zh-CN" sz="1600" dirty="0" smtClean="0"/>
              <a:t>    You </a:t>
            </a:r>
            <a:r>
              <a:rPr lang="en-US" altLang="zh-CN" sz="1600" dirty="0"/>
              <a:t>run into the grocery store to pick up one bottle of water. You get what you need, head to the front, and choose the line that looks fastest.</a:t>
            </a:r>
            <a:endParaRPr lang="en-US" altLang="zh-CN" sz="1600" dirty="0"/>
          </a:p>
          <a:p>
            <a:r>
              <a:rPr lang="en-US" altLang="zh-CN" sz="1600" dirty="0" smtClean="0"/>
              <a:t>   You </a:t>
            </a:r>
            <a:r>
              <a:rPr lang="en-US" altLang="zh-CN" sz="1600" dirty="0"/>
              <a:t>chose wrong. People who you swear got in other lines long after you are already checked out and off to the parking lot. ___11___</a:t>
            </a:r>
            <a:endParaRPr lang="en-US" altLang="zh-CN" sz="1600" dirty="0"/>
          </a:p>
          <a:p>
            <a:r>
              <a:rPr lang="en-US" altLang="zh-CN" sz="1600" dirty="0" smtClean="0"/>
              <a:t>   It </a:t>
            </a:r>
            <a:r>
              <a:rPr lang="en-US" altLang="zh-CN" sz="1600" dirty="0"/>
              <a:t>turns out, it's just math working against you; chances are, the other line really is faster.</a:t>
            </a:r>
            <a:endParaRPr lang="en-US" altLang="zh-CN" sz="1600" dirty="0"/>
          </a:p>
          <a:p>
            <a:r>
              <a:rPr lang="en-US" altLang="zh-CN" sz="1600" dirty="0" smtClean="0"/>
              <a:t>   Grocery </a:t>
            </a:r>
            <a:r>
              <a:rPr lang="en-US" altLang="zh-CN" sz="1600" dirty="0"/>
              <a:t>stores try to have enough employees at checkout to get all their customers through with minimum delay. ___12___Any small interruption - a price check, a chatty customer-can have downstream effects, holding up an entire line.</a:t>
            </a:r>
            <a:endParaRPr lang="en-US" altLang="zh-CN" sz="1600" dirty="0"/>
          </a:p>
          <a:p>
            <a:r>
              <a:rPr lang="en-US" altLang="zh-CN" sz="1600" dirty="0" smtClean="0"/>
              <a:t>    If </a:t>
            </a:r>
            <a:r>
              <a:rPr lang="en-US" altLang="zh-CN" sz="1600" dirty="0"/>
              <a:t>there are three lines in the store, delays will happen randomly at different registers. Think about the probability:____13____So it's not just in your mind: Another line probably is moving faster.</a:t>
            </a:r>
            <a:endParaRPr lang="en-US" altLang="zh-CN" sz="1600" dirty="0"/>
          </a:p>
          <a:p>
            <a:r>
              <a:rPr lang="en-US" altLang="zh-CN" sz="1600" dirty="0" smtClean="0"/>
              <a:t>   Researchers </a:t>
            </a:r>
            <a:r>
              <a:rPr lang="en-US" altLang="zh-CN" sz="1600" dirty="0"/>
              <a:t>have a good way to deal with this problem. Make all customers stand in one long, snaking line- called a serpentine line - and serve each person at the front with the next available register. ___14___This is what they do at most banks and fast-food restaurants. With a serpentine line, a long delay at one register won't unfairly punish the people who lined up behind it. Instead, it will slow down everyone a little bit but speed up checkout overall.</a:t>
            </a:r>
            <a:endParaRPr lang="en-US" altLang="zh-CN" sz="1600" dirty="0"/>
          </a:p>
          <a:p>
            <a:r>
              <a:rPr lang="en-US" altLang="zh-CN" sz="1600" dirty="0" smtClean="0"/>
              <a:t>   ____</a:t>
            </a:r>
            <a:r>
              <a:rPr lang="en-US" altLang="zh-CN" sz="1600" dirty="0"/>
              <a:t>15____It takes many registers to keep one line moving quickly, and some stores can't afford the space or manpower. So wherever your next wait may be: Good luck.</a:t>
            </a:r>
            <a:endParaRPr lang="en-US" altLang="zh-CN" sz="1600" dirty="0"/>
          </a:p>
          <a:p>
            <a:r>
              <a:rPr lang="en-US" altLang="zh-CN" sz="1600" dirty="0" smtClean="0"/>
              <a:t>    A</a:t>
            </a:r>
            <a:r>
              <a:rPr lang="en-US" altLang="zh-CN" sz="1600" dirty="0"/>
              <a:t>. Why does this always seem to happen to you?</a:t>
            </a:r>
            <a:endParaRPr lang="en-US" altLang="zh-CN" sz="1600" dirty="0"/>
          </a:p>
          <a:p>
            <a:r>
              <a:rPr lang="en-US" altLang="zh-CN" sz="1600" dirty="0" smtClean="0"/>
              <a:t>    B</a:t>
            </a:r>
            <a:r>
              <a:rPr lang="en-US" altLang="zh-CN" sz="1600" dirty="0"/>
              <a:t>. So why don't most places encourage serpentine lines?</a:t>
            </a:r>
            <a:endParaRPr lang="en-US" altLang="zh-CN" sz="1600" dirty="0"/>
          </a:p>
          <a:p>
            <a:r>
              <a:rPr lang="en-US" altLang="zh-CN" sz="1600" dirty="0" smtClean="0"/>
              <a:t>    C</a:t>
            </a:r>
            <a:r>
              <a:rPr lang="en-US" altLang="zh-CN" sz="1600" dirty="0"/>
              <a:t>. Some of the may have stood in a queue for almost an hour.</a:t>
            </a:r>
            <a:endParaRPr lang="en-US" altLang="zh-CN" sz="1600" dirty="0"/>
          </a:p>
          <a:p>
            <a:r>
              <a:rPr lang="en-US" altLang="zh-CN" sz="1600" dirty="0" smtClean="0"/>
              <a:t>    D</a:t>
            </a:r>
            <a:r>
              <a:rPr lang="en-US" altLang="zh-CN" sz="1600" dirty="0"/>
              <a:t>. The chances of your line being the fastest are only one in three.</a:t>
            </a:r>
            <a:endParaRPr lang="en-US" altLang="zh-CN" sz="1600" dirty="0"/>
          </a:p>
          <a:p>
            <a:r>
              <a:rPr lang="en-US" altLang="zh-CN" sz="1600" dirty="0" smtClean="0"/>
              <a:t>    E</a:t>
            </a:r>
            <a:r>
              <a:rPr lang="en-US" altLang="zh-CN" sz="1600" dirty="0"/>
              <a:t>. How high is the probability that you are in the fastest waiting line?</a:t>
            </a:r>
            <a:endParaRPr lang="en-US" altLang="zh-CN" sz="1600" dirty="0"/>
          </a:p>
          <a:p>
            <a:r>
              <a:rPr lang="en-US" altLang="zh-CN" sz="1600" dirty="0" smtClean="0"/>
              <a:t>    F</a:t>
            </a:r>
            <a:r>
              <a:rPr lang="en-US" altLang="zh-CN" sz="1600" dirty="0"/>
              <a:t>. With three registers, this method is much faster than the traditional approach.</a:t>
            </a:r>
            <a:endParaRPr lang="en-US" altLang="zh-CN" sz="1600" dirty="0"/>
          </a:p>
          <a:p>
            <a:r>
              <a:rPr lang="en-US" altLang="zh-CN" sz="1600" dirty="0" smtClean="0"/>
              <a:t>   G</a:t>
            </a:r>
            <a:r>
              <a:rPr lang="en-US" altLang="zh-CN" sz="1600" dirty="0"/>
              <a:t>. But sometimes, as on a Sunday afternoon, the system gets particularly busy.</a:t>
            </a:r>
            <a:endParaRPr lang="en-US" altLang="zh-CN" sz="1600" dirty="0"/>
          </a:p>
          <a:p>
            <a:endParaRPr lang="en-US" altLang="zh-CN" dirty="0" smtClean="0"/>
          </a:p>
          <a:p>
            <a:endParaRPr lang="en-US" altLang="zh-CN" dirty="0" smtClean="0"/>
          </a:p>
          <a:p>
            <a:endParaRPr lang="zh-CN" altLang="en-US" sz="1200" dirty="0"/>
          </a:p>
        </p:txBody>
      </p:sp>
      <p:sp>
        <p:nvSpPr>
          <p:cNvPr id="4" name="矩形 3"/>
          <p:cNvSpPr/>
          <p:nvPr/>
        </p:nvSpPr>
        <p:spPr>
          <a:xfrm>
            <a:off x="228600" y="3743325"/>
            <a:ext cx="6981825" cy="1800225"/>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TextBox 4"/>
          <p:cNvSpPr txBox="1"/>
          <p:nvPr/>
        </p:nvSpPr>
        <p:spPr>
          <a:xfrm>
            <a:off x="228600" y="5543550"/>
            <a:ext cx="11591925" cy="1200329"/>
          </a:xfrm>
          <a:prstGeom prst="rect">
            <a:avLst/>
          </a:prstGeom>
          <a:noFill/>
        </p:spPr>
        <p:txBody>
          <a:bodyPr wrap="square" rtlCol="0">
            <a:spAutoFit/>
          </a:bodyPr>
          <a:lstStyle/>
          <a:p>
            <a:pPr lvl="0"/>
            <a:r>
              <a:rPr lang="zh-CN" altLang="en-US" sz="2400" dirty="0">
                <a:solidFill>
                  <a:srgbClr val="FF0000"/>
                </a:solidFill>
                <a:latin typeface="仿宋" panose="02010609060101010101" pitchFamily="49" charset="-122"/>
                <a:ea typeface="仿宋" panose="02010609060101010101" pitchFamily="49" charset="-122"/>
              </a:rPr>
              <a:t>主题语境</a:t>
            </a:r>
            <a:r>
              <a:rPr lang="zh-CN" altLang="en-US" sz="2400" dirty="0">
                <a:solidFill>
                  <a:prstClr val="black"/>
                </a:solidFill>
                <a:latin typeface="仿宋" panose="02010609060101010101" pitchFamily="49" charset="-122"/>
                <a:ea typeface="仿宋" panose="02010609060101010101" pitchFamily="49" charset="-122"/>
              </a:rPr>
              <a:t>：人</a:t>
            </a:r>
            <a:r>
              <a:rPr lang="zh-CN" altLang="en-US" sz="2400" dirty="0" smtClean="0">
                <a:solidFill>
                  <a:prstClr val="black"/>
                </a:solidFill>
                <a:latin typeface="仿宋" panose="02010609060101010101" pitchFamily="49" charset="-122"/>
                <a:ea typeface="仿宋" panose="02010609060101010101" pitchFamily="49" charset="-122"/>
              </a:rPr>
              <a:t>与社会</a:t>
            </a:r>
            <a:endParaRPr lang="en-US" altLang="zh-CN" sz="2400" dirty="0" smtClean="0">
              <a:solidFill>
                <a:prstClr val="black"/>
              </a:solidFill>
              <a:latin typeface="仿宋" panose="02010609060101010101" pitchFamily="49" charset="-122"/>
              <a:ea typeface="仿宋" panose="02010609060101010101" pitchFamily="49" charset="-122"/>
            </a:endParaRPr>
          </a:p>
          <a:p>
            <a:pPr lvl="0"/>
            <a:r>
              <a:rPr lang="en-US" altLang="zh-CN" sz="2400" dirty="0">
                <a:solidFill>
                  <a:prstClr val="black"/>
                </a:solidFill>
                <a:latin typeface="仿宋" panose="02010609060101010101" pitchFamily="49" charset="-122"/>
                <a:ea typeface="仿宋" panose="02010609060101010101" pitchFamily="49" charset="-122"/>
              </a:rPr>
              <a:t> </a:t>
            </a:r>
            <a:r>
              <a:rPr lang="zh-CN" altLang="en-US" sz="2400" dirty="0" smtClean="0"/>
              <a:t>     本文</a:t>
            </a:r>
            <a:r>
              <a:rPr lang="zh-CN" altLang="en-US" sz="2400" dirty="0"/>
              <a:t>是说明文。文章说明了杂货店排队方式以及研究人员提出的蛇形队伍的新方式，并分析了各自的利弊。</a:t>
            </a:r>
            <a:endParaRPr lang="zh-CN"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5553075" cy="5663089"/>
          </a:xfrm>
          <a:prstGeom prst="rect">
            <a:avLst/>
          </a:prstGeom>
          <a:noFill/>
        </p:spPr>
        <p:txBody>
          <a:bodyPr wrap="square" rtlCol="0">
            <a:spAutoFit/>
          </a:bodyPr>
          <a:lstStyle/>
          <a:p>
            <a:r>
              <a:rPr lang="en-US" altLang="zh-CN" sz="1600" dirty="0" smtClean="0"/>
              <a:t>      </a:t>
            </a:r>
            <a:endParaRPr lang="en-US" altLang="zh-CN" sz="1600" dirty="0" smtClean="0"/>
          </a:p>
          <a:p>
            <a:endParaRPr lang="en-US" altLang="zh-CN" sz="1600" dirty="0">
              <a:latin typeface="Times New Roman" panose="02020603050405020304" pitchFamily="18" charset="0"/>
              <a:cs typeface="Times New Roman" panose="02020603050405020304" pitchFamily="18" charset="0"/>
            </a:endParaRPr>
          </a:p>
          <a:p>
            <a:r>
              <a:rPr lang="en-US" altLang="zh-CN" sz="2200" dirty="0" smtClean="0">
                <a:latin typeface="Times New Roman" panose="02020603050405020304" pitchFamily="18" charset="0"/>
                <a:cs typeface="Times New Roman" panose="02020603050405020304" pitchFamily="18" charset="0"/>
              </a:rPr>
              <a:t>     You </a:t>
            </a:r>
            <a:r>
              <a:rPr lang="en-US" altLang="zh-CN" sz="2200" dirty="0">
                <a:latin typeface="Times New Roman" panose="02020603050405020304" pitchFamily="18" charset="0"/>
                <a:cs typeface="Times New Roman" panose="02020603050405020304" pitchFamily="18" charset="0"/>
              </a:rPr>
              <a:t>run into the grocery store to pick up one bottle of water. You get what you need, head to the front, and choose the line that looks fastest.</a:t>
            </a:r>
            <a:endParaRPr lang="en-US" altLang="zh-CN" sz="2200" dirty="0">
              <a:latin typeface="Times New Roman" panose="02020603050405020304" pitchFamily="18" charset="0"/>
              <a:cs typeface="Times New Roman" panose="02020603050405020304" pitchFamily="18" charset="0"/>
            </a:endParaRPr>
          </a:p>
          <a:p>
            <a:r>
              <a:rPr lang="en-US" altLang="zh-CN" sz="2200" dirty="0" smtClean="0">
                <a:latin typeface="Times New Roman" panose="02020603050405020304" pitchFamily="18" charset="0"/>
                <a:cs typeface="Times New Roman" panose="02020603050405020304" pitchFamily="18" charset="0"/>
              </a:rPr>
              <a:t>   You </a:t>
            </a:r>
            <a:r>
              <a:rPr lang="en-US" altLang="zh-CN" sz="2200" dirty="0">
                <a:latin typeface="Times New Roman" panose="02020603050405020304" pitchFamily="18" charset="0"/>
                <a:cs typeface="Times New Roman" panose="02020603050405020304" pitchFamily="18" charset="0"/>
              </a:rPr>
              <a:t>chose wrong. People who you swear got in other lines long after you are already checked out and off to the parking lot. </a:t>
            </a:r>
            <a:r>
              <a:rPr lang="en-US" altLang="zh-CN" sz="2200" dirty="0" smtClean="0">
                <a:latin typeface="Times New Roman" panose="02020603050405020304" pitchFamily="18" charset="0"/>
                <a:cs typeface="Times New Roman" panose="02020603050405020304" pitchFamily="18" charset="0"/>
              </a:rPr>
              <a:t>__31__</a:t>
            </a:r>
            <a:endParaRPr lang="en-US" altLang="zh-CN" sz="2200" dirty="0">
              <a:latin typeface="Times New Roman" panose="02020603050405020304" pitchFamily="18" charset="0"/>
              <a:cs typeface="Times New Roman" panose="02020603050405020304" pitchFamily="18" charset="0"/>
            </a:endParaRPr>
          </a:p>
          <a:p>
            <a:r>
              <a:rPr lang="en-US" altLang="zh-CN" sz="2200" dirty="0" smtClean="0">
                <a:latin typeface="Times New Roman" panose="02020603050405020304" pitchFamily="18" charset="0"/>
                <a:cs typeface="Times New Roman" panose="02020603050405020304" pitchFamily="18" charset="0"/>
              </a:rPr>
              <a:t>      </a:t>
            </a:r>
            <a:r>
              <a:rPr lang="en-US" altLang="zh-CN" sz="2200" dirty="0" smtClean="0">
                <a:solidFill>
                  <a:srgbClr val="0000FF"/>
                </a:solidFill>
                <a:latin typeface="Times New Roman" panose="02020603050405020304" pitchFamily="18" charset="0"/>
                <a:cs typeface="Times New Roman" panose="02020603050405020304" pitchFamily="18" charset="0"/>
              </a:rPr>
              <a:t>It </a:t>
            </a:r>
            <a:r>
              <a:rPr lang="en-US" altLang="zh-CN" sz="2200" dirty="0">
                <a:solidFill>
                  <a:srgbClr val="0000FF"/>
                </a:solidFill>
                <a:latin typeface="Times New Roman" panose="02020603050405020304" pitchFamily="18" charset="0"/>
                <a:cs typeface="Times New Roman" panose="02020603050405020304" pitchFamily="18" charset="0"/>
              </a:rPr>
              <a:t>turns out, it's just math working against you; chances are, the other line really is faster</a:t>
            </a:r>
            <a:r>
              <a:rPr lang="en-US" altLang="zh-CN" sz="2200" dirty="0">
                <a:latin typeface="Times New Roman" panose="02020603050405020304" pitchFamily="18" charset="0"/>
                <a:cs typeface="Times New Roman" panose="02020603050405020304" pitchFamily="18" charset="0"/>
              </a:rPr>
              <a:t>.</a:t>
            </a:r>
            <a:endParaRPr lang="en-US" altLang="zh-CN" sz="2200" dirty="0">
              <a:latin typeface="Times New Roman" panose="02020603050405020304" pitchFamily="18" charset="0"/>
              <a:cs typeface="Times New Roman" panose="02020603050405020304" pitchFamily="18" charset="0"/>
            </a:endParaRPr>
          </a:p>
          <a:p>
            <a:r>
              <a:rPr lang="en-US" altLang="zh-CN" sz="2200" dirty="0" smtClean="0">
                <a:latin typeface="Times New Roman" panose="02020603050405020304" pitchFamily="18" charset="0"/>
                <a:cs typeface="Times New Roman" panose="02020603050405020304" pitchFamily="18" charset="0"/>
              </a:rPr>
              <a:t>       Grocery </a:t>
            </a:r>
            <a:r>
              <a:rPr lang="en-US" altLang="zh-CN" sz="2200" dirty="0">
                <a:latin typeface="Times New Roman" panose="02020603050405020304" pitchFamily="18" charset="0"/>
                <a:cs typeface="Times New Roman" panose="02020603050405020304" pitchFamily="18" charset="0"/>
              </a:rPr>
              <a:t>stores try to have enough employees at checkout to get all their customers through with minimum </a:t>
            </a:r>
            <a:r>
              <a:rPr lang="en-US" altLang="zh-CN" sz="2200" dirty="0">
                <a:solidFill>
                  <a:srgbClr val="FF0000"/>
                </a:solidFill>
                <a:latin typeface="Times New Roman" panose="02020603050405020304" pitchFamily="18" charset="0"/>
                <a:cs typeface="Times New Roman" panose="02020603050405020304" pitchFamily="18" charset="0"/>
              </a:rPr>
              <a:t>delay</a:t>
            </a:r>
            <a:r>
              <a:rPr lang="en-US" altLang="zh-CN" sz="2200" dirty="0" smtClean="0">
                <a:latin typeface="Times New Roman" panose="02020603050405020304" pitchFamily="18" charset="0"/>
                <a:cs typeface="Times New Roman" panose="02020603050405020304" pitchFamily="18" charset="0"/>
              </a:rPr>
              <a:t>.___32__</a:t>
            </a:r>
            <a:r>
              <a:rPr lang="en-US" altLang="zh-CN" sz="2200" dirty="0">
                <a:latin typeface="Times New Roman" panose="02020603050405020304" pitchFamily="18" charset="0"/>
                <a:cs typeface="Times New Roman" panose="02020603050405020304" pitchFamily="18" charset="0"/>
              </a:rPr>
              <a:t>Any small interruption - a price check, a chatty customer-can have downstream effects, </a:t>
            </a:r>
            <a:r>
              <a:rPr lang="en-US" altLang="zh-CN" sz="2200" dirty="0">
                <a:solidFill>
                  <a:srgbClr val="FF0000"/>
                </a:solidFill>
                <a:latin typeface="Times New Roman" panose="02020603050405020304" pitchFamily="18" charset="0"/>
                <a:cs typeface="Times New Roman" panose="02020603050405020304" pitchFamily="18" charset="0"/>
              </a:rPr>
              <a:t>holding up an entire line.</a:t>
            </a:r>
            <a:endParaRPr lang="en-US" altLang="zh-CN" sz="2200" dirty="0">
              <a:solidFill>
                <a:srgbClr val="FF0000"/>
              </a:solidFill>
              <a:latin typeface="Times New Roman" panose="02020603050405020304" pitchFamily="18" charset="0"/>
              <a:cs typeface="Times New Roman" panose="02020603050405020304" pitchFamily="18" charset="0"/>
            </a:endParaRPr>
          </a:p>
          <a:p>
            <a:r>
              <a:rPr lang="en-US" altLang="zh-CN" sz="2200" dirty="0" smtClean="0">
                <a:latin typeface="Times New Roman" panose="02020603050405020304" pitchFamily="18" charset="0"/>
                <a:cs typeface="Times New Roman" panose="02020603050405020304" pitchFamily="18" charset="0"/>
              </a:rPr>
              <a:t>    </a:t>
            </a:r>
            <a:endParaRPr lang="zh-CN" altLang="en-US" sz="12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5981699" y="553447"/>
            <a:ext cx="5514974" cy="830997"/>
          </a:xfrm>
          <a:prstGeom prst="rect">
            <a:avLst/>
          </a:prstGeom>
          <a:noFill/>
          <a:ln>
            <a:solidFill>
              <a:srgbClr val="0000FF"/>
            </a:solidFill>
          </a:ln>
        </p:spPr>
        <p:txBody>
          <a:bodyPr wrap="square" rtlCol="0">
            <a:spAutoFit/>
          </a:bodyPr>
          <a:lstStyle/>
          <a:p>
            <a:r>
              <a:rPr lang="en-US" altLang="zh-CN" sz="2400" dirty="0" smtClean="0"/>
              <a:t>A</a:t>
            </a:r>
            <a:r>
              <a:rPr lang="en-US" altLang="zh-CN" sz="2400" dirty="0"/>
              <a:t>. </a:t>
            </a:r>
            <a:r>
              <a:rPr lang="en-US" altLang="zh-CN" sz="2400" dirty="0">
                <a:solidFill>
                  <a:srgbClr val="0000FF"/>
                </a:solidFill>
              </a:rPr>
              <a:t>Why</a:t>
            </a:r>
            <a:r>
              <a:rPr lang="en-US" altLang="zh-CN" sz="2400" dirty="0"/>
              <a:t> does </a:t>
            </a:r>
            <a:r>
              <a:rPr lang="en-US" altLang="zh-CN" sz="2400" dirty="0">
                <a:solidFill>
                  <a:srgbClr val="FF0000"/>
                </a:solidFill>
              </a:rPr>
              <a:t>this</a:t>
            </a:r>
            <a:r>
              <a:rPr lang="en-US" altLang="zh-CN" sz="2400" dirty="0"/>
              <a:t> always seem to happen to you</a:t>
            </a:r>
            <a:r>
              <a:rPr lang="en-US" altLang="zh-CN" sz="2400" dirty="0" smtClean="0"/>
              <a:t>?</a:t>
            </a:r>
            <a:endParaRPr lang="en-US" altLang="zh-CN" sz="2400" dirty="0"/>
          </a:p>
        </p:txBody>
      </p:sp>
      <p:sp>
        <p:nvSpPr>
          <p:cNvPr id="6" name="TextBox 5"/>
          <p:cNvSpPr txBox="1"/>
          <p:nvPr/>
        </p:nvSpPr>
        <p:spPr>
          <a:xfrm>
            <a:off x="5981699" y="1598666"/>
            <a:ext cx="5514976" cy="1323439"/>
          </a:xfrm>
          <a:prstGeom prst="rect">
            <a:avLst/>
          </a:prstGeom>
          <a:noFill/>
          <a:ln>
            <a:solidFill>
              <a:srgbClr val="0000FF"/>
            </a:solidFill>
          </a:ln>
        </p:spPr>
        <p:txBody>
          <a:bodyPr wrap="square" rtlCol="0">
            <a:spAutoFit/>
          </a:bodyPr>
          <a:lstStyle/>
          <a:p>
            <a:pPr marL="285750" indent="-285750">
              <a:buFont typeface="Wingdings" panose="05000000000000000000" pitchFamily="2" charset="2"/>
              <a:buChar char="l"/>
            </a:pPr>
            <a:r>
              <a:rPr lang="en-US" altLang="zh-CN" sz="2000" dirty="0" smtClean="0">
                <a:solidFill>
                  <a:srgbClr val="0070C0"/>
                </a:solidFill>
              </a:rPr>
              <a:t>31</a:t>
            </a:r>
            <a:r>
              <a:rPr lang="zh-CN" altLang="en-US" sz="2000" dirty="0" smtClean="0">
                <a:solidFill>
                  <a:srgbClr val="0070C0"/>
                </a:solidFill>
              </a:rPr>
              <a:t>在段尾的位置，起到承上启下的作用。</a:t>
            </a:r>
            <a:endParaRPr lang="en-US" altLang="zh-CN" sz="2000" dirty="0" smtClean="0">
              <a:solidFill>
                <a:srgbClr val="0070C0"/>
              </a:solidFill>
            </a:endParaRPr>
          </a:p>
          <a:p>
            <a:pPr marL="285750" indent="-285750">
              <a:buFont typeface="Wingdings" panose="05000000000000000000" pitchFamily="2" charset="2"/>
              <a:buChar char="l"/>
            </a:pPr>
            <a:r>
              <a:rPr lang="en-US" altLang="zh-CN" sz="2000" dirty="0" smtClean="0">
                <a:solidFill>
                  <a:srgbClr val="0070C0"/>
                </a:solidFill>
              </a:rPr>
              <a:t>This</a:t>
            </a:r>
            <a:r>
              <a:rPr lang="zh-CN" altLang="en-US" sz="2000" dirty="0" smtClean="0">
                <a:solidFill>
                  <a:srgbClr val="0070C0"/>
                </a:solidFill>
              </a:rPr>
              <a:t>指代上一句的现象，</a:t>
            </a:r>
            <a:r>
              <a:rPr lang="en-US" altLang="zh-CN" sz="2000" dirty="0" smtClean="0">
                <a:solidFill>
                  <a:srgbClr val="0070C0"/>
                </a:solidFill>
              </a:rPr>
              <a:t>why</a:t>
            </a:r>
            <a:r>
              <a:rPr lang="zh-CN" altLang="en-US" sz="2000" dirty="0" smtClean="0">
                <a:solidFill>
                  <a:srgbClr val="0070C0"/>
                </a:solidFill>
              </a:rPr>
              <a:t>引出下面</a:t>
            </a:r>
            <a:r>
              <a:rPr lang="zh-CN" altLang="en-US" sz="2000" dirty="0">
                <a:solidFill>
                  <a:srgbClr val="0070C0"/>
                </a:solidFill>
              </a:rPr>
              <a:t>一段</a:t>
            </a:r>
            <a:r>
              <a:rPr lang="zh-CN" altLang="en-US" sz="2000" dirty="0" smtClean="0">
                <a:solidFill>
                  <a:srgbClr val="0070C0"/>
                </a:solidFill>
              </a:rPr>
              <a:t>的</a:t>
            </a:r>
            <a:r>
              <a:rPr lang="zh-CN" altLang="en-US" sz="2000" dirty="0">
                <a:solidFill>
                  <a:srgbClr val="0070C0"/>
                </a:solidFill>
              </a:rPr>
              <a:t>原因</a:t>
            </a:r>
            <a:r>
              <a:rPr lang="zh-CN" altLang="en-US" sz="2000" dirty="0" smtClean="0">
                <a:solidFill>
                  <a:srgbClr val="0070C0"/>
                </a:solidFill>
              </a:rPr>
              <a:t>解释，用</a:t>
            </a:r>
            <a:r>
              <a:rPr lang="en-US" altLang="zh-CN" sz="2000" dirty="0" smtClean="0">
                <a:solidFill>
                  <a:srgbClr val="0070C0"/>
                </a:solidFill>
              </a:rPr>
              <a:t>It </a:t>
            </a:r>
            <a:r>
              <a:rPr lang="en-US" altLang="zh-CN" sz="2000" dirty="0">
                <a:solidFill>
                  <a:srgbClr val="0070C0"/>
                </a:solidFill>
              </a:rPr>
              <a:t>turns </a:t>
            </a:r>
            <a:r>
              <a:rPr lang="en-US" altLang="zh-CN" sz="2000" dirty="0" smtClean="0">
                <a:solidFill>
                  <a:srgbClr val="0070C0"/>
                </a:solidFill>
              </a:rPr>
              <a:t>out</a:t>
            </a:r>
            <a:r>
              <a:rPr lang="zh-CN" altLang="en-US" sz="2000" dirty="0" smtClean="0">
                <a:solidFill>
                  <a:srgbClr val="0070C0"/>
                </a:solidFill>
              </a:rPr>
              <a:t>引导。另外，</a:t>
            </a:r>
            <a:r>
              <a:rPr lang="en-US" altLang="zh-CN" sz="2000" dirty="0" smtClean="0">
                <a:solidFill>
                  <a:srgbClr val="0070C0"/>
                </a:solidFill>
              </a:rPr>
              <a:t>2-3</a:t>
            </a:r>
            <a:r>
              <a:rPr lang="zh-CN" altLang="en-US" sz="2000" dirty="0" smtClean="0">
                <a:solidFill>
                  <a:srgbClr val="0070C0"/>
                </a:solidFill>
              </a:rPr>
              <a:t>两段存在因果关系。</a:t>
            </a:r>
            <a:endParaRPr lang="zh-CN" altLang="en-US" sz="2000" dirty="0">
              <a:solidFill>
                <a:srgbClr val="0070C0"/>
              </a:solidFill>
            </a:endParaRPr>
          </a:p>
        </p:txBody>
      </p:sp>
      <p:sp>
        <p:nvSpPr>
          <p:cNvPr id="11" name="TextBox 10"/>
          <p:cNvSpPr txBox="1"/>
          <p:nvPr/>
        </p:nvSpPr>
        <p:spPr>
          <a:xfrm>
            <a:off x="5981699" y="4248269"/>
            <a:ext cx="5514975" cy="2246769"/>
          </a:xfrm>
          <a:prstGeom prst="rect">
            <a:avLst/>
          </a:prstGeom>
          <a:noFill/>
          <a:ln>
            <a:solidFill>
              <a:srgbClr val="0000FF"/>
            </a:solidFill>
          </a:ln>
        </p:spPr>
        <p:txBody>
          <a:bodyPr wrap="square" rtlCol="0">
            <a:spAutoFit/>
          </a:bodyPr>
          <a:lstStyle/>
          <a:p>
            <a:pPr marL="342900" indent="-342900">
              <a:buFont typeface="Wingdings" panose="05000000000000000000" pitchFamily="2" charset="2"/>
              <a:buChar char="l"/>
            </a:pPr>
            <a:r>
              <a:rPr lang="en-US" altLang="zh-CN" sz="2000" dirty="0" smtClean="0">
                <a:solidFill>
                  <a:srgbClr val="0070C0"/>
                </a:solidFill>
              </a:rPr>
              <a:t>32</a:t>
            </a:r>
            <a:r>
              <a:rPr lang="zh-CN" altLang="en-US" sz="2000" dirty="0" smtClean="0">
                <a:solidFill>
                  <a:srgbClr val="0070C0"/>
                </a:solidFill>
              </a:rPr>
              <a:t>位于段中，要与前后两句话都逻辑、语义连贯。</a:t>
            </a:r>
            <a:endParaRPr lang="en-US" altLang="zh-CN" sz="2000" dirty="0" smtClean="0">
              <a:solidFill>
                <a:srgbClr val="0070C0"/>
              </a:solidFill>
            </a:endParaRPr>
          </a:p>
          <a:p>
            <a:pPr marL="342900" indent="-342900">
              <a:buFont typeface="Wingdings" panose="05000000000000000000" pitchFamily="2" charset="2"/>
              <a:buChar char="l"/>
            </a:pPr>
            <a:r>
              <a:rPr lang="zh-CN" altLang="en-US" sz="2000" dirty="0" smtClean="0">
                <a:solidFill>
                  <a:srgbClr val="0070C0"/>
                </a:solidFill>
              </a:rPr>
              <a:t>超市</a:t>
            </a:r>
            <a:r>
              <a:rPr lang="zh-CN" altLang="en-US" sz="2000" dirty="0">
                <a:solidFill>
                  <a:srgbClr val="0070C0"/>
                </a:solidFill>
              </a:rPr>
              <a:t>花了很多人力物力财力，希望速度更快，但是星期天来的时候，结账系统</a:t>
            </a:r>
            <a:r>
              <a:rPr lang="zh-CN" altLang="en-US" sz="2000" dirty="0" smtClean="0">
                <a:solidFill>
                  <a:srgbClr val="0070C0"/>
                </a:solidFill>
              </a:rPr>
              <a:t>会有时变得</a:t>
            </a:r>
            <a:r>
              <a:rPr lang="zh-CN" altLang="en-US" sz="2000" dirty="0">
                <a:solidFill>
                  <a:srgbClr val="0070C0"/>
                </a:solidFill>
              </a:rPr>
              <a:t>格外繁忙，还有其他一群</a:t>
            </a:r>
            <a:r>
              <a:rPr lang="en-US" altLang="zh-CN" sz="2000" dirty="0">
                <a:solidFill>
                  <a:srgbClr val="0070C0"/>
                </a:solidFill>
              </a:rPr>
              <a:t>interruptions</a:t>
            </a:r>
            <a:r>
              <a:rPr lang="zh-CN" altLang="en-US" sz="2000" dirty="0">
                <a:solidFill>
                  <a:srgbClr val="0070C0"/>
                </a:solidFill>
              </a:rPr>
              <a:t>会让我们的结账受阻。</a:t>
            </a:r>
            <a:r>
              <a:rPr lang="en-US" altLang="zh-CN" sz="2000" dirty="0">
                <a:solidFill>
                  <a:srgbClr val="0070C0"/>
                </a:solidFill>
              </a:rPr>
              <a:t>G</a:t>
            </a:r>
            <a:r>
              <a:rPr lang="zh-CN" altLang="en-US" sz="2000" dirty="0">
                <a:solidFill>
                  <a:srgbClr val="0070C0"/>
                </a:solidFill>
              </a:rPr>
              <a:t>这句话与前面那句话构成转折，与后面那句话构成并列或者</a:t>
            </a:r>
            <a:r>
              <a:rPr lang="zh-CN" altLang="en-US" sz="2000" dirty="0" smtClean="0">
                <a:solidFill>
                  <a:srgbClr val="0070C0"/>
                </a:solidFill>
              </a:rPr>
              <a:t>递进。</a:t>
            </a:r>
            <a:endParaRPr lang="zh-CN" altLang="en-US" sz="2000" dirty="0">
              <a:solidFill>
                <a:srgbClr val="0070C0"/>
              </a:solidFill>
            </a:endParaRPr>
          </a:p>
        </p:txBody>
      </p:sp>
      <p:sp>
        <p:nvSpPr>
          <p:cNvPr id="9" name="TextBox 8"/>
          <p:cNvSpPr txBox="1"/>
          <p:nvPr/>
        </p:nvSpPr>
        <p:spPr>
          <a:xfrm>
            <a:off x="5981699" y="3245554"/>
            <a:ext cx="5514976" cy="646331"/>
          </a:xfrm>
          <a:prstGeom prst="rect">
            <a:avLst/>
          </a:prstGeom>
          <a:noFill/>
          <a:ln>
            <a:solidFill>
              <a:srgbClr val="0000FF"/>
            </a:solidFill>
          </a:ln>
        </p:spPr>
        <p:txBody>
          <a:bodyPr wrap="square" rtlCol="0">
            <a:spAutoFit/>
          </a:bodyPr>
          <a:lstStyle/>
          <a:p>
            <a:r>
              <a:rPr lang="en-US" altLang="zh-CN" dirty="0" smtClean="0"/>
              <a:t>G</a:t>
            </a:r>
            <a:r>
              <a:rPr lang="en-US" altLang="zh-CN" dirty="0"/>
              <a:t>. </a:t>
            </a:r>
            <a:r>
              <a:rPr lang="en-US" altLang="zh-CN" dirty="0">
                <a:solidFill>
                  <a:srgbClr val="FF0000"/>
                </a:solidFill>
              </a:rPr>
              <a:t>But</a:t>
            </a:r>
            <a:r>
              <a:rPr lang="en-US" altLang="zh-CN" dirty="0"/>
              <a:t> sometimes, as on a Sunday afternoon, the system gets particularly busy.</a:t>
            </a:r>
            <a:endParaRPr lang="zh-CN" altLang="en-US" dirty="0"/>
          </a:p>
        </p:txBody>
      </p:sp>
      <p:cxnSp>
        <p:nvCxnSpPr>
          <p:cNvPr id="13" name="直接箭头连接符 12"/>
          <p:cNvCxnSpPr/>
          <p:nvPr/>
        </p:nvCxnSpPr>
        <p:spPr>
          <a:xfrm flipH="1">
            <a:off x="4395787" y="819150"/>
            <a:ext cx="3471864" cy="112395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2314575" y="1572501"/>
            <a:ext cx="2981325"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flipV="1">
            <a:off x="140494" y="2463967"/>
            <a:ext cx="4310062" cy="952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V="1">
            <a:off x="107155" y="1933575"/>
            <a:ext cx="2157413" cy="952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flipV="1">
            <a:off x="2264568" y="1572502"/>
            <a:ext cx="0" cy="31432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V="1">
            <a:off x="107154" y="1843087"/>
            <a:ext cx="1" cy="62088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4395787" y="1808306"/>
            <a:ext cx="866775"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5295900" y="1503417"/>
            <a:ext cx="0" cy="26670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V="1">
            <a:off x="4429125" y="1808306"/>
            <a:ext cx="0" cy="6208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138111" y="2621131"/>
            <a:ext cx="5157789" cy="6953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7" name="直接箭头连接符 36"/>
          <p:cNvCxnSpPr/>
          <p:nvPr/>
        </p:nvCxnSpPr>
        <p:spPr>
          <a:xfrm flipH="1">
            <a:off x="4722019" y="732472"/>
            <a:ext cx="2019301" cy="2054393"/>
          </a:xfrm>
          <a:prstGeom prst="straightConnector1">
            <a:avLst/>
          </a:prstGeom>
          <a:ln>
            <a:solidFill>
              <a:srgbClr val="0000FF"/>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7"/>
                                        </p:tgtEl>
                                        <p:attrNameLst>
                                          <p:attrName>style.visibility</p:attrName>
                                        </p:attrNameLst>
                                      </p:cBhvr>
                                      <p:to>
                                        <p:strVal val="visible"/>
                                      </p:to>
                                    </p:set>
                                    <p:anim calcmode="lin" valueType="num">
                                      <p:cBhvr additive="base">
                                        <p:cTn id="13" dur="500" fill="hold"/>
                                        <p:tgtEl>
                                          <p:spTgt spid="37"/>
                                        </p:tgtEl>
                                        <p:attrNameLst>
                                          <p:attrName>ppt_x</p:attrName>
                                        </p:attrNameLst>
                                      </p:cBhvr>
                                      <p:tavLst>
                                        <p:tav tm="0">
                                          <p:val>
                                            <p:strVal val="#ppt_x"/>
                                          </p:val>
                                        </p:tav>
                                        <p:tav tm="100000">
                                          <p:val>
                                            <p:strVal val="#ppt_x"/>
                                          </p:val>
                                        </p:tav>
                                      </p:tavLst>
                                    </p:anim>
                                    <p:anim calcmode="lin" valueType="num">
                                      <p:cBhvr additive="base">
                                        <p:cTn id="14"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5553075" cy="5509200"/>
          </a:xfrm>
          <a:prstGeom prst="rect">
            <a:avLst/>
          </a:prstGeom>
          <a:noFill/>
        </p:spPr>
        <p:txBody>
          <a:bodyPr wrap="square" rtlCol="0">
            <a:spAutoFit/>
          </a:bodyPr>
          <a:lstStyle/>
          <a:p>
            <a:r>
              <a:rPr lang="en-US" altLang="zh-CN" sz="2200" dirty="0" smtClean="0">
                <a:latin typeface="Times New Roman" panose="02020603050405020304" pitchFamily="18" charset="0"/>
                <a:cs typeface="Times New Roman" panose="02020603050405020304" pitchFamily="18" charset="0"/>
              </a:rPr>
              <a:t>   If </a:t>
            </a:r>
            <a:r>
              <a:rPr lang="en-US" altLang="zh-CN" sz="2200" dirty="0">
                <a:latin typeface="Times New Roman" panose="02020603050405020304" pitchFamily="18" charset="0"/>
                <a:cs typeface="Times New Roman" panose="02020603050405020304" pitchFamily="18" charset="0"/>
              </a:rPr>
              <a:t>there are </a:t>
            </a:r>
            <a:r>
              <a:rPr lang="en-US" altLang="zh-CN" sz="2200" dirty="0">
                <a:solidFill>
                  <a:srgbClr val="0000FF"/>
                </a:solidFill>
                <a:latin typeface="Times New Roman" panose="02020603050405020304" pitchFamily="18" charset="0"/>
                <a:cs typeface="Times New Roman" panose="02020603050405020304" pitchFamily="18" charset="0"/>
              </a:rPr>
              <a:t>three lines </a:t>
            </a:r>
            <a:r>
              <a:rPr lang="en-US" altLang="zh-CN" sz="2200" dirty="0">
                <a:latin typeface="Times New Roman" panose="02020603050405020304" pitchFamily="18" charset="0"/>
                <a:cs typeface="Times New Roman" panose="02020603050405020304" pitchFamily="18" charset="0"/>
              </a:rPr>
              <a:t>in the store, delays will happen randomly at different registers. Think about the </a:t>
            </a:r>
            <a:r>
              <a:rPr lang="en-US" altLang="zh-CN" sz="2200" dirty="0">
                <a:solidFill>
                  <a:srgbClr val="FF0000"/>
                </a:solidFill>
                <a:latin typeface="Times New Roman" panose="02020603050405020304" pitchFamily="18" charset="0"/>
                <a:cs typeface="Times New Roman" panose="02020603050405020304" pitchFamily="18" charset="0"/>
              </a:rPr>
              <a:t>probability</a:t>
            </a:r>
            <a:r>
              <a:rPr lang="en-US" altLang="zh-CN" sz="2200" dirty="0" smtClean="0">
                <a:latin typeface="Times New Roman" panose="02020603050405020304" pitchFamily="18" charset="0"/>
                <a:cs typeface="Times New Roman" panose="02020603050405020304" pitchFamily="18" charset="0"/>
              </a:rPr>
              <a:t>:___33___</a:t>
            </a:r>
            <a:r>
              <a:rPr lang="en-US" altLang="zh-CN" sz="2200" dirty="0">
                <a:latin typeface="Times New Roman" panose="02020603050405020304" pitchFamily="18" charset="0"/>
                <a:cs typeface="Times New Roman" panose="02020603050405020304" pitchFamily="18" charset="0"/>
              </a:rPr>
              <a:t>So it's not just in your mind: Another line </a:t>
            </a:r>
            <a:r>
              <a:rPr lang="en-US" altLang="zh-CN" sz="2200" dirty="0">
                <a:solidFill>
                  <a:srgbClr val="FF0000"/>
                </a:solidFill>
                <a:latin typeface="Times New Roman" panose="02020603050405020304" pitchFamily="18" charset="0"/>
                <a:cs typeface="Times New Roman" panose="02020603050405020304" pitchFamily="18" charset="0"/>
              </a:rPr>
              <a:t>probably</a:t>
            </a:r>
            <a:r>
              <a:rPr lang="en-US" altLang="zh-CN" sz="2200" dirty="0">
                <a:latin typeface="Times New Roman" panose="02020603050405020304" pitchFamily="18" charset="0"/>
                <a:cs typeface="Times New Roman" panose="02020603050405020304" pitchFamily="18" charset="0"/>
              </a:rPr>
              <a:t> is moving faster. </a:t>
            </a:r>
            <a:endParaRPr lang="en-US" altLang="zh-CN" sz="2200" dirty="0" smtClean="0">
              <a:latin typeface="Times New Roman" panose="02020603050405020304" pitchFamily="18" charset="0"/>
              <a:cs typeface="Times New Roman" panose="02020603050405020304" pitchFamily="18" charset="0"/>
            </a:endParaRPr>
          </a:p>
          <a:p>
            <a:r>
              <a:rPr lang="en-US" altLang="zh-CN" sz="2200" dirty="0" smtClean="0">
                <a:latin typeface="Times New Roman" panose="02020603050405020304" pitchFamily="18" charset="0"/>
                <a:cs typeface="Times New Roman" panose="02020603050405020304" pitchFamily="18" charset="0"/>
              </a:rPr>
              <a:t>    Researchers </a:t>
            </a:r>
            <a:r>
              <a:rPr lang="en-US" altLang="zh-CN" sz="2200" dirty="0">
                <a:latin typeface="Times New Roman" panose="02020603050405020304" pitchFamily="18" charset="0"/>
                <a:cs typeface="Times New Roman" panose="02020603050405020304" pitchFamily="18" charset="0"/>
              </a:rPr>
              <a:t>have a </a:t>
            </a:r>
            <a:r>
              <a:rPr lang="en-US" altLang="zh-CN" sz="2200" b="1" dirty="0">
                <a:solidFill>
                  <a:srgbClr val="FF0000"/>
                </a:solidFill>
                <a:latin typeface="Times New Roman" panose="02020603050405020304" pitchFamily="18" charset="0"/>
                <a:cs typeface="Times New Roman" panose="02020603050405020304" pitchFamily="18" charset="0"/>
              </a:rPr>
              <a:t>good way </a:t>
            </a:r>
            <a:r>
              <a:rPr lang="en-US" altLang="zh-CN" sz="2200" dirty="0">
                <a:latin typeface="Times New Roman" panose="02020603050405020304" pitchFamily="18" charset="0"/>
                <a:cs typeface="Times New Roman" panose="02020603050405020304" pitchFamily="18" charset="0"/>
              </a:rPr>
              <a:t>to deal with this problem. Make all customers stand in one long, snaking line- called a </a:t>
            </a:r>
            <a:r>
              <a:rPr lang="en-US" altLang="zh-CN" sz="2200" dirty="0">
                <a:solidFill>
                  <a:srgbClr val="FF0000"/>
                </a:solidFill>
                <a:latin typeface="Times New Roman" panose="02020603050405020304" pitchFamily="18" charset="0"/>
                <a:cs typeface="Times New Roman" panose="02020603050405020304" pitchFamily="18" charset="0"/>
              </a:rPr>
              <a:t>serpentine line </a:t>
            </a:r>
            <a:r>
              <a:rPr lang="en-US" altLang="zh-CN" sz="2200" dirty="0">
                <a:latin typeface="Times New Roman" panose="02020603050405020304" pitchFamily="18" charset="0"/>
                <a:cs typeface="Times New Roman" panose="02020603050405020304" pitchFamily="18" charset="0"/>
              </a:rPr>
              <a:t>- and serve each person at the front with the next available register. ___34___</a:t>
            </a:r>
            <a:r>
              <a:rPr lang="en-US" altLang="zh-CN" sz="2200" dirty="0">
                <a:solidFill>
                  <a:srgbClr val="FF0000"/>
                </a:solidFill>
                <a:latin typeface="Times New Roman" panose="02020603050405020304" pitchFamily="18" charset="0"/>
                <a:cs typeface="Times New Roman" panose="02020603050405020304" pitchFamily="18" charset="0"/>
              </a:rPr>
              <a:t>This</a:t>
            </a:r>
            <a:r>
              <a:rPr lang="en-US" altLang="zh-CN" sz="2200" dirty="0">
                <a:latin typeface="Times New Roman" panose="02020603050405020304" pitchFamily="18" charset="0"/>
                <a:cs typeface="Times New Roman" panose="02020603050405020304" pitchFamily="18" charset="0"/>
              </a:rPr>
              <a:t> is what they do at most banks and fast-food restaurants. With a serpentine line, a long delay at one register won't unfairly punish the people who lined up behind it. Instead, it will slow down everyone a little bit but speed up checkout overall.</a:t>
            </a:r>
            <a:endParaRPr lang="zh-CN" altLang="en-US" sz="12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6010274" y="495895"/>
            <a:ext cx="6010275" cy="830997"/>
          </a:xfrm>
          <a:prstGeom prst="rect">
            <a:avLst/>
          </a:prstGeom>
          <a:noFill/>
          <a:ln>
            <a:solidFill>
              <a:srgbClr val="0000FF"/>
            </a:solidFill>
          </a:ln>
        </p:spPr>
        <p:txBody>
          <a:bodyPr wrap="square" rtlCol="0">
            <a:spAutoFit/>
          </a:bodyPr>
          <a:lstStyle/>
          <a:p>
            <a:r>
              <a:rPr lang="en-US" altLang="zh-CN" dirty="0" smtClean="0"/>
              <a:t>  </a:t>
            </a:r>
            <a:r>
              <a:rPr lang="en-US" altLang="zh-CN" sz="2400" dirty="0" smtClean="0"/>
              <a:t>D</a:t>
            </a:r>
            <a:r>
              <a:rPr lang="en-US" altLang="zh-CN" sz="2400" dirty="0"/>
              <a:t>. The </a:t>
            </a:r>
            <a:r>
              <a:rPr lang="en-US" altLang="zh-CN" sz="2400" dirty="0">
                <a:solidFill>
                  <a:srgbClr val="FF0000"/>
                </a:solidFill>
              </a:rPr>
              <a:t>chances</a:t>
            </a:r>
            <a:r>
              <a:rPr lang="en-US" altLang="zh-CN" sz="2400" dirty="0"/>
              <a:t> of your line being the fastest are </a:t>
            </a:r>
            <a:r>
              <a:rPr lang="en-US" altLang="zh-CN" sz="2400" dirty="0">
                <a:solidFill>
                  <a:srgbClr val="0000FF"/>
                </a:solidFill>
              </a:rPr>
              <a:t>only one in three</a:t>
            </a:r>
            <a:r>
              <a:rPr lang="en-US" altLang="zh-CN" sz="2400" dirty="0" smtClean="0">
                <a:solidFill>
                  <a:srgbClr val="0000FF"/>
                </a:solidFill>
              </a:rPr>
              <a:t>.</a:t>
            </a:r>
            <a:endParaRPr lang="en-US" altLang="zh-CN" sz="2400" dirty="0">
              <a:solidFill>
                <a:srgbClr val="0000FF"/>
              </a:solidFill>
            </a:endParaRPr>
          </a:p>
        </p:txBody>
      </p:sp>
      <p:sp>
        <p:nvSpPr>
          <p:cNvPr id="4" name="TextBox 3"/>
          <p:cNvSpPr txBox="1"/>
          <p:nvPr/>
        </p:nvSpPr>
        <p:spPr>
          <a:xfrm>
            <a:off x="6010274" y="1660535"/>
            <a:ext cx="6010275" cy="1569660"/>
          </a:xfrm>
          <a:prstGeom prst="rect">
            <a:avLst/>
          </a:prstGeom>
          <a:noFill/>
          <a:ln>
            <a:solidFill>
              <a:srgbClr val="0000FF"/>
            </a:solidFill>
          </a:ln>
        </p:spPr>
        <p:txBody>
          <a:bodyPr wrap="square" rtlCol="0">
            <a:spAutoFit/>
          </a:bodyPr>
          <a:lstStyle/>
          <a:p>
            <a:pPr marL="285750" indent="-285750">
              <a:buFont typeface="Wingdings" panose="05000000000000000000" pitchFamily="2" charset="2"/>
              <a:buChar char="l"/>
            </a:pPr>
            <a:r>
              <a:rPr lang="en-US" altLang="zh-CN" sz="2400" dirty="0" smtClean="0">
                <a:solidFill>
                  <a:srgbClr val="0070C0"/>
                </a:solidFill>
              </a:rPr>
              <a:t>33.</a:t>
            </a:r>
            <a:r>
              <a:rPr lang="zh-CN" altLang="en-US" sz="2400" dirty="0" smtClean="0">
                <a:solidFill>
                  <a:srgbClr val="0070C0"/>
                </a:solidFill>
              </a:rPr>
              <a:t>本段着重描述的是可能性</a:t>
            </a:r>
            <a:r>
              <a:rPr lang="en-US" altLang="zh-CN" sz="2400" dirty="0" smtClean="0">
                <a:solidFill>
                  <a:srgbClr val="0070C0"/>
                </a:solidFill>
              </a:rPr>
              <a:t>, probability, probably</a:t>
            </a:r>
            <a:r>
              <a:rPr lang="zh-CN" altLang="en-US" sz="2400" dirty="0" smtClean="0">
                <a:solidFill>
                  <a:srgbClr val="0070C0"/>
                </a:solidFill>
              </a:rPr>
              <a:t>与选项</a:t>
            </a:r>
            <a:r>
              <a:rPr lang="en-US" altLang="zh-CN" sz="2400" dirty="0" smtClean="0">
                <a:solidFill>
                  <a:srgbClr val="0070C0"/>
                </a:solidFill>
              </a:rPr>
              <a:t>D</a:t>
            </a:r>
            <a:r>
              <a:rPr lang="zh-CN" altLang="en-US" sz="2400" dirty="0" smtClean="0">
                <a:solidFill>
                  <a:srgbClr val="0070C0"/>
                </a:solidFill>
              </a:rPr>
              <a:t>中的</a:t>
            </a:r>
            <a:r>
              <a:rPr lang="en-US" altLang="zh-CN" sz="2400" dirty="0" smtClean="0">
                <a:solidFill>
                  <a:srgbClr val="0070C0"/>
                </a:solidFill>
              </a:rPr>
              <a:t>chances </a:t>
            </a:r>
            <a:r>
              <a:rPr lang="zh-CN" altLang="en-US" sz="2400" dirty="0" smtClean="0">
                <a:solidFill>
                  <a:srgbClr val="0070C0"/>
                </a:solidFill>
              </a:rPr>
              <a:t>为同义替换；</a:t>
            </a:r>
            <a:endParaRPr lang="en-US" altLang="zh-CN" sz="2400" dirty="0" smtClean="0">
              <a:solidFill>
                <a:srgbClr val="0070C0"/>
              </a:solidFill>
            </a:endParaRPr>
          </a:p>
          <a:p>
            <a:pPr marL="285750" indent="-285750">
              <a:buFont typeface="Wingdings" panose="05000000000000000000" pitchFamily="2" charset="2"/>
              <a:buChar char="l"/>
            </a:pPr>
            <a:r>
              <a:rPr lang="en-US" altLang="zh-CN" sz="2400" dirty="0" smtClean="0">
                <a:solidFill>
                  <a:srgbClr val="0070C0"/>
                </a:solidFill>
              </a:rPr>
              <a:t>Probability</a:t>
            </a:r>
            <a:r>
              <a:rPr lang="zh-CN" altLang="en-US" sz="2400" dirty="0" smtClean="0">
                <a:solidFill>
                  <a:srgbClr val="0070C0"/>
                </a:solidFill>
              </a:rPr>
              <a:t>后的冒号有解释的功能；</a:t>
            </a:r>
            <a:endParaRPr lang="en-US" altLang="zh-CN" sz="2400" dirty="0" smtClean="0">
              <a:solidFill>
                <a:srgbClr val="0070C0"/>
              </a:solidFill>
            </a:endParaRPr>
          </a:p>
          <a:p>
            <a:pPr marL="285750" indent="-285750">
              <a:buFont typeface="Wingdings" panose="05000000000000000000" pitchFamily="2" charset="2"/>
              <a:buChar char="l"/>
            </a:pPr>
            <a:r>
              <a:rPr lang="en-US" altLang="zh-CN" sz="2400" dirty="0" smtClean="0">
                <a:solidFill>
                  <a:srgbClr val="0070C0"/>
                </a:solidFill>
              </a:rPr>
              <a:t>three </a:t>
            </a:r>
            <a:r>
              <a:rPr lang="en-US" altLang="zh-CN" sz="2400">
                <a:solidFill>
                  <a:srgbClr val="0070C0"/>
                </a:solidFill>
              </a:rPr>
              <a:t>lines </a:t>
            </a:r>
            <a:r>
              <a:rPr lang="zh-CN" altLang="en-US" sz="2400" smtClean="0">
                <a:solidFill>
                  <a:srgbClr val="0070C0"/>
                </a:solidFill>
              </a:rPr>
              <a:t>与</a:t>
            </a:r>
            <a:r>
              <a:rPr lang="en-US" altLang="zh-CN" sz="2400" dirty="0" smtClean="0">
                <a:solidFill>
                  <a:srgbClr val="0070C0"/>
                </a:solidFill>
              </a:rPr>
              <a:t>one </a:t>
            </a:r>
            <a:r>
              <a:rPr lang="en-US" altLang="zh-CN" sz="2400" dirty="0">
                <a:solidFill>
                  <a:srgbClr val="0070C0"/>
                </a:solidFill>
              </a:rPr>
              <a:t>in </a:t>
            </a:r>
            <a:r>
              <a:rPr lang="en-US" altLang="zh-CN" sz="2400" dirty="0" smtClean="0">
                <a:solidFill>
                  <a:srgbClr val="0070C0"/>
                </a:solidFill>
              </a:rPr>
              <a:t>three</a:t>
            </a:r>
            <a:r>
              <a:rPr lang="zh-CN" altLang="en-US" sz="2400" dirty="0" smtClean="0">
                <a:solidFill>
                  <a:srgbClr val="0070C0"/>
                </a:solidFill>
              </a:rPr>
              <a:t>呼应。</a:t>
            </a:r>
            <a:endParaRPr lang="zh-CN" altLang="en-US" sz="2400" dirty="0">
              <a:solidFill>
                <a:srgbClr val="0070C0"/>
              </a:solidFill>
            </a:endParaRPr>
          </a:p>
        </p:txBody>
      </p:sp>
      <p:cxnSp>
        <p:nvCxnSpPr>
          <p:cNvPr id="5" name="直接箭头连接符 4"/>
          <p:cNvCxnSpPr/>
          <p:nvPr/>
        </p:nvCxnSpPr>
        <p:spPr>
          <a:xfrm flipV="1">
            <a:off x="2447925" y="771526"/>
            <a:ext cx="4724400" cy="13811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直接箭头连接符 7"/>
          <p:cNvCxnSpPr/>
          <p:nvPr/>
        </p:nvCxnSpPr>
        <p:spPr>
          <a:xfrm>
            <a:off x="2524125" y="323850"/>
            <a:ext cx="4648200" cy="726043"/>
          </a:xfrm>
          <a:prstGeom prst="straightConnector1">
            <a:avLst/>
          </a:prstGeom>
          <a:ln>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010274" y="4909035"/>
            <a:ext cx="6010276" cy="1569660"/>
          </a:xfrm>
          <a:prstGeom prst="rect">
            <a:avLst/>
          </a:prstGeom>
          <a:noFill/>
          <a:ln>
            <a:solidFill>
              <a:srgbClr val="0000FF"/>
            </a:solidFill>
          </a:ln>
        </p:spPr>
        <p:txBody>
          <a:bodyPr wrap="square" rtlCol="0">
            <a:spAutoFit/>
          </a:bodyPr>
          <a:lstStyle/>
          <a:p>
            <a:pPr marL="285750" indent="-285750">
              <a:buFont typeface="Wingdings" panose="05000000000000000000" pitchFamily="2" charset="2"/>
              <a:buChar char="l"/>
            </a:pPr>
            <a:r>
              <a:rPr lang="en-US" altLang="zh-CN" dirty="0" smtClean="0">
                <a:solidFill>
                  <a:srgbClr val="0070C0"/>
                </a:solidFill>
              </a:rPr>
              <a:t> </a:t>
            </a:r>
            <a:r>
              <a:rPr lang="en-US" altLang="zh-CN" sz="2400" dirty="0" smtClean="0">
                <a:solidFill>
                  <a:srgbClr val="0070C0"/>
                </a:solidFill>
              </a:rPr>
              <a:t>34.</a:t>
            </a:r>
            <a:r>
              <a:rPr lang="zh-CN" altLang="en-US" sz="2400" dirty="0">
                <a:solidFill>
                  <a:srgbClr val="0070C0"/>
                </a:solidFill>
              </a:rPr>
              <a:t>话题</a:t>
            </a:r>
            <a:r>
              <a:rPr lang="zh-CN" altLang="en-US" sz="2400" dirty="0" smtClean="0">
                <a:solidFill>
                  <a:srgbClr val="0070C0"/>
                </a:solidFill>
              </a:rPr>
              <a:t>一致原则：空格前后都讲</a:t>
            </a:r>
            <a:r>
              <a:rPr lang="en-US" altLang="zh-CN" dirty="0" smtClean="0">
                <a:solidFill>
                  <a:srgbClr val="0070C0"/>
                </a:solidFill>
              </a:rPr>
              <a:t>serpentine line</a:t>
            </a:r>
            <a:r>
              <a:rPr lang="zh-CN" altLang="en-US" sz="2400" dirty="0" smtClean="0">
                <a:solidFill>
                  <a:srgbClr val="0070C0"/>
                </a:solidFill>
              </a:rPr>
              <a:t>，空格内应该保持一致，所以选</a:t>
            </a:r>
            <a:r>
              <a:rPr lang="en-US" altLang="zh-CN" sz="2400" dirty="0" smtClean="0">
                <a:solidFill>
                  <a:srgbClr val="0070C0"/>
                </a:solidFill>
              </a:rPr>
              <a:t>F</a:t>
            </a:r>
            <a:r>
              <a:rPr lang="zh-CN" altLang="en-US" sz="2400" dirty="0" smtClean="0">
                <a:solidFill>
                  <a:srgbClr val="0070C0"/>
                </a:solidFill>
              </a:rPr>
              <a:t>。</a:t>
            </a:r>
            <a:endParaRPr lang="en-US" altLang="zh-CN" sz="2400" dirty="0" smtClean="0">
              <a:solidFill>
                <a:srgbClr val="0070C0"/>
              </a:solidFill>
            </a:endParaRPr>
          </a:p>
          <a:p>
            <a:pPr marL="285750" indent="-285750">
              <a:buFont typeface="Wingdings" panose="05000000000000000000" pitchFamily="2" charset="2"/>
              <a:buChar char="l"/>
            </a:pPr>
            <a:r>
              <a:rPr lang="zh-CN" altLang="en-US" sz="2400" dirty="0">
                <a:solidFill>
                  <a:srgbClr val="0070C0"/>
                </a:solidFill>
              </a:rPr>
              <a:t>同</a:t>
            </a:r>
            <a:r>
              <a:rPr lang="zh-CN" altLang="en-US" sz="2400" dirty="0" smtClean="0">
                <a:solidFill>
                  <a:srgbClr val="0070C0"/>
                </a:solidFill>
              </a:rPr>
              <a:t>词复现的衔接手法</a:t>
            </a:r>
            <a:r>
              <a:rPr lang="zh-CN" altLang="en-US" sz="2400" dirty="0" smtClean="0">
                <a:solidFill>
                  <a:schemeClr val="accent2"/>
                </a:solidFill>
              </a:rPr>
              <a:t>：</a:t>
            </a:r>
            <a:r>
              <a:rPr lang="en-US" altLang="zh-CN" sz="2400" dirty="0">
                <a:solidFill>
                  <a:schemeClr val="accent2"/>
                </a:solidFill>
              </a:rPr>
              <a:t>serpentine </a:t>
            </a:r>
            <a:r>
              <a:rPr lang="en-US" altLang="zh-CN" sz="2400" dirty="0" smtClean="0">
                <a:solidFill>
                  <a:schemeClr val="accent2"/>
                </a:solidFill>
              </a:rPr>
              <a:t>line, </a:t>
            </a:r>
            <a:r>
              <a:rPr lang="en-US" altLang="zh-CN" sz="2400" dirty="0">
                <a:solidFill>
                  <a:schemeClr val="accent2"/>
                </a:solidFill>
              </a:rPr>
              <a:t>this </a:t>
            </a:r>
            <a:r>
              <a:rPr lang="en-US" altLang="zh-CN" sz="2400" dirty="0" smtClean="0">
                <a:solidFill>
                  <a:schemeClr val="accent2"/>
                </a:solidFill>
              </a:rPr>
              <a:t>method, </a:t>
            </a:r>
            <a:r>
              <a:rPr lang="en-US" altLang="zh-CN" sz="2400" dirty="0" smtClean="0">
                <a:solidFill>
                  <a:schemeClr val="accent2"/>
                </a:solidFill>
                <a:latin typeface="Times New Roman" panose="02020603050405020304" pitchFamily="18" charset="0"/>
                <a:cs typeface="Times New Roman" panose="02020603050405020304" pitchFamily="18" charset="0"/>
              </a:rPr>
              <a:t>This</a:t>
            </a:r>
            <a:r>
              <a:rPr lang="zh-CN" altLang="en-US" sz="2400" dirty="0" smtClean="0">
                <a:solidFill>
                  <a:schemeClr val="accent2"/>
                </a:solidFill>
                <a:latin typeface="Times New Roman" panose="02020603050405020304" pitchFamily="18" charset="0"/>
                <a:cs typeface="Times New Roman" panose="02020603050405020304" pitchFamily="18" charset="0"/>
              </a:rPr>
              <a:t>指同一个内容。</a:t>
            </a:r>
            <a:endParaRPr lang="zh-CN" altLang="en-US" sz="2400" dirty="0">
              <a:solidFill>
                <a:schemeClr val="accent2"/>
              </a:solidFill>
            </a:endParaRPr>
          </a:p>
        </p:txBody>
      </p:sp>
      <p:cxnSp>
        <p:nvCxnSpPr>
          <p:cNvPr id="9" name="直接箭头连接符 8"/>
          <p:cNvCxnSpPr/>
          <p:nvPr/>
        </p:nvCxnSpPr>
        <p:spPr>
          <a:xfrm flipV="1">
            <a:off x="4086225" y="838201"/>
            <a:ext cx="3086100" cy="37147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010274" y="3612743"/>
            <a:ext cx="6010275" cy="830997"/>
          </a:xfrm>
          <a:prstGeom prst="rect">
            <a:avLst/>
          </a:prstGeom>
          <a:noFill/>
          <a:ln>
            <a:solidFill>
              <a:srgbClr val="0000FF"/>
            </a:solidFill>
          </a:ln>
        </p:spPr>
        <p:txBody>
          <a:bodyPr wrap="square" rtlCol="0">
            <a:spAutoFit/>
          </a:bodyPr>
          <a:lstStyle/>
          <a:p>
            <a:r>
              <a:rPr lang="en-US" altLang="zh-CN" sz="2400" dirty="0" smtClean="0"/>
              <a:t>F</a:t>
            </a:r>
            <a:r>
              <a:rPr lang="en-US" altLang="zh-CN" sz="2400" dirty="0"/>
              <a:t>. With three registers, </a:t>
            </a:r>
            <a:r>
              <a:rPr lang="en-US" altLang="zh-CN" sz="2400" dirty="0">
                <a:solidFill>
                  <a:srgbClr val="FF0000"/>
                </a:solidFill>
              </a:rPr>
              <a:t>this method </a:t>
            </a:r>
            <a:r>
              <a:rPr lang="en-US" altLang="zh-CN" sz="2400" dirty="0"/>
              <a:t>is much faster than the traditional approach</a:t>
            </a:r>
            <a:r>
              <a:rPr lang="en-US" altLang="zh-CN" sz="2400" dirty="0" smtClean="0"/>
              <a:t>. </a:t>
            </a:r>
            <a:endParaRPr lang="zh-CN"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1" grpId="0" animBg="1"/>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866864"/>
            <a:ext cx="5476875" cy="2677656"/>
          </a:xfrm>
          <a:prstGeom prst="rect">
            <a:avLst/>
          </a:prstGeom>
          <a:noFill/>
        </p:spPr>
        <p:txBody>
          <a:bodyPr wrap="square" rtlCol="0">
            <a:spAutoFit/>
          </a:bodyPr>
          <a:lstStyle/>
          <a:p>
            <a:r>
              <a:rPr lang="en-US" altLang="zh-CN" sz="2200" dirty="0" smtClean="0">
                <a:latin typeface="Times New Roman" panose="02020603050405020304" pitchFamily="18" charset="0"/>
                <a:cs typeface="Times New Roman" panose="02020603050405020304" pitchFamily="18" charset="0"/>
              </a:rPr>
              <a:t>   </a:t>
            </a:r>
            <a:r>
              <a:rPr lang="en-US" altLang="zh-CN" sz="2400" dirty="0" smtClean="0">
                <a:latin typeface="Times New Roman" panose="02020603050405020304" pitchFamily="18" charset="0"/>
                <a:cs typeface="Times New Roman" panose="02020603050405020304" pitchFamily="18" charset="0"/>
              </a:rPr>
              <a:t>__</a:t>
            </a:r>
            <a:r>
              <a:rPr lang="en-US" altLang="zh-CN" sz="2400" u="sng" dirty="0" smtClean="0">
                <a:latin typeface="Times New Roman" panose="02020603050405020304" pitchFamily="18" charset="0"/>
                <a:cs typeface="Times New Roman" panose="02020603050405020304" pitchFamily="18" charset="0"/>
              </a:rPr>
              <a:t>35</a:t>
            </a:r>
            <a:r>
              <a:rPr lang="en-US" altLang="zh-CN" sz="2400" dirty="0" smtClean="0">
                <a:latin typeface="Times New Roman" panose="02020603050405020304" pitchFamily="18" charset="0"/>
                <a:cs typeface="Times New Roman" panose="02020603050405020304" pitchFamily="18" charset="0"/>
              </a:rPr>
              <a:t>__</a:t>
            </a:r>
            <a:r>
              <a:rPr lang="en-US" altLang="zh-CN" sz="2400" dirty="0">
                <a:latin typeface="Times New Roman" panose="02020603050405020304" pitchFamily="18" charset="0"/>
                <a:cs typeface="Times New Roman" panose="02020603050405020304" pitchFamily="18" charset="0"/>
              </a:rPr>
              <a:t>It takes </a:t>
            </a:r>
            <a:r>
              <a:rPr lang="en-US" altLang="zh-CN" sz="2400" dirty="0">
                <a:solidFill>
                  <a:srgbClr val="FF0000"/>
                </a:solidFill>
                <a:latin typeface="Times New Roman" panose="02020603050405020304" pitchFamily="18" charset="0"/>
                <a:cs typeface="Times New Roman" panose="02020603050405020304" pitchFamily="18" charset="0"/>
              </a:rPr>
              <a:t>many registers </a:t>
            </a:r>
            <a:r>
              <a:rPr lang="en-US" altLang="zh-CN" sz="2400" dirty="0">
                <a:latin typeface="Times New Roman" panose="02020603050405020304" pitchFamily="18" charset="0"/>
                <a:cs typeface="Times New Roman" panose="02020603050405020304" pitchFamily="18" charset="0"/>
              </a:rPr>
              <a:t>to keep one line moving quickly, and some stores </a:t>
            </a:r>
            <a:r>
              <a:rPr lang="en-US" altLang="zh-CN" sz="2400" dirty="0">
                <a:solidFill>
                  <a:srgbClr val="FF0000"/>
                </a:solidFill>
                <a:latin typeface="Times New Roman" panose="02020603050405020304" pitchFamily="18" charset="0"/>
                <a:cs typeface="Times New Roman" panose="02020603050405020304" pitchFamily="18" charset="0"/>
              </a:rPr>
              <a:t>can't afford</a:t>
            </a:r>
            <a:r>
              <a:rPr lang="en-US" altLang="zh-CN" sz="2400" dirty="0">
                <a:latin typeface="Times New Roman" panose="02020603050405020304" pitchFamily="18" charset="0"/>
                <a:cs typeface="Times New Roman" panose="02020603050405020304" pitchFamily="18" charset="0"/>
              </a:rPr>
              <a:t> the space or manpower. So wherever your next wait may be: Good luck.</a:t>
            </a:r>
            <a:endParaRPr lang="en-US" altLang="zh-CN" sz="2400" dirty="0">
              <a:latin typeface="Times New Roman" panose="02020603050405020304" pitchFamily="18" charset="0"/>
              <a:cs typeface="Times New Roman" panose="02020603050405020304" pitchFamily="18" charset="0"/>
            </a:endParaRPr>
          </a:p>
          <a:p>
            <a:endParaRPr lang="en-US" altLang="zh-CN" dirty="0" smtClean="0"/>
          </a:p>
          <a:p>
            <a:endParaRPr lang="en-US" altLang="zh-CN" dirty="0" smtClean="0"/>
          </a:p>
          <a:p>
            <a:endParaRPr lang="zh-CN" altLang="en-US" sz="1200" dirty="0"/>
          </a:p>
        </p:txBody>
      </p:sp>
      <p:sp>
        <p:nvSpPr>
          <p:cNvPr id="3" name="TextBox 2"/>
          <p:cNvSpPr txBox="1"/>
          <p:nvPr/>
        </p:nvSpPr>
        <p:spPr>
          <a:xfrm>
            <a:off x="6038850" y="365165"/>
            <a:ext cx="5648325" cy="830997"/>
          </a:xfrm>
          <a:prstGeom prst="rect">
            <a:avLst/>
          </a:prstGeom>
          <a:noFill/>
          <a:ln>
            <a:solidFill>
              <a:srgbClr val="0000FF"/>
            </a:solidFill>
          </a:ln>
        </p:spPr>
        <p:txBody>
          <a:bodyPr wrap="square" rtlCol="0">
            <a:spAutoFit/>
          </a:bodyPr>
          <a:lstStyle/>
          <a:p>
            <a:r>
              <a:rPr lang="en-US" altLang="zh-CN" sz="2400" dirty="0" smtClean="0"/>
              <a:t>B</a:t>
            </a:r>
            <a:r>
              <a:rPr lang="en-US" altLang="zh-CN" sz="2400" dirty="0"/>
              <a:t>. So why </a:t>
            </a:r>
            <a:r>
              <a:rPr lang="en-US" altLang="zh-CN" sz="2400" dirty="0">
                <a:solidFill>
                  <a:srgbClr val="FF0000"/>
                </a:solidFill>
              </a:rPr>
              <a:t>don't </a:t>
            </a:r>
            <a:r>
              <a:rPr lang="en-US" altLang="zh-CN" sz="2400" dirty="0"/>
              <a:t>most places </a:t>
            </a:r>
            <a:r>
              <a:rPr lang="en-US" altLang="zh-CN" sz="2400" dirty="0">
                <a:solidFill>
                  <a:srgbClr val="FF0000"/>
                </a:solidFill>
              </a:rPr>
              <a:t>encourage </a:t>
            </a:r>
            <a:r>
              <a:rPr lang="en-US" altLang="zh-CN" sz="2400" dirty="0"/>
              <a:t>serpentine lines</a:t>
            </a:r>
            <a:r>
              <a:rPr lang="en-US" altLang="zh-CN" sz="2400" dirty="0" smtClean="0"/>
              <a:t>?</a:t>
            </a:r>
            <a:endParaRPr lang="en-US" altLang="zh-CN" dirty="0"/>
          </a:p>
        </p:txBody>
      </p:sp>
      <p:sp>
        <p:nvSpPr>
          <p:cNvPr id="4" name="TextBox 3"/>
          <p:cNvSpPr txBox="1"/>
          <p:nvPr/>
        </p:nvSpPr>
        <p:spPr>
          <a:xfrm>
            <a:off x="5981700" y="1605527"/>
            <a:ext cx="5705475" cy="1477328"/>
          </a:xfrm>
          <a:prstGeom prst="rect">
            <a:avLst/>
          </a:prstGeom>
          <a:noFill/>
          <a:ln>
            <a:solidFill>
              <a:srgbClr val="0000FF"/>
            </a:solidFill>
          </a:ln>
        </p:spPr>
        <p:txBody>
          <a:bodyPr wrap="square" rtlCol="0">
            <a:spAutoFit/>
          </a:bodyPr>
          <a:lstStyle/>
          <a:p>
            <a:pPr marL="285750" indent="-285750">
              <a:buFont typeface="Wingdings" panose="05000000000000000000" pitchFamily="2" charset="2"/>
              <a:buChar char="l"/>
            </a:pPr>
            <a:r>
              <a:rPr lang="en-US" altLang="zh-CN" dirty="0" smtClean="0">
                <a:solidFill>
                  <a:srgbClr val="0070C0"/>
                </a:solidFill>
              </a:rPr>
              <a:t>35.</a:t>
            </a:r>
            <a:r>
              <a:rPr lang="zh-CN" altLang="en-US" dirty="0" smtClean="0">
                <a:solidFill>
                  <a:srgbClr val="0070C0"/>
                </a:solidFill>
              </a:rPr>
              <a:t>空格位于段首，应该起到引出全段的作用，还有和上一段的过渡桥梁作用。</a:t>
            </a:r>
            <a:endParaRPr lang="en-US" altLang="zh-CN" dirty="0" smtClean="0">
              <a:solidFill>
                <a:srgbClr val="0070C0"/>
              </a:solidFill>
            </a:endParaRPr>
          </a:p>
          <a:p>
            <a:pPr marL="285750" indent="-285750">
              <a:buFont typeface="Wingdings" panose="05000000000000000000" pitchFamily="2" charset="2"/>
              <a:buChar char="l"/>
            </a:pPr>
            <a:r>
              <a:rPr lang="en-US" altLang="zh-CN" dirty="0" smtClean="0">
                <a:solidFill>
                  <a:srgbClr val="0070C0"/>
                </a:solidFill>
              </a:rPr>
              <a:t>So</a:t>
            </a:r>
            <a:r>
              <a:rPr lang="zh-CN" altLang="en-US" dirty="0" smtClean="0">
                <a:solidFill>
                  <a:srgbClr val="0070C0"/>
                </a:solidFill>
              </a:rPr>
              <a:t>起到了承接上一段的作用。</a:t>
            </a:r>
            <a:endParaRPr lang="en-US" altLang="zh-CN" dirty="0" smtClean="0">
              <a:solidFill>
                <a:srgbClr val="0070C0"/>
              </a:solidFill>
            </a:endParaRPr>
          </a:p>
          <a:p>
            <a:pPr marL="285750" indent="-285750">
              <a:buFont typeface="Wingdings" panose="05000000000000000000" pitchFamily="2" charset="2"/>
              <a:buChar char="l"/>
            </a:pPr>
            <a:r>
              <a:rPr lang="en-US" altLang="zh-CN" dirty="0" smtClean="0">
                <a:solidFill>
                  <a:srgbClr val="0070C0"/>
                </a:solidFill>
              </a:rPr>
              <a:t>Many registers </a:t>
            </a:r>
            <a:r>
              <a:rPr lang="zh-CN" altLang="en-US" dirty="0" smtClean="0">
                <a:solidFill>
                  <a:srgbClr val="0070C0"/>
                </a:solidFill>
              </a:rPr>
              <a:t>和</a:t>
            </a:r>
            <a:r>
              <a:rPr lang="en-US" altLang="zh-CN" dirty="0" smtClean="0">
                <a:solidFill>
                  <a:srgbClr val="0070C0"/>
                </a:solidFill>
              </a:rPr>
              <a:t>can’t afford</a:t>
            </a:r>
            <a:r>
              <a:rPr lang="zh-CN" altLang="en-US" dirty="0" smtClean="0">
                <a:solidFill>
                  <a:srgbClr val="0070C0"/>
                </a:solidFill>
              </a:rPr>
              <a:t>解释了无法很好推广的原因（</a:t>
            </a:r>
            <a:r>
              <a:rPr lang="en-US" altLang="zh-CN" dirty="0" smtClean="0">
                <a:solidFill>
                  <a:srgbClr val="0070C0"/>
                </a:solidFill>
              </a:rPr>
              <a:t>why</a:t>
            </a:r>
            <a:r>
              <a:rPr lang="zh-CN" altLang="en-US" dirty="0" smtClean="0">
                <a:solidFill>
                  <a:srgbClr val="0070C0"/>
                </a:solidFill>
              </a:rPr>
              <a:t>）。</a:t>
            </a:r>
            <a:endParaRPr lang="zh-CN" altLang="en-US" dirty="0">
              <a:solidFill>
                <a:srgbClr val="0070C0"/>
              </a:solidFill>
            </a:endParaRPr>
          </a:p>
        </p:txBody>
      </p:sp>
      <p:cxnSp>
        <p:nvCxnSpPr>
          <p:cNvPr id="5" name="直接箭头连接符 4"/>
          <p:cNvCxnSpPr/>
          <p:nvPr/>
        </p:nvCxnSpPr>
        <p:spPr>
          <a:xfrm flipV="1">
            <a:off x="3209925" y="571500"/>
            <a:ext cx="4467225" cy="51435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直接箭头连接符 7"/>
          <p:cNvCxnSpPr/>
          <p:nvPr/>
        </p:nvCxnSpPr>
        <p:spPr>
          <a:xfrm flipV="1">
            <a:off x="1447800" y="571500"/>
            <a:ext cx="6229350" cy="1280249"/>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14349" y="3747701"/>
            <a:ext cx="11249026" cy="2739211"/>
          </a:xfrm>
          <a:prstGeom prst="rect">
            <a:avLst/>
          </a:prstGeom>
          <a:solidFill>
            <a:srgbClr val="FFC000"/>
          </a:solidFill>
          <a:ln>
            <a:solidFill>
              <a:srgbClr val="0000FF"/>
            </a:solidFill>
          </a:ln>
        </p:spPr>
        <p:txBody>
          <a:bodyPr wrap="square" rtlCol="0">
            <a:spAutoFit/>
          </a:bodyPr>
          <a:lstStyle/>
          <a:p>
            <a:r>
              <a:rPr lang="en-US" altLang="zh-CN" sz="3200" b="1" dirty="0" smtClean="0">
                <a:solidFill>
                  <a:srgbClr val="FF0000"/>
                </a:solidFill>
              </a:rPr>
              <a:t>Tips—</a:t>
            </a:r>
            <a:r>
              <a:rPr lang="zh-CN" altLang="en-US" sz="3200" b="1" dirty="0" smtClean="0">
                <a:solidFill>
                  <a:srgbClr val="FF0000"/>
                </a:solidFill>
              </a:rPr>
              <a:t>解题思考角度</a:t>
            </a:r>
            <a:r>
              <a:rPr lang="en-US" altLang="zh-CN" sz="3200" b="1" dirty="0" smtClean="0">
                <a:solidFill>
                  <a:srgbClr val="FF0000"/>
                </a:solidFill>
              </a:rPr>
              <a:t>:</a:t>
            </a:r>
            <a:endParaRPr lang="en-US" altLang="zh-CN" sz="3200" b="1" dirty="0" smtClean="0">
              <a:solidFill>
                <a:srgbClr val="FF0000"/>
              </a:solidFill>
            </a:endParaRPr>
          </a:p>
          <a:p>
            <a:r>
              <a:rPr lang="en-US" altLang="zh-CN" sz="2800" dirty="0" smtClean="0">
                <a:solidFill>
                  <a:srgbClr val="0000FF"/>
                </a:solidFill>
              </a:rPr>
              <a:t>1.</a:t>
            </a:r>
            <a:r>
              <a:rPr lang="zh-CN" altLang="en-US" sz="2800" dirty="0" smtClean="0">
                <a:solidFill>
                  <a:srgbClr val="0000FF"/>
                </a:solidFill>
              </a:rPr>
              <a:t>主位推进原则，使得行文流畅；</a:t>
            </a:r>
            <a:endParaRPr lang="en-US" altLang="zh-CN" sz="2800" dirty="0" smtClean="0">
              <a:solidFill>
                <a:srgbClr val="0000FF"/>
              </a:solidFill>
            </a:endParaRPr>
          </a:p>
          <a:p>
            <a:r>
              <a:rPr lang="en-US" altLang="zh-CN" sz="2800" dirty="0" smtClean="0">
                <a:solidFill>
                  <a:srgbClr val="0000FF"/>
                </a:solidFill>
              </a:rPr>
              <a:t>2.</a:t>
            </a:r>
            <a:r>
              <a:rPr lang="zh-CN" altLang="en-US" sz="2800" dirty="0" smtClean="0">
                <a:solidFill>
                  <a:srgbClr val="0000FF"/>
                </a:solidFill>
              </a:rPr>
              <a:t>词汇衔接：关注</a:t>
            </a:r>
            <a:r>
              <a:rPr lang="zh-CN" altLang="en-US" sz="2800" dirty="0">
                <a:solidFill>
                  <a:srgbClr val="0000FF"/>
                </a:solidFill>
              </a:rPr>
              <a:t>同词复现、同义词、近义词、反义词及同一话题词汇</a:t>
            </a:r>
            <a:r>
              <a:rPr lang="zh-CN" altLang="en-US" sz="2800" dirty="0" smtClean="0">
                <a:solidFill>
                  <a:srgbClr val="0000FF"/>
                </a:solidFill>
              </a:rPr>
              <a:t>；</a:t>
            </a:r>
            <a:endParaRPr lang="en-US" altLang="zh-CN" sz="2800" dirty="0" smtClean="0">
              <a:solidFill>
                <a:srgbClr val="0000FF"/>
              </a:solidFill>
            </a:endParaRPr>
          </a:p>
          <a:p>
            <a:r>
              <a:rPr lang="en-US" altLang="zh-CN" sz="2800" dirty="0">
                <a:solidFill>
                  <a:srgbClr val="0000FF"/>
                </a:solidFill>
              </a:rPr>
              <a:t>3</a:t>
            </a:r>
            <a:r>
              <a:rPr lang="en-US" altLang="zh-CN" sz="2800" dirty="0" smtClean="0">
                <a:solidFill>
                  <a:srgbClr val="0000FF"/>
                </a:solidFill>
              </a:rPr>
              <a:t>.</a:t>
            </a:r>
            <a:r>
              <a:rPr lang="zh-CN" altLang="en-US" sz="2800" dirty="0" smtClean="0">
                <a:solidFill>
                  <a:srgbClr val="0000FF"/>
                </a:solidFill>
              </a:rPr>
              <a:t>语法</a:t>
            </a:r>
            <a:r>
              <a:rPr lang="zh-CN" altLang="en-US" sz="2800" dirty="0">
                <a:solidFill>
                  <a:srgbClr val="0000FF"/>
                </a:solidFill>
              </a:rPr>
              <a:t>衔接：</a:t>
            </a:r>
            <a:r>
              <a:rPr lang="zh-CN" altLang="en-US" sz="2800" dirty="0" smtClean="0">
                <a:solidFill>
                  <a:srgbClr val="0000FF"/>
                </a:solidFill>
              </a:rPr>
              <a:t>关注指示代词和人称代词的一致性，以及定冠词的作用；</a:t>
            </a:r>
            <a:endParaRPr lang="en-US" altLang="zh-CN" sz="2800" dirty="0" smtClean="0">
              <a:solidFill>
                <a:srgbClr val="0000FF"/>
              </a:solidFill>
            </a:endParaRPr>
          </a:p>
          <a:p>
            <a:r>
              <a:rPr lang="en-US" altLang="zh-CN" sz="2800" dirty="0" smtClean="0">
                <a:solidFill>
                  <a:srgbClr val="0000FF"/>
                </a:solidFill>
              </a:rPr>
              <a:t>4.</a:t>
            </a:r>
            <a:r>
              <a:rPr lang="zh-CN" altLang="en-US" sz="2800" dirty="0" smtClean="0">
                <a:solidFill>
                  <a:srgbClr val="0000FF"/>
                </a:solidFill>
              </a:rPr>
              <a:t>逻辑</a:t>
            </a:r>
            <a:r>
              <a:rPr lang="zh-CN" altLang="en-US" sz="2800" dirty="0">
                <a:solidFill>
                  <a:srgbClr val="0000FF"/>
                </a:solidFill>
              </a:rPr>
              <a:t>连接：关注显性的连接和隐形的内容</a:t>
            </a:r>
            <a:r>
              <a:rPr lang="zh-CN" altLang="en-US" sz="2800" dirty="0" smtClean="0">
                <a:solidFill>
                  <a:srgbClr val="0000FF"/>
                </a:solidFill>
              </a:rPr>
              <a:t>连接</a:t>
            </a:r>
            <a:r>
              <a:rPr lang="en-US" altLang="zh-CN" sz="2800" dirty="0" smtClean="0">
                <a:solidFill>
                  <a:srgbClr val="0000FF"/>
                </a:solidFill>
              </a:rPr>
              <a:t>;</a:t>
            </a:r>
            <a:endParaRPr lang="en-US" altLang="zh-CN" sz="2800" dirty="0" smtClean="0">
              <a:solidFill>
                <a:srgbClr val="0000FF"/>
              </a:solidFill>
            </a:endParaRPr>
          </a:p>
          <a:p>
            <a:r>
              <a:rPr lang="en-US" altLang="zh-CN" sz="2800" dirty="0" smtClean="0">
                <a:solidFill>
                  <a:srgbClr val="0000FF"/>
                </a:solidFill>
              </a:rPr>
              <a:t>5.</a:t>
            </a:r>
            <a:r>
              <a:rPr lang="zh-CN" altLang="en-US" sz="2800" dirty="0">
                <a:solidFill>
                  <a:srgbClr val="0000FF"/>
                </a:solidFill>
              </a:rPr>
              <a:t>篇章结构</a:t>
            </a:r>
            <a:r>
              <a:rPr lang="zh-CN" altLang="en-US" sz="2800" dirty="0" smtClean="0">
                <a:solidFill>
                  <a:srgbClr val="0000FF"/>
                </a:solidFill>
              </a:rPr>
              <a:t>：关注空格所在的不同位置，以及所起到的作用。</a:t>
            </a:r>
            <a:endParaRPr lang="en-US" altLang="zh-CN" sz="2800" dirty="0" smtClean="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725" y="190500"/>
            <a:ext cx="4657725" cy="6724918"/>
          </a:xfrm>
          <a:prstGeom prst="rect">
            <a:avLst/>
          </a:prstGeom>
          <a:noFill/>
        </p:spPr>
        <p:txBody>
          <a:bodyPr wrap="square" rtlCol="0">
            <a:spAutoFit/>
          </a:bodyPr>
          <a:lstStyle/>
          <a:p>
            <a:pPr>
              <a:lnSpc>
                <a:spcPts val="4200"/>
              </a:lnSpc>
            </a:pPr>
            <a:r>
              <a:rPr lang="en-US" altLang="zh-CN" sz="2800" dirty="0" smtClean="0"/>
              <a:t>7</a:t>
            </a:r>
            <a:r>
              <a:rPr lang="zh-CN" altLang="en-US" sz="2800" dirty="0" smtClean="0"/>
              <a:t>选</a:t>
            </a:r>
            <a:r>
              <a:rPr lang="en-US" altLang="zh-CN" sz="2800" dirty="0" smtClean="0"/>
              <a:t>5</a:t>
            </a:r>
            <a:r>
              <a:rPr lang="zh-CN" altLang="en-US" sz="2800" dirty="0" smtClean="0"/>
              <a:t>语言积累</a:t>
            </a:r>
            <a:endParaRPr lang="en-US" altLang="zh-CN" sz="2800" dirty="0" smtClean="0"/>
          </a:p>
          <a:p>
            <a:pPr>
              <a:lnSpc>
                <a:spcPts val="4200"/>
              </a:lnSpc>
            </a:pPr>
            <a:r>
              <a:rPr lang="en-US" altLang="zh-CN" sz="2800" dirty="0" smtClean="0"/>
              <a:t>1.</a:t>
            </a:r>
            <a:r>
              <a:rPr lang="zh-CN" altLang="en-US" sz="2800" dirty="0" smtClean="0"/>
              <a:t>拿起一瓶水</a:t>
            </a:r>
            <a:endParaRPr lang="en-US" altLang="zh-CN" sz="2800" dirty="0" smtClean="0"/>
          </a:p>
          <a:p>
            <a:pPr>
              <a:lnSpc>
                <a:spcPts val="4200"/>
              </a:lnSpc>
            </a:pPr>
            <a:r>
              <a:rPr lang="en-US" altLang="zh-CN" sz="2800" dirty="0" smtClean="0"/>
              <a:t>2.</a:t>
            </a:r>
            <a:r>
              <a:rPr lang="zh-CN" altLang="en-US" sz="2800" dirty="0" smtClean="0"/>
              <a:t>结账离开</a:t>
            </a:r>
            <a:endParaRPr lang="en-US" altLang="zh-CN" sz="2800" dirty="0" smtClean="0"/>
          </a:p>
          <a:p>
            <a:pPr>
              <a:lnSpc>
                <a:spcPts val="4200"/>
              </a:lnSpc>
            </a:pPr>
            <a:r>
              <a:rPr lang="en-US" altLang="zh-CN" sz="2800" dirty="0" smtClean="0"/>
              <a:t>3.</a:t>
            </a:r>
            <a:r>
              <a:rPr lang="zh-CN" altLang="en-US" sz="2800" dirty="0" smtClean="0"/>
              <a:t>停车场</a:t>
            </a:r>
            <a:endParaRPr lang="en-US" altLang="zh-CN" sz="2800" dirty="0" smtClean="0"/>
          </a:p>
          <a:p>
            <a:pPr>
              <a:lnSpc>
                <a:spcPts val="4200"/>
              </a:lnSpc>
            </a:pPr>
            <a:r>
              <a:rPr lang="en-US" altLang="zh-CN" sz="2800" dirty="0" smtClean="0"/>
              <a:t>4.</a:t>
            </a:r>
            <a:r>
              <a:rPr lang="zh-CN" altLang="en-US" sz="2800" dirty="0" smtClean="0"/>
              <a:t>结果证明</a:t>
            </a:r>
            <a:r>
              <a:rPr lang="en-US" altLang="zh-CN" sz="2800" dirty="0" smtClean="0"/>
              <a:t>/</a:t>
            </a:r>
            <a:r>
              <a:rPr lang="zh-CN" altLang="en-US" sz="2800" dirty="0" smtClean="0"/>
              <a:t>发现</a:t>
            </a:r>
            <a:r>
              <a:rPr lang="en-US" altLang="zh-CN" sz="2800" dirty="0" smtClean="0"/>
              <a:t>…</a:t>
            </a:r>
            <a:endParaRPr lang="en-US" altLang="zh-CN" sz="2800" dirty="0" smtClean="0"/>
          </a:p>
          <a:p>
            <a:pPr>
              <a:lnSpc>
                <a:spcPts val="4200"/>
              </a:lnSpc>
            </a:pPr>
            <a:r>
              <a:rPr lang="en-US" altLang="zh-CN" sz="2800" dirty="0" smtClean="0"/>
              <a:t>5.</a:t>
            </a:r>
            <a:r>
              <a:rPr lang="zh-CN" altLang="en-US" sz="2800" dirty="0" smtClean="0"/>
              <a:t>有可能</a:t>
            </a:r>
            <a:r>
              <a:rPr lang="en-US" altLang="zh-CN" sz="2800" dirty="0" smtClean="0"/>
              <a:t>…</a:t>
            </a:r>
            <a:endParaRPr lang="en-US" altLang="zh-CN" sz="2800" dirty="0" smtClean="0"/>
          </a:p>
          <a:p>
            <a:pPr>
              <a:lnSpc>
                <a:spcPts val="4200"/>
              </a:lnSpc>
            </a:pPr>
            <a:r>
              <a:rPr lang="en-US" altLang="zh-CN" sz="2800" dirty="0" smtClean="0"/>
              <a:t>6.</a:t>
            </a:r>
            <a:r>
              <a:rPr lang="zh-CN" altLang="en-US" sz="2800" dirty="0" smtClean="0"/>
              <a:t>耽搁整个队伍</a:t>
            </a:r>
            <a:endParaRPr lang="en-US" altLang="zh-CN" sz="2800" dirty="0" smtClean="0"/>
          </a:p>
          <a:p>
            <a:pPr>
              <a:lnSpc>
                <a:spcPts val="4200"/>
              </a:lnSpc>
            </a:pPr>
            <a:r>
              <a:rPr lang="en-US" altLang="zh-CN" sz="2800" dirty="0" smtClean="0"/>
              <a:t>7.</a:t>
            </a:r>
            <a:r>
              <a:rPr lang="zh-CN" altLang="en-US" sz="2800" dirty="0" smtClean="0"/>
              <a:t>放慢</a:t>
            </a:r>
            <a:endParaRPr lang="en-US" altLang="zh-CN" sz="2800" dirty="0" smtClean="0"/>
          </a:p>
          <a:p>
            <a:pPr>
              <a:lnSpc>
                <a:spcPts val="4200"/>
              </a:lnSpc>
            </a:pPr>
            <a:r>
              <a:rPr lang="en-US" altLang="zh-CN" sz="2800" dirty="0" smtClean="0"/>
              <a:t>8.</a:t>
            </a:r>
            <a:r>
              <a:rPr lang="zh-CN" altLang="en-US" sz="2800" dirty="0" smtClean="0"/>
              <a:t>加快</a:t>
            </a:r>
            <a:endParaRPr lang="en-US" altLang="zh-CN" sz="2800" dirty="0" smtClean="0"/>
          </a:p>
          <a:p>
            <a:pPr>
              <a:lnSpc>
                <a:spcPts val="4200"/>
              </a:lnSpc>
            </a:pPr>
            <a:r>
              <a:rPr lang="en-US" altLang="zh-CN" sz="2800" dirty="0" smtClean="0"/>
              <a:t>9.</a:t>
            </a:r>
            <a:r>
              <a:rPr lang="zh-CN" altLang="en-US" sz="2800" dirty="0" smtClean="0"/>
              <a:t>在一个周日的下午</a:t>
            </a:r>
            <a:endParaRPr lang="en-US" altLang="zh-CN" sz="2800" dirty="0" smtClean="0"/>
          </a:p>
          <a:p>
            <a:pPr>
              <a:lnSpc>
                <a:spcPts val="4200"/>
              </a:lnSpc>
            </a:pPr>
            <a:r>
              <a:rPr lang="en-US" altLang="zh-CN" sz="2800" dirty="0" smtClean="0"/>
              <a:t>10.</a:t>
            </a:r>
            <a:r>
              <a:rPr lang="zh-CN" altLang="en-US" sz="2800" dirty="0" smtClean="0"/>
              <a:t>三分之一</a:t>
            </a:r>
            <a:endParaRPr lang="en-US" altLang="zh-CN" sz="2800" dirty="0" smtClean="0"/>
          </a:p>
          <a:p>
            <a:endParaRPr lang="en-US" altLang="zh-CN" sz="2800" dirty="0" smtClean="0"/>
          </a:p>
          <a:p>
            <a:endParaRPr lang="zh-CN" altLang="en-US" dirty="0"/>
          </a:p>
        </p:txBody>
      </p:sp>
      <p:sp>
        <p:nvSpPr>
          <p:cNvPr id="3" name="TextBox 2"/>
          <p:cNvSpPr txBox="1"/>
          <p:nvPr/>
        </p:nvSpPr>
        <p:spPr>
          <a:xfrm>
            <a:off x="4933950" y="257175"/>
            <a:ext cx="7058025" cy="5977149"/>
          </a:xfrm>
          <a:prstGeom prst="rect">
            <a:avLst/>
          </a:prstGeom>
          <a:noFill/>
        </p:spPr>
        <p:txBody>
          <a:bodyPr wrap="square" rtlCol="0">
            <a:spAutoFit/>
          </a:bodyPr>
          <a:lstStyle/>
          <a:p>
            <a:pPr>
              <a:lnSpc>
                <a:spcPts val="4200"/>
              </a:lnSpc>
            </a:pPr>
            <a:r>
              <a:rPr lang="en-US" altLang="zh-CN" sz="2800" dirty="0" smtClean="0"/>
              <a:t>7</a:t>
            </a:r>
            <a:r>
              <a:rPr lang="zh-CN" altLang="en-US" sz="2800" dirty="0" smtClean="0"/>
              <a:t>选</a:t>
            </a:r>
            <a:r>
              <a:rPr lang="en-US" altLang="zh-CN" sz="2800" dirty="0" smtClean="0"/>
              <a:t>5</a:t>
            </a:r>
            <a:r>
              <a:rPr lang="zh-CN" altLang="en-US" sz="2800" dirty="0" smtClean="0"/>
              <a:t>语言积累</a:t>
            </a:r>
            <a:endParaRPr lang="en-US" altLang="zh-CN" sz="2800" dirty="0" smtClean="0"/>
          </a:p>
          <a:p>
            <a:pPr>
              <a:lnSpc>
                <a:spcPts val="4200"/>
              </a:lnSpc>
            </a:pPr>
            <a:r>
              <a:rPr lang="en-US" altLang="zh-CN" sz="2800" dirty="0" smtClean="0">
                <a:solidFill>
                  <a:srgbClr val="0000FF"/>
                </a:solidFill>
              </a:rPr>
              <a:t>1.pick up a bottle of water</a:t>
            </a:r>
            <a:endParaRPr lang="en-US" altLang="zh-CN" sz="2800" dirty="0" smtClean="0">
              <a:solidFill>
                <a:srgbClr val="0000FF"/>
              </a:solidFill>
            </a:endParaRPr>
          </a:p>
          <a:p>
            <a:pPr>
              <a:lnSpc>
                <a:spcPts val="4200"/>
              </a:lnSpc>
            </a:pPr>
            <a:r>
              <a:rPr lang="en-US" altLang="zh-CN" sz="2800" dirty="0" smtClean="0">
                <a:solidFill>
                  <a:srgbClr val="0000FF"/>
                </a:solidFill>
              </a:rPr>
              <a:t>2.chek out</a:t>
            </a:r>
            <a:endParaRPr lang="en-US" altLang="zh-CN" sz="2800" dirty="0" smtClean="0">
              <a:solidFill>
                <a:srgbClr val="0000FF"/>
              </a:solidFill>
            </a:endParaRPr>
          </a:p>
          <a:p>
            <a:pPr>
              <a:lnSpc>
                <a:spcPts val="4200"/>
              </a:lnSpc>
            </a:pPr>
            <a:r>
              <a:rPr lang="en-US" altLang="zh-CN" sz="2800" dirty="0" smtClean="0">
                <a:solidFill>
                  <a:srgbClr val="0000FF"/>
                </a:solidFill>
              </a:rPr>
              <a:t>3.parking lot</a:t>
            </a:r>
            <a:endParaRPr lang="en-US" altLang="zh-CN" sz="2800" dirty="0" smtClean="0">
              <a:solidFill>
                <a:srgbClr val="0000FF"/>
              </a:solidFill>
            </a:endParaRPr>
          </a:p>
          <a:p>
            <a:pPr>
              <a:lnSpc>
                <a:spcPts val="4200"/>
              </a:lnSpc>
            </a:pPr>
            <a:r>
              <a:rPr lang="en-US" altLang="zh-CN" sz="2800" dirty="0" smtClean="0">
                <a:solidFill>
                  <a:srgbClr val="0000FF"/>
                </a:solidFill>
              </a:rPr>
              <a:t>4.It turns out that…</a:t>
            </a:r>
            <a:endParaRPr lang="en-US" altLang="zh-CN" sz="2800" dirty="0" smtClean="0">
              <a:solidFill>
                <a:srgbClr val="0000FF"/>
              </a:solidFill>
            </a:endParaRPr>
          </a:p>
          <a:p>
            <a:pPr>
              <a:lnSpc>
                <a:spcPts val="4200"/>
              </a:lnSpc>
            </a:pPr>
            <a:r>
              <a:rPr lang="en-US" altLang="zh-CN" sz="2800" dirty="0" smtClean="0">
                <a:solidFill>
                  <a:srgbClr val="0000FF"/>
                </a:solidFill>
              </a:rPr>
              <a:t>5.Chances are that…</a:t>
            </a:r>
            <a:endParaRPr lang="en-US" altLang="zh-CN" sz="2800" dirty="0" smtClean="0">
              <a:solidFill>
                <a:srgbClr val="0000FF"/>
              </a:solidFill>
            </a:endParaRPr>
          </a:p>
          <a:p>
            <a:pPr>
              <a:lnSpc>
                <a:spcPts val="4200"/>
              </a:lnSpc>
            </a:pPr>
            <a:r>
              <a:rPr lang="en-US" altLang="zh-CN" sz="2800" dirty="0" smtClean="0">
                <a:solidFill>
                  <a:srgbClr val="0000FF"/>
                </a:solidFill>
              </a:rPr>
              <a:t>6.hold up the entire line</a:t>
            </a:r>
            <a:endParaRPr lang="en-US" altLang="zh-CN" sz="2800" dirty="0" smtClean="0">
              <a:solidFill>
                <a:srgbClr val="0000FF"/>
              </a:solidFill>
            </a:endParaRPr>
          </a:p>
          <a:p>
            <a:pPr>
              <a:lnSpc>
                <a:spcPts val="4200"/>
              </a:lnSpc>
            </a:pPr>
            <a:r>
              <a:rPr lang="en-US" altLang="zh-CN" sz="2800" dirty="0" smtClean="0">
                <a:solidFill>
                  <a:srgbClr val="0000FF"/>
                </a:solidFill>
              </a:rPr>
              <a:t>7.slow down</a:t>
            </a:r>
            <a:endParaRPr lang="en-US" altLang="zh-CN" sz="2800" dirty="0" smtClean="0">
              <a:solidFill>
                <a:srgbClr val="0000FF"/>
              </a:solidFill>
            </a:endParaRPr>
          </a:p>
          <a:p>
            <a:pPr>
              <a:lnSpc>
                <a:spcPts val="4200"/>
              </a:lnSpc>
            </a:pPr>
            <a:r>
              <a:rPr lang="en-US" altLang="zh-CN" sz="2800" dirty="0" smtClean="0">
                <a:solidFill>
                  <a:srgbClr val="0000FF"/>
                </a:solidFill>
              </a:rPr>
              <a:t>8. speed up, </a:t>
            </a:r>
            <a:r>
              <a:rPr lang="en-US" altLang="zh-CN" sz="2800" dirty="0" smtClean="0">
                <a:solidFill>
                  <a:srgbClr val="FF0000"/>
                </a:solidFill>
              </a:rPr>
              <a:t>accelerate</a:t>
            </a:r>
            <a:endParaRPr lang="en-US" altLang="zh-CN" sz="2800" dirty="0" smtClean="0">
              <a:solidFill>
                <a:srgbClr val="FF0000"/>
              </a:solidFill>
            </a:endParaRPr>
          </a:p>
          <a:p>
            <a:pPr>
              <a:lnSpc>
                <a:spcPts val="4200"/>
              </a:lnSpc>
            </a:pPr>
            <a:r>
              <a:rPr lang="en-US" altLang="zh-CN" sz="2800" dirty="0" smtClean="0">
                <a:solidFill>
                  <a:srgbClr val="0000FF"/>
                </a:solidFill>
              </a:rPr>
              <a:t>9.on a Sunday afternoon</a:t>
            </a:r>
            <a:endParaRPr lang="en-US" altLang="zh-CN" sz="2800" dirty="0" smtClean="0">
              <a:solidFill>
                <a:srgbClr val="0000FF"/>
              </a:solidFill>
            </a:endParaRPr>
          </a:p>
          <a:p>
            <a:pPr>
              <a:lnSpc>
                <a:spcPts val="4200"/>
              </a:lnSpc>
            </a:pPr>
            <a:r>
              <a:rPr lang="en-US" altLang="zh-CN" sz="2800" dirty="0" smtClean="0">
                <a:solidFill>
                  <a:srgbClr val="0000FF"/>
                </a:solidFill>
              </a:rPr>
              <a:t>10. one in three, one out of three, one-third</a:t>
            </a:r>
            <a:endParaRPr lang="en-US" altLang="zh-CN" sz="2800" dirty="0" smtClean="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9525"/>
            <a:ext cx="5486400" cy="7453322"/>
          </a:xfrm>
          <a:prstGeom prst="rect">
            <a:avLst/>
          </a:prstGeom>
          <a:noFill/>
          <a:ln>
            <a:noFill/>
          </a:ln>
        </p:spPr>
        <p:txBody>
          <a:bodyPr wrap="square" rtlCol="0">
            <a:spAutoFit/>
          </a:bodyPr>
          <a:lstStyle/>
          <a:p>
            <a:pPr lvl="0" indent="360045" algn="ctr"/>
            <a:r>
              <a:rPr lang="zh-CN" altLang="en-US" sz="2000" b="1" dirty="0" smtClean="0">
                <a:solidFill>
                  <a:prstClr val="black"/>
                </a:solidFill>
                <a:latin typeface="Times New Roman" panose="02020603050405020304" pitchFamily="18" charset="0"/>
                <a:cs typeface="Times New Roman" panose="02020603050405020304" pitchFamily="18" charset="0"/>
              </a:rPr>
              <a:t>完形填空</a:t>
            </a:r>
            <a:endParaRPr lang="en-US" altLang="zh-CN" sz="2000" b="1" dirty="0">
              <a:solidFill>
                <a:prstClr val="black"/>
              </a:solidFill>
              <a:latin typeface="Times New Roman" panose="02020603050405020304" pitchFamily="18" charset="0"/>
              <a:cs typeface="Times New Roman" panose="02020603050405020304" pitchFamily="18" charset="0"/>
            </a:endParaRPr>
          </a:p>
          <a:p>
            <a:pPr indent="266700" algn="just">
              <a:lnSpc>
                <a:spcPts val="2200"/>
              </a:lnSpc>
              <a:spcAft>
                <a:spcPts val="0"/>
              </a:spcAft>
              <a:tabLst>
                <a:tab pos="1600200" algn="l"/>
                <a:tab pos="2933700" algn="l"/>
                <a:tab pos="4267200" algn="l"/>
              </a:tabLst>
            </a:pPr>
            <a:r>
              <a:rPr lang="en-US" altLang="zh-CN" sz="1400" kern="100" dirty="0" smtClean="0">
                <a:latin typeface="Times New Roman" panose="02020603050405020304"/>
                <a:ea typeface="宋体" panose="02010600030101010101" pitchFamily="2" charset="-122"/>
                <a:cs typeface="Times New Roman" panose="02020603050405020304"/>
              </a:rPr>
              <a:t>Last </a:t>
            </a:r>
            <a:r>
              <a:rPr lang="en-US" altLang="zh-CN" sz="1400" kern="100" dirty="0">
                <a:latin typeface="Times New Roman" panose="02020603050405020304"/>
                <a:ea typeface="宋体" panose="02010600030101010101" pitchFamily="2" charset="-122"/>
                <a:cs typeface="Times New Roman" panose="02020603050405020304"/>
              </a:rPr>
              <a:t>year I decided to do some volunteer work. I began to </a:t>
            </a:r>
            <a:r>
              <a:rPr lang="en-US" altLang="zh-CN" sz="1400" u="sng" kern="100" dirty="0">
                <a:latin typeface="Times New Roman" panose="02020603050405020304"/>
                <a:ea typeface="宋体" panose="02010600030101010101" pitchFamily="2" charset="-122"/>
                <a:cs typeface="Times New Roman" panose="02020603050405020304"/>
              </a:rPr>
              <a:t>  36  </a:t>
            </a:r>
            <a:r>
              <a:rPr lang="en-US" altLang="zh-CN" sz="1400" kern="100" dirty="0">
                <a:latin typeface="Times New Roman" panose="02020603050405020304"/>
                <a:ea typeface="宋体" panose="02010600030101010101" pitchFamily="2" charset="-122"/>
                <a:cs typeface="Times New Roman" panose="02020603050405020304"/>
              </a:rPr>
              <a:t> on the Internet and discovered </a:t>
            </a:r>
            <a:r>
              <a:rPr lang="en-US" altLang="zh-CN" sz="1400" i="1" kern="100" dirty="0">
                <a:latin typeface="Times New Roman" panose="02020603050405020304"/>
                <a:ea typeface="宋体" panose="02010600030101010101" pitchFamily="2" charset="-122"/>
                <a:cs typeface="Times New Roman" panose="02020603050405020304"/>
              </a:rPr>
              <a:t>Volunteer</a:t>
            </a:r>
            <a:r>
              <a:rPr lang="en-US" altLang="zh-CN" sz="1400" kern="100" dirty="0">
                <a:latin typeface="Times New Roman" panose="02020603050405020304"/>
                <a:ea typeface="宋体" panose="02010600030101010101" pitchFamily="2" charset="-122"/>
                <a:cs typeface="Times New Roman" panose="02020603050405020304"/>
              </a:rPr>
              <a:t> </a:t>
            </a:r>
            <a:r>
              <a:rPr lang="en-US" altLang="zh-CN" sz="1400" i="1" kern="100" dirty="0">
                <a:latin typeface="Times New Roman" panose="02020603050405020304"/>
                <a:ea typeface="宋体" panose="02010600030101010101" pitchFamily="2" charset="-122"/>
                <a:cs typeface="Times New Roman" panose="02020603050405020304"/>
              </a:rPr>
              <a:t>USA</a:t>
            </a:r>
            <a:r>
              <a:rPr lang="en-US" altLang="zh-CN" sz="1400" kern="100" dirty="0">
                <a:latin typeface="Times New Roman" panose="02020603050405020304"/>
                <a:ea typeface="宋体" panose="02010600030101010101" pitchFamily="2" charset="-122"/>
                <a:cs typeface="Times New Roman" panose="02020603050405020304"/>
              </a:rPr>
              <a:t>. Three months later I </a:t>
            </a:r>
            <a:r>
              <a:rPr lang="en-US" altLang="zh-CN" sz="1400" u="sng" kern="100" dirty="0">
                <a:latin typeface="Times New Roman" panose="02020603050405020304"/>
                <a:ea typeface="宋体" panose="02010600030101010101" pitchFamily="2" charset="-122"/>
                <a:cs typeface="Times New Roman" panose="02020603050405020304"/>
              </a:rPr>
              <a:t>  37  </a:t>
            </a:r>
            <a:r>
              <a:rPr lang="en-US" altLang="zh-CN" sz="1400" kern="100" dirty="0">
                <a:latin typeface="Times New Roman" panose="02020603050405020304"/>
                <a:ea typeface="宋体" panose="02010600030101010101" pitchFamily="2" charset="-122"/>
                <a:cs typeface="Times New Roman" panose="02020603050405020304"/>
              </a:rPr>
              <a:t> myself on a plane to Phoenix, Arizona. I was </a:t>
            </a:r>
            <a:r>
              <a:rPr lang="en-US" altLang="zh-CN" sz="1400" u="sng" kern="100" dirty="0">
                <a:latin typeface="Times New Roman" panose="02020603050405020304"/>
                <a:ea typeface="宋体" panose="02010600030101010101" pitchFamily="2" charset="-122"/>
                <a:cs typeface="Times New Roman" panose="02020603050405020304"/>
              </a:rPr>
              <a:t>  38  </a:t>
            </a:r>
            <a:r>
              <a:rPr lang="en-US" altLang="zh-CN" sz="1400" kern="100" dirty="0">
                <a:latin typeface="Times New Roman" panose="02020603050405020304"/>
                <a:ea typeface="宋体" panose="02010600030101010101" pitchFamily="2" charset="-122"/>
                <a:cs typeface="Times New Roman" panose="02020603050405020304"/>
              </a:rPr>
              <a:t> at the thought of living with loads of new people for three months. However, within fifteen minutes of </a:t>
            </a:r>
            <a:r>
              <a:rPr lang="en-US" altLang="zh-CN" sz="1400" u="sng" kern="100" dirty="0">
                <a:latin typeface="Times New Roman" panose="02020603050405020304"/>
                <a:ea typeface="宋体" panose="02010600030101010101" pitchFamily="2" charset="-122"/>
                <a:cs typeface="Times New Roman" panose="02020603050405020304"/>
              </a:rPr>
              <a:t>  39  </a:t>
            </a:r>
            <a:r>
              <a:rPr lang="en-US" altLang="zh-CN" sz="1400" kern="100" dirty="0">
                <a:latin typeface="Times New Roman" panose="02020603050405020304"/>
                <a:ea typeface="宋体" panose="02010600030101010101" pitchFamily="2" charset="-122"/>
                <a:cs typeface="Times New Roman" panose="02020603050405020304"/>
              </a:rPr>
              <a:t>, my worries had gone. Everyone was so </a:t>
            </a:r>
            <a:r>
              <a:rPr lang="en-US" altLang="zh-CN" sz="1400" u="sng" kern="100" dirty="0">
                <a:latin typeface="Times New Roman" panose="02020603050405020304"/>
                <a:ea typeface="宋体" panose="02010600030101010101" pitchFamily="2" charset="-122"/>
                <a:cs typeface="Times New Roman" panose="02020603050405020304"/>
              </a:rPr>
              <a:t>  40  </a:t>
            </a:r>
            <a:r>
              <a:rPr lang="en-US" altLang="zh-CN" sz="1400" kern="100" dirty="0" smtClean="0">
                <a:latin typeface="Times New Roman" panose="02020603050405020304"/>
                <a:ea typeface="宋体" panose="02010600030101010101" pitchFamily="2" charset="-122"/>
                <a:cs typeface="Times New Roman" panose="02020603050405020304"/>
              </a:rPr>
              <a:t>and </a:t>
            </a:r>
            <a:r>
              <a:rPr lang="en-US" altLang="zh-CN" sz="1400" kern="100" dirty="0">
                <a:latin typeface="Times New Roman" panose="02020603050405020304"/>
                <a:ea typeface="宋体" panose="02010600030101010101" pitchFamily="2" charset="-122"/>
                <a:cs typeface="Times New Roman" panose="02020603050405020304"/>
              </a:rPr>
              <a:t>like-minded that it was very </a:t>
            </a:r>
            <a:r>
              <a:rPr lang="en-US" altLang="zh-CN" sz="1400" u="sng" kern="100" dirty="0">
                <a:latin typeface="Times New Roman" panose="02020603050405020304"/>
                <a:ea typeface="宋体" panose="02010600030101010101" pitchFamily="2" charset="-122"/>
                <a:cs typeface="Times New Roman" panose="02020603050405020304"/>
              </a:rPr>
              <a:t>  41  </a:t>
            </a:r>
            <a:r>
              <a:rPr lang="en-US" altLang="zh-CN" sz="1400" kern="100" dirty="0">
                <a:latin typeface="Times New Roman" panose="02020603050405020304"/>
                <a:ea typeface="宋体" panose="02010600030101010101" pitchFamily="2" charset="-122"/>
                <a:cs typeface="Times New Roman" panose="02020603050405020304"/>
              </a:rPr>
              <a:t> to feel at home.</a:t>
            </a:r>
            <a:endParaRPr lang="zh-CN" altLang="zh-CN" sz="1400" kern="100" dirty="0">
              <a:latin typeface="Calibri" panose="020F0502020204030204"/>
              <a:ea typeface="宋体" panose="02010600030101010101" pitchFamily="2" charset="-122"/>
              <a:cs typeface="Times New Roman" panose="02020603050405020304"/>
            </a:endParaRPr>
          </a:p>
          <a:p>
            <a:pPr indent="266700" algn="just">
              <a:lnSpc>
                <a:spcPts val="2200"/>
              </a:lnSpc>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I was sent to the Coronado National Forest for my first 8-day </a:t>
            </a:r>
            <a:r>
              <a:rPr lang="en-US" altLang="zh-CN" sz="1400" u="sng" kern="100" dirty="0">
                <a:latin typeface="Times New Roman" panose="02020603050405020304"/>
                <a:ea typeface="宋体" panose="02010600030101010101" pitchFamily="2" charset="-122"/>
                <a:cs typeface="Times New Roman" panose="02020603050405020304"/>
              </a:rPr>
              <a:t>  42  </a:t>
            </a:r>
            <a:r>
              <a:rPr lang="en-US" altLang="zh-CN" sz="1400" kern="100" dirty="0">
                <a:latin typeface="Times New Roman" panose="02020603050405020304"/>
                <a:ea typeface="宋体" panose="02010600030101010101" pitchFamily="2" charset="-122"/>
                <a:cs typeface="Times New Roman" panose="02020603050405020304"/>
              </a:rPr>
              <a:t>. We had to </a:t>
            </a:r>
            <a:r>
              <a:rPr lang="en-US" altLang="zh-CN" sz="1400" u="sng" kern="100" dirty="0">
                <a:latin typeface="Times New Roman" panose="02020603050405020304"/>
                <a:ea typeface="宋体" panose="02010600030101010101" pitchFamily="2" charset="-122"/>
                <a:cs typeface="Times New Roman" panose="02020603050405020304"/>
              </a:rPr>
              <a:t>  43  </a:t>
            </a:r>
            <a:r>
              <a:rPr lang="en-US" altLang="zh-CN" sz="1400" kern="100" dirty="0">
                <a:latin typeface="Times New Roman" panose="02020603050405020304"/>
                <a:ea typeface="宋体" panose="02010600030101010101" pitchFamily="2" charset="-122"/>
                <a:cs typeface="Times New Roman" panose="02020603050405020304"/>
              </a:rPr>
              <a:t> everything we needed and walk three miles to where we worked. It may not seem like a </a:t>
            </a:r>
            <a:r>
              <a:rPr lang="en-US" altLang="zh-CN" sz="1400" u="sng" kern="100" dirty="0">
                <a:latin typeface="Times New Roman" panose="02020603050405020304"/>
                <a:ea typeface="宋体" panose="02010600030101010101" pitchFamily="2" charset="-122"/>
                <a:cs typeface="Times New Roman" panose="02020603050405020304"/>
              </a:rPr>
              <a:t>  44  </a:t>
            </a:r>
            <a:r>
              <a:rPr lang="en-US" altLang="zh-CN" sz="1400" kern="100" dirty="0">
                <a:latin typeface="Times New Roman" panose="02020603050405020304"/>
                <a:ea typeface="宋体" panose="02010600030101010101" pitchFamily="2" charset="-122"/>
                <a:cs typeface="Times New Roman" panose="02020603050405020304"/>
              </a:rPr>
              <a:t> way but in 35℃ heat and with a heavy pack, my legs were on fire.</a:t>
            </a:r>
            <a:endParaRPr lang="zh-CN" altLang="zh-CN" sz="1400" kern="100" dirty="0">
              <a:latin typeface="Calibri" panose="020F0502020204030204"/>
              <a:ea typeface="宋体" panose="02010600030101010101" pitchFamily="2" charset="-122"/>
              <a:cs typeface="Times New Roman" panose="02020603050405020304"/>
            </a:endParaRPr>
          </a:p>
          <a:p>
            <a:pPr indent="266700" algn="just">
              <a:lnSpc>
                <a:spcPts val="2200"/>
              </a:lnSpc>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My job was to </a:t>
            </a:r>
            <a:r>
              <a:rPr lang="en-US" altLang="zh-CN" sz="1400" u="sng" kern="100" dirty="0">
                <a:latin typeface="Times New Roman" panose="02020603050405020304"/>
                <a:ea typeface="宋体" panose="02010600030101010101" pitchFamily="2" charset="-122"/>
                <a:cs typeface="Times New Roman" panose="02020603050405020304"/>
              </a:rPr>
              <a:t>  45  </a:t>
            </a:r>
            <a:r>
              <a:rPr lang="en-US" altLang="zh-CN" sz="1400" kern="100" dirty="0">
                <a:latin typeface="Times New Roman" panose="02020603050405020304"/>
                <a:ea typeface="宋体" panose="02010600030101010101" pitchFamily="2" charset="-122"/>
                <a:cs typeface="Times New Roman" panose="02020603050405020304"/>
              </a:rPr>
              <a:t> a stairway out of rock. This </a:t>
            </a:r>
            <a:r>
              <a:rPr lang="en-US" altLang="zh-CN" sz="1400" u="sng" kern="100" dirty="0">
                <a:latin typeface="Times New Roman" panose="02020603050405020304"/>
                <a:ea typeface="宋体" panose="02010600030101010101" pitchFamily="2" charset="-122"/>
                <a:cs typeface="Times New Roman" panose="02020603050405020304"/>
              </a:rPr>
              <a:t>  46  </a:t>
            </a:r>
            <a:r>
              <a:rPr lang="en-US" altLang="zh-CN" sz="1400" kern="100" dirty="0">
                <a:latin typeface="Times New Roman" panose="02020603050405020304"/>
                <a:ea typeface="宋体" panose="02010600030101010101" pitchFamily="2" charset="-122"/>
                <a:cs typeface="Times New Roman" panose="02020603050405020304"/>
              </a:rPr>
              <a:t> climbing up and down the side of a mountain inhabited (</a:t>
            </a:r>
            <a:r>
              <a:rPr lang="zh-CN" altLang="zh-CN" sz="1400" kern="100" dirty="0">
                <a:latin typeface="Times New Roman" panose="02020603050405020304"/>
                <a:ea typeface="宋体" panose="02010600030101010101" pitchFamily="2" charset="-122"/>
                <a:cs typeface="Times New Roman" panose="02020603050405020304"/>
              </a:rPr>
              <a:t>栖息</a:t>
            </a:r>
            <a:r>
              <a:rPr lang="en-US" altLang="zh-CN" sz="1400" kern="100" dirty="0">
                <a:latin typeface="Times New Roman" panose="02020603050405020304"/>
                <a:ea typeface="宋体" panose="02010600030101010101" pitchFamily="2" charset="-122"/>
                <a:cs typeface="Times New Roman" panose="02020603050405020304"/>
              </a:rPr>
              <a:t>) by mountain lions, although I should say they were only heard, never </a:t>
            </a:r>
            <a:r>
              <a:rPr lang="en-US" altLang="zh-CN" sz="1400" u="sng" kern="100" dirty="0">
                <a:latin typeface="Times New Roman" panose="02020603050405020304"/>
                <a:ea typeface="宋体" panose="02010600030101010101" pitchFamily="2" charset="-122"/>
                <a:cs typeface="Times New Roman" panose="02020603050405020304"/>
              </a:rPr>
              <a:t>  47  </a:t>
            </a:r>
            <a:r>
              <a:rPr lang="en-US" altLang="zh-CN" sz="1400" kern="100" dirty="0">
                <a:latin typeface="Times New Roman" panose="02020603050405020304"/>
                <a:ea typeface="宋体" panose="02010600030101010101" pitchFamily="2" charset="-122"/>
                <a:cs typeface="Times New Roman" panose="02020603050405020304"/>
              </a:rPr>
              <a:t>.</a:t>
            </a:r>
            <a:endParaRPr lang="zh-CN" altLang="zh-CN" sz="1400" kern="100" dirty="0">
              <a:latin typeface="Calibri" panose="020F0502020204030204"/>
              <a:ea typeface="宋体" panose="02010600030101010101" pitchFamily="2" charset="-122"/>
              <a:cs typeface="Times New Roman" panose="02020603050405020304"/>
            </a:endParaRPr>
          </a:p>
          <a:p>
            <a:pPr indent="266700" algn="just">
              <a:lnSpc>
                <a:spcPts val="2200"/>
              </a:lnSpc>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Three days later, a beautiful stairway came into being. The </a:t>
            </a:r>
            <a:r>
              <a:rPr lang="en-US" altLang="zh-CN" sz="1400" u="sng" kern="100" dirty="0">
                <a:latin typeface="Times New Roman" panose="02020603050405020304"/>
                <a:ea typeface="宋体" panose="02010600030101010101" pitchFamily="2" charset="-122"/>
                <a:cs typeface="Times New Roman" panose="02020603050405020304"/>
              </a:rPr>
              <a:t>  48  </a:t>
            </a:r>
            <a:r>
              <a:rPr lang="en-US" altLang="zh-CN" sz="1400" kern="100" dirty="0">
                <a:latin typeface="Times New Roman" panose="02020603050405020304"/>
                <a:ea typeface="宋体" panose="02010600030101010101" pitchFamily="2" charset="-122"/>
                <a:cs typeface="Times New Roman" panose="02020603050405020304"/>
              </a:rPr>
              <a:t> of knowing that my </a:t>
            </a:r>
            <a:r>
              <a:rPr lang="en-US" altLang="zh-CN" sz="1400" u="sng" kern="100" dirty="0">
                <a:latin typeface="Times New Roman" panose="02020603050405020304"/>
                <a:ea typeface="宋体" panose="02010600030101010101" pitchFamily="2" charset="-122"/>
                <a:cs typeface="Times New Roman" panose="02020603050405020304"/>
              </a:rPr>
              <a:t>  49  </a:t>
            </a:r>
            <a:r>
              <a:rPr lang="en-US" altLang="zh-CN" sz="1400" kern="100" dirty="0">
                <a:latin typeface="Times New Roman" panose="02020603050405020304"/>
                <a:ea typeface="宋体" panose="02010600030101010101" pitchFamily="2" charset="-122"/>
                <a:cs typeface="Times New Roman" panose="02020603050405020304"/>
              </a:rPr>
              <a:t> will be on that mountainside for years to come is massive. </a:t>
            </a:r>
            <a:endParaRPr lang="zh-CN" altLang="zh-CN" sz="1400" kern="100" dirty="0">
              <a:latin typeface="Calibri" panose="020F0502020204030204"/>
              <a:ea typeface="宋体" panose="02010600030101010101" pitchFamily="2" charset="-122"/>
              <a:cs typeface="Times New Roman" panose="02020603050405020304"/>
            </a:endParaRPr>
          </a:p>
          <a:p>
            <a:pPr indent="266700" algn="just">
              <a:lnSpc>
                <a:spcPts val="2200"/>
              </a:lnSpc>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But on the last night we were </a:t>
            </a:r>
            <a:r>
              <a:rPr lang="en-US" altLang="zh-CN" sz="1400" u="sng" kern="100" dirty="0">
                <a:latin typeface="Times New Roman" panose="02020603050405020304"/>
                <a:ea typeface="宋体" panose="02010600030101010101" pitchFamily="2" charset="-122"/>
                <a:cs typeface="Times New Roman" panose="02020603050405020304"/>
              </a:rPr>
              <a:t>  50  </a:t>
            </a:r>
            <a:r>
              <a:rPr lang="en-US" altLang="zh-CN" sz="1400" kern="100" dirty="0">
                <a:latin typeface="Times New Roman" panose="02020603050405020304"/>
                <a:ea typeface="宋体" panose="02010600030101010101" pitchFamily="2" charset="-122"/>
                <a:cs typeface="Times New Roman" panose="02020603050405020304"/>
              </a:rPr>
              <a:t> in a thunderstorm. I woke up at midnight to find a swimming pool in my tent. The temperature was close to </a:t>
            </a:r>
            <a:r>
              <a:rPr lang="en-US" altLang="zh-CN" sz="1400" u="sng" kern="100" dirty="0">
                <a:latin typeface="Times New Roman" panose="02020603050405020304"/>
                <a:ea typeface="宋体" panose="02010600030101010101" pitchFamily="2" charset="-122"/>
                <a:cs typeface="Times New Roman" panose="02020603050405020304"/>
              </a:rPr>
              <a:t>  51  </a:t>
            </a:r>
            <a:r>
              <a:rPr lang="en-US" altLang="zh-CN" sz="1400" kern="100" dirty="0">
                <a:latin typeface="Times New Roman" panose="02020603050405020304"/>
                <a:ea typeface="宋体" panose="02010600030101010101" pitchFamily="2" charset="-122"/>
                <a:cs typeface="Times New Roman" panose="02020603050405020304"/>
              </a:rPr>
              <a:t>. I had to spend the rest of the night trembling in the only </a:t>
            </a:r>
            <a:r>
              <a:rPr lang="en-US" altLang="zh-CN" sz="1400" u="sng" kern="100" dirty="0">
                <a:latin typeface="Times New Roman" panose="02020603050405020304"/>
                <a:ea typeface="宋体" panose="02010600030101010101" pitchFamily="2" charset="-122"/>
                <a:cs typeface="Times New Roman" panose="02020603050405020304"/>
              </a:rPr>
              <a:t>  52  </a:t>
            </a:r>
            <a:r>
              <a:rPr lang="en-US" altLang="zh-CN" sz="1400" kern="100" dirty="0">
                <a:latin typeface="Times New Roman" panose="02020603050405020304"/>
                <a:ea typeface="宋体" panose="02010600030101010101" pitchFamily="2" charset="-122"/>
                <a:cs typeface="Times New Roman" panose="02020603050405020304"/>
              </a:rPr>
              <a:t> part of my tent.</a:t>
            </a:r>
            <a:endParaRPr lang="zh-CN" altLang="zh-CN" sz="1400" kern="100" dirty="0">
              <a:latin typeface="Calibri" panose="020F0502020204030204"/>
              <a:ea typeface="宋体" panose="02010600030101010101" pitchFamily="2" charset="-122"/>
              <a:cs typeface="Times New Roman" panose="02020603050405020304"/>
            </a:endParaRPr>
          </a:p>
          <a:p>
            <a:pPr indent="266700" latinLnBrk="1">
              <a:lnSpc>
                <a:spcPts val="2200"/>
              </a:lnSpc>
              <a:tabLst>
                <a:tab pos="1600200" algn="l"/>
                <a:tab pos="2933700" algn="l"/>
                <a:tab pos="4267200" algn="l"/>
              </a:tabLst>
            </a:pPr>
            <a:r>
              <a:rPr lang="en-US" altLang="zh-CN" sz="1400" u="sng" kern="100" dirty="0">
                <a:latin typeface="Times New Roman" panose="02020603050405020304"/>
                <a:ea typeface="宋体" panose="02010600030101010101" pitchFamily="2" charset="-122"/>
                <a:cs typeface="Times New Roman" panose="02020603050405020304"/>
              </a:rPr>
              <a:t>  53  </a:t>
            </a:r>
            <a:r>
              <a:rPr lang="en-US" altLang="zh-CN" sz="1400" kern="100" dirty="0">
                <a:latin typeface="Times New Roman" panose="02020603050405020304"/>
                <a:ea typeface="宋体" panose="02010600030101010101" pitchFamily="2" charset="-122"/>
                <a:cs typeface="Times New Roman" panose="02020603050405020304"/>
              </a:rPr>
              <a:t>, I suffered a lot. But I know whatever I have to face in my life I was there and I </a:t>
            </a:r>
            <a:r>
              <a:rPr lang="en-US" altLang="zh-CN" sz="1400" u="sng" kern="100" dirty="0">
                <a:latin typeface="Times New Roman" panose="02020603050405020304"/>
                <a:ea typeface="宋体" panose="02010600030101010101" pitchFamily="2" charset="-122"/>
                <a:cs typeface="Times New Roman" panose="02020603050405020304"/>
              </a:rPr>
              <a:t>  54  </a:t>
            </a:r>
            <a:r>
              <a:rPr lang="en-US" altLang="zh-CN" sz="1400" kern="100" dirty="0">
                <a:latin typeface="Times New Roman" panose="02020603050405020304"/>
                <a:ea typeface="宋体" panose="02010600030101010101" pitchFamily="2" charset="-122"/>
                <a:cs typeface="Times New Roman" panose="02020603050405020304"/>
              </a:rPr>
              <a:t>. I think I am much </a:t>
            </a:r>
            <a:r>
              <a:rPr lang="en-US" altLang="zh-CN" sz="1400" u="sng" kern="100" dirty="0">
                <a:latin typeface="Times New Roman" panose="02020603050405020304"/>
                <a:ea typeface="宋体" panose="02010600030101010101" pitchFamily="2" charset="-122"/>
                <a:cs typeface="Times New Roman" panose="02020603050405020304"/>
              </a:rPr>
              <a:t> 55  </a:t>
            </a:r>
            <a:r>
              <a:rPr lang="en-US" altLang="zh-CN" sz="1400" kern="100" dirty="0">
                <a:latin typeface="Times New Roman" panose="02020603050405020304"/>
                <a:ea typeface="宋体" panose="02010600030101010101" pitchFamily="2" charset="-122"/>
                <a:cs typeface="Times New Roman" panose="02020603050405020304"/>
              </a:rPr>
              <a:t> for having taken part in the project.</a:t>
            </a:r>
            <a:endParaRPr lang="zh-CN" altLang="zh-CN" sz="1400" kern="100" dirty="0">
              <a:latin typeface="Calibri" panose="020F0502020204030204"/>
              <a:ea typeface="宋体" panose="02010600030101010101" pitchFamily="2" charset="-122"/>
              <a:cs typeface="Times New Roman" panose="02020603050405020304"/>
            </a:endParaRPr>
          </a:p>
          <a:p>
            <a:pPr>
              <a:lnSpc>
                <a:spcPts val="2200"/>
              </a:lnSpc>
            </a:pPr>
            <a:endParaRPr lang="en-US" altLang="zh-CN" sz="1400" dirty="0" smtClean="0"/>
          </a:p>
          <a:p>
            <a:pPr>
              <a:lnSpc>
                <a:spcPts val="2200"/>
              </a:lnSpc>
            </a:pPr>
            <a:endParaRPr lang="zh-CN" altLang="en-US" sz="1050" dirty="0"/>
          </a:p>
        </p:txBody>
      </p:sp>
      <p:sp>
        <p:nvSpPr>
          <p:cNvPr id="3" name="TextBox 2"/>
          <p:cNvSpPr txBox="1"/>
          <p:nvPr/>
        </p:nvSpPr>
        <p:spPr>
          <a:xfrm>
            <a:off x="5829301" y="302359"/>
            <a:ext cx="5781674" cy="4401205"/>
          </a:xfrm>
          <a:prstGeom prst="rect">
            <a:avLst/>
          </a:prstGeom>
          <a:noFill/>
          <a:ln>
            <a:solidFill>
              <a:schemeClr val="accent1"/>
            </a:solidFill>
          </a:ln>
        </p:spPr>
        <p:txBody>
          <a:bodyPr wrap="square" rtlCol="0">
            <a:spAutoFit/>
          </a:bodyPr>
          <a:lstStyle/>
          <a:p>
            <a:pPr algn="just">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36. A. calculate	B. negotiate	C. advertise	D. research</a:t>
            </a:r>
            <a:endParaRPr lang="zh-CN" altLang="zh-CN" sz="1400" kern="100" dirty="0">
              <a:latin typeface="Calibri" panose="020F0502020204030204"/>
              <a:ea typeface="宋体" panose="02010600030101010101" pitchFamily="2" charset="-122"/>
              <a:cs typeface="Times New Roman" panose="02020603050405020304"/>
            </a:endParaRPr>
          </a:p>
          <a:p>
            <a:pPr algn="just">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37. A. imagined	B. introduced	C. enjoyed	D. found</a:t>
            </a:r>
            <a:endParaRPr lang="zh-CN" altLang="zh-CN" sz="1400" kern="100" dirty="0">
              <a:latin typeface="Calibri" panose="020F0502020204030204"/>
              <a:ea typeface="宋体" panose="02010600030101010101" pitchFamily="2" charset="-122"/>
              <a:cs typeface="Times New Roman" panose="02020603050405020304"/>
            </a:endParaRPr>
          </a:p>
          <a:p>
            <a:pPr algn="just">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38. A. annoyed	B. surprised	C. scared	D. excited</a:t>
            </a:r>
            <a:endParaRPr lang="zh-CN" altLang="zh-CN" sz="1400" kern="100" dirty="0">
              <a:latin typeface="Calibri" panose="020F0502020204030204"/>
              <a:ea typeface="宋体" panose="02010600030101010101" pitchFamily="2" charset="-122"/>
              <a:cs typeface="Times New Roman" panose="02020603050405020304"/>
            </a:endParaRPr>
          </a:p>
          <a:p>
            <a:pPr algn="just">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39. A. arriving	B. sleeping	C. thinking	D. walking</a:t>
            </a:r>
            <a:endParaRPr lang="zh-CN" altLang="zh-CN" sz="1400" kern="100" dirty="0">
              <a:latin typeface="Calibri" panose="020F0502020204030204"/>
              <a:ea typeface="宋体" panose="02010600030101010101" pitchFamily="2" charset="-122"/>
              <a:cs typeface="Times New Roman" panose="02020603050405020304"/>
            </a:endParaRPr>
          </a:p>
          <a:p>
            <a:pPr algn="just">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40. A. confident	B. friendly	C. energetic	D. curious</a:t>
            </a:r>
            <a:endParaRPr lang="zh-CN" altLang="zh-CN" sz="1400" kern="100" dirty="0">
              <a:latin typeface="Calibri" panose="020F0502020204030204"/>
              <a:ea typeface="宋体" panose="02010600030101010101" pitchFamily="2" charset="-122"/>
              <a:cs typeface="Times New Roman" panose="02020603050405020304"/>
            </a:endParaRPr>
          </a:p>
          <a:p>
            <a:pPr algn="just">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41. A. funny	B. good	C. lucky	D. easy</a:t>
            </a:r>
            <a:endParaRPr lang="zh-CN" altLang="zh-CN" sz="1400" kern="100" dirty="0">
              <a:latin typeface="Calibri" panose="020F0502020204030204"/>
              <a:ea typeface="宋体" panose="02010600030101010101" pitchFamily="2" charset="-122"/>
              <a:cs typeface="Times New Roman" panose="02020603050405020304"/>
            </a:endParaRPr>
          </a:p>
          <a:p>
            <a:pPr algn="just">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42. A. tour	B. project	C. campaign	D. course</a:t>
            </a:r>
            <a:endParaRPr lang="zh-CN" altLang="zh-CN" sz="1400" kern="100" dirty="0">
              <a:latin typeface="Calibri" panose="020F0502020204030204"/>
              <a:ea typeface="宋体" panose="02010600030101010101" pitchFamily="2" charset="-122"/>
              <a:cs typeface="Times New Roman" panose="02020603050405020304"/>
            </a:endParaRPr>
          </a:p>
          <a:p>
            <a:pPr algn="just">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43. A. drop	B. make 	C. carry	D. buy</a:t>
            </a:r>
            <a:endParaRPr lang="zh-CN" altLang="zh-CN" sz="1400" kern="100" dirty="0">
              <a:latin typeface="Calibri" panose="020F0502020204030204"/>
              <a:ea typeface="宋体" panose="02010600030101010101" pitchFamily="2" charset="-122"/>
              <a:cs typeface="Times New Roman" panose="02020603050405020304"/>
            </a:endParaRPr>
          </a:p>
          <a:p>
            <a:pPr algn="just">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44. A. nice	B. safe	C. long	D. quick</a:t>
            </a:r>
            <a:endParaRPr lang="zh-CN" altLang="zh-CN" sz="1400" kern="100" dirty="0">
              <a:latin typeface="Calibri" panose="020F0502020204030204"/>
              <a:ea typeface="宋体" panose="02010600030101010101" pitchFamily="2" charset="-122"/>
              <a:cs typeface="Times New Roman" panose="02020603050405020304"/>
            </a:endParaRPr>
          </a:p>
          <a:p>
            <a:pPr algn="just">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45. A. build	B. test	C. clean	D. guard</a:t>
            </a:r>
            <a:endParaRPr lang="zh-CN" altLang="zh-CN" sz="1400" kern="100" dirty="0">
              <a:latin typeface="Calibri" panose="020F0502020204030204"/>
              <a:ea typeface="宋体" panose="02010600030101010101" pitchFamily="2" charset="-122"/>
              <a:cs typeface="Times New Roman" panose="02020603050405020304"/>
            </a:endParaRPr>
          </a:p>
          <a:p>
            <a:pPr algn="just">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46. A. helped	B. ended	C. allowed	D. meant</a:t>
            </a:r>
            <a:endParaRPr lang="zh-CN" altLang="zh-CN" sz="1400" kern="100" dirty="0">
              <a:latin typeface="Calibri" panose="020F0502020204030204"/>
              <a:ea typeface="宋体" panose="02010600030101010101" pitchFamily="2" charset="-122"/>
              <a:cs typeface="Times New Roman" panose="02020603050405020304"/>
            </a:endParaRPr>
          </a:p>
          <a:p>
            <a:pPr algn="just">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47. A. hunted	B. trained	C. seen	D. fed</a:t>
            </a:r>
            <a:endParaRPr lang="zh-CN" altLang="zh-CN" sz="1400" kern="100" dirty="0">
              <a:latin typeface="Calibri" panose="020F0502020204030204"/>
              <a:ea typeface="宋体" panose="02010600030101010101" pitchFamily="2" charset="-122"/>
              <a:cs typeface="Times New Roman" panose="02020603050405020304"/>
            </a:endParaRPr>
          </a:p>
          <a:p>
            <a:pPr algn="just">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48. A. satisfaction	B. ambition	C. expectation	D. intention</a:t>
            </a:r>
            <a:endParaRPr lang="zh-CN" altLang="zh-CN" sz="1400" kern="100" dirty="0">
              <a:latin typeface="Calibri" panose="020F0502020204030204"/>
              <a:ea typeface="宋体" panose="02010600030101010101" pitchFamily="2" charset="-122"/>
              <a:cs typeface="Times New Roman" panose="02020603050405020304"/>
            </a:endParaRPr>
          </a:p>
          <a:p>
            <a:pPr algn="just">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49. A. work	B. memory	C. record	D. story</a:t>
            </a:r>
            <a:endParaRPr lang="zh-CN" altLang="zh-CN" sz="1400" kern="100" dirty="0">
              <a:latin typeface="Calibri" panose="020F0502020204030204"/>
              <a:ea typeface="宋体" panose="02010600030101010101" pitchFamily="2" charset="-122"/>
              <a:cs typeface="Times New Roman" panose="02020603050405020304"/>
            </a:endParaRPr>
          </a:p>
          <a:p>
            <a:pPr algn="just">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50. A. left	B. caught	C. attacked	D. separated</a:t>
            </a:r>
            <a:endParaRPr lang="zh-CN" altLang="zh-CN" sz="1400" kern="100" dirty="0">
              <a:latin typeface="Calibri" panose="020F0502020204030204"/>
              <a:ea typeface="宋体" panose="02010600030101010101" pitchFamily="2" charset="-122"/>
              <a:cs typeface="Times New Roman" panose="02020603050405020304"/>
            </a:endParaRPr>
          </a:p>
          <a:p>
            <a:pPr algn="just">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51. A. boiling	B. average	C. normal	D. freezing</a:t>
            </a:r>
            <a:endParaRPr lang="zh-CN" altLang="zh-CN" sz="1400" kern="100" dirty="0">
              <a:latin typeface="Calibri" panose="020F0502020204030204"/>
              <a:ea typeface="宋体" panose="02010600030101010101" pitchFamily="2" charset="-122"/>
              <a:cs typeface="Times New Roman" panose="02020603050405020304"/>
            </a:endParaRPr>
          </a:p>
          <a:p>
            <a:pPr algn="just">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52. A. tidy	B. dry	C. new	D. soft</a:t>
            </a:r>
            <a:endParaRPr lang="zh-CN" altLang="zh-CN" sz="1400" kern="100" dirty="0">
              <a:latin typeface="Calibri" panose="020F0502020204030204"/>
              <a:ea typeface="宋体" panose="02010600030101010101" pitchFamily="2" charset="-122"/>
              <a:cs typeface="Times New Roman" panose="02020603050405020304"/>
            </a:endParaRPr>
          </a:p>
          <a:p>
            <a:pPr algn="just">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53. A. By the way	</a:t>
            </a:r>
            <a:r>
              <a:rPr lang="en-US" altLang="zh-CN" sz="1200" kern="100" dirty="0">
                <a:latin typeface="Times New Roman" panose="02020603050405020304"/>
                <a:ea typeface="宋体" panose="02010600030101010101" pitchFamily="2" charset="-122"/>
                <a:cs typeface="Times New Roman" panose="02020603050405020304"/>
              </a:rPr>
              <a:t>B. Regardless of that</a:t>
            </a:r>
            <a:r>
              <a:rPr lang="en-US" altLang="zh-CN" sz="1400" kern="100" dirty="0">
                <a:latin typeface="Times New Roman" panose="02020603050405020304"/>
                <a:ea typeface="宋体" panose="02010600030101010101" pitchFamily="2" charset="-122"/>
                <a:cs typeface="Times New Roman" panose="02020603050405020304"/>
              </a:rPr>
              <a:t>	C. Needless to say	D. In either case</a:t>
            </a:r>
            <a:endParaRPr lang="zh-CN" altLang="zh-CN" sz="1400" kern="100" dirty="0">
              <a:latin typeface="Calibri" panose="020F0502020204030204"/>
              <a:ea typeface="宋体" panose="02010600030101010101" pitchFamily="2" charset="-122"/>
              <a:cs typeface="Times New Roman" panose="02020603050405020304"/>
            </a:endParaRPr>
          </a:p>
          <a:p>
            <a:pPr algn="just">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54. A. survived	B. resisted	C. escaped	D. recovered</a:t>
            </a:r>
            <a:endParaRPr lang="zh-CN" altLang="zh-CN" sz="1400" kern="100" dirty="0">
              <a:latin typeface="Calibri" panose="020F0502020204030204"/>
              <a:ea typeface="宋体" panose="02010600030101010101" pitchFamily="2" charset="-122"/>
              <a:cs typeface="Times New Roman" panose="02020603050405020304"/>
            </a:endParaRPr>
          </a:p>
          <a:p>
            <a:pPr algn="just">
              <a:spcAft>
                <a:spcPts val="0"/>
              </a:spcAft>
              <a:tabLst>
                <a:tab pos="1600200" algn="l"/>
                <a:tab pos="2933700" algn="l"/>
                <a:tab pos="4267200" algn="l"/>
              </a:tabLst>
            </a:pPr>
            <a:r>
              <a:rPr lang="en-US" altLang="zh-CN" sz="1400" kern="100" dirty="0">
                <a:latin typeface="Times New Roman" panose="02020603050405020304"/>
                <a:ea typeface="宋体" panose="02010600030101010101" pitchFamily="2" charset="-122"/>
                <a:cs typeface="Times New Roman" panose="02020603050405020304"/>
              </a:rPr>
              <a:t>55. A. smarter	B. stronger	C. happier	D. busier</a:t>
            </a:r>
            <a:endParaRPr lang="zh-CN" altLang="zh-CN" sz="1400" kern="100" dirty="0">
              <a:effectLst/>
              <a:latin typeface="Calibri" panose="020F0502020204030204"/>
              <a:ea typeface="宋体" panose="02010600030101010101" pitchFamily="2" charset="-122"/>
              <a:cs typeface="Times New Roman" panose="02020603050405020304"/>
            </a:endParaRPr>
          </a:p>
        </p:txBody>
      </p:sp>
      <p:sp>
        <p:nvSpPr>
          <p:cNvPr id="4" name="矩形 3"/>
          <p:cNvSpPr/>
          <p:nvPr/>
        </p:nvSpPr>
        <p:spPr>
          <a:xfrm>
            <a:off x="76200" y="381000"/>
            <a:ext cx="5410200" cy="6400800"/>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TextBox 4"/>
          <p:cNvSpPr txBox="1"/>
          <p:nvPr/>
        </p:nvSpPr>
        <p:spPr>
          <a:xfrm>
            <a:off x="5829301" y="4811444"/>
            <a:ext cx="5781674" cy="1938992"/>
          </a:xfrm>
          <a:prstGeom prst="rect">
            <a:avLst/>
          </a:prstGeom>
          <a:noFill/>
          <a:ln>
            <a:solidFill>
              <a:srgbClr val="0000FF"/>
            </a:solidFill>
          </a:ln>
        </p:spPr>
        <p:txBody>
          <a:bodyPr wrap="square" rtlCol="0">
            <a:spAutoFit/>
          </a:bodyPr>
          <a:lstStyle/>
          <a:p>
            <a:pPr lvl="0"/>
            <a:r>
              <a:rPr lang="zh-CN" altLang="en-US" sz="2400" dirty="0">
                <a:solidFill>
                  <a:srgbClr val="FF0000"/>
                </a:solidFill>
                <a:latin typeface="仿宋" panose="02010609060101010101" pitchFamily="49" charset="-122"/>
                <a:ea typeface="仿宋" panose="02010609060101010101" pitchFamily="49" charset="-122"/>
              </a:rPr>
              <a:t>主题语境</a:t>
            </a:r>
            <a:r>
              <a:rPr lang="zh-CN" altLang="en-US" sz="2400" dirty="0">
                <a:solidFill>
                  <a:prstClr val="black"/>
                </a:solidFill>
                <a:latin typeface="仿宋" panose="02010609060101010101" pitchFamily="49" charset="-122"/>
                <a:ea typeface="仿宋" panose="02010609060101010101" pitchFamily="49" charset="-122"/>
              </a:rPr>
              <a:t>：人</a:t>
            </a:r>
            <a:r>
              <a:rPr lang="zh-CN" altLang="en-US" sz="2400" dirty="0" smtClean="0">
                <a:solidFill>
                  <a:prstClr val="black"/>
                </a:solidFill>
                <a:latin typeface="仿宋" panose="02010609060101010101" pitchFamily="49" charset="-122"/>
                <a:ea typeface="仿宋" panose="02010609060101010101" pitchFamily="49" charset="-122"/>
              </a:rPr>
              <a:t>与社会 </a:t>
            </a:r>
            <a:endParaRPr lang="en-US" altLang="zh-CN" sz="2400" dirty="0" smtClean="0">
              <a:solidFill>
                <a:prstClr val="black"/>
              </a:solidFill>
              <a:latin typeface="仿宋" panose="02010609060101010101" pitchFamily="49" charset="-122"/>
              <a:ea typeface="仿宋" panose="02010609060101010101" pitchFamily="49" charset="-122"/>
            </a:endParaRPr>
          </a:p>
          <a:p>
            <a:pPr lvl="0"/>
            <a:r>
              <a:rPr lang="en-US" altLang="zh-CN" sz="2400" dirty="0">
                <a:solidFill>
                  <a:prstClr val="black"/>
                </a:solidFill>
                <a:latin typeface="仿宋" panose="02010609060101010101" pitchFamily="49" charset="-122"/>
                <a:ea typeface="仿宋" panose="02010609060101010101" pitchFamily="49" charset="-122"/>
              </a:rPr>
              <a:t> </a:t>
            </a:r>
            <a:r>
              <a:rPr lang="en-US" altLang="zh-CN" sz="2400" dirty="0" smtClean="0">
                <a:solidFill>
                  <a:prstClr val="black"/>
                </a:solidFill>
                <a:latin typeface="仿宋" panose="02010609060101010101" pitchFamily="49" charset="-122"/>
                <a:ea typeface="仿宋" panose="02010609060101010101" pitchFamily="49" charset="-122"/>
              </a:rPr>
              <a:t>  </a:t>
            </a:r>
            <a:r>
              <a:rPr lang="zh-CN" altLang="en-US" sz="2400" dirty="0" smtClean="0">
                <a:solidFill>
                  <a:prstClr val="black"/>
                </a:solidFill>
                <a:latin typeface="仿宋" panose="02010609060101010101" pitchFamily="49" charset="-122"/>
                <a:ea typeface="仿宋" panose="02010609060101010101" pitchFamily="49" charset="-122"/>
              </a:rPr>
              <a:t>这是</a:t>
            </a:r>
            <a:r>
              <a:rPr lang="zh-CN" altLang="en-US" sz="2400" dirty="0" smtClean="0">
                <a:latin typeface="仿宋" panose="02010609060101010101" pitchFamily="49" charset="-122"/>
                <a:ea typeface="仿宋" panose="02010609060101010101" pitchFamily="49" charset="-122"/>
              </a:rPr>
              <a:t>一篇记叙文，讲述了我参加志愿者活动过程中所收获的成就感，以及所遭受的恶劣状况。这经历使我成长，让我变得更加坚强。（</a:t>
            </a:r>
            <a:r>
              <a:rPr lang="en-US" altLang="zh-CN" sz="2400" dirty="0" smtClean="0">
                <a:latin typeface="仿宋" panose="02010609060101010101" pitchFamily="49" charset="-122"/>
                <a:ea typeface="仿宋" panose="02010609060101010101" pitchFamily="49" charset="-122"/>
              </a:rPr>
              <a:t>256</a:t>
            </a:r>
            <a:r>
              <a:rPr lang="zh-CN" altLang="en-US" sz="2400" dirty="0" smtClean="0">
                <a:latin typeface="仿宋" panose="02010609060101010101" pitchFamily="49" charset="-122"/>
                <a:ea typeface="仿宋" panose="02010609060101010101" pitchFamily="49" charset="-122"/>
              </a:rPr>
              <a:t>词</a:t>
            </a:r>
            <a:r>
              <a:rPr lang="en-US" altLang="zh-CN" sz="2400" dirty="0" smtClean="0">
                <a:latin typeface="仿宋" panose="02010609060101010101" pitchFamily="49" charset="-122"/>
                <a:ea typeface="仿宋" panose="02010609060101010101" pitchFamily="49" charset="-122"/>
              </a:rPr>
              <a:t>+88</a:t>
            </a:r>
            <a:r>
              <a:rPr lang="zh-CN" altLang="en-US" sz="2400" dirty="0" smtClean="0">
                <a:latin typeface="仿宋" panose="02010609060101010101" pitchFamily="49" charset="-122"/>
                <a:ea typeface="仿宋" panose="02010609060101010101" pitchFamily="49" charset="-122"/>
              </a:rPr>
              <a:t>）</a:t>
            </a:r>
            <a:endParaRPr lang="zh-CN" altLang="en-US" sz="2400" dirty="0">
              <a:latin typeface="仿宋" panose="02010609060101010101" pitchFamily="49" charset="-122"/>
              <a:ea typeface="仿宋"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76198"/>
            <a:ext cx="4895850" cy="6427401"/>
          </a:xfrm>
          <a:prstGeom prst="rect">
            <a:avLst/>
          </a:prstGeom>
          <a:noFill/>
          <a:ln>
            <a:solidFill>
              <a:srgbClr val="0000FF"/>
            </a:solidFill>
          </a:ln>
        </p:spPr>
        <p:txBody>
          <a:bodyPr wrap="square" rtlCol="0">
            <a:spAutoFit/>
          </a:bodyPr>
          <a:lstStyle/>
          <a:p>
            <a:pPr indent="266700" algn="just">
              <a:lnSpc>
                <a:spcPts val="3800"/>
              </a:lnSpc>
              <a:spcAft>
                <a:spcPts val="0"/>
              </a:spcAft>
              <a:tabLst>
                <a:tab pos="1600200" algn="l"/>
                <a:tab pos="2933700" algn="l"/>
                <a:tab pos="4267200" algn="l"/>
              </a:tabLst>
            </a:pPr>
            <a:r>
              <a:rPr lang="en-US" altLang="zh-CN" sz="2800" kern="100" dirty="0">
                <a:latin typeface="Times New Roman" panose="02020603050405020304" pitchFamily="18" charset="0"/>
                <a:ea typeface="宋体" panose="02010600030101010101" pitchFamily="2" charset="-122"/>
                <a:cs typeface="Times New Roman" panose="02020603050405020304" pitchFamily="18" charset="0"/>
              </a:rPr>
              <a:t>Last year I decided to do some volunteer work. I began to </a:t>
            </a:r>
            <a:r>
              <a:rPr lang="en-US" altLang="zh-CN" sz="2800" u="sng" kern="100" dirty="0">
                <a:latin typeface="Times New Roman" panose="02020603050405020304" pitchFamily="18" charset="0"/>
                <a:ea typeface="宋体" panose="02010600030101010101" pitchFamily="2" charset="-122"/>
                <a:cs typeface="Times New Roman" panose="02020603050405020304" pitchFamily="18" charset="0"/>
              </a:rPr>
              <a:t>  36  </a:t>
            </a:r>
            <a:r>
              <a:rPr lang="en-US" altLang="zh-CN" sz="2800" kern="100" dirty="0">
                <a:latin typeface="Times New Roman" panose="02020603050405020304" pitchFamily="18" charset="0"/>
                <a:ea typeface="宋体" panose="02010600030101010101" pitchFamily="2" charset="-122"/>
                <a:cs typeface="Times New Roman" panose="02020603050405020304" pitchFamily="18" charset="0"/>
              </a:rPr>
              <a:t> on the Internet and discovered </a:t>
            </a:r>
            <a:r>
              <a:rPr lang="en-US" altLang="zh-CN" sz="2800" i="1" kern="100" dirty="0">
                <a:latin typeface="Times New Roman" panose="02020603050405020304" pitchFamily="18" charset="0"/>
                <a:ea typeface="宋体" panose="02010600030101010101" pitchFamily="2" charset="-122"/>
                <a:cs typeface="Times New Roman" panose="02020603050405020304" pitchFamily="18" charset="0"/>
              </a:rPr>
              <a:t>Volunteer</a:t>
            </a:r>
            <a:r>
              <a:rPr lang="en-US" altLang="zh-CN" sz="2800" kern="1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800" i="1" kern="100" dirty="0">
                <a:latin typeface="Times New Roman" panose="02020603050405020304" pitchFamily="18" charset="0"/>
                <a:ea typeface="宋体" panose="02010600030101010101" pitchFamily="2" charset="-122"/>
                <a:cs typeface="Times New Roman" panose="02020603050405020304" pitchFamily="18" charset="0"/>
              </a:rPr>
              <a:t>USA</a:t>
            </a:r>
            <a:r>
              <a:rPr lang="en-US" altLang="zh-CN" sz="2800" kern="100" dirty="0">
                <a:latin typeface="Times New Roman" panose="02020603050405020304" pitchFamily="18" charset="0"/>
                <a:ea typeface="宋体" panose="02010600030101010101" pitchFamily="2" charset="-122"/>
                <a:cs typeface="Times New Roman" panose="02020603050405020304" pitchFamily="18" charset="0"/>
              </a:rPr>
              <a:t>. Three months later I </a:t>
            </a:r>
            <a:r>
              <a:rPr lang="en-US" altLang="zh-CN" sz="2800" u="sng" kern="100" dirty="0">
                <a:latin typeface="Times New Roman" panose="02020603050405020304" pitchFamily="18" charset="0"/>
                <a:ea typeface="宋体" panose="02010600030101010101" pitchFamily="2" charset="-122"/>
                <a:cs typeface="Times New Roman" panose="02020603050405020304" pitchFamily="18" charset="0"/>
              </a:rPr>
              <a:t>  37  </a:t>
            </a:r>
            <a:r>
              <a:rPr lang="en-US" altLang="zh-CN" sz="2800" kern="100" dirty="0">
                <a:latin typeface="Times New Roman" panose="02020603050405020304" pitchFamily="18" charset="0"/>
                <a:ea typeface="宋体" panose="02010600030101010101" pitchFamily="2" charset="-122"/>
                <a:cs typeface="Times New Roman" panose="02020603050405020304" pitchFamily="18" charset="0"/>
              </a:rPr>
              <a:t> myself on a plane to Phoenix, Arizona. I was </a:t>
            </a:r>
            <a:r>
              <a:rPr lang="en-US" altLang="zh-CN" sz="2800" u="sng" kern="100" dirty="0">
                <a:latin typeface="Times New Roman" panose="02020603050405020304" pitchFamily="18" charset="0"/>
                <a:ea typeface="宋体" panose="02010600030101010101" pitchFamily="2" charset="-122"/>
                <a:cs typeface="Times New Roman" panose="02020603050405020304" pitchFamily="18" charset="0"/>
              </a:rPr>
              <a:t>  38  </a:t>
            </a:r>
            <a:r>
              <a:rPr lang="en-US" altLang="zh-CN" sz="2800" kern="100" dirty="0">
                <a:latin typeface="Times New Roman" panose="02020603050405020304" pitchFamily="18" charset="0"/>
                <a:ea typeface="宋体" panose="02010600030101010101" pitchFamily="2" charset="-122"/>
                <a:cs typeface="Times New Roman" panose="02020603050405020304" pitchFamily="18" charset="0"/>
              </a:rPr>
              <a:t> at the thought of living with loads of new people for three months. However, within fifteen minutes of </a:t>
            </a:r>
            <a:r>
              <a:rPr lang="en-US" altLang="zh-CN" sz="2800" u="sng" kern="100" dirty="0">
                <a:latin typeface="Times New Roman" panose="02020603050405020304" pitchFamily="18" charset="0"/>
                <a:ea typeface="宋体" panose="02010600030101010101" pitchFamily="2" charset="-122"/>
                <a:cs typeface="Times New Roman" panose="02020603050405020304" pitchFamily="18" charset="0"/>
              </a:rPr>
              <a:t>  39  </a:t>
            </a:r>
            <a:r>
              <a:rPr lang="en-US" altLang="zh-CN" sz="2800" kern="100" dirty="0">
                <a:latin typeface="Times New Roman" panose="02020603050405020304" pitchFamily="18" charset="0"/>
                <a:ea typeface="宋体" panose="02010600030101010101" pitchFamily="2" charset="-122"/>
                <a:cs typeface="Times New Roman" panose="02020603050405020304" pitchFamily="18" charset="0"/>
              </a:rPr>
              <a:t>, my worries had gone. </a:t>
            </a:r>
            <a:r>
              <a:rPr lang="en-US" altLang="zh-CN" sz="2800" kern="100" dirty="0" smtClean="0">
                <a:latin typeface="Times New Roman" panose="02020603050405020304" pitchFamily="18" charset="0"/>
                <a:ea typeface="宋体" panose="02010600030101010101" pitchFamily="2" charset="-122"/>
                <a:cs typeface="Times New Roman" panose="02020603050405020304" pitchFamily="18" charset="0"/>
              </a:rPr>
              <a:t>Everyone </a:t>
            </a:r>
            <a:r>
              <a:rPr lang="en-US" altLang="zh-CN" sz="2800" kern="100" dirty="0">
                <a:latin typeface="Times New Roman" panose="02020603050405020304" pitchFamily="18" charset="0"/>
                <a:ea typeface="宋体" panose="02010600030101010101" pitchFamily="2" charset="-122"/>
                <a:cs typeface="Times New Roman" panose="02020603050405020304" pitchFamily="18" charset="0"/>
              </a:rPr>
              <a:t>was </a:t>
            </a:r>
            <a:r>
              <a:rPr lang="en-US" altLang="zh-CN" sz="2800" kern="100" dirty="0" smtClean="0">
                <a:latin typeface="Times New Roman" panose="02020603050405020304" pitchFamily="18" charset="0"/>
                <a:ea typeface="宋体" panose="02010600030101010101" pitchFamily="2" charset="-122"/>
                <a:cs typeface="Times New Roman" panose="02020603050405020304" pitchFamily="18" charset="0"/>
              </a:rPr>
              <a:t>so</a:t>
            </a:r>
            <a:r>
              <a:rPr lang="en-US" altLang="zh-CN" sz="2800" u="sng" kern="100" dirty="0" smtClean="0">
                <a:latin typeface="Times New Roman" panose="02020603050405020304" pitchFamily="18" charset="0"/>
                <a:ea typeface="宋体" panose="02010600030101010101" pitchFamily="2" charset="-122"/>
                <a:cs typeface="Times New Roman" panose="02020603050405020304" pitchFamily="18" charset="0"/>
              </a:rPr>
              <a:t>  40  </a:t>
            </a:r>
            <a:r>
              <a:rPr lang="en-US" altLang="zh-CN" sz="2800" kern="100" dirty="0" smtClean="0">
                <a:latin typeface="Times New Roman" panose="02020603050405020304" pitchFamily="18" charset="0"/>
                <a:ea typeface="宋体" panose="02010600030101010101" pitchFamily="2" charset="-122"/>
                <a:cs typeface="Times New Roman" panose="02020603050405020304" pitchFamily="18" charset="0"/>
              </a:rPr>
              <a:t>and </a:t>
            </a:r>
            <a:r>
              <a:rPr lang="en-US" altLang="zh-CN" sz="2800" kern="100" dirty="0">
                <a:latin typeface="Times New Roman" panose="02020603050405020304" pitchFamily="18" charset="0"/>
                <a:ea typeface="宋体" panose="02010600030101010101" pitchFamily="2" charset="-122"/>
                <a:cs typeface="Times New Roman" panose="02020603050405020304" pitchFamily="18" charset="0"/>
              </a:rPr>
              <a:t>like-minded that it was very </a:t>
            </a:r>
            <a:r>
              <a:rPr lang="en-US" altLang="zh-CN" sz="2800" u="sng" kern="100" dirty="0">
                <a:latin typeface="Times New Roman" panose="02020603050405020304" pitchFamily="18" charset="0"/>
                <a:ea typeface="宋体" panose="02010600030101010101" pitchFamily="2" charset="-122"/>
                <a:cs typeface="Times New Roman" panose="02020603050405020304" pitchFamily="18" charset="0"/>
              </a:rPr>
              <a:t>  41  </a:t>
            </a:r>
            <a:r>
              <a:rPr lang="en-US" altLang="zh-CN" sz="2800" kern="100" dirty="0">
                <a:latin typeface="Times New Roman" panose="02020603050405020304" pitchFamily="18" charset="0"/>
                <a:ea typeface="宋体" panose="02010600030101010101" pitchFamily="2" charset="-122"/>
                <a:cs typeface="Times New Roman" panose="02020603050405020304" pitchFamily="18" charset="0"/>
              </a:rPr>
              <a:t> to feel at home</a:t>
            </a:r>
            <a:r>
              <a:rPr lang="en-US" altLang="zh-CN" sz="2800" kern="100" dirty="0" smtClean="0">
                <a:latin typeface="Times New Roman" panose="02020603050405020304" pitchFamily="18" charset="0"/>
                <a:ea typeface="宋体" panose="02010600030101010101" pitchFamily="2" charset="-122"/>
                <a:cs typeface="Times New Roman" panose="02020603050405020304" pitchFamily="18" charset="0"/>
              </a:rPr>
              <a:t>.</a:t>
            </a:r>
            <a:endParaRPr lang="zh-CN" altLang="zh-CN" sz="2800" kern="1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TextBox 2"/>
          <p:cNvSpPr txBox="1"/>
          <p:nvPr/>
        </p:nvSpPr>
        <p:spPr>
          <a:xfrm>
            <a:off x="5057776" y="130820"/>
            <a:ext cx="7019925" cy="4926990"/>
          </a:xfrm>
          <a:prstGeom prst="rect">
            <a:avLst/>
          </a:prstGeom>
          <a:noFill/>
          <a:ln>
            <a:solidFill>
              <a:srgbClr val="0000FF"/>
            </a:solidFill>
          </a:ln>
        </p:spPr>
        <p:txBody>
          <a:bodyPr wrap="square" rtlCol="0">
            <a:spAutoFit/>
          </a:bodyPr>
          <a:lstStyle/>
          <a:p>
            <a:pPr>
              <a:lnSpc>
                <a:spcPts val="2900"/>
              </a:lnSpc>
              <a:spcAft>
                <a:spcPts val="0"/>
              </a:spcAft>
              <a:tabLst>
                <a:tab pos="1600200" algn="l"/>
                <a:tab pos="2933700" algn="l"/>
                <a:tab pos="4267200" algn="l"/>
              </a:tabLst>
            </a:pPr>
            <a:r>
              <a:rPr lang="en-US" altLang="zh-CN" sz="2400" kern="100" dirty="0">
                <a:latin typeface="Times New Roman" panose="02020603050405020304"/>
                <a:ea typeface="宋体" panose="02010600030101010101" pitchFamily="2" charset="-122"/>
                <a:cs typeface="Times New Roman" panose="02020603050405020304"/>
              </a:rPr>
              <a:t>36. A. </a:t>
            </a:r>
            <a:r>
              <a:rPr lang="en-US" altLang="zh-CN" sz="2400" kern="100" dirty="0" smtClean="0">
                <a:latin typeface="Times New Roman" panose="02020603050405020304"/>
                <a:ea typeface="宋体" panose="02010600030101010101" pitchFamily="2" charset="-122"/>
                <a:cs typeface="Times New Roman" panose="02020603050405020304"/>
              </a:rPr>
              <a:t>calculate B</a:t>
            </a:r>
            <a:r>
              <a:rPr lang="en-US" altLang="zh-CN" sz="2400" kern="100" dirty="0">
                <a:latin typeface="Times New Roman" panose="02020603050405020304"/>
                <a:ea typeface="宋体" panose="02010600030101010101" pitchFamily="2" charset="-122"/>
                <a:cs typeface="Times New Roman" panose="02020603050405020304"/>
              </a:rPr>
              <a:t>. </a:t>
            </a:r>
            <a:r>
              <a:rPr lang="en-US" altLang="zh-CN" sz="2400" kern="100" dirty="0" smtClean="0">
                <a:latin typeface="Times New Roman" panose="02020603050405020304"/>
                <a:ea typeface="宋体" panose="02010600030101010101" pitchFamily="2" charset="-122"/>
                <a:cs typeface="Times New Roman" panose="02020603050405020304"/>
              </a:rPr>
              <a:t>negotiate     C</a:t>
            </a:r>
            <a:r>
              <a:rPr lang="en-US" altLang="zh-CN" sz="2400" kern="100" dirty="0">
                <a:latin typeface="Times New Roman" panose="02020603050405020304"/>
                <a:ea typeface="宋体" panose="02010600030101010101" pitchFamily="2" charset="-122"/>
                <a:cs typeface="Times New Roman" panose="02020603050405020304"/>
              </a:rPr>
              <a:t>. </a:t>
            </a:r>
            <a:r>
              <a:rPr lang="en-US" altLang="zh-CN" sz="2400" kern="100" dirty="0" smtClean="0">
                <a:latin typeface="Times New Roman" panose="02020603050405020304"/>
                <a:ea typeface="宋体" panose="02010600030101010101" pitchFamily="2" charset="-122"/>
                <a:cs typeface="Times New Roman" panose="02020603050405020304"/>
              </a:rPr>
              <a:t>advertise  </a:t>
            </a:r>
            <a:r>
              <a:rPr lang="en-US" altLang="zh-CN" sz="2400" kern="100" dirty="0" smtClean="0">
                <a:solidFill>
                  <a:srgbClr val="FF0000"/>
                </a:solidFill>
                <a:latin typeface="Times New Roman" panose="02020603050405020304"/>
                <a:ea typeface="宋体" panose="02010600030101010101" pitchFamily="2" charset="-122"/>
                <a:cs typeface="Times New Roman" panose="02020603050405020304"/>
              </a:rPr>
              <a:t>D</a:t>
            </a:r>
            <a:r>
              <a:rPr lang="en-US" altLang="zh-CN" sz="2400" kern="100" dirty="0">
                <a:solidFill>
                  <a:srgbClr val="FF0000"/>
                </a:solidFill>
                <a:latin typeface="Times New Roman" panose="02020603050405020304"/>
                <a:ea typeface="宋体" panose="02010600030101010101" pitchFamily="2" charset="-122"/>
                <a:cs typeface="Times New Roman" panose="02020603050405020304"/>
              </a:rPr>
              <a:t>. research</a:t>
            </a:r>
            <a:endParaRPr lang="zh-CN" altLang="zh-CN" sz="2400" kern="100" dirty="0">
              <a:solidFill>
                <a:srgbClr val="FF0000"/>
              </a:solidFill>
              <a:latin typeface="Calibri" panose="020F0502020204030204"/>
              <a:ea typeface="宋体" panose="02010600030101010101" pitchFamily="2" charset="-122"/>
              <a:cs typeface="Times New Roman" panose="02020603050405020304"/>
            </a:endParaRPr>
          </a:p>
          <a:p>
            <a:pPr>
              <a:lnSpc>
                <a:spcPts val="2900"/>
              </a:lnSpc>
              <a:spcAft>
                <a:spcPts val="0"/>
              </a:spcAft>
              <a:tabLst>
                <a:tab pos="1600200" algn="l"/>
                <a:tab pos="2933700" algn="l"/>
                <a:tab pos="4267200" algn="l"/>
              </a:tabLst>
            </a:pPr>
            <a:r>
              <a:rPr lang="en-US" altLang="zh-CN" sz="2400" kern="100" dirty="0">
                <a:latin typeface="Times New Roman" panose="02020603050405020304"/>
                <a:ea typeface="宋体" panose="02010600030101010101" pitchFamily="2" charset="-122"/>
                <a:cs typeface="Times New Roman" panose="02020603050405020304"/>
              </a:rPr>
              <a:t>37. A. </a:t>
            </a:r>
            <a:r>
              <a:rPr lang="en-US" altLang="zh-CN" sz="2400" kern="100" dirty="0" smtClean="0">
                <a:latin typeface="Times New Roman" panose="02020603050405020304"/>
                <a:ea typeface="宋体" panose="02010600030101010101" pitchFamily="2" charset="-122"/>
                <a:cs typeface="Times New Roman" panose="02020603050405020304"/>
              </a:rPr>
              <a:t>imagined B</a:t>
            </a:r>
            <a:r>
              <a:rPr lang="en-US" altLang="zh-CN" sz="2400" kern="100" dirty="0">
                <a:latin typeface="Times New Roman" panose="02020603050405020304"/>
                <a:ea typeface="宋体" panose="02010600030101010101" pitchFamily="2" charset="-122"/>
                <a:cs typeface="Times New Roman" panose="02020603050405020304"/>
              </a:rPr>
              <a:t>. </a:t>
            </a:r>
            <a:r>
              <a:rPr lang="en-US" altLang="zh-CN" sz="2400" kern="100" dirty="0" smtClean="0">
                <a:latin typeface="Times New Roman" panose="02020603050405020304"/>
                <a:ea typeface="宋体" panose="02010600030101010101" pitchFamily="2" charset="-122"/>
                <a:cs typeface="Times New Roman" panose="02020603050405020304"/>
              </a:rPr>
              <a:t>introduced  C</a:t>
            </a:r>
            <a:r>
              <a:rPr lang="en-US" altLang="zh-CN" sz="2400" kern="100" dirty="0">
                <a:latin typeface="Times New Roman" panose="02020603050405020304"/>
                <a:ea typeface="宋体" panose="02010600030101010101" pitchFamily="2" charset="-122"/>
                <a:cs typeface="Times New Roman" panose="02020603050405020304"/>
              </a:rPr>
              <a:t>. </a:t>
            </a:r>
            <a:r>
              <a:rPr lang="en-US" altLang="zh-CN" sz="2400" kern="100" dirty="0" smtClean="0">
                <a:latin typeface="Times New Roman" panose="02020603050405020304"/>
                <a:ea typeface="宋体" panose="02010600030101010101" pitchFamily="2" charset="-122"/>
                <a:cs typeface="Times New Roman" panose="02020603050405020304"/>
              </a:rPr>
              <a:t>enjoyed    </a:t>
            </a:r>
            <a:r>
              <a:rPr lang="en-US" altLang="zh-CN" sz="2400" kern="100" dirty="0" smtClean="0">
                <a:solidFill>
                  <a:srgbClr val="FF0000"/>
                </a:solidFill>
                <a:latin typeface="Times New Roman" panose="02020603050405020304"/>
                <a:ea typeface="宋体" panose="02010600030101010101" pitchFamily="2" charset="-122"/>
                <a:cs typeface="Times New Roman" panose="02020603050405020304"/>
              </a:rPr>
              <a:t>D</a:t>
            </a:r>
            <a:r>
              <a:rPr lang="en-US" altLang="zh-CN" sz="2400" kern="100" dirty="0">
                <a:solidFill>
                  <a:srgbClr val="FF0000"/>
                </a:solidFill>
                <a:latin typeface="Times New Roman" panose="02020603050405020304"/>
                <a:ea typeface="宋体" panose="02010600030101010101" pitchFamily="2" charset="-122"/>
                <a:cs typeface="Times New Roman" panose="02020603050405020304"/>
              </a:rPr>
              <a:t>. </a:t>
            </a:r>
            <a:r>
              <a:rPr lang="en-US" altLang="zh-CN" sz="2400" kern="100" dirty="0" smtClean="0">
                <a:solidFill>
                  <a:srgbClr val="FF0000"/>
                </a:solidFill>
                <a:latin typeface="Times New Roman" panose="02020603050405020304"/>
                <a:ea typeface="宋体" panose="02010600030101010101" pitchFamily="2" charset="-122"/>
                <a:cs typeface="Times New Roman" panose="02020603050405020304"/>
              </a:rPr>
              <a:t>found</a:t>
            </a:r>
            <a:endParaRPr lang="en-US" altLang="zh-CN" sz="2400" kern="100" dirty="0" smtClean="0">
              <a:solidFill>
                <a:srgbClr val="FF0000"/>
              </a:solidFill>
              <a:latin typeface="Times New Roman" panose="02020603050405020304"/>
              <a:ea typeface="宋体" panose="02010600030101010101" pitchFamily="2" charset="-122"/>
              <a:cs typeface="Times New Roman" panose="02020603050405020304"/>
            </a:endParaRPr>
          </a:p>
          <a:p>
            <a:pPr>
              <a:lnSpc>
                <a:spcPts val="2900"/>
              </a:lnSpc>
              <a:spcAft>
                <a:spcPts val="0"/>
              </a:spcAft>
              <a:tabLst>
                <a:tab pos="1600200" algn="l"/>
                <a:tab pos="2933700" algn="l"/>
                <a:tab pos="4267200" algn="l"/>
              </a:tabLst>
            </a:pPr>
            <a:endParaRPr lang="zh-CN" altLang="zh-CN" sz="2400" kern="100" dirty="0">
              <a:solidFill>
                <a:srgbClr val="FF0000"/>
              </a:solidFill>
              <a:latin typeface="Calibri" panose="020F0502020204030204"/>
              <a:ea typeface="宋体" panose="02010600030101010101" pitchFamily="2" charset="-122"/>
              <a:cs typeface="Times New Roman" panose="02020603050405020304"/>
            </a:endParaRPr>
          </a:p>
          <a:p>
            <a:pPr>
              <a:lnSpc>
                <a:spcPts val="2900"/>
              </a:lnSpc>
              <a:spcAft>
                <a:spcPts val="0"/>
              </a:spcAft>
              <a:tabLst>
                <a:tab pos="1600200" algn="l"/>
                <a:tab pos="2933700" algn="l"/>
                <a:tab pos="4267200" algn="l"/>
              </a:tabLst>
            </a:pPr>
            <a:endParaRPr lang="en-US" altLang="zh-CN" sz="2400" kern="100" dirty="0" smtClean="0">
              <a:latin typeface="Times New Roman" panose="02020603050405020304"/>
              <a:ea typeface="宋体" panose="02010600030101010101" pitchFamily="2" charset="-122"/>
              <a:cs typeface="Times New Roman" panose="02020603050405020304"/>
            </a:endParaRPr>
          </a:p>
          <a:p>
            <a:pPr>
              <a:lnSpc>
                <a:spcPts val="2900"/>
              </a:lnSpc>
              <a:spcAft>
                <a:spcPts val="0"/>
              </a:spcAft>
              <a:tabLst>
                <a:tab pos="1600200" algn="l"/>
                <a:tab pos="2933700" algn="l"/>
                <a:tab pos="4267200" algn="l"/>
              </a:tabLst>
            </a:pPr>
            <a:endParaRPr lang="en-US" altLang="zh-CN" sz="2400" kern="100" dirty="0" smtClean="0">
              <a:latin typeface="Times New Roman" panose="02020603050405020304"/>
              <a:ea typeface="宋体" panose="02010600030101010101" pitchFamily="2" charset="-122"/>
              <a:cs typeface="Times New Roman" panose="02020603050405020304"/>
            </a:endParaRPr>
          </a:p>
          <a:p>
            <a:pPr>
              <a:lnSpc>
                <a:spcPts val="2900"/>
              </a:lnSpc>
              <a:spcAft>
                <a:spcPts val="0"/>
              </a:spcAft>
              <a:tabLst>
                <a:tab pos="1600200" algn="l"/>
                <a:tab pos="2933700" algn="l"/>
                <a:tab pos="4267200" algn="l"/>
              </a:tabLst>
            </a:pPr>
            <a:endParaRPr lang="en-US" altLang="zh-CN" sz="2400" kern="100" dirty="0" smtClean="0">
              <a:latin typeface="Times New Roman" panose="02020603050405020304"/>
              <a:ea typeface="宋体" panose="02010600030101010101" pitchFamily="2" charset="-122"/>
              <a:cs typeface="Times New Roman" panose="02020603050405020304"/>
            </a:endParaRPr>
          </a:p>
          <a:p>
            <a:pPr>
              <a:lnSpc>
                <a:spcPts val="2900"/>
              </a:lnSpc>
              <a:spcAft>
                <a:spcPts val="0"/>
              </a:spcAft>
              <a:tabLst>
                <a:tab pos="1600200" algn="l"/>
                <a:tab pos="2933700" algn="l"/>
                <a:tab pos="4267200" algn="l"/>
              </a:tabLst>
            </a:pPr>
            <a:r>
              <a:rPr lang="en-US" altLang="zh-CN" sz="2400" kern="100" dirty="0" smtClean="0">
                <a:latin typeface="Times New Roman" panose="02020603050405020304"/>
                <a:ea typeface="宋体" panose="02010600030101010101" pitchFamily="2" charset="-122"/>
                <a:cs typeface="Times New Roman" panose="02020603050405020304"/>
              </a:rPr>
              <a:t>38</a:t>
            </a:r>
            <a:r>
              <a:rPr lang="en-US" altLang="zh-CN" sz="2400" kern="100" dirty="0">
                <a:latin typeface="Times New Roman" panose="02020603050405020304"/>
                <a:ea typeface="宋体" panose="02010600030101010101" pitchFamily="2" charset="-122"/>
                <a:cs typeface="Times New Roman" panose="02020603050405020304"/>
              </a:rPr>
              <a:t>. A. </a:t>
            </a:r>
            <a:r>
              <a:rPr lang="en-US" altLang="zh-CN" sz="2400" kern="100" dirty="0" smtClean="0">
                <a:latin typeface="Times New Roman" panose="02020603050405020304"/>
                <a:ea typeface="宋体" panose="02010600030101010101" pitchFamily="2" charset="-122"/>
                <a:cs typeface="Times New Roman" panose="02020603050405020304"/>
              </a:rPr>
              <a:t>annoyed  B</a:t>
            </a:r>
            <a:r>
              <a:rPr lang="en-US" altLang="zh-CN" sz="2400" kern="100" dirty="0">
                <a:latin typeface="Times New Roman" panose="02020603050405020304"/>
                <a:ea typeface="宋体" panose="02010600030101010101" pitchFamily="2" charset="-122"/>
                <a:cs typeface="Times New Roman" panose="02020603050405020304"/>
              </a:rPr>
              <a:t>. </a:t>
            </a:r>
            <a:r>
              <a:rPr lang="en-US" altLang="zh-CN" sz="2400" kern="100" dirty="0" smtClean="0">
                <a:latin typeface="Times New Roman" panose="02020603050405020304"/>
                <a:ea typeface="宋体" panose="02010600030101010101" pitchFamily="2" charset="-122"/>
                <a:cs typeface="Times New Roman" panose="02020603050405020304"/>
              </a:rPr>
              <a:t>surprised     </a:t>
            </a:r>
            <a:r>
              <a:rPr lang="en-US" altLang="zh-CN" sz="2400" kern="100" dirty="0" smtClean="0">
                <a:solidFill>
                  <a:srgbClr val="FF0000"/>
                </a:solidFill>
                <a:latin typeface="Times New Roman" panose="02020603050405020304"/>
                <a:ea typeface="宋体" panose="02010600030101010101" pitchFamily="2" charset="-122"/>
                <a:cs typeface="Times New Roman" panose="02020603050405020304"/>
              </a:rPr>
              <a:t>C</a:t>
            </a:r>
            <a:r>
              <a:rPr lang="en-US" altLang="zh-CN" sz="2400" kern="100" dirty="0">
                <a:solidFill>
                  <a:srgbClr val="FF0000"/>
                </a:solidFill>
                <a:latin typeface="Times New Roman" panose="02020603050405020304"/>
                <a:ea typeface="宋体" panose="02010600030101010101" pitchFamily="2" charset="-122"/>
                <a:cs typeface="Times New Roman" panose="02020603050405020304"/>
              </a:rPr>
              <a:t>. </a:t>
            </a:r>
            <a:r>
              <a:rPr lang="en-US" altLang="zh-CN" sz="2400" kern="100" dirty="0" smtClean="0">
                <a:solidFill>
                  <a:srgbClr val="FF0000"/>
                </a:solidFill>
                <a:latin typeface="Times New Roman" panose="02020603050405020304"/>
                <a:ea typeface="宋体" panose="02010600030101010101" pitchFamily="2" charset="-122"/>
                <a:cs typeface="Times New Roman" panose="02020603050405020304"/>
              </a:rPr>
              <a:t>scared      </a:t>
            </a:r>
            <a:r>
              <a:rPr lang="en-US" altLang="zh-CN" sz="2400" kern="100" dirty="0" smtClean="0">
                <a:latin typeface="Times New Roman" panose="02020603050405020304"/>
                <a:ea typeface="宋体" panose="02010600030101010101" pitchFamily="2" charset="-122"/>
                <a:cs typeface="Times New Roman" panose="02020603050405020304"/>
              </a:rPr>
              <a:t>D</a:t>
            </a:r>
            <a:r>
              <a:rPr lang="en-US" altLang="zh-CN" sz="2400" kern="100" dirty="0">
                <a:latin typeface="Times New Roman" panose="02020603050405020304"/>
                <a:ea typeface="宋体" panose="02010600030101010101" pitchFamily="2" charset="-122"/>
                <a:cs typeface="Times New Roman" panose="02020603050405020304"/>
              </a:rPr>
              <a:t>. excited</a:t>
            </a:r>
            <a:endParaRPr lang="zh-CN" altLang="zh-CN" sz="2400" kern="100" dirty="0">
              <a:latin typeface="Calibri" panose="020F0502020204030204"/>
              <a:ea typeface="宋体" panose="02010600030101010101" pitchFamily="2" charset="-122"/>
              <a:cs typeface="Times New Roman" panose="02020603050405020304"/>
            </a:endParaRPr>
          </a:p>
          <a:p>
            <a:pPr>
              <a:lnSpc>
                <a:spcPts val="2900"/>
              </a:lnSpc>
              <a:spcAft>
                <a:spcPts val="0"/>
              </a:spcAft>
              <a:tabLst>
                <a:tab pos="1600200" algn="l"/>
                <a:tab pos="2933700" algn="l"/>
                <a:tab pos="4267200" algn="l"/>
              </a:tabLst>
            </a:pPr>
            <a:r>
              <a:rPr lang="en-US" altLang="zh-CN" sz="2400" kern="100" dirty="0">
                <a:latin typeface="Times New Roman" panose="02020603050405020304"/>
                <a:ea typeface="宋体" panose="02010600030101010101" pitchFamily="2" charset="-122"/>
                <a:cs typeface="Times New Roman" panose="02020603050405020304"/>
              </a:rPr>
              <a:t>39. </a:t>
            </a:r>
            <a:r>
              <a:rPr lang="en-US" altLang="zh-CN" sz="2400" kern="100" dirty="0">
                <a:solidFill>
                  <a:srgbClr val="FF0000"/>
                </a:solidFill>
                <a:latin typeface="Times New Roman" panose="02020603050405020304"/>
                <a:ea typeface="宋体" panose="02010600030101010101" pitchFamily="2" charset="-122"/>
                <a:cs typeface="Times New Roman" panose="02020603050405020304"/>
              </a:rPr>
              <a:t>A. </a:t>
            </a:r>
            <a:r>
              <a:rPr lang="en-US" altLang="zh-CN" sz="2400" kern="100" dirty="0" smtClean="0">
                <a:solidFill>
                  <a:srgbClr val="FF0000"/>
                </a:solidFill>
                <a:latin typeface="Times New Roman" panose="02020603050405020304"/>
                <a:ea typeface="宋体" panose="02010600030101010101" pitchFamily="2" charset="-122"/>
                <a:cs typeface="Times New Roman" panose="02020603050405020304"/>
              </a:rPr>
              <a:t>arriving   </a:t>
            </a:r>
            <a:r>
              <a:rPr lang="en-US" altLang="zh-CN" sz="2400" kern="100" dirty="0" smtClean="0">
                <a:latin typeface="Times New Roman" panose="02020603050405020304"/>
                <a:ea typeface="宋体" panose="02010600030101010101" pitchFamily="2" charset="-122"/>
                <a:cs typeface="Times New Roman" panose="02020603050405020304"/>
              </a:rPr>
              <a:t>B</a:t>
            </a:r>
            <a:r>
              <a:rPr lang="en-US" altLang="zh-CN" sz="2400" kern="100" dirty="0">
                <a:latin typeface="Times New Roman" panose="02020603050405020304"/>
                <a:ea typeface="宋体" panose="02010600030101010101" pitchFamily="2" charset="-122"/>
                <a:cs typeface="Times New Roman" panose="02020603050405020304"/>
              </a:rPr>
              <a:t>. </a:t>
            </a:r>
            <a:r>
              <a:rPr lang="en-US" altLang="zh-CN" sz="2400" kern="100" dirty="0" smtClean="0">
                <a:latin typeface="Times New Roman" panose="02020603050405020304"/>
                <a:ea typeface="宋体" panose="02010600030101010101" pitchFamily="2" charset="-122"/>
                <a:cs typeface="Times New Roman" panose="02020603050405020304"/>
              </a:rPr>
              <a:t>sleeping      C</a:t>
            </a:r>
            <a:r>
              <a:rPr lang="en-US" altLang="zh-CN" sz="2400" kern="100" dirty="0">
                <a:latin typeface="Times New Roman" panose="02020603050405020304"/>
                <a:ea typeface="宋体" panose="02010600030101010101" pitchFamily="2" charset="-122"/>
                <a:cs typeface="Times New Roman" panose="02020603050405020304"/>
              </a:rPr>
              <a:t>. </a:t>
            </a:r>
            <a:r>
              <a:rPr lang="en-US" altLang="zh-CN" sz="2400" kern="100" dirty="0" smtClean="0">
                <a:latin typeface="Times New Roman" panose="02020603050405020304"/>
                <a:ea typeface="宋体" panose="02010600030101010101" pitchFamily="2" charset="-122"/>
                <a:cs typeface="Times New Roman" panose="02020603050405020304"/>
              </a:rPr>
              <a:t>thinking   D</a:t>
            </a:r>
            <a:r>
              <a:rPr lang="en-US" altLang="zh-CN" sz="2400" kern="100" dirty="0">
                <a:latin typeface="Times New Roman" panose="02020603050405020304"/>
                <a:ea typeface="宋体" panose="02010600030101010101" pitchFamily="2" charset="-122"/>
                <a:cs typeface="Times New Roman" panose="02020603050405020304"/>
              </a:rPr>
              <a:t>. </a:t>
            </a:r>
            <a:r>
              <a:rPr lang="en-US" altLang="zh-CN" sz="2400" kern="100" dirty="0" smtClean="0">
                <a:latin typeface="Times New Roman" panose="02020603050405020304"/>
                <a:ea typeface="宋体" panose="02010600030101010101" pitchFamily="2" charset="-122"/>
                <a:cs typeface="Times New Roman" panose="02020603050405020304"/>
              </a:rPr>
              <a:t>walking</a:t>
            </a:r>
            <a:endParaRPr lang="en-US" altLang="zh-CN" sz="2400" kern="100" dirty="0" smtClean="0">
              <a:latin typeface="Times New Roman" panose="02020603050405020304"/>
              <a:ea typeface="宋体" panose="02010600030101010101" pitchFamily="2" charset="-122"/>
              <a:cs typeface="Times New Roman" panose="02020603050405020304"/>
            </a:endParaRPr>
          </a:p>
          <a:p>
            <a:pPr>
              <a:lnSpc>
                <a:spcPts val="2900"/>
              </a:lnSpc>
              <a:spcAft>
                <a:spcPts val="0"/>
              </a:spcAft>
              <a:tabLst>
                <a:tab pos="1600200" algn="l"/>
                <a:tab pos="2933700" algn="l"/>
                <a:tab pos="4267200" algn="l"/>
              </a:tabLst>
            </a:pPr>
            <a:endParaRPr lang="zh-CN" altLang="zh-CN" sz="2400" kern="100" dirty="0">
              <a:latin typeface="Calibri" panose="020F0502020204030204"/>
              <a:ea typeface="宋体" panose="02010600030101010101" pitchFamily="2" charset="-122"/>
              <a:cs typeface="Times New Roman" panose="02020603050405020304"/>
            </a:endParaRPr>
          </a:p>
          <a:p>
            <a:pPr>
              <a:lnSpc>
                <a:spcPts val="2900"/>
              </a:lnSpc>
              <a:spcAft>
                <a:spcPts val="0"/>
              </a:spcAft>
              <a:tabLst>
                <a:tab pos="1600200" algn="l"/>
                <a:tab pos="2933700" algn="l"/>
                <a:tab pos="4267200" algn="l"/>
              </a:tabLst>
            </a:pPr>
            <a:endParaRPr lang="en-US" altLang="zh-CN" sz="2400" kern="100" dirty="0" smtClean="0">
              <a:latin typeface="Times New Roman" panose="02020603050405020304"/>
              <a:ea typeface="宋体" panose="02010600030101010101" pitchFamily="2" charset="-122"/>
              <a:cs typeface="Times New Roman" panose="02020603050405020304"/>
            </a:endParaRPr>
          </a:p>
          <a:p>
            <a:pPr>
              <a:lnSpc>
                <a:spcPts val="2900"/>
              </a:lnSpc>
              <a:spcAft>
                <a:spcPts val="0"/>
              </a:spcAft>
              <a:tabLst>
                <a:tab pos="1600200" algn="l"/>
                <a:tab pos="2933700" algn="l"/>
                <a:tab pos="4267200" algn="l"/>
              </a:tabLst>
            </a:pPr>
            <a:endParaRPr lang="en-US" altLang="zh-CN" sz="2400" kern="100" dirty="0">
              <a:latin typeface="Times New Roman" panose="02020603050405020304"/>
              <a:ea typeface="宋体" panose="02010600030101010101" pitchFamily="2" charset="-122"/>
              <a:cs typeface="Times New Roman" panose="02020603050405020304"/>
            </a:endParaRPr>
          </a:p>
          <a:p>
            <a:pPr>
              <a:lnSpc>
                <a:spcPts val="2900"/>
              </a:lnSpc>
              <a:spcAft>
                <a:spcPts val="0"/>
              </a:spcAft>
              <a:tabLst>
                <a:tab pos="1600200" algn="l"/>
                <a:tab pos="2933700" algn="l"/>
                <a:tab pos="4267200" algn="l"/>
              </a:tabLst>
            </a:pPr>
            <a:r>
              <a:rPr lang="en-US" altLang="zh-CN" sz="2400" kern="100" dirty="0" smtClean="0">
                <a:latin typeface="Times New Roman" panose="02020603050405020304"/>
                <a:ea typeface="宋体" panose="02010600030101010101" pitchFamily="2" charset="-122"/>
                <a:cs typeface="Times New Roman" panose="02020603050405020304"/>
              </a:rPr>
              <a:t>40</a:t>
            </a:r>
            <a:r>
              <a:rPr lang="en-US" altLang="zh-CN" sz="2400" kern="100" dirty="0">
                <a:latin typeface="Times New Roman" panose="02020603050405020304"/>
                <a:ea typeface="宋体" panose="02010600030101010101" pitchFamily="2" charset="-122"/>
                <a:cs typeface="Times New Roman" panose="02020603050405020304"/>
              </a:rPr>
              <a:t>. A. </a:t>
            </a:r>
            <a:r>
              <a:rPr lang="en-US" altLang="zh-CN" sz="2400" kern="100" dirty="0" smtClean="0">
                <a:latin typeface="Times New Roman" panose="02020603050405020304"/>
                <a:ea typeface="宋体" panose="02010600030101010101" pitchFamily="2" charset="-122"/>
                <a:cs typeface="Times New Roman" panose="02020603050405020304"/>
              </a:rPr>
              <a:t>confident </a:t>
            </a:r>
            <a:r>
              <a:rPr lang="en-US" altLang="zh-CN" sz="2400" kern="100" dirty="0" smtClean="0">
                <a:solidFill>
                  <a:srgbClr val="FF0000"/>
                </a:solidFill>
                <a:latin typeface="Times New Roman" panose="02020603050405020304"/>
                <a:ea typeface="宋体" panose="02010600030101010101" pitchFamily="2" charset="-122"/>
                <a:cs typeface="Times New Roman" panose="02020603050405020304"/>
              </a:rPr>
              <a:t>B</a:t>
            </a:r>
            <a:r>
              <a:rPr lang="en-US" altLang="zh-CN" sz="2400" kern="100" dirty="0">
                <a:solidFill>
                  <a:srgbClr val="FF0000"/>
                </a:solidFill>
                <a:latin typeface="Times New Roman" panose="02020603050405020304"/>
                <a:ea typeface="宋体" panose="02010600030101010101" pitchFamily="2" charset="-122"/>
                <a:cs typeface="Times New Roman" panose="02020603050405020304"/>
              </a:rPr>
              <a:t>. </a:t>
            </a:r>
            <a:r>
              <a:rPr lang="en-US" altLang="zh-CN" sz="2400" kern="100" dirty="0" smtClean="0">
                <a:solidFill>
                  <a:srgbClr val="FF0000"/>
                </a:solidFill>
                <a:latin typeface="Times New Roman" panose="02020603050405020304"/>
                <a:ea typeface="宋体" panose="02010600030101010101" pitchFamily="2" charset="-122"/>
                <a:cs typeface="Times New Roman" panose="02020603050405020304"/>
              </a:rPr>
              <a:t>friendly      </a:t>
            </a:r>
            <a:r>
              <a:rPr lang="en-US" altLang="zh-CN" sz="2400" kern="100" dirty="0" smtClean="0">
                <a:latin typeface="Times New Roman" panose="02020603050405020304"/>
                <a:ea typeface="宋体" panose="02010600030101010101" pitchFamily="2" charset="-122"/>
                <a:cs typeface="Times New Roman" panose="02020603050405020304"/>
              </a:rPr>
              <a:t>C</a:t>
            </a:r>
            <a:r>
              <a:rPr lang="en-US" altLang="zh-CN" sz="2400" kern="100" dirty="0">
                <a:latin typeface="Times New Roman" panose="02020603050405020304"/>
                <a:ea typeface="宋体" panose="02010600030101010101" pitchFamily="2" charset="-122"/>
                <a:cs typeface="Times New Roman" panose="02020603050405020304"/>
              </a:rPr>
              <a:t>. </a:t>
            </a:r>
            <a:r>
              <a:rPr lang="en-US" altLang="zh-CN" sz="2400" kern="100" dirty="0" smtClean="0">
                <a:latin typeface="Times New Roman" panose="02020603050405020304"/>
                <a:ea typeface="宋体" panose="02010600030101010101" pitchFamily="2" charset="-122"/>
                <a:cs typeface="Times New Roman" panose="02020603050405020304"/>
              </a:rPr>
              <a:t>energetic  D</a:t>
            </a:r>
            <a:r>
              <a:rPr lang="en-US" altLang="zh-CN" sz="2400" kern="100" dirty="0">
                <a:latin typeface="Times New Roman" panose="02020603050405020304"/>
                <a:ea typeface="宋体" panose="02010600030101010101" pitchFamily="2" charset="-122"/>
                <a:cs typeface="Times New Roman" panose="02020603050405020304"/>
              </a:rPr>
              <a:t>. curious</a:t>
            </a:r>
            <a:endParaRPr lang="zh-CN" altLang="zh-CN" sz="2400" kern="100" dirty="0">
              <a:latin typeface="Calibri" panose="020F0502020204030204"/>
              <a:ea typeface="宋体" panose="02010600030101010101" pitchFamily="2" charset="-122"/>
              <a:cs typeface="Times New Roman" panose="02020603050405020304"/>
            </a:endParaRPr>
          </a:p>
          <a:p>
            <a:pPr>
              <a:lnSpc>
                <a:spcPts val="2900"/>
              </a:lnSpc>
              <a:spcAft>
                <a:spcPts val="0"/>
              </a:spcAft>
              <a:tabLst>
                <a:tab pos="1600200" algn="l"/>
                <a:tab pos="2933700" algn="l"/>
                <a:tab pos="4267200" algn="l"/>
              </a:tabLst>
            </a:pPr>
            <a:r>
              <a:rPr lang="en-US" altLang="zh-CN" sz="2400" kern="100" dirty="0">
                <a:latin typeface="Times New Roman" panose="02020603050405020304"/>
                <a:ea typeface="宋体" panose="02010600030101010101" pitchFamily="2" charset="-122"/>
                <a:cs typeface="Times New Roman" panose="02020603050405020304"/>
              </a:rPr>
              <a:t>41. A. funny	</a:t>
            </a:r>
            <a:r>
              <a:rPr lang="en-US" altLang="zh-CN" sz="2400" kern="100" dirty="0" smtClean="0">
                <a:latin typeface="Times New Roman" panose="02020603050405020304"/>
                <a:ea typeface="宋体" panose="02010600030101010101" pitchFamily="2" charset="-122"/>
                <a:cs typeface="Times New Roman" panose="02020603050405020304"/>
              </a:rPr>
              <a:t>      B</a:t>
            </a:r>
            <a:r>
              <a:rPr lang="en-US" altLang="zh-CN" sz="2400" kern="100" dirty="0">
                <a:latin typeface="Times New Roman" panose="02020603050405020304"/>
                <a:ea typeface="宋体" panose="02010600030101010101" pitchFamily="2" charset="-122"/>
                <a:cs typeface="Times New Roman" panose="02020603050405020304"/>
              </a:rPr>
              <a:t>. </a:t>
            </a:r>
            <a:r>
              <a:rPr lang="en-US" altLang="zh-CN" sz="2400" kern="100" dirty="0" smtClean="0">
                <a:latin typeface="Times New Roman" panose="02020603050405020304"/>
                <a:ea typeface="宋体" panose="02010600030101010101" pitchFamily="2" charset="-122"/>
                <a:cs typeface="Times New Roman" panose="02020603050405020304"/>
              </a:rPr>
              <a:t>good           C</a:t>
            </a:r>
            <a:r>
              <a:rPr lang="en-US" altLang="zh-CN" sz="2400" kern="100" dirty="0">
                <a:latin typeface="Times New Roman" panose="02020603050405020304"/>
                <a:ea typeface="宋体" panose="02010600030101010101" pitchFamily="2" charset="-122"/>
                <a:cs typeface="Times New Roman" panose="02020603050405020304"/>
              </a:rPr>
              <a:t>. </a:t>
            </a:r>
            <a:r>
              <a:rPr lang="en-US" altLang="zh-CN" sz="2400" kern="100" dirty="0" smtClean="0">
                <a:latin typeface="Times New Roman" panose="02020603050405020304"/>
                <a:ea typeface="宋体" panose="02010600030101010101" pitchFamily="2" charset="-122"/>
                <a:cs typeface="Times New Roman" panose="02020603050405020304"/>
              </a:rPr>
              <a:t>lucky       </a:t>
            </a:r>
            <a:r>
              <a:rPr lang="en-US" altLang="zh-CN" sz="2400" kern="100" dirty="0" smtClean="0">
                <a:solidFill>
                  <a:srgbClr val="FF0000"/>
                </a:solidFill>
                <a:latin typeface="Times New Roman" panose="02020603050405020304"/>
                <a:ea typeface="宋体" panose="02010600030101010101" pitchFamily="2" charset="-122"/>
                <a:cs typeface="Times New Roman" panose="02020603050405020304"/>
              </a:rPr>
              <a:t>D</a:t>
            </a:r>
            <a:r>
              <a:rPr lang="en-US" altLang="zh-CN" sz="2400" kern="100" dirty="0">
                <a:solidFill>
                  <a:srgbClr val="FF0000"/>
                </a:solidFill>
                <a:latin typeface="Times New Roman" panose="02020603050405020304"/>
                <a:ea typeface="宋体" panose="02010600030101010101" pitchFamily="2" charset="-122"/>
                <a:cs typeface="Times New Roman" panose="02020603050405020304"/>
              </a:rPr>
              <a:t>. </a:t>
            </a:r>
            <a:r>
              <a:rPr lang="en-US" altLang="zh-CN" sz="2400" kern="100" dirty="0" smtClean="0">
                <a:solidFill>
                  <a:srgbClr val="FF0000"/>
                </a:solidFill>
                <a:latin typeface="Times New Roman" panose="02020603050405020304"/>
                <a:ea typeface="宋体" panose="02010600030101010101" pitchFamily="2" charset="-122"/>
                <a:cs typeface="Times New Roman" panose="02020603050405020304"/>
              </a:rPr>
              <a:t>easy</a:t>
            </a:r>
            <a:endParaRPr lang="zh-CN" altLang="zh-CN" sz="2400" kern="100" dirty="0">
              <a:solidFill>
                <a:srgbClr val="FF0000"/>
              </a:solidFill>
              <a:latin typeface="Calibri" panose="020F0502020204030204"/>
              <a:ea typeface="宋体" panose="02010600030101010101" pitchFamily="2" charset="-122"/>
              <a:cs typeface="Times New Roman" panose="02020603050405020304"/>
            </a:endParaRPr>
          </a:p>
        </p:txBody>
      </p:sp>
      <p:cxnSp>
        <p:nvCxnSpPr>
          <p:cNvPr id="5" name="直接箭头连接符 4"/>
          <p:cNvCxnSpPr/>
          <p:nvPr/>
        </p:nvCxnSpPr>
        <p:spPr>
          <a:xfrm flipV="1">
            <a:off x="3857625" y="952501"/>
            <a:ext cx="771525" cy="400050"/>
          </a:xfrm>
          <a:prstGeom prst="straightConnector1">
            <a:avLst/>
          </a:prstGeom>
          <a:ln>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flipV="1">
            <a:off x="2581275" y="2781300"/>
            <a:ext cx="1276350" cy="180022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2076449" y="4476751"/>
            <a:ext cx="1228725" cy="40957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TextBox 15"/>
          <p:cNvSpPr txBox="1"/>
          <p:nvPr/>
        </p:nvSpPr>
        <p:spPr>
          <a:xfrm>
            <a:off x="5176838" y="952501"/>
            <a:ext cx="6781800" cy="1446550"/>
          </a:xfrm>
          <a:prstGeom prst="rect">
            <a:avLst/>
          </a:prstGeom>
          <a:noFill/>
          <a:ln>
            <a:solidFill>
              <a:srgbClr val="0000FF"/>
            </a:solidFill>
          </a:ln>
        </p:spPr>
        <p:txBody>
          <a:bodyPr wrap="square" rtlCol="0">
            <a:spAutoFit/>
          </a:bodyPr>
          <a:lstStyle/>
          <a:p>
            <a:pPr marL="342900" indent="-342900">
              <a:buFont typeface="Wingdings" panose="05000000000000000000" pitchFamily="2" charset="2"/>
              <a:buChar char="l"/>
            </a:pPr>
            <a:r>
              <a:rPr lang="zh-CN" altLang="en-US" sz="2200" dirty="0" smtClean="0">
                <a:solidFill>
                  <a:srgbClr val="0000FF"/>
                </a:solidFill>
              </a:rPr>
              <a:t>排除法</a:t>
            </a:r>
            <a:r>
              <a:rPr lang="en-US" altLang="zh-CN" sz="2200" dirty="0" smtClean="0">
                <a:solidFill>
                  <a:srgbClr val="0000FF"/>
                </a:solidFill>
              </a:rPr>
              <a:t>;</a:t>
            </a:r>
            <a:endParaRPr lang="en-US" altLang="zh-CN" sz="2200" dirty="0" smtClean="0">
              <a:solidFill>
                <a:srgbClr val="0000FF"/>
              </a:solidFill>
            </a:endParaRPr>
          </a:p>
          <a:p>
            <a:pPr marL="342900" indent="-342900">
              <a:buFont typeface="Wingdings" panose="05000000000000000000" pitchFamily="2" charset="2"/>
              <a:buChar char="l"/>
            </a:pPr>
            <a:r>
              <a:rPr lang="en-US" altLang="zh-CN" sz="2200" dirty="0" smtClean="0">
                <a:solidFill>
                  <a:srgbClr val="0000FF"/>
                </a:solidFill>
              </a:rPr>
              <a:t>find oneself+</a:t>
            </a:r>
            <a:r>
              <a:rPr lang="zh-CN" altLang="en-US" sz="2200" dirty="0" smtClean="0">
                <a:solidFill>
                  <a:srgbClr val="0000FF"/>
                </a:solidFill>
              </a:rPr>
              <a:t>宾补</a:t>
            </a:r>
            <a:r>
              <a:rPr lang="en-US" altLang="zh-CN" sz="2200" dirty="0" smtClean="0">
                <a:solidFill>
                  <a:srgbClr val="0000FF"/>
                </a:solidFill>
              </a:rPr>
              <a:t>:</a:t>
            </a:r>
            <a:r>
              <a:rPr lang="zh-CN" altLang="en-US" sz="2200" dirty="0" smtClean="0">
                <a:solidFill>
                  <a:srgbClr val="0000FF"/>
                </a:solidFill>
              </a:rPr>
              <a:t>表示（突然）发现自己处于某种状态或者来到某个地方。</a:t>
            </a:r>
            <a:r>
              <a:rPr lang="en-US" altLang="zh-CN" sz="2200" dirty="0" smtClean="0">
                <a:solidFill>
                  <a:srgbClr val="0000FF"/>
                </a:solidFill>
              </a:rPr>
              <a:t>He woke up the next day and found himself in hospital/ famous.</a:t>
            </a:r>
            <a:endParaRPr lang="zh-CN" altLang="en-US" sz="2200" dirty="0">
              <a:solidFill>
                <a:srgbClr val="0000FF"/>
              </a:solidFill>
            </a:endParaRPr>
          </a:p>
        </p:txBody>
      </p:sp>
      <p:sp>
        <p:nvSpPr>
          <p:cNvPr id="14" name="矩形 13"/>
          <p:cNvSpPr/>
          <p:nvPr/>
        </p:nvSpPr>
        <p:spPr>
          <a:xfrm>
            <a:off x="52387" y="1152526"/>
            <a:ext cx="4843463" cy="40957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TextBox 16"/>
          <p:cNvSpPr txBox="1"/>
          <p:nvPr/>
        </p:nvSpPr>
        <p:spPr>
          <a:xfrm>
            <a:off x="5176838" y="3130630"/>
            <a:ext cx="6781800" cy="1107996"/>
          </a:xfrm>
          <a:prstGeom prst="rect">
            <a:avLst/>
          </a:prstGeom>
          <a:noFill/>
          <a:ln>
            <a:solidFill>
              <a:srgbClr val="0000FF"/>
            </a:solidFill>
          </a:ln>
        </p:spPr>
        <p:txBody>
          <a:bodyPr wrap="square" rtlCol="0">
            <a:spAutoFit/>
          </a:bodyPr>
          <a:lstStyle/>
          <a:p>
            <a:r>
              <a:rPr lang="zh-CN" altLang="en-US" sz="2200" dirty="0" smtClean="0">
                <a:solidFill>
                  <a:srgbClr val="0000FF"/>
                </a:solidFill>
              </a:rPr>
              <a:t>   根据</a:t>
            </a:r>
            <a:r>
              <a:rPr lang="zh-CN" altLang="en-US" sz="2200" dirty="0">
                <a:solidFill>
                  <a:srgbClr val="0000FF"/>
                </a:solidFill>
              </a:rPr>
              <a:t>语境可知这里是在飞机</a:t>
            </a:r>
            <a:r>
              <a:rPr lang="zh-CN" altLang="en-US" sz="2200" dirty="0" smtClean="0">
                <a:solidFill>
                  <a:srgbClr val="0000FF"/>
                </a:solidFill>
              </a:rPr>
              <a:t>上，排除</a:t>
            </a:r>
            <a:r>
              <a:rPr lang="en-US" altLang="zh-CN" sz="2200" dirty="0" smtClean="0">
                <a:solidFill>
                  <a:srgbClr val="0000FF"/>
                </a:solidFill>
              </a:rPr>
              <a:t>D</a:t>
            </a:r>
            <a:r>
              <a:rPr lang="zh-CN" altLang="en-US" sz="2200" dirty="0" smtClean="0">
                <a:solidFill>
                  <a:srgbClr val="0000FF"/>
                </a:solidFill>
              </a:rPr>
              <a:t>；而且后来我发现</a:t>
            </a:r>
            <a:r>
              <a:rPr lang="zh-CN" altLang="en-US" sz="2200" dirty="0">
                <a:solidFill>
                  <a:srgbClr val="0000FF"/>
                </a:solidFill>
              </a:rPr>
              <a:t>人们都很</a:t>
            </a:r>
            <a:r>
              <a:rPr lang="zh-CN" altLang="en-US" sz="2200" dirty="0" smtClean="0">
                <a:solidFill>
                  <a:srgbClr val="0000FF"/>
                </a:solidFill>
              </a:rPr>
              <a:t>友好，这种发现不可能在我</a:t>
            </a:r>
            <a:r>
              <a:rPr lang="en-US" altLang="zh-CN" sz="2200" dirty="0" smtClean="0">
                <a:solidFill>
                  <a:srgbClr val="0000FF"/>
                </a:solidFill>
              </a:rPr>
              <a:t>15</a:t>
            </a:r>
            <a:r>
              <a:rPr lang="zh-CN" altLang="en-US" sz="2200" dirty="0" smtClean="0">
                <a:solidFill>
                  <a:srgbClr val="0000FF"/>
                </a:solidFill>
              </a:rPr>
              <a:t>分钟的睡觉</a:t>
            </a:r>
            <a:r>
              <a:rPr lang="zh-CN" altLang="en-US" sz="2200" dirty="0">
                <a:solidFill>
                  <a:srgbClr val="0000FF"/>
                </a:solidFill>
              </a:rPr>
              <a:t>或者</a:t>
            </a:r>
            <a:r>
              <a:rPr lang="zh-CN" altLang="en-US" sz="2200" dirty="0" smtClean="0">
                <a:solidFill>
                  <a:srgbClr val="0000FF"/>
                </a:solidFill>
              </a:rPr>
              <a:t>思考里实现，而是在</a:t>
            </a:r>
            <a:r>
              <a:rPr lang="en-US" altLang="zh-CN" sz="2200" dirty="0" smtClean="0">
                <a:solidFill>
                  <a:srgbClr val="0000FF"/>
                </a:solidFill>
              </a:rPr>
              <a:t>arrive</a:t>
            </a:r>
            <a:r>
              <a:rPr lang="zh-CN" altLang="en-US" sz="2200" dirty="0" smtClean="0">
                <a:solidFill>
                  <a:srgbClr val="0000FF"/>
                </a:solidFill>
              </a:rPr>
              <a:t>的过程中发生的。</a:t>
            </a:r>
            <a:endParaRPr lang="zh-CN" altLang="en-US" sz="2200" dirty="0">
              <a:solidFill>
                <a:srgbClr val="0000FF"/>
              </a:solidFill>
            </a:endParaRPr>
          </a:p>
        </p:txBody>
      </p:sp>
      <p:sp>
        <p:nvSpPr>
          <p:cNvPr id="18" name="TextBox 17"/>
          <p:cNvSpPr txBox="1"/>
          <p:nvPr/>
        </p:nvSpPr>
        <p:spPr>
          <a:xfrm>
            <a:off x="5176837" y="5188030"/>
            <a:ext cx="6900863" cy="1107996"/>
          </a:xfrm>
          <a:prstGeom prst="rect">
            <a:avLst/>
          </a:prstGeom>
          <a:noFill/>
          <a:ln>
            <a:solidFill>
              <a:srgbClr val="0000FF"/>
            </a:solidFill>
          </a:ln>
        </p:spPr>
        <p:txBody>
          <a:bodyPr wrap="square" rtlCol="0">
            <a:spAutoFit/>
          </a:bodyPr>
          <a:lstStyle/>
          <a:p>
            <a:r>
              <a:rPr lang="zh-CN" altLang="en-US" sz="2200" dirty="0" smtClean="0">
                <a:solidFill>
                  <a:srgbClr val="0000FF"/>
                </a:solidFill>
              </a:rPr>
              <a:t>   </a:t>
            </a:r>
            <a:r>
              <a:rPr lang="en-US" altLang="zh-CN" sz="2200" dirty="0" smtClean="0">
                <a:solidFill>
                  <a:srgbClr val="0000FF"/>
                </a:solidFill>
              </a:rPr>
              <a:t>So.. that…</a:t>
            </a:r>
            <a:r>
              <a:rPr lang="zh-CN" altLang="en-US" sz="2200" dirty="0">
                <a:solidFill>
                  <a:srgbClr val="0000FF"/>
                </a:solidFill>
              </a:rPr>
              <a:t>用来</a:t>
            </a:r>
            <a:r>
              <a:rPr lang="zh-CN" altLang="en-US" sz="2200" dirty="0" smtClean="0">
                <a:solidFill>
                  <a:srgbClr val="0000FF"/>
                </a:solidFill>
              </a:rPr>
              <a:t>表示因果；人们的</a:t>
            </a:r>
            <a:r>
              <a:rPr lang="en-US" altLang="zh-CN" sz="2200" dirty="0" smtClean="0">
                <a:solidFill>
                  <a:srgbClr val="0000FF"/>
                </a:solidFill>
              </a:rPr>
              <a:t> friendly</a:t>
            </a:r>
            <a:r>
              <a:rPr lang="zh-CN" altLang="en-US" sz="2200" dirty="0" smtClean="0">
                <a:solidFill>
                  <a:srgbClr val="0000FF"/>
                </a:solidFill>
              </a:rPr>
              <a:t>，</a:t>
            </a:r>
            <a:r>
              <a:rPr lang="en-US" altLang="zh-CN" sz="2200" dirty="0" smtClean="0">
                <a:solidFill>
                  <a:srgbClr val="0000FF"/>
                </a:solidFill>
              </a:rPr>
              <a:t>like-minded </a:t>
            </a:r>
            <a:r>
              <a:rPr lang="zh-CN" altLang="en-US" sz="2200" dirty="0" smtClean="0">
                <a:solidFill>
                  <a:srgbClr val="0000FF"/>
                </a:solidFill>
              </a:rPr>
              <a:t>自然让我一下子</a:t>
            </a:r>
            <a:r>
              <a:rPr lang="en-US" altLang="zh-CN" sz="2200" dirty="0" smtClean="0">
                <a:solidFill>
                  <a:srgbClr val="0000FF"/>
                </a:solidFill>
              </a:rPr>
              <a:t>(easy)</a:t>
            </a:r>
            <a:r>
              <a:rPr lang="zh-CN" altLang="en-US" sz="2200" dirty="0" smtClean="0">
                <a:solidFill>
                  <a:srgbClr val="0000FF"/>
                </a:solidFill>
              </a:rPr>
              <a:t>感受到了自在的、家的氛围</a:t>
            </a:r>
            <a:r>
              <a:rPr lang="en-US" altLang="zh-CN" sz="2200" dirty="0" smtClean="0">
                <a:solidFill>
                  <a:srgbClr val="0000FF"/>
                </a:solidFill>
              </a:rPr>
              <a:t>at home.</a:t>
            </a:r>
            <a:endParaRPr lang="zh-CN" altLang="en-US" sz="2200"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P spid="14" grpId="0" animBg="1"/>
      <p:bldP spid="17" grpId="0" animBg="1"/>
      <p:bldP spid="1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76198"/>
            <a:ext cx="5038725" cy="6440225"/>
          </a:xfrm>
          <a:prstGeom prst="rect">
            <a:avLst/>
          </a:prstGeom>
          <a:noFill/>
          <a:ln>
            <a:solidFill>
              <a:srgbClr val="FF0000"/>
            </a:solidFill>
          </a:ln>
        </p:spPr>
        <p:txBody>
          <a:bodyPr wrap="square" rtlCol="0">
            <a:spAutoFit/>
          </a:bodyPr>
          <a:lstStyle/>
          <a:p>
            <a:pPr>
              <a:lnSpc>
                <a:spcPts val="3300"/>
              </a:lnSpc>
              <a:spcAft>
                <a:spcPts val="0"/>
              </a:spcAft>
              <a:tabLst>
                <a:tab pos="1600200" algn="l"/>
                <a:tab pos="2933700" algn="l"/>
                <a:tab pos="4267200" algn="l"/>
              </a:tabLst>
            </a:pPr>
            <a:r>
              <a:rPr lang="en-US" altLang="zh-CN" sz="2800" kern="100" dirty="0" smtClean="0">
                <a:latin typeface="Times New Roman" panose="02020603050405020304"/>
                <a:ea typeface="宋体" panose="02010600030101010101" pitchFamily="2" charset="-122"/>
                <a:cs typeface="Times New Roman" panose="02020603050405020304"/>
              </a:rPr>
              <a:t>     I </a:t>
            </a:r>
            <a:r>
              <a:rPr lang="en-US" altLang="zh-CN" sz="2800" kern="100" dirty="0">
                <a:latin typeface="Times New Roman" panose="02020603050405020304"/>
                <a:ea typeface="宋体" panose="02010600030101010101" pitchFamily="2" charset="-122"/>
                <a:cs typeface="Times New Roman" panose="02020603050405020304"/>
              </a:rPr>
              <a:t>was sent to the Coronado National Forest for my first 8-day </a:t>
            </a:r>
            <a:r>
              <a:rPr lang="en-US" altLang="zh-CN" sz="2800" u="sng" kern="100" dirty="0">
                <a:latin typeface="Times New Roman" panose="02020603050405020304"/>
                <a:ea typeface="宋体" panose="02010600030101010101" pitchFamily="2" charset="-122"/>
                <a:cs typeface="Times New Roman" panose="02020603050405020304"/>
              </a:rPr>
              <a:t>  42  </a:t>
            </a:r>
            <a:r>
              <a:rPr lang="en-US" altLang="zh-CN" sz="2800" kern="100" dirty="0">
                <a:latin typeface="Times New Roman" panose="02020603050405020304"/>
                <a:ea typeface="宋体" panose="02010600030101010101" pitchFamily="2" charset="-122"/>
                <a:cs typeface="Times New Roman" panose="02020603050405020304"/>
              </a:rPr>
              <a:t>. We had to </a:t>
            </a:r>
            <a:r>
              <a:rPr lang="en-US" altLang="zh-CN" sz="2800" u="sng" kern="100" dirty="0">
                <a:latin typeface="Times New Roman" panose="02020603050405020304"/>
                <a:ea typeface="宋体" panose="02010600030101010101" pitchFamily="2" charset="-122"/>
                <a:cs typeface="Times New Roman" panose="02020603050405020304"/>
              </a:rPr>
              <a:t>  43  </a:t>
            </a:r>
            <a:r>
              <a:rPr lang="en-US" altLang="zh-CN" sz="2800" kern="100" dirty="0">
                <a:latin typeface="Times New Roman" panose="02020603050405020304"/>
                <a:ea typeface="宋体" panose="02010600030101010101" pitchFamily="2" charset="-122"/>
                <a:cs typeface="Times New Roman" panose="02020603050405020304"/>
              </a:rPr>
              <a:t> everything we </a:t>
            </a:r>
            <a:r>
              <a:rPr lang="en-US" altLang="zh-CN" sz="2800" kern="100" dirty="0" smtClean="0">
                <a:latin typeface="Times New Roman" panose="02020603050405020304"/>
                <a:ea typeface="宋体" panose="02010600030101010101" pitchFamily="2" charset="-122"/>
                <a:cs typeface="Times New Roman" panose="02020603050405020304"/>
              </a:rPr>
              <a:t>needed </a:t>
            </a:r>
            <a:r>
              <a:rPr lang="en-US" altLang="zh-CN" sz="2800" kern="100" dirty="0">
                <a:latin typeface="Times New Roman" panose="02020603050405020304"/>
                <a:ea typeface="宋体" panose="02010600030101010101" pitchFamily="2" charset="-122"/>
                <a:cs typeface="Times New Roman" panose="02020603050405020304"/>
              </a:rPr>
              <a:t>and walk </a:t>
            </a:r>
            <a:r>
              <a:rPr lang="en-US" altLang="zh-CN" sz="2800" kern="100" dirty="0">
                <a:solidFill>
                  <a:srgbClr val="FF0000"/>
                </a:solidFill>
                <a:latin typeface="Times New Roman" panose="02020603050405020304"/>
                <a:ea typeface="宋体" panose="02010600030101010101" pitchFamily="2" charset="-122"/>
                <a:cs typeface="Times New Roman" panose="02020603050405020304"/>
              </a:rPr>
              <a:t>three miles </a:t>
            </a:r>
            <a:r>
              <a:rPr lang="en-US" altLang="zh-CN" sz="2800" kern="100" dirty="0">
                <a:latin typeface="Times New Roman" panose="02020603050405020304"/>
                <a:ea typeface="宋体" panose="02010600030101010101" pitchFamily="2" charset="-122"/>
                <a:cs typeface="Times New Roman" panose="02020603050405020304"/>
              </a:rPr>
              <a:t>to where we worked. It may not seem like a </a:t>
            </a:r>
            <a:r>
              <a:rPr lang="en-US" altLang="zh-CN" sz="2800" u="sng" kern="100" dirty="0">
                <a:latin typeface="Times New Roman" panose="02020603050405020304"/>
                <a:ea typeface="宋体" panose="02010600030101010101" pitchFamily="2" charset="-122"/>
                <a:cs typeface="Times New Roman" panose="02020603050405020304"/>
              </a:rPr>
              <a:t>  44  </a:t>
            </a:r>
            <a:r>
              <a:rPr lang="en-US" altLang="zh-CN" sz="2800" kern="100" dirty="0">
                <a:latin typeface="Times New Roman" panose="02020603050405020304"/>
                <a:ea typeface="宋体" panose="02010600030101010101" pitchFamily="2" charset="-122"/>
                <a:cs typeface="Times New Roman" panose="02020603050405020304"/>
              </a:rPr>
              <a:t> way but in 35℃ heat and with a heavy pack, my legs were on fire.</a:t>
            </a:r>
            <a:endParaRPr lang="zh-CN" altLang="zh-CN" sz="2800" kern="100" dirty="0">
              <a:latin typeface="Calibri" panose="020F0502020204030204"/>
              <a:ea typeface="宋体" panose="02010600030101010101" pitchFamily="2" charset="-122"/>
              <a:cs typeface="Times New Roman" panose="02020603050405020304"/>
            </a:endParaRPr>
          </a:p>
          <a:p>
            <a:pPr>
              <a:lnSpc>
                <a:spcPts val="3300"/>
              </a:lnSpc>
              <a:spcAft>
                <a:spcPts val="0"/>
              </a:spcAft>
              <a:tabLst>
                <a:tab pos="1600200" algn="l"/>
                <a:tab pos="2933700" algn="l"/>
                <a:tab pos="4267200" algn="l"/>
              </a:tabLst>
            </a:pPr>
            <a:r>
              <a:rPr lang="en-US" altLang="zh-CN" sz="2800" kern="100" dirty="0" smtClean="0">
                <a:latin typeface="Times New Roman" panose="02020603050405020304"/>
                <a:ea typeface="宋体" panose="02010600030101010101" pitchFamily="2" charset="-122"/>
                <a:cs typeface="Times New Roman" panose="02020603050405020304"/>
              </a:rPr>
              <a:t>      My </a:t>
            </a:r>
            <a:r>
              <a:rPr lang="en-US" altLang="zh-CN" sz="2800" kern="100" dirty="0">
                <a:latin typeface="Times New Roman" panose="02020603050405020304"/>
                <a:ea typeface="宋体" panose="02010600030101010101" pitchFamily="2" charset="-122"/>
                <a:cs typeface="Times New Roman" panose="02020603050405020304"/>
              </a:rPr>
              <a:t>job was to </a:t>
            </a:r>
            <a:r>
              <a:rPr lang="en-US" altLang="zh-CN" sz="2800" u="sng" kern="100" dirty="0">
                <a:latin typeface="Times New Roman" panose="02020603050405020304"/>
                <a:ea typeface="宋体" panose="02010600030101010101" pitchFamily="2" charset="-122"/>
                <a:cs typeface="Times New Roman" panose="02020603050405020304"/>
              </a:rPr>
              <a:t>  45  </a:t>
            </a:r>
            <a:r>
              <a:rPr lang="en-US" altLang="zh-CN" sz="2800" kern="100" dirty="0">
                <a:latin typeface="Times New Roman" panose="02020603050405020304"/>
                <a:ea typeface="宋体" panose="02010600030101010101" pitchFamily="2" charset="-122"/>
                <a:cs typeface="Times New Roman" panose="02020603050405020304"/>
              </a:rPr>
              <a:t> a stairway out of rock. This </a:t>
            </a:r>
            <a:r>
              <a:rPr lang="en-US" altLang="zh-CN" sz="2800" u="sng" kern="100" dirty="0">
                <a:latin typeface="Times New Roman" panose="02020603050405020304"/>
                <a:ea typeface="宋体" panose="02010600030101010101" pitchFamily="2" charset="-122"/>
                <a:cs typeface="Times New Roman" panose="02020603050405020304"/>
              </a:rPr>
              <a:t>  46  </a:t>
            </a:r>
            <a:r>
              <a:rPr lang="en-US" altLang="zh-CN" sz="2800" kern="100" dirty="0">
                <a:latin typeface="Times New Roman" panose="02020603050405020304"/>
                <a:ea typeface="宋体" panose="02010600030101010101" pitchFamily="2" charset="-122"/>
                <a:cs typeface="Times New Roman" panose="02020603050405020304"/>
              </a:rPr>
              <a:t> climbing up and down the side of a mountain inhabited (</a:t>
            </a:r>
            <a:r>
              <a:rPr lang="zh-CN" altLang="zh-CN" sz="2800" kern="100" dirty="0">
                <a:latin typeface="Times New Roman" panose="02020603050405020304"/>
                <a:ea typeface="宋体" panose="02010600030101010101" pitchFamily="2" charset="-122"/>
                <a:cs typeface="Times New Roman" panose="02020603050405020304"/>
              </a:rPr>
              <a:t>栖息</a:t>
            </a:r>
            <a:r>
              <a:rPr lang="en-US" altLang="zh-CN" sz="2800" kern="100" dirty="0">
                <a:latin typeface="Times New Roman" panose="02020603050405020304"/>
                <a:ea typeface="宋体" panose="02010600030101010101" pitchFamily="2" charset="-122"/>
                <a:cs typeface="Times New Roman" panose="02020603050405020304"/>
              </a:rPr>
              <a:t>) by mountain lions, although I should say they were only heard, never </a:t>
            </a:r>
            <a:r>
              <a:rPr lang="en-US" altLang="zh-CN" sz="2800" u="sng" kern="100" dirty="0">
                <a:latin typeface="Times New Roman" panose="02020603050405020304"/>
                <a:ea typeface="宋体" panose="02010600030101010101" pitchFamily="2" charset="-122"/>
                <a:cs typeface="Times New Roman" panose="02020603050405020304"/>
              </a:rPr>
              <a:t>  47  </a:t>
            </a:r>
            <a:r>
              <a:rPr lang="en-US" altLang="zh-CN" sz="2800" kern="100" dirty="0" smtClean="0">
                <a:latin typeface="Times New Roman" panose="02020603050405020304"/>
                <a:ea typeface="宋体" panose="02010600030101010101" pitchFamily="2" charset="-122"/>
                <a:cs typeface="Times New Roman" panose="02020603050405020304"/>
              </a:rPr>
              <a:t>.</a:t>
            </a:r>
            <a:endParaRPr lang="zh-CN" altLang="zh-CN" sz="2800" kern="100" dirty="0">
              <a:latin typeface="Calibri" panose="020F0502020204030204"/>
              <a:ea typeface="宋体" panose="02010600030101010101" pitchFamily="2" charset="-122"/>
              <a:cs typeface="Times New Roman" panose="02020603050405020304"/>
            </a:endParaRPr>
          </a:p>
        </p:txBody>
      </p:sp>
      <p:sp>
        <p:nvSpPr>
          <p:cNvPr id="3" name="TextBox 2"/>
          <p:cNvSpPr txBox="1"/>
          <p:nvPr/>
        </p:nvSpPr>
        <p:spPr>
          <a:xfrm>
            <a:off x="5229226" y="76198"/>
            <a:ext cx="6962774" cy="6124754"/>
          </a:xfrm>
          <a:prstGeom prst="rect">
            <a:avLst/>
          </a:prstGeom>
          <a:noFill/>
          <a:ln>
            <a:solidFill>
              <a:srgbClr val="0000FF"/>
            </a:solidFill>
          </a:ln>
        </p:spPr>
        <p:txBody>
          <a:bodyPr wrap="square" rtlCol="0">
            <a:spAutoFit/>
          </a:bodyPr>
          <a:lstStyle/>
          <a:p>
            <a:r>
              <a:rPr lang="en-US" altLang="zh-CN" sz="2800" dirty="0">
                <a:latin typeface="Times New Roman" panose="02020603050405020304" pitchFamily="18" charset="0"/>
                <a:cs typeface="Times New Roman" panose="02020603050405020304" pitchFamily="18" charset="0"/>
              </a:rPr>
              <a:t>42. A. </a:t>
            </a:r>
            <a:r>
              <a:rPr lang="en-US" altLang="zh-CN" sz="2800" dirty="0" smtClean="0">
                <a:latin typeface="Times New Roman" panose="02020603050405020304" pitchFamily="18" charset="0"/>
                <a:cs typeface="Times New Roman" panose="02020603050405020304" pitchFamily="18" charset="0"/>
              </a:rPr>
              <a:t>tour	</a:t>
            </a:r>
            <a:r>
              <a:rPr lang="en-US" altLang="zh-CN" sz="2800" dirty="0" smtClean="0">
                <a:solidFill>
                  <a:srgbClr val="FF0000"/>
                </a:solidFill>
                <a:latin typeface="Times New Roman" panose="02020603050405020304" pitchFamily="18" charset="0"/>
                <a:cs typeface="Times New Roman" panose="02020603050405020304" pitchFamily="18" charset="0"/>
              </a:rPr>
              <a:t>B</a:t>
            </a:r>
            <a:r>
              <a:rPr lang="en-US" altLang="zh-CN" sz="2800" dirty="0">
                <a:solidFill>
                  <a:srgbClr val="FF0000"/>
                </a:solidFill>
                <a:latin typeface="Times New Roman" panose="02020603050405020304" pitchFamily="18" charset="0"/>
                <a:cs typeface="Times New Roman" panose="02020603050405020304" pitchFamily="18" charset="0"/>
              </a:rPr>
              <a:t>. </a:t>
            </a:r>
            <a:r>
              <a:rPr lang="en-US" altLang="zh-CN" sz="2800" dirty="0" smtClean="0">
                <a:solidFill>
                  <a:srgbClr val="FF0000"/>
                </a:solidFill>
                <a:latin typeface="Times New Roman" panose="02020603050405020304" pitchFamily="18" charset="0"/>
                <a:cs typeface="Times New Roman" panose="02020603050405020304" pitchFamily="18" charset="0"/>
              </a:rPr>
              <a:t>project  </a:t>
            </a:r>
            <a:r>
              <a:rPr lang="en-US" altLang="zh-CN" sz="2800" dirty="0" smtClean="0">
                <a:latin typeface="Times New Roman" panose="02020603050405020304" pitchFamily="18" charset="0"/>
                <a:cs typeface="Times New Roman" panose="02020603050405020304" pitchFamily="18" charset="0"/>
              </a:rPr>
              <a:t>C</a:t>
            </a:r>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campaign  D</a:t>
            </a:r>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course</a:t>
            </a:r>
            <a:endParaRPr lang="en-US" altLang="zh-CN" sz="2800" dirty="0" smtClean="0">
              <a:latin typeface="Times New Roman" panose="02020603050405020304" pitchFamily="18" charset="0"/>
              <a:cs typeface="Times New Roman" panose="02020603050405020304" pitchFamily="18" charset="0"/>
            </a:endParaRPr>
          </a:p>
          <a:p>
            <a:endParaRPr lang="zh-CN" altLang="zh-CN" sz="2800" dirty="0">
              <a:latin typeface="Times New Roman" panose="02020603050405020304" pitchFamily="18" charset="0"/>
              <a:cs typeface="Times New Roman" panose="02020603050405020304" pitchFamily="18" charset="0"/>
            </a:endParaRPr>
          </a:p>
          <a:p>
            <a:endParaRPr lang="en-US" altLang="zh-CN" sz="2800" dirty="0" smtClean="0">
              <a:latin typeface="Times New Roman" panose="02020603050405020304" pitchFamily="18" charset="0"/>
              <a:cs typeface="Times New Roman" panose="02020603050405020304" pitchFamily="18" charset="0"/>
            </a:endParaRPr>
          </a:p>
          <a:p>
            <a:endParaRPr lang="en-US" altLang="zh-CN" sz="2800" dirty="0">
              <a:latin typeface="Times New Roman" panose="02020603050405020304" pitchFamily="18" charset="0"/>
              <a:cs typeface="Times New Roman" panose="02020603050405020304" pitchFamily="18" charset="0"/>
            </a:endParaRPr>
          </a:p>
          <a:p>
            <a:endParaRPr lang="en-US"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43</a:t>
            </a:r>
            <a:r>
              <a:rPr lang="en-US" altLang="zh-CN" sz="2800" dirty="0">
                <a:latin typeface="Times New Roman" panose="02020603050405020304" pitchFamily="18" charset="0"/>
                <a:cs typeface="Times New Roman" panose="02020603050405020304" pitchFamily="18" charset="0"/>
              </a:rPr>
              <a:t>. A. drop	</a:t>
            </a:r>
            <a:r>
              <a:rPr lang="en-US" altLang="zh-CN" sz="2800" dirty="0" smtClean="0">
                <a:latin typeface="Times New Roman" panose="02020603050405020304" pitchFamily="18" charset="0"/>
                <a:cs typeface="Times New Roman" panose="02020603050405020304" pitchFamily="18" charset="0"/>
              </a:rPr>
              <a:t>B</a:t>
            </a:r>
            <a:r>
              <a:rPr lang="en-US" altLang="zh-CN" sz="2800" dirty="0">
                <a:latin typeface="Times New Roman" panose="02020603050405020304" pitchFamily="18" charset="0"/>
                <a:cs typeface="Times New Roman" panose="02020603050405020304" pitchFamily="18" charset="0"/>
              </a:rPr>
              <a:t>. make 	</a:t>
            </a:r>
            <a:r>
              <a:rPr lang="en-US" altLang="zh-CN" sz="2800" dirty="0" smtClean="0">
                <a:latin typeface="Times New Roman" panose="02020603050405020304" pitchFamily="18" charset="0"/>
                <a:cs typeface="Times New Roman" panose="02020603050405020304" pitchFamily="18" charset="0"/>
              </a:rPr>
              <a:t>  </a:t>
            </a:r>
            <a:r>
              <a:rPr lang="en-US" altLang="zh-CN" sz="2800" dirty="0" smtClean="0">
                <a:solidFill>
                  <a:srgbClr val="FF0000"/>
                </a:solidFill>
                <a:latin typeface="Times New Roman" panose="02020603050405020304" pitchFamily="18" charset="0"/>
                <a:cs typeface="Times New Roman" panose="02020603050405020304" pitchFamily="18" charset="0"/>
              </a:rPr>
              <a:t>C</a:t>
            </a:r>
            <a:r>
              <a:rPr lang="en-US" altLang="zh-CN" sz="2800" dirty="0">
                <a:solidFill>
                  <a:srgbClr val="FF0000"/>
                </a:solidFill>
                <a:latin typeface="Times New Roman" panose="02020603050405020304" pitchFamily="18" charset="0"/>
                <a:cs typeface="Times New Roman" panose="02020603050405020304" pitchFamily="18" charset="0"/>
              </a:rPr>
              <a:t>. carry</a:t>
            </a:r>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D. </a:t>
            </a:r>
            <a:r>
              <a:rPr lang="en-US" altLang="zh-CN" sz="2800" dirty="0">
                <a:latin typeface="Times New Roman" panose="02020603050405020304" pitchFamily="18" charset="0"/>
                <a:cs typeface="Times New Roman" panose="02020603050405020304" pitchFamily="18" charset="0"/>
              </a:rPr>
              <a:t>buy</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44. A. nice	</a:t>
            </a:r>
            <a:r>
              <a:rPr lang="en-US" altLang="zh-CN" sz="2800" dirty="0" smtClean="0">
                <a:latin typeface="Times New Roman" panose="02020603050405020304" pitchFamily="18" charset="0"/>
                <a:cs typeface="Times New Roman" panose="02020603050405020304" pitchFamily="18" charset="0"/>
              </a:rPr>
              <a:t>B</a:t>
            </a:r>
            <a:r>
              <a:rPr lang="en-US" altLang="zh-CN" sz="2800" dirty="0">
                <a:latin typeface="Times New Roman" panose="02020603050405020304" pitchFamily="18" charset="0"/>
                <a:cs typeface="Times New Roman" panose="02020603050405020304" pitchFamily="18" charset="0"/>
              </a:rPr>
              <a:t>. safe	</a:t>
            </a:r>
            <a:r>
              <a:rPr lang="en-US" altLang="zh-CN" sz="2800" dirty="0" smtClean="0">
                <a:latin typeface="Times New Roman" panose="02020603050405020304" pitchFamily="18" charset="0"/>
                <a:cs typeface="Times New Roman" panose="02020603050405020304" pitchFamily="18" charset="0"/>
              </a:rPr>
              <a:t>  </a:t>
            </a:r>
            <a:r>
              <a:rPr lang="en-US" altLang="zh-CN" sz="2800" dirty="0" smtClean="0">
                <a:solidFill>
                  <a:srgbClr val="FF0000"/>
                </a:solidFill>
                <a:latin typeface="Times New Roman" panose="02020603050405020304" pitchFamily="18" charset="0"/>
                <a:cs typeface="Times New Roman" panose="02020603050405020304" pitchFamily="18" charset="0"/>
              </a:rPr>
              <a:t>C</a:t>
            </a:r>
            <a:r>
              <a:rPr lang="en-US" altLang="zh-CN" sz="2800" dirty="0">
                <a:solidFill>
                  <a:srgbClr val="FF0000"/>
                </a:solidFill>
                <a:latin typeface="Times New Roman" panose="02020603050405020304" pitchFamily="18" charset="0"/>
                <a:cs typeface="Times New Roman" panose="02020603050405020304" pitchFamily="18" charset="0"/>
              </a:rPr>
              <a:t>. long</a:t>
            </a:r>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D</a:t>
            </a:r>
            <a:r>
              <a:rPr lang="en-US" altLang="zh-CN" sz="2800" dirty="0">
                <a:latin typeface="Times New Roman" panose="02020603050405020304" pitchFamily="18" charset="0"/>
                <a:cs typeface="Times New Roman" panose="02020603050405020304" pitchFamily="18" charset="0"/>
              </a:rPr>
              <a:t>. quick</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45</a:t>
            </a:r>
            <a:r>
              <a:rPr lang="en-US" altLang="zh-CN" sz="2800" dirty="0">
                <a:solidFill>
                  <a:srgbClr val="FF0000"/>
                </a:solidFill>
                <a:latin typeface="Times New Roman" panose="02020603050405020304" pitchFamily="18" charset="0"/>
                <a:cs typeface="Times New Roman" panose="02020603050405020304" pitchFamily="18" charset="0"/>
              </a:rPr>
              <a:t>. A. build</a:t>
            </a:r>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B. </a:t>
            </a:r>
            <a:r>
              <a:rPr lang="en-US" altLang="zh-CN" sz="2800" dirty="0">
                <a:latin typeface="Times New Roman" panose="02020603050405020304" pitchFamily="18" charset="0"/>
                <a:cs typeface="Times New Roman" panose="02020603050405020304" pitchFamily="18" charset="0"/>
              </a:rPr>
              <a:t>test	</a:t>
            </a:r>
            <a:r>
              <a:rPr lang="en-US" altLang="zh-CN" sz="2800" dirty="0" smtClean="0">
                <a:latin typeface="Times New Roman" panose="02020603050405020304" pitchFamily="18" charset="0"/>
                <a:cs typeface="Times New Roman" panose="02020603050405020304" pitchFamily="18" charset="0"/>
              </a:rPr>
              <a:t>       C</a:t>
            </a:r>
            <a:r>
              <a:rPr lang="en-US" altLang="zh-CN" sz="2800" dirty="0">
                <a:latin typeface="Times New Roman" panose="02020603050405020304" pitchFamily="18" charset="0"/>
                <a:cs typeface="Times New Roman" panose="02020603050405020304" pitchFamily="18" charset="0"/>
              </a:rPr>
              <a:t>. clean	</a:t>
            </a:r>
            <a:r>
              <a:rPr lang="en-US" altLang="zh-CN" sz="2800" dirty="0" smtClean="0">
                <a:latin typeface="Times New Roman" panose="02020603050405020304" pitchFamily="18" charset="0"/>
                <a:cs typeface="Times New Roman" panose="02020603050405020304" pitchFamily="18" charset="0"/>
              </a:rPr>
              <a:t>	    D</a:t>
            </a:r>
            <a:r>
              <a:rPr lang="en-US" altLang="zh-CN" sz="2800" dirty="0">
                <a:latin typeface="Times New Roman" panose="02020603050405020304" pitchFamily="18" charset="0"/>
                <a:cs typeface="Times New Roman" panose="02020603050405020304" pitchFamily="18" charset="0"/>
              </a:rPr>
              <a:t>. guard</a:t>
            </a:r>
            <a:endParaRPr lang="zh-CN" altLang="zh-CN" sz="2800" dirty="0">
              <a:latin typeface="Times New Roman" panose="02020603050405020304" pitchFamily="18" charset="0"/>
              <a:cs typeface="Times New Roman" panose="02020603050405020304" pitchFamily="18" charset="0"/>
            </a:endParaRPr>
          </a:p>
          <a:p>
            <a:endParaRPr lang="en-US" altLang="zh-CN" sz="2800" dirty="0" smtClean="0">
              <a:latin typeface="Times New Roman" panose="02020603050405020304" pitchFamily="18" charset="0"/>
              <a:cs typeface="Times New Roman" panose="02020603050405020304" pitchFamily="18" charset="0"/>
            </a:endParaRPr>
          </a:p>
          <a:p>
            <a:endParaRPr lang="en-US" altLang="zh-CN" sz="2800" dirty="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46</a:t>
            </a:r>
            <a:r>
              <a:rPr lang="en-US" altLang="zh-CN" sz="2800" dirty="0">
                <a:latin typeface="Times New Roman" panose="02020603050405020304" pitchFamily="18" charset="0"/>
                <a:cs typeface="Times New Roman" panose="02020603050405020304" pitchFamily="18" charset="0"/>
              </a:rPr>
              <a:t>. </a:t>
            </a:r>
            <a:r>
              <a:rPr lang="en-US" altLang="zh-CN" sz="2400" dirty="0">
                <a:latin typeface="Times New Roman" panose="02020603050405020304" pitchFamily="18" charset="0"/>
                <a:cs typeface="Times New Roman" panose="02020603050405020304" pitchFamily="18" charset="0"/>
              </a:rPr>
              <a:t>A</a:t>
            </a:r>
            <a:r>
              <a:rPr lang="en-US" altLang="zh-CN" sz="2800" dirty="0">
                <a:latin typeface="Times New Roman" panose="02020603050405020304" pitchFamily="18" charset="0"/>
                <a:cs typeface="Times New Roman" panose="02020603050405020304" pitchFamily="18" charset="0"/>
              </a:rPr>
              <a:t>. </a:t>
            </a:r>
            <a:r>
              <a:rPr lang="en-US" altLang="zh-CN" sz="2400" dirty="0" smtClean="0">
                <a:latin typeface="Times New Roman" panose="02020603050405020304" pitchFamily="18" charset="0"/>
                <a:cs typeface="Times New Roman" panose="02020603050405020304" pitchFamily="18" charset="0"/>
              </a:rPr>
              <a:t>helped </a:t>
            </a:r>
            <a:r>
              <a:rPr lang="en-US" altLang="zh-CN" sz="2800" dirty="0" smtClean="0">
                <a:latin typeface="Times New Roman" panose="02020603050405020304" pitchFamily="18" charset="0"/>
                <a:cs typeface="Times New Roman" panose="02020603050405020304" pitchFamily="18" charset="0"/>
              </a:rPr>
              <a:t>B</a:t>
            </a:r>
            <a:r>
              <a:rPr lang="en-US" altLang="zh-CN" sz="2800" dirty="0">
                <a:latin typeface="Times New Roman" panose="02020603050405020304" pitchFamily="18" charset="0"/>
                <a:cs typeface="Times New Roman" panose="02020603050405020304" pitchFamily="18" charset="0"/>
              </a:rPr>
              <a:t>. ended	</a:t>
            </a:r>
            <a:r>
              <a:rPr lang="en-US" altLang="zh-CN" sz="2800" dirty="0" smtClean="0">
                <a:latin typeface="Times New Roman" panose="02020603050405020304" pitchFamily="18" charset="0"/>
                <a:cs typeface="Times New Roman" panose="02020603050405020304" pitchFamily="18" charset="0"/>
              </a:rPr>
              <a:t>  C</a:t>
            </a:r>
            <a:r>
              <a:rPr lang="en-US" altLang="zh-CN" sz="2800" dirty="0">
                <a:latin typeface="Times New Roman" panose="02020603050405020304" pitchFamily="18" charset="0"/>
                <a:cs typeface="Times New Roman" panose="02020603050405020304" pitchFamily="18" charset="0"/>
              </a:rPr>
              <a:t>. allowed	 </a:t>
            </a:r>
            <a:r>
              <a:rPr lang="en-US" altLang="zh-CN" sz="2800" dirty="0" smtClean="0">
                <a:latin typeface="Times New Roman" panose="02020603050405020304" pitchFamily="18" charset="0"/>
                <a:cs typeface="Times New Roman" panose="02020603050405020304" pitchFamily="18" charset="0"/>
              </a:rPr>
              <a:t>   </a:t>
            </a:r>
            <a:r>
              <a:rPr lang="en-US" altLang="zh-CN" sz="2800" dirty="0" smtClean="0">
                <a:solidFill>
                  <a:srgbClr val="FF0000"/>
                </a:solidFill>
                <a:latin typeface="Times New Roman" panose="02020603050405020304" pitchFamily="18" charset="0"/>
                <a:cs typeface="Times New Roman" panose="02020603050405020304" pitchFamily="18" charset="0"/>
              </a:rPr>
              <a:t>D</a:t>
            </a:r>
            <a:r>
              <a:rPr lang="en-US" altLang="zh-CN" sz="2800" dirty="0">
                <a:solidFill>
                  <a:srgbClr val="FF0000"/>
                </a:solidFill>
                <a:latin typeface="Times New Roman" panose="02020603050405020304" pitchFamily="18" charset="0"/>
                <a:cs typeface="Times New Roman" panose="02020603050405020304" pitchFamily="18" charset="0"/>
              </a:rPr>
              <a:t>. meant</a:t>
            </a:r>
            <a:endParaRPr lang="zh-CN" altLang="zh-CN" sz="2800" dirty="0">
              <a:solidFill>
                <a:srgbClr val="FF0000"/>
              </a:solidFill>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47. </a:t>
            </a:r>
            <a:r>
              <a:rPr lang="en-US" altLang="zh-CN" sz="2400" dirty="0">
                <a:latin typeface="Times New Roman" panose="02020603050405020304" pitchFamily="18" charset="0"/>
                <a:cs typeface="Times New Roman" panose="02020603050405020304" pitchFamily="18" charset="0"/>
              </a:rPr>
              <a:t>A. hunted</a:t>
            </a:r>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B</a:t>
            </a:r>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trained</a:t>
            </a:r>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a:t>
            </a:r>
            <a:r>
              <a:rPr lang="en-US" altLang="zh-CN" sz="2800" dirty="0" smtClean="0">
                <a:solidFill>
                  <a:srgbClr val="FF0000"/>
                </a:solidFill>
                <a:latin typeface="Times New Roman" panose="02020603050405020304" pitchFamily="18" charset="0"/>
                <a:cs typeface="Times New Roman" panose="02020603050405020304" pitchFamily="18" charset="0"/>
              </a:rPr>
              <a:t>C</a:t>
            </a:r>
            <a:r>
              <a:rPr lang="en-US" altLang="zh-CN" sz="2800" dirty="0">
                <a:solidFill>
                  <a:srgbClr val="FF0000"/>
                </a:solidFill>
                <a:latin typeface="Times New Roman" panose="02020603050405020304" pitchFamily="18" charset="0"/>
                <a:cs typeface="Times New Roman" panose="02020603050405020304" pitchFamily="18" charset="0"/>
              </a:rPr>
              <a:t>. seen</a:t>
            </a:r>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D</a:t>
            </a:r>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fed</a:t>
            </a:r>
            <a:endParaRPr lang="en-US" altLang="zh-CN" sz="2800" dirty="0" smtClean="0">
              <a:latin typeface="Times New Roman" panose="02020603050405020304" pitchFamily="18" charset="0"/>
              <a:cs typeface="Times New Roman" panose="02020603050405020304" pitchFamily="18" charset="0"/>
            </a:endParaRPr>
          </a:p>
          <a:p>
            <a:endParaRPr lang="en-US" altLang="zh-CN" sz="2800" dirty="0">
              <a:latin typeface="Times New Roman" panose="02020603050405020304" pitchFamily="18" charset="0"/>
              <a:cs typeface="Times New Roman" panose="02020603050405020304" pitchFamily="18" charset="0"/>
            </a:endParaRPr>
          </a:p>
          <a:p>
            <a:endParaRPr lang="en-US" altLang="zh-CN" sz="2800" dirty="0" smtClean="0">
              <a:latin typeface="Times New Roman" panose="02020603050405020304" pitchFamily="18" charset="0"/>
              <a:cs typeface="Times New Roman" panose="02020603050405020304" pitchFamily="18" charset="0"/>
            </a:endParaRPr>
          </a:p>
        </p:txBody>
      </p:sp>
      <p:sp>
        <p:nvSpPr>
          <p:cNvPr id="6" name="TextBox 5"/>
          <p:cNvSpPr txBox="1"/>
          <p:nvPr/>
        </p:nvSpPr>
        <p:spPr>
          <a:xfrm>
            <a:off x="5314950" y="634382"/>
            <a:ext cx="6877050" cy="1477328"/>
          </a:xfrm>
          <a:prstGeom prst="rect">
            <a:avLst/>
          </a:prstGeom>
          <a:noFill/>
          <a:ln>
            <a:solidFill>
              <a:srgbClr val="FF0000"/>
            </a:solidFill>
          </a:ln>
        </p:spPr>
        <p:txBody>
          <a:bodyPr wrap="square" rtlCol="0">
            <a:spAutoFit/>
          </a:bodyPr>
          <a:lstStyle/>
          <a:p>
            <a:pPr marL="342900" indent="-342900">
              <a:buFont typeface="Wingdings" panose="05000000000000000000" pitchFamily="2" charset="2"/>
              <a:buChar char="l"/>
            </a:pPr>
            <a:r>
              <a:rPr lang="en-US" altLang="zh-CN" sz="2200" dirty="0" smtClean="0">
                <a:solidFill>
                  <a:srgbClr val="0000FF"/>
                </a:solidFill>
              </a:rPr>
              <a:t>tour</a:t>
            </a:r>
            <a:r>
              <a:rPr lang="zh-CN" altLang="en-US" sz="2200" dirty="0" smtClean="0">
                <a:solidFill>
                  <a:srgbClr val="0000FF"/>
                </a:solidFill>
              </a:rPr>
              <a:t>旅途</a:t>
            </a:r>
            <a:r>
              <a:rPr lang="en-US" altLang="zh-CN" sz="2200" dirty="0" smtClean="0">
                <a:solidFill>
                  <a:srgbClr val="0000FF"/>
                </a:solidFill>
              </a:rPr>
              <a:t>/</a:t>
            </a:r>
            <a:r>
              <a:rPr lang="zh-CN" altLang="en-US" sz="2200" dirty="0" smtClean="0">
                <a:solidFill>
                  <a:srgbClr val="0000FF"/>
                </a:solidFill>
              </a:rPr>
              <a:t>旅程；</a:t>
            </a:r>
            <a:r>
              <a:rPr lang="en-US" altLang="zh-CN" sz="2200" dirty="0" smtClean="0">
                <a:solidFill>
                  <a:srgbClr val="0000FF"/>
                </a:solidFill>
              </a:rPr>
              <a:t>project </a:t>
            </a:r>
            <a:r>
              <a:rPr lang="zh-CN" altLang="en-US" sz="2200" dirty="0" smtClean="0">
                <a:solidFill>
                  <a:srgbClr val="0000FF"/>
                </a:solidFill>
              </a:rPr>
              <a:t>项目</a:t>
            </a:r>
            <a:r>
              <a:rPr lang="en-US" altLang="zh-CN" sz="2200" dirty="0" smtClean="0">
                <a:solidFill>
                  <a:srgbClr val="0000FF"/>
                </a:solidFill>
              </a:rPr>
              <a:t>/</a:t>
            </a:r>
            <a:r>
              <a:rPr lang="zh-CN" altLang="en-US" sz="2200" dirty="0" smtClean="0">
                <a:solidFill>
                  <a:srgbClr val="0000FF"/>
                </a:solidFill>
              </a:rPr>
              <a:t>工程；</a:t>
            </a:r>
            <a:r>
              <a:rPr lang="en-US" altLang="zh-CN" sz="2200" dirty="0" smtClean="0">
                <a:solidFill>
                  <a:srgbClr val="0000FF"/>
                </a:solidFill>
              </a:rPr>
              <a:t>campaign</a:t>
            </a:r>
            <a:r>
              <a:rPr lang="zh-CN" altLang="en-US" sz="2200" dirty="0" smtClean="0">
                <a:solidFill>
                  <a:srgbClr val="0000FF"/>
                </a:solidFill>
              </a:rPr>
              <a:t>（倡议）运动；</a:t>
            </a:r>
            <a:r>
              <a:rPr lang="en-US" altLang="zh-CN" sz="2200" dirty="0" smtClean="0">
                <a:solidFill>
                  <a:srgbClr val="0000FF"/>
                </a:solidFill>
              </a:rPr>
              <a:t>  course</a:t>
            </a:r>
            <a:r>
              <a:rPr lang="zh-CN" altLang="en-US" sz="2200" dirty="0" smtClean="0">
                <a:solidFill>
                  <a:srgbClr val="0000FF"/>
                </a:solidFill>
              </a:rPr>
              <a:t>课程</a:t>
            </a:r>
            <a:r>
              <a:rPr lang="en-US" altLang="zh-CN" sz="2200" dirty="0" smtClean="0">
                <a:solidFill>
                  <a:srgbClr val="0000FF"/>
                </a:solidFill>
              </a:rPr>
              <a:t>/</a:t>
            </a:r>
            <a:r>
              <a:rPr lang="zh-CN" altLang="en-US" sz="2200" dirty="0" smtClean="0">
                <a:solidFill>
                  <a:srgbClr val="0000FF"/>
                </a:solidFill>
              </a:rPr>
              <a:t>道菜。</a:t>
            </a:r>
            <a:endParaRPr lang="en-US" altLang="zh-CN" sz="2200" dirty="0" smtClean="0">
              <a:solidFill>
                <a:srgbClr val="0000FF"/>
              </a:solidFill>
            </a:endParaRPr>
          </a:p>
          <a:p>
            <a:pPr marL="342900" indent="-342900">
              <a:buFont typeface="Wingdings" panose="05000000000000000000" pitchFamily="2" charset="2"/>
              <a:buChar char="l"/>
            </a:pPr>
            <a:r>
              <a:rPr lang="en-US" altLang="zh-CN" sz="2200" dirty="0" smtClean="0">
                <a:solidFill>
                  <a:srgbClr val="0000FF"/>
                </a:solidFill>
              </a:rPr>
              <a:t>project</a:t>
            </a:r>
            <a:r>
              <a:rPr lang="zh-CN" altLang="en-US" sz="2200" dirty="0" smtClean="0">
                <a:solidFill>
                  <a:srgbClr val="0000FF"/>
                </a:solidFill>
              </a:rPr>
              <a:t>与文本的最后一个词呼应，也与第</a:t>
            </a:r>
            <a:r>
              <a:rPr lang="zh-CN" altLang="en-US" sz="2200" dirty="0">
                <a:solidFill>
                  <a:srgbClr val="0000FF"/>
                </a:solidFill>
              </a:rPr>
              <a:t>一段</a:t>
            </a:r>
            <a:r>
              <a:rPr lang="zh-CN" altLang="en-US" sz="2200" dirty="0" smtClean="0">
                <a:solidFill>
                  <a:srgbClr val="0000FF"/>
                </a:solidFill>
              </a:rPr>
              <a:t>的</a:t>
            </a:r>
            <a:r>
              <a:rPr lang="en-US" altLang="zh-CN" sz="2200" dirty="0" smtClean="0">
                <a:solidFill>
                  <a:srgbClr val="0000FF"/>
                </a:solidFill>
              </a:rPr>
              <a:t>volunteer work</a:t>
            </a:r>
            <a:r>
              <a:rPr lang="zh-CN" altLang="en-US" sz="2200" dirty="0" smtClean="0">
                <a:solidFill>
                  <a:srgbClr val="0000FF"/>
                </a:solidFill>
              </a:rPr>
              <a:t>，第三段</a:t>
            </a:r>
            <a:r>
              <a:rPr lang="en-US" altLang="zh-CN" sz="2200" dirty="0" smtClean="0">
                <a:solidFill>
                  <a:srgbClr val="0000FF"/>
                </a:solidFill>
              </a:rPr>
              <a:t>building a </a:t>
            </a:r>
            <a:r>
              <a:rPr lang="en-US" altLang="zh-CN" sz="2200" dirty="0">
                <a:solidFill>
                  <a:srgbClr val="0000FF"/>
                </a:solidFill>
              </a:rPr>
              <a:t>stairway </a:t>
            </a:r>
            <a:r>
              <a:rPr lang="zh-CN" altLang="en-US" sz="2200" dirty="0" smtClean="0">
                <a:solidFill>
                  <a:srgbClr val="0000FF"/>
                </a:solidFill>
              </a:rPr>
              <a:t>一脉相承</a:t>
            </a:r>
            <a:r>
              <a:rPr lang="zh-CN" altLang="en-US" sz="2400" dirty="0" smtClean="0">
                <a:solidFill>
                  <a:srgbClr val="0000FF"/>
                </a:solidFill>
              </a:rPr>
              <a:t>。</a:t>
            </a:r>
            <a:endParaRPr lang="zh-CN" altLang="en-US" sz="2400" dirty="0">
              <a:solidFill>
                <a:srgbClr val="0000FF"/>
              </a:solidFill>
            </a:endParaRPr>
          </a:p>
        </p:txBody>
      </p:sp>
      <p:cxnSp>
        <p:nvCxnSpPr>
          <p:cNvPr id="7" name="直接箭头连接符 6"/>
          <p:cNvCxnSpPr/>
          <p:nvPr/>
        </p:nvCxnSpPr>
        <p:spPr>
          <a:xfrm flipH="1">
            <a:off x="2247900" y="1660521"/>
            <a:ext cx="1323975" cy="758829"/>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391149" y="5674667"/>
            <a:ext cx="4629151" cy="461665"/>
          </a:xfrm>
          <a:prstGeom prst="rect">
            <a:avLst/>
          </a:prstGeom>
          <a:noFill/>
          <a:ln>
            <a:solidFill>
              <a:srgbClr val="FF0000"/>
            </a:solidFill>
          </a:ln>
        </p:spPr>
        <p:txBody>
          <a:bodyPr wrap="square" rtlCol="0">
            <a:spAutoFit/>
          </a:bodyPr>
          <a:lstStyle/>
          <a:p>
            <a:pPr marL="342900" indent="-342900">
              <a:buFont typeface="Wingdings" panose="05000000000000000000" pitchFamily="2" charset="2"/>
              <a:buChar char="l"/>
            </a:pPr>
            <a:r>
              <a:rPr lang="en-US" altLang="zh-CN" sz="2400" dirty="0" smtClean="0">
                <a:solidFill>
                  <a:srgbClr val="0000FF"/>
                </a:solidFill>
              </a:rPr>
              <a:t>heard</a:t>
            </a:r>
            <a:r>
              <a:rPr lang="zh-CN" altLang="en-US" sz="2400" dirty="0" smtClean="0">
                <a:solidFill>
                  <a:srgbClr val="0000FF"/>
                </a:solidFill>
              </a:rPr>
              <a:t>与</a:t>
            </a:r>
            <a:r>
              <a:rPr lang="en-US" altLang="zh-CN" sz="2400" dirty="0" smtClean="0">
                <a:solidFill>
                  <a:srgbClr val="0000FF"/>
                </a:solidFill>
              </a:rPr>
              <a:t> seen</a:t>
            </a:r>
            <a:r>
              <a:rPr lang="zh-CN" altLang="en-US" sz="2400" dirty="0" smtClean="0">
                <a:solidFill>
                  <a:srgbClr val="0000FF"/>
                </a:solidFill>
              </a:rPr>
              <a:t>不同的感官对比。</a:t>
            </a:r>
            <a:endParaRPr lang="zh-CN" altLang="en-US" sz="2400" dirty="0">
              <a:solidFill>
                <a:srgbClr val="0000FF"/>
              </a:solidFill>
            </a:endParaRPr>
          </a:p>
        </p:txBody>
      </p:sp>
      <p:sp>
        <p:nvSpPr>
          <p:cNvPr id="9" name="TextBox 8"/>
          <p:cNvSpPr txBox="1"/>
          <p:nvPr/>
        </p:nvSpPr>
        <p:spPr>
          <a:xfrm>
            <a:off x="5314950" y="3529982"/>
            <a:ext cx="6877050" cy="769441"/>
          </a:xfrm>
          <a:prstGeom prst="rect">
            <a:avLst/>
          </a:prstGeom>
          <a:noFill/>
          <a:ln>
            <a:solidFill>
              <a:srgbClr val="FF0000"/>
            </a:solidFill>
          </a:ln>
        </p:spPr>
        <p:txBody>
          <a:bodyPr wrap="square" rtlCol="0">
            <a:spAutoFit/>
          </a:bodyPr>
          <a:lstStyle/>
          <a:p>
            <a:pPr marL="342900" indent="-342900">
              <a:buFont typeface="Wingdings" panose="05000000000000000000" pitchFamily="2" charset="2"/>
              <a:buChar char="l"/>
            </a:pPr>
            <a:r>
              <a:rPr lang="zh-CN" altLang="en-US" sz="2200" dirty="0" smtClean="0">
                <a:solidFill>
                  <a:srgbClr val="0000FF"/>
                </a:solidFill>
              </a:rPr>
              <a:t>根据第四段</a:t>
            </a:r>
            <a:r>
              <a:rPr lang="en-US" altLang="zh-CN" sz="2200" dirty="0" smtClean="0">
                <a:solidFill>
                  <a:srgbClr val="0000FF"/>
                </a:solidFill>
              </a:rPr>
              <a:t>a </a:t>
            </a:r>
            <a:r>
              <a:rPr lang="en-US" altLang="zh-CN" sz="2200" dirty="0">
                <a:solidFill>
                  <a:srgbClr val="0000FF"/>
                </a:solidFill>
              </a:rPr>
              <a:t>beautiful stairway came into being</a:t>
            </a:r>
            <a:r>
              <a:rPr lang="en-US" altLang="zh-CN" sz="2200" dirty="0" smtClean="0">
                <a:solidFill>
                  <a:srgbClr val="0000FF"/>
                </a:solidFill>
              </a:rPr>
              <a:t>. </a:t>
            </a:r>
            <a:r>
              <a:rPr lang="zh-CN" altLang="en-US" sz="2200" dirty="0" smtClean="0">
                <a:solidFill>
                  <a:srgbClr val="0000FF"/>
                </a:solidFill>
              </a:rPr>
              <a:t>可以得知我们是在造</a:t>
            </a:r>
            <a:r>
              <a:rPr lang="en-US" altLang="zh-CN" sz="2200" dirty="0" smtClean="0">
                <a:solidFill>
                  <a:srgbClr val="0000FF"/>
                </a:solidFill>
              </a:rPr>
              <a:t>stairway.</a:t>
            </a:r>
            <a:endParaRPr lang="zh-CN" altLang="en-US" sz="2400" dirty="0">
              <a:solidFill>
                <a:srgbClr val="0000FF"/>
              </a:solidFill>
            </a:endParaRPr>
          </a:p>
        </p:txBody>
      </p:sp>
      <p:cxnSp>
        <p:nvCxnSpPr>
          <p:cNvPr id="10" name="直接箭头连接符 9"/>
          <p:cNvCxnSpPr/>
          <p:nvPr/>
        </p:nvCxnSpPr>
        <p:spPr>
          <a:xfrm flipH="1">
            <a:off x="419101" y="5905500"/>
            <a:ext cx="2666999" cy="29527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76198"/>
            <a:ext cx="5057775" cy="6247864"/>
          </a:xfrm>
          <a:prstGeom prst="rect">
            <a:avLst/>
          </a:prstGeom>
          <a:noFill/>
          <a:ln>
            <a:solidFill>
              <a:srgbClr val="0000FF"/>
            </a:solidFill>
          </a:ln>
        </p:spPr>
        <p:txBody>
          <a:bodyPr wrap="square" rtlCol="0">
            <a:spAutoFit/>
          </a:bodyPr>
          <a:lstStyle/>
          <a:p>
            <a:pPr>
              <a:lnSpc>
                <a:spcPts val="3000"/>
              </a:lnSpc>
              <a:spcAft>
                <a:spcPts val="0"/>
              </a:spcAft>
              <a:tabLst>
                <a:tab pos="1600200" algn="l"/>
                <a:tab pos="2933700" algn="l"/>
                <a:tab pos="4267200" algn="l"/>
              </a:tabLst>
            </a:pPr>
            <a:r>
              <a:rPr lang="en-US" altLang="zh-CN" sz="2400" kern="100" dirty="0" smtClean="0">
                <a:latin typeface="Times New Roman" panose="02020603050405020304"/>
                <a:ea typeface="宋体" panose="02010600030101010101" pitchFamily="2" charset="-122"/>
                <a:cs typeface="Times New Roman" panose="02020603050405020304"/>
              </a:rPr>
              <a:t>     Three </a:t>
            </a:r>
            <a:r>
              <a:rPr lang="en-US" altLang="zh-CN" sz="2400" kern="100" dirty="0">
                <a:latin typeface="Times New Roman" panose="02020603050405020304"/>
                <a:ea typeface="宋体" panose="02010600030101010101" pitchFamily="2" charset="-122"/>
                <a:cs typeface="Times New Roman" panose="02020603050405020304"/>
              </a:rPr>
              <a:t>days later, a beautiful stairway came into being. The </a:t>
            </a:r>
            <a:r>
              <a:rPr lang="en-US" altLang="zh-CN" sz="2400" u="sng" kern="100" dirty="0">
                <a:latin typeface="Times New Roman" panose="02020603050405020304"/>
                <a:ea typeface="宋体" panose="02010600030101010101" pitchFamily="2" charset="-122"/>
                <a:cs typeface="Times New Roman" panose="02020603050405020304"/>
              </a:rPr>
              <a:t>  48  </a:t>
            </a:r>
            <a:r>
              <a:rPr lang="en-US" altLang="zh-CN" sz="2400" kern="100" dirty="0">
                <a:latin typeface="Times New Roman" panose="02020603050405020304"/>
                <a:ea typeface="宋体" panose="02010600030101010101" pitchFamily="2" charset="-122"/>
                <a:cs typeface="Times New Roman" panose="02020603050405020304"/>
              </a:rPr>
              <a:t> of </a:t>
            </a:r>
            <a:r>
              <a:rPr lang="en-US" altLang="zh-CN" sz="2400" kern="100" dirty="0" smtClean="0">
                <a:latin typeface="Times New Roman" panose="02020603050405020304"/>
                <a:ea typeface="宋体" panose="02010600030101010101" pitchFamily="2" charset="-122"/>
                <a:cs typeface="Times New Roman" panose="02020603050405020304"/>
              </a:rPr>
              <a:t>knowing  </a:t>
            </a:r>
            <a:r>
              <a:rPr lang="en-US" altLang="zh-CN" sz="2400" kern="100" dirty="0">
                <a:latin typeface="Times New Roman" panose="02020603050405020304"/>
                <a:ea typeface="宋体" panose="02010600030101010101" pitchFamily="2" charset="-122"/>
                <a:cs typeface="Times New Roman" panose="02020603050405020304"/>
              </a:rPr>
              <a:t>that my </a:t>
            </a:r>
            <a:r>
              <a:rPr lang="en-US" altLang="zh-CN" sz="2400" u="sng" kern="100" dirty="0">
                <a:latin typeface="Times New Roman" panose="02020603050405020304"/>
                <a:ea typeface="宋体" panose="02010600030101010101" pitchFamily="2" charset="-122"/>
                <a:cs typeface="Times New Roman" panose="02020603050405020304"/>
              </a:rPr>
              <a:t>  49  </a:t>
            </a:r>
            <a:r>
              <a:rPr lang="en-US" altLang="zh-CN" sz="2400" kern="100" dirty="0">
                <a:latin typeface="Times New Roman" panose="02020603050405020304"/>
                <a:ea typeface="宋体" panose="02010600030101010101" pitchFamily="2" charset="-122"/>
                <a:cs typeface="Times New Roman" panose="02020603050405020304"/>
              </a:rPr>
              <a:t> will be on that </a:t>
            </a:r>
            <a:r>
              <a:rPr lang="en-US" altLang="zh-CN" sz="2000" kern="100" dirty="0">
                <a:latin typeface="Times New Roman" panose="02020603050405020304"/>
                <a:ea typeface="宋体" panose="02010600030101010101" pitchFamily="2" charset="-122"/>
                <a:cs typeface="Times New Roman" panose="02020603050405020304"/>
              </a:rPr>
              <a:t>mountainside</a:t>
            </a:r>
            <a:r>
              <a:rPr lang="en-US" altLang="zh-CN" sz="2400" kern="100" dirty="0">
                <a:latin typeface="Times New Roman" panose="02020603050405020304"/>
                <a:ea typeface="宋体" panose="02010600030101010101" pitchFamily="2" charset="-122"/>
                <a:cs typeface="Times New Roman" panose="02020603050405020304"/>
              </a:rPr>
              <a:t> for years to come is massive. </a:t>
            </a:r>
            <a:endParaRPr lang="en-US" altLang="zh-CN" sz="2400" kern="100" dirty="0" smtClean="0">
              <a:latin typeface="Times New Roman" panose="02020603050405020304"/>
              <a:ea typeface="宋体" panose="02010600030101010101" pitchFamily="2" charset="-122"/>
              <a:cs typeface="Times New Roman" panose="02020603050405020304"/>
            </a:endParaRPr>
          </a:p>
          <a:p>
            <a:pPr>
              <a:lnSpc>
                <a:spcPts val="3000"/>
              </a:lnSpc>
              <a:spcAft>
                <a:spcPts val="0"/>
              </a:spcAft>
              <a:tabLst>
                <a:tab pos="1600200" algn="l"/>
                <a:tab pos="2933700" algn="l"/>
                <a:tab pos="4267200" algn="l"/>
              </a:tabLst>
            </a:pPr>
            <a:r>
              <a:rPr lang="en-US" altLang="zh-CN" sz="2400" kern="100" dirty="0" smtClean="0">
                <a:latin typeface="Times New Roman" panose="02020603050405020304"/>
                <a:ea typeface="宋体" panose="02010600030101010101" pitchFamily="2" charset="-122"/>
                <a:cs typeface="Times New Roman" panose="02020603050405020304"/>
              </a:rPr>
              <a:t>     But </a:t>
            </a:r>
            <a:r>
              <a:rPr lang="en-US" altLang="zh-CN" sz="2400" kern="100" dirty="0">
                <a:latin typeface="Times New Roman" panose="02020603050405020304"/>
                <a:ea typeface="宋体" panose="02010600030101010101" pitchFamily="2" charset="-122"/>
                <a:cs typeface="Times New Roman" panose="02020603050405020304"/>
              </a:rPr>
              <a:t>on the last night we were </a:t>
            </a:r>
            <a:r>
              <a:rPr lang="en-US" altLang="zh-CN" sz="2400" u="sng" kern="100" dirty="0">
                <a:latin typeface="Times New Roman" panose="02020603050405020304"/>
                <a:ea typeface="宋体" panose="02010600030101010101" pitchFamily="2" charset="-122"/>
                <a:cs typeface="Times New Roman" panose="02020603050405020304"/>
              </a:rPr>
              <a:t>  50  </a:t>
            </a:r>
            <a:r>
              <a:rPr lang="en-US" altLang="zh-CN" sz="2400" kern="100" dirty="0">
                <a:latin typeface="Times New Roman" panose="02020603050405020304"/>
                <a:ea typeface="宋体" panose="02010600030101010101" pitchFamily="2" charset="-122"/>
                <a:cs typeface="Times New Roman" panose="02020603050405020304"/>
              </a:rPr>
              <a:t> in </a:t>
            </a:r>
            <a:r>
              <a:rPr lang="en-US" altLang="zh-CN" sz="2400" kern="100" dirty="0" smtClean="0">
                <a:latin typeface="Times New Roman" panose="02020603050405020304"/>
                <a:ea typeface="宋体" panose="02010600030101010101" pitchFamily="2" charset="-122"/>
                <a:cs typeface="Times New Roman" panose="02020603050405020304"/>
              </a:rPr>
              <a:t>a </a:t>
            </a:r>
            <a:r>
              <a:rPr lang="en-US" altLang="zh-CN" sz="2400" kern="100" dirty="0" smtClean="0">
                <a:solidFill>
                  <a:srgbClr val="FF0000"/>
                </a:solidFill>
                <a:latin typeface="Times New Roman" panose="02020603050405020304"/>
                <a:ea typeface="宋体" panose="02010600030101010101" pitchFamily="2" charset="-122"/>
                <a:cs typeface="Times New Roman" panose="02020603050405020304"/>
              </a:rPr>
              <a:t>thunderstorm</a:t>
            </a:r>
            <a:r>
              <a:rPr lang="en-US" altLang="zh-CN" sz="2400" kern="100" dirty="0">
                <a:solidFill>
                  <a:srgbClr val="FF0000"/>
                </a:solidFill>
                <a:latin typeface="Times New Roman" panose="02020603050405020304"/>
                <a:ea typeface="宋体" panose="02010600030101010101" pitchFamily="2" charset="-122"/>
                <a:cs typeface="Times New Roman" panose="02020603050405020304"/>
              </a:rPr>
              <a:t>.</a:t>
            </a:r>
            <a:r>
              <a:rPr lang="en-US" altLang="zh-CN" sz="2400" kern="100" dirty="0">
                <a:latin typeface="Times New Roman" panose="02020603050405020304"/>
                <a:ea typeface="宋体" panose="02010600030101010101" pitchFamily="2" charset="-122"/>
                <a:cs typeface="Times New Roman" panose="02020603050405020304"/>
              </a:rPr>
              <a:t> I woke up at midnight to find a </a:t>
            </a:r>
            <a:r>
              <a:rPr lang="en-US" altLang="zh-CN" sz="2400" kern="100" dirty="0">
                <a:solidFill>
                  <a:srgbClr val="0000FF"/>
                </a:solidFill>
                <a:latin typeface="Times New Roman" panose="02020603050405020304"/>
                <a:ea typeface="宋体" panose="02010600030101010101" pitchFamily="2" charset="-122"/>
                <a:cs typeface="Times New Roman" panose="02020603050405020304"/>
              </a:rPr>
              <a:t>swimming pool </a:t>
            </a:r>
            <a:r>
              <a:rPr lang="en-US" altLang="zh-CN" sz="2400" kern="100" dirty="0">
                <a:latin typeface="Times New Roman" panose="02020603050405020304"/>
                <a:ea typeface="宋体" panose="02010600030101010101" pitchFamily="2" charset="-122"/>
                <a:cs typeface="Times New Roman" panose="02020603050405020304"/>
              </a:rPr>
              <a:t>in my tent. The temperature was close to </a:t>
            </a:r>
            <a:r>
              <a:rPr lang="en-US" altLang="zh-CN" sz="2400" u="sng" kern="100" dirty="0">
                <a:latin typeface="Times New Roman" panose="02020603050405020304"/>
                <a:ea typeface="宋体" panose="02010600030101010101" pitchFamily="2" charset="-122"/>
                <a:cs typeface="Times New Roman" panose="02020603050405020304"/>
              </a:rPr>
              <a:t>  51  </a:t>
            </a:r>
            <a:r>
              <a:rPr lang="en-US" altLang="zh-CN" sz="2400" kern="100" dirty="0">
                <a:latin typeface="Times New Roman" panose="02020603050405020304"/>
                <a:ea typeface="宋体" panose="02010600030101010101" pitchFamily="2" charset="-122"/>
                <a:cs typeface="Times New Roman" panose="02020603050405020304"/>
              </a:rPr>
              <a:t>. I had to spend the rest of the night </a:t>
            </a:r>
            <a:r>
              <a:rPr lang="en-US" altLang="zh-CN" sz="2400" kern="100" dirty="0">
                <a:solidFill>
                  <a:srgbClr val="FF0000"/>
                </a:solidFill>
                <a:latin typeface="Times New Roman" panose="02020603050405020304"/>
                <a:ea typeface="宋体" panose="02010600030101010101" pitchFamily="2" charset="-122"/>
                <a:cs typeface="Times New Roman" panose="02020603050405020304"/>
              </a:rPr>
              <a:t>trembling</a:t>
            </a:r>
            <a:r>
              <a:rPr lang="en-US" altLang="zh-CN" sz="2400" kern="100" dirty="0">
                <a:latin typeface="Times New Roman" panose="02020603050405020304"/>
                <a:ea typeface="宋体" panose="02010600030101010101" pitchFamily="2" charset="-122"/>
                <a:cs typeface="Times New Roman" panose="02020603050405020304"/>
              </a:rPr>
              <a:t> in the only </a:t>
            </a:r>
            <a:r>
              <a:rPr lang="en-US" altLang="zh-CN" sz="2400" u="sng" kern="100" dirty="0">
                <a:latin typeface="Times New Roman" panose="02020603050405020304"/>
                <a:ea typeface="宋体" panose="02010600030101010101" pitchFamily="2" charset="-122"/>
                <a:cs typeface="Times New Roman" panose="02020603050405020304"/>
              </a:rPr>
              <a:t>  52  </a:t>
            </a:r>
            <a:r>
              <a:rPr lang="en-US" altLang="zh-CN" sz="2400" kern="100" dirty="0">
                <a:latin typeface="Times New Roman" panose="02020603050405020304"/>
                <a:ea typeface="宋体" panose="02010600030101010101" pitchFamily="2" charset="-122"/>
                <a:cs typeface="Times New Roman" panose="02020603050405020304"/>
              </a:rPr>
              <a:t> part of my tent.</a:t>
            </a:r>
            <a:endParaRPr lang="zh-CN" altLang="zh-CN" sz="2400" kern="100" dirty="0">
              <a:latin typeface="Calibri" panose="020F0502020204030204"/>
              <a:ea typeface="宋体" panose="02010600030101010101" pitchFamily="2" charset="-122"/>
              <a:cs typeface="Times New Roman" panose="02020603050405020304"/>
            </a:endParaRPr>
          </a:p>
          <a:p>
            <a:pPr latinLnBrk="1">
              <a:lnSpc>
                <a:spcPts val="3000"/>
              </a:lnSpc>
              <a:tabLst>
                <a:tab pos="1600200" algn="l"/>
                <a:tab pos="2933700" algn="l"/>
                <a:tab pos="4267200" algn="l"/>
              </a:tabLst>
            </a:pPr>
            <a:r>
              <a:rPr lang="en-US" altLang="zh-CN" sz="2400" kern="100" dirty="0" smtClean="0">
                <a:latin typeface="Times New Roman" panose="02020603050405020304"/>
                <a:ea typeface="宋体" panose="02010600030101010101" pitchFamily="2" charset="-122"/>
                <a:cs typeface="Times New Roman" panose="02020603050405020304"/>
              </a:rPr>
              <a:t>    </a:t>
            </a:r>
            <a:r>
              <a:rPr lang="en-US" altLang="zh-CN" sz="2400" u="sng" kern="100" dirty="0" smtClean="0">
                <a:latin typeface="Times New Roman" panose="02020603050405020304"/>
                <a:ea typeface="宋体" panose="02010600030101010101" pitchFamily="2" charset="-122"/>
                <a:cs typeface="Times New Roman" panose="02020603050405020304"/>
              </a:rPr>
              <a:t>    </a:t>
            </a:r>
            <a:r>
              <a:rPr lang="en-US" altLang="zh-CN" sz="2400" u="sng" kern="100" dirty="0">
                <a:latin typeface="Times New Roman" panose="02020603050405020304"/>
                <a:ea typeface="宋体" panose="02010600030101010101" pitchFamily="2" charset="-122"/>
                <a:cs typeface="Times New Roman" panose="02020603050405020304"/>
              </a:rPr>
              <a:t>53  </a:t>
            </a:r>
            <a:r>
              <a:rPr lang="en-US" altLang="zh-CN" sz="2400" kern="100" dirty="0">
                <a:latin typeface="Times New Roman" panose="02020603050405020304"/>
                <a:ea typeface="宋体" panose="02010600030101010101" pitchFamily="2" charset="-122"/>
                <a:cs typeface="Times New Roman" panose="02020603050405020304"/>
              </a:rPr>
              <a:t>, I suffered a lot. But I know </a:t>
            </a:r>
            <a:endParaRPr lang="en-US" altLang="zh-CN" sz="2400" kern="100" dirty="0" smtClean="0">
              <a:latin typeface="Times New Roman" panose="02020603050405020304"/>
              <a:ea typeface="宋体" panose="02010600030101010101" pitchFamily="2" charset="-122"/>
              <a:cs typeface="Times New Roman" panose="02020603050405020304"/>
            </a:endParaRPr>
          </a:p>
          <a:p>
            <a:pPr latinLnBrk="1">
              <a:lnSpc>
                <a:spcPts val="3000"/>
              </a:lnSpc>
              <a:tabLst>
                <a:tab pos="1600200" algn="l"/>
                <a:tab pos="2933700" algn="l"/>
                <a:tab pos="4267200" algn="l"/>
              </a:tabLst>
            </a:pPr>
            <a:r>
              <a:rPr lang="en-US" altLang="zh-CN" sz="2400" kern="100" dirty="0" smtClean="0">
                <a:latin typeface="Times New Roman" panose="02020603050405020304"/>
                <a:ea typeface="宋体" panose="02010600030101010101" pitchFamily="2" charset="-122"/>
                <a:cs typeface="Times New Roman" panose="02020603050405020304"/>
              </a:rPr>
              <a:t>whatever </a:t>
            </a:r>
            <a:r>
              <a:rPr lang="en-US" altLang="zh-CN" sz="2400" kern="100" dirty="0">
                <a:latin typeface="Times New Roman" panose="02020603050405020304"/>
                <a:ea typeface="宋体" panose="02010600030101010101" pitchFamily="2" charset="-122"/>
                <a:cs typeface="Times New Roman" panose="02020603050405020304"/>
              </a:rPr>
              <a:t>I have to face in my life I was </a:t>
            </a:r>
            <a:endParaRPr lang="en-US" altLang="zh-CN" sz="2400" kern="100" dirty="0" smtClean="0">
              <a:latin typeface="Times New Roman" panose="02020603050405020304"/>
              <a:ea typeface="宋体" panose="02010600030101010101" pitchFamily="2" charset="-122"/>
              <a:cs typeface="Times New Roman" panose="02020603050405020304"/>
            </a:endParaRPr>
          </a:p>
          <a:p>
            <a:pPr latinLnBrk="1">
              <a:lnSpc>
                <a:spcPts val="3000"/>
              </a:lnSpc>
              <a:tabLst>
                <a:tab pos="1600200" algn="l"/>
                <a:tab pos="2933700" algn="l"/>
                <a:tab pos="4267200" algn="l"/>
              </a:tabLst>
            </a:pPr>
            <a:r>
              <a:rPr lang="en-US" altLang="zh-CN" sz="2400" kern="100" dirty="0" smtClean="0">
                <a:latin typeface="Times New Roman" panose="02020603050405020304"/>
                <a:ea typeface="宋体" panose="02010600030101010101" pitchFamily="2" charset="-122"/>
                <a:cs typeface="Times New Roman" panose="02020603050405020304"/>
              </a:rPr>
              <a:t>there </a:t>
            </a:r>
            <a:r>
              <a:rPr lang="en-US" altLang="zh-CN" sz="2400" kern="100" dirty="0">
                <a:latin typeface="Times New Roman" panose="02020603050405020304"/>
                <a:ea typeface="宋体" panose="02010600030101010101" pitchFamily="2" charset="-122"/>
                <a:cs typeface="Times New Roman" panose="02020603050405020304"/>
              </a:rPr>
              <a:t>and I </a:t>
            </a:r>
            <a:r>
              <a:rPr lang="en-US" altLang="zh-CN" sz="2400" u="sng" kern="100" dirty="0">
                <a:latin typeface="Times New Roman" panose="02020603050405020304"/>
                <a:ea typeface="宋体" panose="02010600030101010101" pitchFamily="2" charset="-122"/>
                <a:cs typeface="Times New Roman" panose="02020603050405020304"/>
              </a:rPr>
              <a:t>  54  </a:t>
            </a:r>
            <a:r>
              <a:rPr lang="en-US" altLang="zh-CN" sz="2400" kern="100" dirty="0">
                <a:latin typeface="Times New Roman" panose="02020603050405020304"/>
                <a:ea typeface="宋体" panose="02010600030101010101" pitchFamily="2" charset="-122"/>
                <a:cs typeface="Times New Roman" panose="02020603050405020304"/>
              </a:rPr>
              <a:t>. I think I am much </a:t>
            </a:r>
            <a:r>
              <a:rPr lang="en-US" altLang="zh-CN" sz="2400" u="sng" kern="100" dirty="0">
                <a:latin typeface="Times New Roman" panose="02020603050405020304"/>
                <a:ea typeface="宋体" panose="02010600030101010101" pitchFamily="2" charset="-122"/>
                <a:cs typeface="Times New Roman" panose="02020603050405020304"/>
              </a:rPr>
              <a:t> 55  </a:t>
            </a:r>
            <a:r>
              <a:rPr lang="en-US" altLang="zh-CN" sz="2400" kern="100" dirty="0">
                <a:latin typeface="Times New Roman" panose="02020603050405020304"/>
                <a:ea typeface="宋体" panose="02010600030101010101" pitchFamily="2" charset="-122"/>
                <a:cs typeface="Times New Roman" panose="02020603050405020304"/>
              </a:rPr>
              <a:t> </a:t>
            </a:r>
            <a:endParaRPr lang="en-US" altLang="zh-CN" sz="2400" kern="100" dirty="0" smtClean="0">
              <a:latin typeface="Times New Roman" panose="02020603050405020304"/>
              <a:ea typeface="宋体" panose="02010600030101010101" pitchFamily="2" charset="-122"/>
              <a:cs typeface="Times New Roman" panose="02020603050405020304"/>
            </a:endParaRPr>
          </a:p>
          <a:p>
            <a:pPr latinLnBrk="1">
              <a:lnSpc>
                <a:spcPts val="3000"/>
              </a:lnSpc>
              <a:tabLst>
                <a:tab pos="1600200" algn="l"/>
                <a:tab pos="2933700" algn="l"/>
                <a:tab pos="4267200" algn="l"/>
              </a:tabLst>
            </a:pPr>
            <a:r>
              <a:rPr lang="en-US" altLang="zh-CN" sz="2400" kern="100" dirty="0" smtClean="0">
                <a:latin typeface="Times New Roman" panose="02020603050405020304"/>
                <a:ea typeface="宋体" panose="02010600030101010101" pitchFamily="2" charset="-122"/>
                <a:cs typeface="Times New Roman" panose="02020603050405020304"/>
              </a:rPr>
              <a:t>for </a:t>
            </a:r>
            <a:r>
              <a:rPr lang="en-US" altLang="zh-CN" sz="2400" kern="100" dirty="0">
                <a:latin typeface="Times New Roman" panose="02020603050405020304"/>
                <a:ea typeface="宋体" panose="02010600030101010101" pitchFamily="2" charset="-122"/>
                <a:cs typeface="Times New Roman" panose="02020603050405020304"/>
              </a:rPr>
              <a:t>having taken part </a:t>
            </a:r>
            <a:r>
              <a:rPr lang="en-US" altLang="zh-CN" sz="2400" kern="100" dirty="0" smtClean="0">
                <a:latin typeface="Times New Roman" panose="02020603050405020304"/>
                <a:ea typeface="宋体" panose="02010600030101010101" pitchFamily="2" charset="-122"/>
                <a:cs typeface="Times New Roman" panose="02020603050405020304"/>
              </a:rPr>
              <a:t> in </a:t>
            </a:r>
            <a:r>
              <a:rPr lang="en-US" altLang="zh-CN" sz="2400" kern="100" dirty="0">
                <a:latin typeface="Times New Roman" panose="02020603050405020304"/>
                <a:ea typeface="宋体" panose="02010600030101010101" pitchFamily="2" charset="-122"/>
                <a:cs typeface="Times New Roman" panose="02020603050405020304"/>
              </a:rPr>
              <a:t>the project.</a:t>
            </a:r>
            <a:endParaRPr lang="zh-CN" altLang="zh-CN" sz="2400" kern="100" dirty="0">
              <a:effectLst/>
              <a:latin typeface="Calibri" panose="020F0502020204030204"/>
              <a:ea typeface="宋体" panose="02010600030101010101" pitchFamily="2" charset="-122"/>
              <a:cs typeface="Times New Roman" panose="02020603050405020304"/>
            </a:endParaRPr>
          </a:p>
        </p:txBody>
      </p:sp>
      <p:sp>
        <p:nvSpPr>
          <p:cNvPr id="3" name="TextBox 2"/>
          <p:cNvSpPr txBox="1"/>
          <p:nvPr/>
        </p:nvSpPr>
        <p:spPr>
          <a:xfrm>
            <a:off x="5343525" y="76198"/>
            <a:ext cx="6748461" cy="6889065"/>
          </a:xfrm>
          <a:prstGeom prst="rect">
            <a:avLst/>
          </a:prstGeom>
          <a:noFill/>
          <a:ln>
            <a:solidFill>
              <a:srgbClr val="0000FF"/>
            </a:solidFill>
          </a:ln>
        </p:spPr>
        <p:txBody>
          <a:bodyPr wrap="square" rtlCol="0">
            <a:spAutoFit/>
          </a:bodyPr>
          <a:lstStyle/>
          <a:p>
            <a:pPr>
              <a:lnSpc>
                <a:spcPts val="2700"/>
              </a:lnSpc>
              <a:spcAft>
                <a:spcPts val="0"/>
              </a:spcAft>
              <a:tabLst>
                <a:tab pos="1600200" algn="l"/>
                <a:tab pos="2933700" algn="l"/>
                <a:tab pos="4267200" algn="l"/>
              </a:tabLst>
            </a:pPr>
            <a:r>
              <a:rPr lang="en-US" altLang="zh-CN" sz="2200" kern="100" dirty="0" smtClean="0">
                <a:latin typeface="Times New Roman" panose="02020603050405020304"/>
                <a:ea typeface="宋体" panose="02010600030101010101" pitchFamily="2" charset="-122"/>
                <a:cs typeface="Times New Roman" panose="02020603050405020304"/>
              </a:rPr>
              <a:t>48</a:t>
            </a:r>
            <a:r>
              <a:rPr lang="en-US" altLang="zh-CN" sz="2200" kern="100" dirty="0">
                <a:latin typeface="Times New Roman" panose="02020603050405020304"/>
                <a:ea typeface="宋体" panose="02010600030101010101" pitchFamily="2" charset="-122"/>
                <a:cs typeface="Times New Roman" panose="02020603050405020304"/>
              </a:rPr>
              <a:t>. </a:t>
            </a:r>
            <a:r>
              <a:rPr lang="en-US" altLang="zh-CN" sz="2200" kern="100" dirty="0">
                <a:solidFill>
                  <a:srgbClr val="FF0000"/>
                </a:solidFill>
                <a:latin typeface="Times New Roman" panose="02020603050405020304"/>
                <a:ea typeface="宋体" panose="02010600030101010101" pitchFamily="2" charset="-122"/>
                <a:cs typeface="Times New Roman" panose="02020603050405020304"/>
              </a:rPr>
              <a:t>A. </a:t>
            </a:r>
            <a:r>
              <a:rPr lang="en-US" altLang="zh-CN" sz="2200" kern="100" dirty="0" smtClean="0">
                <a:solidFill>
                  <a:srgbClr val="FF0000"/>
                </a:solidFill>
                <a:latin typeface="Times New Roman" panose="02020603050405020304"/>
                <a:ea typeface="宋体" panose="02010600030101010101" pitchFamily="2" charset="-122"/>
                <a:cs typeface="Times New Roman" panose="02020603050405020304"/>
              </a:rPr>
              <a:t>satisfaction </a:t>
            </a:r>
            <a:r>
              <a:rPr lang="en-US" altLang="zh-CN" sz="2200" kern="100" dirty="0" smtClean="0">
                <a:latin typeface="Times New Roman" panose="02020603050405020304"/>
                <a:ea typeface="宋体" panose="02010600030101010101" pitchFamily="2" charset="-122"/>
                <a:cs typeface="Times New Roman" panose="02020603050405020304"/>
              </a:rPr>
              <a:t>B. ambition C. expectation D</a:t>
            </a:r>
            <a:r>
              <a:rPr lang="en-US" altLang="zh-CN" sz="2200" kern="100" dirty="0">
                <a:latin typeface="Times New Roman" panose="02020603050405020304"/>
                <a:ea typeface="宋体" panose="02010600030101010101" pitchFamily="2" charset="-122"/>
                <a:cs typeface="Times New Roman" panose="02020603050405020304"/>
              </a:rPr>
              <a:t>. </a:t>
            </a:r>
            <a:r>
              <a:rPr lang="en-US" altLang="zh-CN" sz="2200" kern="100" dirty="0" smtClean="0">
                <a:latin typeface="Times New Roman" panose="02020603050405020304"/>
                <a:ea typeface="宋体" panose="02010600030101010101" pitchFamily="2" charset="-122"/>
                <a:cs typeface="Times New Roman" panose="02020603050405020304"/>
              </a:rPr>
              <a:t>intention</a:t>
            </a:r>
            <a:endParaRPr lang="en-US" altLang="zh-CN" sz="2200" kern="100" dirty="0">
              <a:latin typeface="Times New Roman" panose="02020603050405020304"/>
              <a:ea typeface="宋体" panose="02010600030101010101" pitchFamily="2" charset="-122"/>
              <a:cs typeface="Times New Roman" panose="02020603050405020304"/>
            </a:endParaRPr>
          </a:p>
          <a:p>
            <a:pPr>
              <a:lnSpc>
                <a:spcPts val="2700"/>
              </a:lnSpc>
              <a:spcAft>
                <a:spcPts val="0"/>
              </a:spcAft>
              <a:tabLst>
                <a:tab pos="1600200" algn="l"/>
                <a:tab pos="2933700" algn="l"/>
                <a:tab pos="4267200" algn="l"/>
              </a:tabLst>
            </a:pPr>
            <a:r>
              <a:rPr lang="en-US" altLang="zh-CN" sz="2200" kern="100" dirty="0" smtClean="0">
                <a:latin typeface="Times New Roman" panose="02020603050405020304"/>
                <a:ea typeface="宋体" panose="02010600030101010101" pitchFamily="2" charset="-122"/>
                <a:cs typeface="Times New Roman" panose="02020603050405020304"/>
              </a:rPr>
              <a:t>49</a:t>
            </a:r>
            <a:r>
              <a:rPr lang="en-US" altLang="zh-CN" sz="2200" kern="100" dirty="0">
                <a:latin typeface="Times New Roman" panose="02020603050405020304"/>
                <a:ea typeface="宋体" panose="02010600030101010101" pitchFamily="2" charset="-122"/>
                <a:cs typeface="Times New Roman" panose="02020603050405020304"/>
              </a:rPr>
              <a:t>. </a:t>
            </a:r>
            <a:r>
              <a:rPr lang="en-US" altLang="zh-CN" sz="2200" kern="100" dirty="0">
                <a:solidFill>
                  <a:srgbClr val="FF0000"/>
                </a:solidFill>
                <a:latin typeface="Times New Roman" panose="02020603050405020304"/>
                <a:ea typeface="宋体" panose="02010600030101010101" pitchFamily="2" charset="-122"/>
                <a:cs typeface="Times New Roman" panose="02020603050405020304"/>
              </a:rPr>
              <a:t>A. work</a:t>
            </a:r>
            <a:r>
              <a:rPr lang="en-US" altLang="zh-CN" sz="2200" kern="100" dirty="0">
                <a:latin typeface="Times New Roman" panose="02020603050405020304"/>
                <a:ea typeface="宋体" panose="02010600030101010101" pitchFamily="2" charset="-122"/>
                <a:cs typeface="Times New Roman" panose="02020603050405020304"/>
              </a:rPr>
              <a:t>	</a:t>
            </a:r>
            <a:r>
              <a:rPr lang="en-US" altLang="zh-CN" sz="2200" kern="100" dirty="0" smtClean="0">
                <a:latin typeface="Times New Roman" panose="02020603050405020304"/>
                <a:ea typeface="宋体" panose="02010600030101010101" pitchFamily="2" charset="-122"/>
                <a:cs typeface="Times New Roman" panose="02020603050405020304"/>
              </a:rPr>
              <a:t>       B. memory  C</a:t>
            </a:r>
            <a:r>
              <a:rPr lang="en-US" altLang="zh-CN" sz="2200" kern="100" dirty="0">
                <a:latin typeface="Times New Roman" panose="02020603050405020304"/>
                <a:ea typeface="宋体" panose="02010600030101010101" pitchFamily="2" charset="-122"/>
                <a:cs typeface="Times New Roman" panose="02020603050405020304"/>
              </a:rPr>
              <a:t>. </a:t>
            </a:r>
            <a:r>
              <a:rPr lang="en-US" altLang="zh-CN" sz="2200" kern="100" dirty="0" smtClean="0">
                <a:latin typeface="Times New Roman" panose="02020603050405020304"/>
                <a:ea typeface="宋体" panose="02010600030101010101" pitchFamily="2" charset="-122"/>
                <a:cs typeface="Times New Roman" panose="02020603050405020304"/>
              </a:rPr>
              <a:t>record         D</a:t>
            </a:r>
            <a:r>
              <a:rPr lang="en-US" altLang="zh-CN" sz="2200" kern="100" dirty="0">
                <a:latin typeface="Times New Roman" panose="02020603050405020304"/>
                <a:ea typeface="宋体" panose="02010600030101010101" pitchFamily="2" charset="-122"/>
                <a:cs typeface="Times New Roman" panose="02020603050405020304"/>
              </a:rPr>
              <a:t>. </a:t>
            </a:r>
            <a:r>
              <a:rPr lang="en-US" altLang="zh-CN" sz="2200" kern="100" dirty="0" smtClean="0">
                <a:latin typeface="Times New Roman" panose="02020603050405020304"/>
                <a:ea typeface="宋体" panose="02010600030101010101" pitchFamily="2" charset="-122"/>
                <a:cs typeface="Times New Roman" panose="02020603050405020304"/>
              </a:rPr>
              <a:t>story</a:t>
            </a:r>
            <a:endParaRPr lang="en-US" altLang="zh-CN" sz="2200" kern="100" dirty="0" smtClean="0">
              <a:latin typeface="Times New Roman" panose="02020603050405020304"/>
              <a:ea typeface="宋体" panose="02010600030101010101" pitchFamily="2" charset="-122"/>
              <a:cs typeface="Times New Roman" panose="02020603050405020304"/>
            </a:endParaRPr>
          </a:p>
          <a:p>
            <a:pPr>
              <a:lnSpc>
                <a:spcPts val="2700"/>
              </a:lnSpc>
              <a:spcAft>
                <a:spcPts val="0"/>
              </a:spcAft>
              <a:tabLst>
                <a:tab pos="1600200" algn="l"/>
                <a:tab pos="2933700" algn="l"/>
                <a:tab pos="4267200" algn="l"/>
              </a:tabLst>
            </a:pPr>
            <a:endParaRPr lang="zh-CN" altLang="zh-CN" sz="2200" kern="100" dirty="0">
              <a:latin typeface="Calibri" panose="020F0502020204030204"/>
              <a:ea typeface="宋体" panose="02010600030101010101" pitchFamily="2" charset="-122"/>
              <a:cs typeface="Times New Roman" panose="02020603050405020304"/>
            </a:endParaRPr>
          </a:p>
          <a:p>
            <a:pPr>
              <a:lnSpc>
                <a:spcPts val="2700"/>
              </a:lnSpc>
              <a:spcAft>
                <a:spcPts val="0"/>
              </a:spcAft>
              <a:tabLst>
                <a:tab pos="1600200" algn="l"/>
                <a:tab pos="2933700" algn="l"/>
                <a:tab pos="4267200" algn="l"/>
              </a:tabLst>
            </a:pPr>
            <a:endParaRPr lang="en-US" altLang="zh-CN" sz="2200" kern="100" dirty="0" smtClean="0">
              <a:latin typeface="Times New Roman" panose="02020603050405020304"/>
              <a:ea typeface="宋体" panose="02010600030101010101" pitchFamily="2" charset="-122"/>
              <a:cs typeface="Times New Roman" panose="02020603050405020304"/>
            </a:endParaRPr>
          </a:p>
          <a:p>
            <a:pPr>
              <a:lnSpc>
                <a:spcPts val="2700"/>
              </a:lnSpc>
              <a:spcAft>
                <a:spcPts val="0"/>
              </a:spcAft>
              <a:tabLst>
                <a:tab pos="1600200" algn="l"/>
                <a:tab pos="2933700" algn="l"/>
                <a:tab pos="4267200" algn="l"/>
              </a:tabLst>
            </a:pPr>
            <a:endParaRPr lang="en-US" altLang="zh-CN" sz="2200" kern="100" dirty="0" smtClean="0">
              <a:latin typeface="Times New Roman" panose="02020603050405020304"/>
              <a:ea typeface="宋体" panose="02010600030101010101" pitchFamily="2" charset="-122"/>
              <a:cs typeface="Times New Roman" panose="02020603050405020304"/>
            </a:endParaRPr>
          </a:p>
          <a:p>
            <a:pPr>
              <a:lnSpc>
                <a:spcPts val="2700"/>
              </a:lnSpc>
              <a:spcAft>
                <a:spcPts val="0"/>
              </a:spcAft>
              <a:tabLst>
                <a:tab pos="1600200" algn="l"/>
                <a:tab pos="2933700" algn="l"/>
                <a:tab pos="4267200" algn="l"/>
              </a:tabLst>
            </a:pPr>
            <a:endParaRPr lang="en-US" altLang="zh-CN" sz="2200" kern="100" dirty="0">
              <a:latin typeface="Times New Roman" panose="02020603050405020304"/>
              <a:ea typeface="宋体" panose="02010600030101010101" pitchFamily="2" charset="-122"/>
              <a:cs typeface="Times New Roman" panose="02020603050405020304"/>
            </a:endParaRPr>
          </a:p>
          <a:p>
            <a:pPr>
              <a:lnSpc>
                <a:spcPts val="2700"/>
              </a:lnSpc>
              <a:spcAft>
                <a:spcPts val="0"/>
              </a:spcAft>
              <a:tabLst>
                <a:tab pos="1600200" algn="l"/>
                <a:tab pos="2933700" algn="l"/>
                <a:tab pos="4267200" algn="l"/>
              </a:tabLst>
            </a:pPr>
            <a:endParaRPr lang="en-US" altLang="zh-CN" sz="2200" kern="100" dirty="0" smtClean="0">
              <a:latin typeface="Times New Roman" panose="02020603050405020304"/>
              <a:ea typeface="宋体" panose="02010600030101010101" pitchFamily="2" charset="-122"/>
              <a:cs typeface="Times New Roman" panose="02020603050405020304"/>
            </a:endParaRPr>
          </a:p>
          <a:p>
            <a:pPr>
              <a:lnSpc>
                <a:spcPts val="2700"/>
              </a:lnSpc>
              <a:spcAft>
                <a:spcPts val="0"/>
              </a:spcAft>
              <a:tabLst>
                <a:tab pos="1600200" algn="l"/>
                <a:tab pos="2933700" algn="l"/>
                <a:tab pos="4267200" algn="l"/>
              </a:tabLst>
            </a:pPr>
            <a:r>
              <a:rPr lang="en-US" altLang="zh-CN" sz="2200" kern="100" dirty="0" smtClean="0">
                <a:latin typeface="Times New Roman" panose="02020603050405020304"/>
                <a:ea typeface="宋体" panose="02010600030101010101" pitchFamily="2" charset="-122"/>
                <a:cs typeface="Times New Roman" panose="02020603050405020304"/>
              </a:rPr>
              <a:t>50</a:t>
            </a:r>
            <a:r>
              <a:rPr lang="en-US" altLang="zh-CN" sz="2200" kern="100" dirty="0">
                <a:latin typeface="Times New Roman" panose="02020603050405020304"/>
                <a:ea typeface="宋体" panose="02010600030101010101" pitchFamily="2" charset="-122"/>
                <a:cs typeface="Times New Roman" panose="02020603050405020304"/>
              </a:rPr>
              <a:t>. A. </a:t>
            </a:r>
            <a:r>
              <a:rPr lang="en-US" altLang="zh-CN" sz="2200" kern="100" dirty="0" smtClean="0">
                <a:latin typeface="Times New Roman" panose="02020603050405020304"/>
                <a:ea typeface="宋体" panose="02010600030101010101" pitchFamily="2" charset="-122"/>
                <a:cs typeface="Times New Roman" panose="02020603050405020304"/>
              </a:rPr>
              <a:t>left	</a:t>
            </a:r>
            <a:r>
              <a:rPr lang="en-US" altLang="zh-CN" sz="2200" kern="100" dirty="0" smtClean="0">
                <a:solidFill>
                  <a:srgbClr val="FF0000"/>
                </a:solidFill>
                <a:latin typeface="Times New Roman" panose="02020603050405020304"/>
                <a:ea typeface="宋体" panose="02010600030101010101" pitchFamily="2" charset="-122"/>
                <a:cs typeface="Times New Roman" panose="02020603050405020304"/>
              </a:rPr>
              <a:t>       B</a:t>
            </a:r>
            <a:r>
              <a:rPr lang="en-US" altLang="zh-CN" sz="2200" kern="100" dirty="0">
                <a:solidFill>
                  <a:srgbClr val="FF0000"/>
                </a:solidFill>
                <a:latin typeface="Times New Roman" panose="02020603050405020304"/>
                <a:ea typeface="宋体" panose="02010600030101010101" pitchFamily="2" charset="-122"/>
                <a:cs typeface="Times New Roman" panose="02020603050405020304"/>
              </a:rPr>
              <a:t>. </a:t>
            </a:r>
            <a:r>
              <a:rPr lang="en-US" altLang="zh-CN" sz="2200" kern="100" dirty="0" smtClean="0">
                <a:solidFill>
                  <a:srgbClr val="FF0000"/>
                </a:solidFill>
                <a:latin typeface="Times New Roman" panose="02020603050405020304"/>
                <a:ea typeface="宋体" panose="02010600030101010101" pitchFamily="2" charset="-122"/>
                <a:cs typeface="Times New Roman" panose="02020603050405020304"/>
              </a:rPr>
              <a:t>caught     </a:t>
            </a:r>
            <a:r>
              <a:rPr lang="en-US" altLang="zh-CN" sz="2200" kern="100" dirty="0" smtClean="0">
                <a:latin typeface="Times New Roman" panose="02020603050405020304"/>
                <a:ea typeface="宋体" panose="02010600030101010101" pitchFamily="2" charset="-122"/>
                <a:cs typeface="Times New Roman" panose="02020603050405020304"/>
              </a:rPr>
              <a:t>C</a:t>
            </a:r>
            <a:r>
              <a:rPr lang="en-US" altLang="zh-CN" sz="2200" kern="100" dirty="0">
                <a:latin typeface="Times New Roman" panose="02020603050405020304"/>
                <a:ea typeface="宋体" panose="02010600030101010101" pitchFamily="2" charset="-122"/>
                <a:cs typeface="Times New Roman" panose="02020603050405020304"/>
              </a:rPr>
              <a:t>. </a:t>
            </a:r>
            <a:r>
              <a:rPr lang="en-US" altLang="zh-CN" sz="2200" kern="100" dirty="0" smtClean="0">
                <a:latin typeface="Times New Roman" panose="02020603050405020304"/>
                <a:ea typeface="宋体" panose="02010600030101010101" pitchFamily="2" charset="-122"/>
                <a:cs typeface="Times New Roman" panose="02020603050405020304"/>
              </a:rPr>
              <a:t>attacked     D</a:t>
            </a:r>
            <a:r>
              <a:rPr lang="en-US" altLang="zh-CN" sz="2200" kern="100" dirty="0">
                <a:latin typeface="Times New Roman" panose="02020603050405020304"/>
                <a:ea typeface="宋体" panose="02010600030101010101" pitchFamily="2" charset="-122"/>
                <a:cs typeface="Times New Roman" panose="02020603050405020304"/>
              </a:rPr>
              <a:t>. </a:t>
            </a:r>
            <a:r>
              <a:rPr lang="en-US" altLang="zh-CN" sz="2200" kern="100" dirty="0" smtClean="0">
                <a:latin typeface="Times New Roman" panose="02020603050405020304"/>
                <a:ea typeface="宋体" panose="02010600030101010101" pitchFamily="2" charset="-122"/>
                <a:cs typeface="Times New Roman" panose="02020603050405020304"/>
              </a:rPr>
              <a:t>separated</a:t>
            </a:r>
            <a:endParaRPr lang="zh-CN" altLang="zh-CN" sz="2200" kern="100" dirty="0">
              <a:latin typeface="Calibri" panose="020F0502020204030204"/>
              <a:ea typeface="宋体" panose="02010600030101010101" pitchFamily="2" charset="-122"/>
              <a:cs typeface="Times New Roman" panose="02020603050405020304"/>
            </a:endParaRPr>
          </a:p>
          <a:p>
            <a:pPr>
              <a:lnSpc>
                <a:spcPts val="2700"/>
              </a:lnSpc>
              <a:spcAft>
                <a:spcPts val="0"/>
              </a:spcAft>
              <a:tabLst>
                <a:tab pos="1600200" algn="l"/>
                <a:tab pos="2933700" algn="l"/>
                <a:tab pos="4267200" algn="l"/>
              </a:tabLst>
            </a:pPr>
            <a:endParaRPr lang="en-US" altLang="zh-CN" sz="2200" kern="100" dirty="0" smtClean="0">
              <a:latin typeface="Times New Roman" panose="02020603050405020304"/>
              <a:ea typeface="宋体" panose="02010600030101010101" pitchFamily="2" charset="-122"/>
              <a:cs typeface="Times New Roman" panose="02020603050405020304"/>
            </a:endParaRPr>
          </a:p>
          <a:p>
            <a:pPr>
              <a:lnSpc>
                <a:spcPts val="2700"/>
              </a:lnSpc>
              <a:spcAft>
                <a:spcPts val="0"/>
              </a:spcAft>
              <a:tabLst>
                <a:tab pos="1600200" algn="l"/>
                <a:tab pos="2933700" algn="l"/>
                <a:tab pos="4267200" algn="l"/>
              </a:tabLst>
            </a:pPr>
            <a:endParaRPr lang="en-US" altLang="zh-CN" sz="2200" kern="100" dirty="0">
              <a:latin typeface="Times New Roman" panose="02020603050405020304"/>
              <a:ea typeface="宋体" panose="02010600030101010101" pitchFamily="2" charset="-122"/>
              <a:cs typeface="Times New Roman" panose="02020603050405020304"/>
            </a:endParaRPr>
          </a:p>
          <a:p>
            <a:pPr>
              <a:lnSpc>
                <a:spcPts val="2500"/>
              </a:lnSpc>
              <a:spcAft>
                <a:spcPts val="0"/>
              </a:spcAft>
              <a:tabLst>
                <a:tab pos="1600200" algn="l"/>
                <a:tab pos="2933700" algn="l"/>
                <a:tab pos="4267200" algn="l"/>
              </a:tabLst>
            </a:pPr>
            <a:r>
              <a:rPr lang="en-US" altLang="zh-CN" sz="2200" kern="100" dirty="0" smtClean="0">
                <a:latin typeface="Times New Roman" panose="02020603050405020304"/>
                <a:ea typeface="宋体" panose="02010600030101010101" pitchFamily="2" charset="-122"/>
                <a:cs typeface="Times New Roman" panose="02020603050405020304"/>
              </a:rPr>
              <a:t>51</a:t>
            </a:r>
            <a:r>
              <a:rPr lang="en-US" altLang="zh-CN" sz="2200" kern="100" dirty="0">
                <a:latin typeface="Times New Roman" panose="02020603050405020304"/>
                <a:ea typeface="宋体" panose="02010600030101010101" pitchFamily="2" charset="-122"/>
                <a:cs typeface="Times New Roman" panose="02020603050405020304"/>
              </a:rPr>
              <a:t>. A. boiling	</a:t>
            </a:r>
            <a:r>
              <a:rPr lang="en-US" altLang="zh-CN" sz="2200" kern="100" dirty="0" smtClean="0">
                <a:latin typeface="Times New Roman" panose="02020603050405020304"/>
                <a:ea typeface="宋体" panose="02010600030101010101" pitchFamily="2" charset="-122"/>
                <a:cs typeface="Times New Roman" panose="02020603050405020304"/>
              </a:rPr>
              <a:t>       B</a:t>
            </a:r>
            <a:r>
              <a:rPr lang="en-US" altLang="zh-CN" sz="2200" kern="100" dirty="0">
                <a:latin typeface="Times New Roman" panose="02020603050405020304"/>
                <a:ea typeface="宋体" panose="02010600030101010101" pitchFamily="2" charset="-122"/>
                <a:cs typeface="Times New Roman" panose="02020603050405020304"/>
              </a:rPr>
              <a:t>. </a:t>
            </a:r>
            <a:r>
              <a:rPr lang="en-US" altLang="zh-CN" sz="2200" kern="100" dirty="0" smtClean="0">
                <a:latin typeface="Times New Roman" panose="02020603050405020304"/>
                <a:ea typeface="宋体" panose="02010600030101010101" pitchFamily="2" charset="-122"/>
                <a:cs typeface="Times New Roman" panose="02020603050405020304"/>
              </a:rPr>
              <a:t>average   C</a:t>
            </a:r>
            <a:r>
              <a:rPr lang="en-US" altLang="zh-CN" sz="2200" kern="100" dirty="0">
                <a:latin typeface="Times New Roman" panose="02020603050405020304"/>
                <a:ea typeface="宋体" panose="02010600030101010101" pitchFamily="2" charset="-122"/>
                <a:cs typeface="Times New Roman" panose="02020603050405020304"/>
              </a:rPr>
              <a:t>. </a:t>
            </a:r>
            <a:r>
              <a:rPr lang="en-US" altLang="zh-CN" sz="2200" kern="100" dirty="0" smtClean="0">
                <a:latin typeface="Times New Roman" panose="02020603050405020304"/>
                <a:ea typeface="宋体" panose="02010600030101010101" pitchFamily="2" charset="-122"/>
                <a:cs typeface="Times New Roman" panose="02020603050405020304"/>
              </a:rPr>
              <a:t>normal       </a:t>
            </a:r>
            <a:r>
              <a:rPr lang="en-US" altLang="zh-CN" sz="2200" kern="100" dirty="0" smtClean="0">
                <a:solidFill>
                  <a:srgbClr val="FF0000"/>
                </a:solidFill>
                <a:latin typeface="Times New Roman" panose="02020603050405020304"/>
                <a:ea typeface="宋体" panose="02010600030101010101" pitchFamily="2" charset="-122"/>
                <a:cs typeface="Times New Roman" panose="02020603050405020304"/>
              </a:rPr>
              <a:t>D</a:t>
            </a:r>
            <a:r>
              <a:rPr lang="en-US" altLang="zh-CN" sz="2200" kern="100" dirty="0">
                <a:solidFill>
                  <a:srgbClr val="FF0000"/>
                </a:solidFill>
                <a:latin typeface="Times New Roman" panose="02020603050405020304"/>
                <a:ea typeface="宋体" panose="02010600030101010101" pitchFamily="2" charset="-122"/>
                <a:cs typeface="Times New Roman" panose="02020603050405020304"/>
              </a:rPr>
              <a:t>. freezing</a:t>
            </a:r>
            <a:endParaRPr lang="zh-CN" altLang="zh-CN" sz="2200" kern="100" dirty="0">
              <a:solidFill>
                <a:srgbClr val="FF0000"/>
              </a:solidFill>
              <a:latin typeface="Calibri" panose="020F0502020204030204"/>
              <a:ea typeface="宋体" panose="02010600030101010101" pitchFamily="2" charset="-122"/>
              <a:cs typeface="Times New Roman" panose="02020603050405020304"/>
            </a:endParaRPr>
          </a:p>
          <a:p>
            <a:pPr>
              <a:lnSpc>
                <a:spcPts val="2500"/>
              </a:lnSpc>
              <a:spcAft>
                <a:spcPts val="0"/>
              </a:spcAft>
              <a:tabLst>
                <a:tab pos="1600200" algn="l"/>
                <a:tab pos="2933700" algn="l"/>
                <a:tab pos="4267200" algn="l"/>
              </a:tabLst>
            </a:pPr>
            <a:r>
              <a:rPr lang="en-US" altLang="zh-CN" sz="2200" kern="100" dirty="0" smtClean="0">
                <a:latin typeface="Times New Roman" panose="02020603050405020304"/>
                <a:ea typeface="宋体" panose="02010600030101010101" pitchFamily="2" charset="-122"/>
                <a:cs typeface="Times New Roman" panose="02020603050405020304"/>
              </a:rPr>
              <a:t>52</a:t>
            </a:r>
            <a:r>
              <a:rPr lang="en-US" altLang="zh-CN" sz="2200" kern="100" dirty="0">
                <a:latin typeface="Times New Roman" panose="02020603050405020304"/>
                <a:ea typeface="宋体" panose="02010600030101010101" pitchFamily="2" charset="-122"/>
                <a:cs typeface="Times New Roman" panose="02020603050405020304"/>
              </a:rPr>
              <a:t>. A. tidy	</a:t>
            </a:r>
            <a:r>
              <a:rPr lang="en-US" altLang="zh-CN" sz="2200" kern="100" dirty="0" smtClean="0">
                <a:latin typeface="Times New Roman" panose="02020603050405020304"/>
                <a:ea typeface="宋体" panose="02010600030101010101" pitchFamily="2" charset="-122"/>
                <a:cs typeface="Times New Roman" panose="02020603050405020304"/>
              </a:rPr>
              <a:t>       </a:t>
            </a:r>
            <a:r>
              <a:rPr lang="en-US" altLang="zh-CN" sz="2200" kern="100" dirty="0" smtClean="0">
                <a:solidFill>
                  <a:srgbClr val="FF0000"/>
                </a:solidFill>
                <a:latin typeface="Times New Roman" panose="02020603050405020304"/>
                <a:ea typeface="宋体" panose="02010600030101010101" pitchFamily="2" charset="-122"/>
                <a:cs typeface="Times New Roman" panose="02020603050405020304"/>
              </a:rPr>
              <a:t>B</a:t>
            </a:r>
            <a:r>
              <a:rPr lang="en-US" altLang="zh-CN" sz="2200" kern="100" dirty="0">
                <a:solidFill>
                  <a:srgbClr val="FF0000"/>
                </a:solidFill>
                <a:latin typeface="Times New Roman" panose="02020603050405020304"/>
                <a:ea typeface="宋体" panose="02010600030101010101" pitchFamily="2" charset="-122"/>
                <a:cs typeface="Times New Roman" panose="02020603050405020304"/>
              </a:rPr>
              <a:t>. dry</a:t>
            </a:r>
            <a:r>
              <a:rPr lang="en-US" altLang="zh-CN" sz="2200" kern="100" dirty="0">
                <a:latin typeface="Times New Roman" panose="02020603050405020304"/>
                <a:ea typeface="宋体" panose="02010600030101010101" pitchFamily="2" charset="-122"/>
                <a:cs typeface="Times New Roman" panose="02020603050405020304"/>
              </a:rPr>
              <a:t>	</a:t>
            </a:r>
            <a:r>
              <a:rPr lang="en-US" altLang="zh-CN" sz="2200" kern="100" dirty="0" smtClean="0">
                <a:latin typeface="Times New Roman" panose="02020603050405020304"/>
                <a:ea typeface="宋体" panose="02010600030101010101" pitchFamily="2" charset="-122"/>
                <a:cs typeface="Times New Roman" panose="02020603050405020304"/>
              </a:rPr>
              <a:t>        C</a:t>
            </a:r>
            <a:r>
              <a:rPr lang="en-US" altLang="zh-CN" sz="2200" kern="100" dirty="0">
                <a:latin typeface="Times New Roman" panose="02020603050405020304"/>
                <a:ea typeface="宋体" panose="02010600030101010101" pitchFamily="2" charset="-122"/>
                <a:cs typeface="Times New Roman" panose="02020603050405020304"/>
              </a:rPr>
              <a:t>. </a:t>
            </a:r>
            <a:r>
              <a:rPr lang="en-US" altLang="zh-CN" sz="2200" kern="100" dirty="0" smtClean="0">
                <a:latin typeface="Times New Roman" panose="02020603050405020304"/>
                <a:ea typeface="宋体" panose="02010600030101010101" pitchFamily="2" charset="-122"/>
                <a:cs typeface="Times New Roman" panose="02020603050405020304"/>
              </a:rPr>
              <a:t>new            D</a:t>
            </a:r>
            <a:r>
              <a:rPr lang="en-US" altLang="zh-CN" sz="2200" kern="100" dirty="0">
                <a:latin typeface="Times New Roman" panose="02020603050405020304"/>
                <a:ea typeface="宋体" panose="02010600030101010101" pitchFamily="2" charset="-122"/>
                <a:cs typeface="Times New Roman" panose="02020603050405020304"/>
              </a:rPr>
              <a:t>. soft</a:t>
            </a:r>
            <a:endParaRPr lang="zh-CN" altLang="zh-CN" sz="2200" kern="100" dirty="0">
              <a:latin typeface="Calibri" panose="020F0502020204030204"/>
              <a:ea typeface="宋体" panose="02010600030101010101" pitchFamily="2" charset="-122"/>
              <a:cs typeface="Times New Roman" panose="02020603050405020304"/>
            </a:endParaRPr>
          </a:p>
          <a:p>
            <a:pPr>
              <a:lnSpc>
                <a:spcPts val="2500"/>
              </a:lnSpc>
              <a:spcAft>
                <a:spcPts val="0"/>
              </a:spcAft>
              <a:tabLst>
                <a:tab pos="1600200" algn="l"/>
                <a:tab pos="2933700" algn="l"/>
                <a:tab pos="4267200" algn="l"/>
              </a:tabLst>
            </a:pPr>
            <a:r>
              <a:rPr lang="en-US" altLang="zh-CN" sz="2200" kern="100" dirty="0">
                <a:latin typeface="Times New Roman" panose="02020603050405020304"/>
                <a:ea typeface="宋体" panose="02010600030101010101" pitchFamily="2" charset="-122"/>
                <a:cs typeface="Times New Roman" panose="02020603050405020304"/>
              </a:rPr>
              <a:t>53. A. By the </a:t>
            </a:r>
            <a:r>
              <a:rPr lang="en-US" altLang="zh-CN" sz="2200" kern="100" dirty="0" smtClean="0">
                <a:latin typeface="Times New Roman" panose="02020603050405020304"/>
                <a:ea typeface="宋体" panose="02010600030101010101" pitchFamily="2" charset="-122"/>
                <a:cs typeface="Times New Roman" panose="02020603050405020304"/>
              </a:rPr>
              <a:t>way	        B</a:t>
            </a:r>
            <a:r>
              <a:rPr lang="en-US" altLang="zh-CN" sz="2200" kern="100" dirty="0">
                <a:latin typeface="Times New Roman" panose="02020603050405020304"/>
                <a:ea typeface="宋体" panose="02010600030101010101" pitchFamily="2" charset="-122"/>
                <a:cs typeface="Times New Roman" panose="02020603050405020304"/>
              </a:rPr>
              <a:t>. Regardless of </a:t>
            </a:r>
            <a:r>
              <a:rPr lang="en-US" altLang="zh-CN" sz="2200" kern="100" dirty="0" smtClean="0">
                <a:latin typeface="Times New Roman" panose="02020603050405020304"/>
                <a:ea typeface="宋体" panose="02010600030101010101" pitchFamily="2" charset="-122"/>
                <a:cs typeface="Times New Roman" panose="02020603050405020304"/>
              </a:rPr>
              <a:t>that</a:t>
            </a:r>
            <a:endParaRPr lang="en-US" altLang="zh-CN" sz="2200" kern="100" dirty="0" smtClean="0">
              <a:latin typeface="Times New Roman" panose="02020603050405020304"/>
              <a:ea typeface="宋体" panose="02010600030101010101" pitchFamily="2" charset="-122"/>
              <a:cs typeface="Times New Roman" panose="02020603050405020304"/>
            </a:endParaRPr>
          </a:p>
          <a:p>
            <a:pPr>
              <a:lnSpc>
                <a:spcPts val="2500"/>
              </a:lnSpc>
              <a:spcAft>
                <a:spcPts val="0"/>
              </a:spcAft>
              <a:tabLst>
                <a:tab pos="1600200" algn="l"/>
                <a:tab pos="2933700" algn="l"/>
                <a:tab pos="4267200" algn="l"/>
              </a:tabLst>
            </a:pPr>
            <a:r>
              <a:rPr lang="en-US" altLang="zh-CN" sz="2200" kern="100" dirty="0" smtClean="0">
                <a:latin typeface="Times New Roman" panose="02020603050405020304"/>
                <a:ea typeface="宋体" panose="02010600030101010101" pitchFamily="2" charset="-122"/>
                <a:cs typeface="Times New Roman" panose="02020603050405020304"/>
              </a:rPr>
              <a:t>      </a:t>
            </a:r>
            <a:r>
              <a:rPr lang="en-US" altLang="zh-CN" sz="2200" kern="100" dirty="0" smtClean="0">
                <a:solidFill>
                  <a:srgbClr val="FF0000"/>
                </a:solidFill>
                <a:latin typeface="Times New Roman" panose="02020603050405020304"/>
                <a:ea typeface="宋体" panose="02010600030101010101" pitchFamily="2" charset="-122"/>
                <a:cs typeface="Times New Roman" panose="02020603050405020304"/>
              </a:rPr>
              <a:t>C. Needless to say</a:t>
            </a:r>
            <a:r>
              <a:rPr lang="en-US" altLang="zh-CN" sz="2200" kern="100" dirty="0" smtClean="0">
                <a:latin typeface="Times New Roman" panose="02020603050405020304"/>
                <a:ea typeface="宋体" panose="02010600030101010101" pitchFamily="2" charset="-122"/>
                <a:cs typeface="Times New Roman" panose="02020603050405020304"/>
              </a:rPr>
              <a:t>	        D. In either case</a:t>
            </a:r>
            <a:endParaRPr lang="en-US" altLang="zh-CN" sz="2200" kern="100" dirty="0" smtClean="0">
              <a:latin typeface="Times New Roman" panose="02020603050405020304"/>
              <a:ea typeface="宋体" panose="02010600030101010101" pitchFamily="2" charset="-122"/>
              <a:cs typeface="Times New Roman" panose="02020603050405020304"/>
            </a:endParaRPr>
          </a:p>
          <a:p>
            <a:pPr>
              <a:lnSpc>
                <a:spcPts val="2500"/>
              </a:lnSpc>
              <a:spcAft>
                <a:spcPts val="0"/>
              </a:spcAft>
              <a:tabLst>
                <a:tab pos="1600200" algn="l"/>
                <a:tab pos="2933700" algn="l"/>
                <a:tab pos="4267200" algn="l"/>
              </a:tabLst>
            </a:pPr>
            <a:endParaRPr lang="zh-CN" altLang="zh-CN" sz="2200" kern="100" dirty="0" smtClean="0">
              <a:latin typeface="Calibri" panose="020F0502020204030204"/>
              <a:ea typeface="宋体" panose="02010600030101010101" pitchFamily="2" charset="-122"/>
              <a:cs typeface="Times New Roman" panose="02020603050405020304"/>
            </a:endParaRPr>
          </a:p>
          <a:p>
            <a:pPr>
              <a:lnSpc>
                <a:spcPts val="2700"/>
              </a:lnSpc>
              <a:spcAft>
                <a:spcPts val="0"/>
              </a:spcAft>
              <a:tabLst>
                <a:tab pos="1600200" algn="l"/>
                <a:tab pos="2933700" algn="l"/>
                <a:tab pos="4267200" algn="l"/>
              </a:tabLst>
            </a:pPr>
            <a:endParaRPr lang="en-US" altLang="zh-CN" sz="2200" kern="100" dirty="0" smtClean="0">
              <a:latin typeface="Times New Roman" panose="02020603050405020304"/>
              <a:ea typeface="宋体" panose="02010600030101010101" pitchFamily="2" charset="-122"/>
              <a:cs typeface="Times New Roman" panose="02020603050405020304"/>
            </a:endParaRPr>
          </a:p>
          <a:p>
            <a:pPr>
              <a:lnSpc>
                <a:spcPts val="2700"/>
              </a:lnSpc>
              <a:spcAft>
                <a:spcPts val="0"/>
              </a:spcAft>
              <a:tabLst>
                <a:tab pos="1600200" algn="l"/>
                <a:tab pos="2933700" algn="l"/>
                <a:tab pos="4267200" algn="l"/>
              </a:tabLst>
            </a:pPr>
            <a:endParaRPr lang="en-US" altLang="zh-CN" sz="2200" kern="100" dirty="0" smtClean="0">
              <a:latin typeface="Times New Roman" panose="02020603050405020304"/>
              <a:ea typeface="宋体" panose="02010600030101010101" pitchFamily="2" charset="-122"/>
              <a:cs typeface="Times New Roman" panose="02020603050405020304"/>
            </a:endParaRPr>
          </a:p>
          <a:p>
            <a:pPr>
              <a:lnSpc>
                <a:spcPts val="2700"/>
              </a:lnSpc>
              <a:spcAft>
                <a:spcPts val="0"/>
              </a:spcAft>
              <a:tabLst>
                <a:tab pos="1600200" algn="l"/>
                <a:tab pos="2933700" algn="l"/>
                <a:tab pos="4267200" algn="l"/>
              </a:tabLst>
            </a:pPr>
            <a:endParaRPr lang="en-US" altLang="zh-CN" sz="2200" kern="100" dirty="0" smtClean="0">
              <a:latin typeface="Times New Roman" panose="02020603050405020304"/>
              <a:ea typeface="宋体" panose="02010600030101010101" pitchFamily="2" charset="-122"/>
              <a:cs typeface="Times New Roman" panose="02020603050405020304"/>
            </a:endParaRPr>
          </a:p>
          <a:p>
            <a:pPr>
              <a:lnSpc>
                <a:spcPts val="2700"/>
              </a:lnSpc>
              <a:spcAft>
                <a:spcPts val="0"/>
              </a:spcAft>
              <a:tabLst>
                <a:tab pos="1600200" algn="l"/>
                <a:tab pos="2933700" algn="l"/>
                <a:tab pos="4267200" algn="l"/>
              </a:tabLst>
            </a:pPr>
            <a:r>
              <a:rPr lang="en-US" altLang="zh-CN" sz="2200" kern="100" dirty="0" smtClean="0">
                <a:latin typeface="Times New Roman" panose="02020603050405020304"/>
                <a:ea typeface="宋体" panose="02010600030101010101" pitchFamily="2" charset="-122"/>
                <a:cs typeface="Times New Roman" panose="02020603050405020304"/>
              </a:rPr>
              <a:t>54</a:t>
            </a:r>
            <a:r>
              <a:rPr lang="en-US" altLang="zh-CN" sz="2200" kern="100" dirty="0">
                <a:latin typeface="Times New Roman" panose="02020603050405020304"/>
                <a:ea typeface="宋体" panose="02010600030101010101" pitchFamily="2" charset="-122"/>
                <a:cs typeface="Times New Roman" panose="02020603050405020304"/>
              </a:rPr>
              <a:t>. </a:t>
            </a:r>
            <a:r>
              <a:rPr lang="en-US" altLang="zh-CN" sz="2200" kern="100" dirty="0">
                <a:solidFill>
                  <a:srgbClr val="FF0000"/>
                </a:solidFill>
                <a:latin typeface="Times New Roman" panose="02020603050405020304"/>
                <a:ea typeface="宋体" panose="02010600030101010101" pitchFamily="2" charset="-122"/>
                <a:cs typeface="Times New Roman" panose="02020603050405020304"/>
              </a:rPr>
              <a:t>A. </a:t>
            </a:r>
            <a:r>
              <a:rPr lang="en-US" altLang="zh-CN" sz="2200" kern="100" dirty="0" smtClean="0">
                <a:solidFill>
                  <a:srgbClr val="FF0000"/>
                </a:solidFill>
                <a:latin typeface="Times New Roman" panose="02020603050405020304"/>
                <a:ea typeface="宋体" panose="02010600030101010101" pitchFamily="2" charset="-122"/>
                <a:cs typeface="Times New Roman" panose="02020603050405020304"/>
              </a:rPr>
              <a:t>survived     </a:t>
            </a:r>
            <a:r>
              <a:rPr lang="en-US" altLang="zh-CN" sz="2200" kern="100" dirty="0" smtClean="0">
                <a:latin typeface="Times New Roman" panose="02020603050405020304"/>
                <a:ea typeface="宋体" panose="02010600030101010101" pitchFamily="2" charset="-122"/>
                <a:cs typeface="Times New Roman" panose="02020603050405020304"/>
              </a:rPr>
              <a:t>B</a:t>
            </a:r>
            <a:r>
              <a:rPr lang="en-US" altLang="zh-CN" sz="2200" kern="100" dirty="0">
                <a:latin typeface="Times New Roman" panose="02020603050405020304"/>
                <a:ea typeface="宋体" panose="02010600030101010101" pitchFamily="2" charset="-122"/>
                <a:cs typeface="Times New Roman" panose="02020603050405020304"/>
              </a:rPr>
              <a:t>. </a:t>
            </a:r>
            <a:r>
              <a:rPr lang="en-US" altLang="zh-CN" sz="2200" kern="100" dirty="0" smtClean="0">
                <a:latin typeface="Times New Roman" panose="02020603050405020304"/>
                <a:ea typeface="宋体" panose="02010600030101010101" pitchFamily="2" charset="-122"/>
                <a:cs typeface="Times New Roman" panose="02020603050405020304"/>
              </a:rPr>
              <a:t>resist       C</a:t>
            </a:r>
            <a:r>
              <a:rPr lang="en-US" altLang="zh-CN" sz="2200" kern="100" dirty="0">
                <a:latin typeface="Times New Roman" panose="02020603050405020304"/>
                <a:ea typeface="宋体" panose="02010600030101010101" pitchFamily="2" charset="-122"/>
                <a:cs typeface="Times New Roman" panose="02020603050405020304"/>
              </a:rPr>
              <a:t>. </a:t>
            </a:r>
            <a:r>
              <a:rPr lang="en-US" altLang="zh-CN" sz="2200" kern="100" dirty="0" smtClean="0">
                <a:latin typeface="Times New Roman" panose="02020603050405020304"/>
                <a:ea typeface="宋体" panose="02010600030101010101" pitchFamily="2" charset="-122"/>
                <a:cs typeface="Times New Roman" panose="02020603050405020304"/>
              </a:rPr>
              <a:t>escaped      D</a:t>
            </a:r>
            <a:r>
              <a:rPr lang="en-US" altLang="zh-CN" sz="2200" kern="100" dirty="0">
                <a:latin typeface="Times New Roman" panose="02020603050405020304"/>
                <a:ea typeface="宋体" panose="02010600030101010101" pitchFamily="2" charset="-122"/>
                <a:cs typeface="Times New Roman" panose="02020603050405020304"/>
              </a:rPr>
              <a:t>. recovered</a:t>
            </a:r>
            <a:endParaRPr lang="zh-CN" altLang="zh-CN" sz="2200" kern="100" dirty="0">
              <a:latin typeface="Calibri" panose="020F0502020204030204"/>
              <a:ea typeface="宋体" panose="02010600030101010101" pitchFamily="2" charset="-122"/>
              <a:cs typeface="Times New Roman" panose="02020603050405020304"/>
            </a:endParaRPr>
          </a:p>
          <a:p>
            <a:pPr>
              <a:lnSpc>
                <a:spcPts val="2700"/>
              </a:lnSpc>
              <a:spcAft>
                <a:spcPts val="0"/>
              </a:spcAft>
              <a:tabLst>
                <a:tab pos="1600200" algn="l"/>
                <a:tab pos="2933700" algn="l"/>
                <a:tab pos="4267200" algn="l"/>
              </a:tabLst>
            </a:pPr>
            <a:r>
              <a:rPr lang="en-US" altLang="zh-CN" sz="2200" kern="100" dirty="0">
                <a:latin typeface="Times New Roman" panose="02020603050405020304"/>
                <a:ea typeface="宋体" panose="02010600030101010101" pitchFamily="2" charset="-122"/>
                <a:cs typeface="Times New Roman" panose="02020603050405020304"/>
              </a:rPr>
              <a:t>55. A. smarter	</a:t>
            </a:r>
            <a:r>
              <a:rPr lang="en-US" altLang="zh-CN" sz="2200" kern="100" dirty="0" smtClean="0">
                <a:latin typeface="Times New Roman" panose="02020603050405020304"/>
                <a:ea typeface="宋体" panose="02010600030101010101" pitchFamily="2" charset="-122"/>
                <a:cs typeface="Times New Roman" panose="02020603050405020304"/>
              </a:rPr>
              <a:t>       </a:t>
            </a:r>
            <a:r>
              <a:rPr lang="en-US" altLang="zh-CN" sz="2200" kern="100" dirty="0" smtClean="0">
                <a:solidFill>
                  <a:srgbClr val="FF0000"/>
                </a:solidFill>
                <a:latin typeface="Times New Roman" panose="02020603050405020304"/>
                <a:ea typeface="宋体" panose="02010600030101010101" pitchFamily="2" charset="-122"/>
                <a:cs typeface="Times New Roman" panose="02020603050405020304"/>
              </a:rPr>
              <a:t>B</a:t>
            </a:r>
            <a:r>
              <a:rPr lang="en-US" altLang="zh-CN" sz="2200" kern="100" dirty="0">
                <a:solidFill>
                  <a:srgbClr val="FF0000"/>
                </a:solidFill>
                <a:latin typeface="Times New Roman" panose="02020603050405020304"/>
                <a:ea typeface="宋体" panose="02010600030101010101" pitchFamily="2" charset="-122"/>
                <a:cs typeface="Times New Roman" panose="02020603050405020304"/>
              </a:rPr>
              <a:t>. </a:t>
            </a:r>
            <a:r>
              <a:rPr lang="en-US" altLang="zh-CN" sz="2200" kern="100" dirty="0" smtClean="0">
                <a:solidFill>
                  <a:srgbClr val="FF0000"/>
                </a:solidFill>
                <a:latin typeface="Times New Roman" panose="02020603050405020304"/>
                <a:ea typeface="宋体" panose="02010600030101010101" pitchFamily="2" charset="-122"/>
                <a:cs typeface="Times New Roman" panose="02020603050405020304"/>
              </a:rPr>
              <a:t>stronger  </a:t>
            </a:r>
            <a:r>
              <a:rPr lang="en-US" altLang="zh-CN" sz="2200" kern="100" dirty="0" smtClean="0">
                <a:latin typeface="Times New Roman" panose="02020603050405020304"/>
                <a:ea typeface="宋体" panose="02010600030101010101" pitchFamily="2" charset="-122"/>
                <a:cs typeface="Times New Roman" panose="02020603050405020304"/>
              </a:rPr>
              <a:t>C</a:t>
            </a:r>
            <a:r>
              <a:rPr lang="en-US" altLang="zh-CN" sz="2200" kern="100" dirty="0">
                <a:latin typeface="Times New Roman" panose="02020603050405020304"/>
                <a:ea typeface="宋体" panose="02010600030101010101" pitchFamily="2" charset="-122"/>
                <a:cs typeface="Times New Roman" panose="02020603050405020304"/>
              </a:rPr>
              <a:t>. </a:t>
            </a:r>
            <a:r>
              <a:rPr lang="en-US" altLang="zh-CN" sz="2200" kern="100" dirty="0" smtClean="0">
                <a:latin typeface="Times New Roman" panose="02020603050405020304"/>
                <a:ea typeface="宋体" panose="02010600030101010101" pitchFamily="2" charset="-122"/>
                <a:cs typeface="Times New Roman" panose="02020603050405020304"/>
              </a:rPr>
              <a:t>happier       D</a:t>
            </a:r>
            <a:r>
              <a:rPr lang="en-US" altLang="zh-CN" sz="2200" kern="100" dirty="0">
                <a:latin typeface="Times New Roman" panose="02020603050405020304"/>
                <a:ea typeface="宋体" panose="02010600030101010101" pitchFamily="2" charset="-122"/>
                <a:cs typeface="Times New Roman" panose="02020603050405020304"/>
              </a:rPr>
              <a:t>. busier</a:t>
            </a:r>
            <a:endParaRPr lang="zh-CN" altLang="zh-CN" sz="2200" kern="100" dirty="0">
              <a:effectLst/>
              <a:latin typeface="Calibri" panose="020F0502020204030204"/>
              <a:ea typeface="宋体" panose="02010600030101010101" pitchFamily="2" charset="-122"/>
              <a:cs typeface="Times New Roman" panose="02020603050405020304"/>
            </a:endParaRPr>
          </a:p>
        </p:txBody>
      </p:sp>
      <p:sp>
        <p:nvSpPr>
          <p:cNvPr id="4" name="TextBox 3"/>
          <p:cNvSpPr txBox="1"/>
          <p:nvPr/>
        </p:nvSpPr>
        <p:spPr>
          <a:xfrm>
            <a:off x="5474491" y="805070"/>
            <a:ext cx="6486528" cy="1785169"/>
          </a:xfrm>
          <a:prstGeom prst="rect">
            <a:avLst/>
          </a:prstGeom>
          <a:noFill/>
          <a:ln>
            <a:solidFill>
              <a:srgbClr val="FF0000"/>
            </a:solidFill>
          </a:ln>
        </p:spPr>
        <p:txBody>
          <a:bodyPr wrap="square" rtlCol="0">
            <a:spAutoFit/>
          </a:bodyPr>
          <a:lstStyle/>
          <a:p>
            <a:pPr marL="285750" indent="-285750">
              <a:lnSpc>
                <a:spcPts val="2200"/>
              </a:lnSpc>
              <a:buFont typeface="Wingdings" panose="05000000000000000000" pitchFamily="2" charset="2"/>
              <a:buChar char="l"/>
            </a:pPr>
            <a:r>
              <a:rPr lang="fr-FR" altLang="zh-CN" sz="2000" dirty="0" smtClean="0">
                <a:solidFill>
                  <a:srgbClr val="0000FF"/>
                </a:solidFill>
              </a:rPr>
              <a:t>satisfaction </a:t>
            </a:r>
            <a:r>
              <a:rPr lang="zh-CN" altLang="en-US" sz="2000" dirty="0" smtClean="0">
                <a:solidFill>
                  <a:srgbClr val="0000FF"/>
                </a:solidFill>
              </a:rPr>
              <a:t>满足</a:t>
            </a:r>
            <a:r>
              <a:rPr lang="en-US" altLang="zh-CN" sz="2000" dirty="0" smtClean="0">
                <a:solidFill>
                  <a:srgbClr val="0000FF"/>
                </a:solidFill>
              </a:rPr>
              <a:t>/</a:t>
            </a:r>
            <a:r>
              <a:rPr lang="zh-CN" altLang="en-US" sz="2000" dirty="0" smtClean="0">
                <a:solidFill>
                  <a:srgbClr val="0000FF"/>
                </a:solidFill>
              </a:rPr>
              <a:t>意；</a:t>
            </a:r>
            <a:r>
              <a:rPr lang="fr-FR" altLang="zh-CN" sz="2000" dirty="0" smtClean="0">
                <a:solidFill>
                  <a:srgbClr val="0000FF"/>
                </a:solidFill>
              </a:rPr>
              <a:t> </a:t>
            </a:r>
            <a:r>
              <a:rPr lang="fr-FR" altLang="zh-CN" sz="2000" dirty="0">
                <a:solidFill>
                  <a:srgbClr val="0000FF"/>
                </a:solidFill>
              </a:rPr>
              <a:t>ambition </a:t>
            </a:r>
            <a:r>
              <a:rPr lang="zh-CN" altLang="en-US" sz="2000" dirty="0" smtClean="0">
                <a:solidFill>
                  <a:srgbClr val="0000FF"/>
                </a:solidFill>
              </a:rPr>
              <a:t>理想</a:t>
            </a:r>
            <a:r>
              <a:rPr lang="en-US" altLang="zh-CN" sz="2000" dirty="0" smtClean="0">
                <a:solidFill>
                  <a:srgbClr val="0000FF"/>
                </a:solidFill>
              </a:rPr>
              <a:t>/</a:t>
            </a:r>
            <a:r>
              <a:rPr lang="zh-CN" altLang="en-US" sz="2000" dirty="0" smtClean="0">
                <a:solidFill>
                  <a:srgbClr val="0000FF"/>
                </a:solidFill>
              </a:rPr>
              <a:t>报负；</a:t>
            </a:r>
            <a:r>
              <a:rPr lang="fr-FR" altLang="zh-CN" sz="2000" dirty="0" smtClean="0">
                <a:solidFill>
                  <a:srgbClr val="0000FF"/>
                </a:solidFill>
              </a:rPr>
              <a:t> </a:t>
            </a:r>
            <a:r>
              <a:rPr lang="fr-FR" altLang="zh-CN" sz="2000" dirty="0">
                <a:solidFill>
                  <a:srgbClr val="0000FF"/>
                </a:solidFill>
              </a:rPr>
              <a:t>expectation </a:t>
            </a:r>
            <a:r>
              <a:rPr lang="zh-CN" altLang="en-US" sz="2000" dirty="0" smtClean="0">
                <a:solidFill>
                  <a:srgbClr val="0000FF"/>
                </a:solidFill>
              </a:rPr>
              <a:t>期待；</a:t>
            </a:r>
            <a:r>
              <a:rPr lang="fr-FR" altLang="zh-CN" sz="2000" dirty="0" smtClean="0">
                <a:solidFill>
                  <a:srgbClr val="0000FF"/>
                </a:solidFill>
              </a:rPr>
              <a:t>intention</a:t>
            </a:r>
            <a:r>
              <a:rPr lang="zh-CN" altLang="en-US" sz="2000" dirty="0" smtClean="0">
                <a:solidFill>
                  <a:srgbClr val="0000FF"/>
                </a:solidFill>
              </a:rPr>
              <a:t>目的</a:t>
            </a:r>
            <a:r>
              <a:rPr lang="en-US" altLang="zh-CN" sz="2000" dirty="0" smtClean="0">
                <a:solidFill>
                  <a:srgbClr val="0000FF"/>
                </a:solidFill>
              </a:rPr>
              <a:t>/</a:t>
            </a:r>
            <a:r>
              <a:rPr lang="zh-CN" altLang="en-US" sz="2000" dirty="0" smtClean="0">
                <a:solidFill>
                  <a:srgbClr val="0000FF"/>
                </a:solidFill>
              </a:rPr>
              <a:t>意图。后三个选项都是指向将来的，而</a:t>
            </a:r>
            <a:r>
              <a:rPr lang="en-US" altLang="zh-CN" sz="2000" dirty="0">
                <a:solidFill>
                  <a:srgbClr val="0000FF"/>
                </a:solidFill>
              </a:rPr>
              <a:t>came into being</a:t>
            </a:r>
            <a:r>
              <a:rPr lang="zh-CN" altLang="en-US" sz="2000" dirty="0" smtClean="0">
                <a:solidFill>
                  <a:srgbClr val="0000FF"/>
                </a:solidFill>
              </a:rPr>
              <a:t>说明已经实现。</a:t>
            </a:r>
            <a:endParaRPr lang="en-US" altLang="zh-CN" sz="2000" dirty="0" smtClean="0">
              <a:solidFill>
                <a:srgbClr val="0000FF"/>
              </a:solidFill>
            </a:endParaRPr>
          </a:p>
          <a:p>
            <a:pPr marL="285750" indent="-285750">
              <a:lnSpc>
                <a:spcPts val="2200"/>
              </a:lnSpc>
              <a:buFont typeface="Wingdings" panose="05000000000000000000" pitchFamily="2" charset="2"/>
              <a:buChar char="l"/>
            </a:pPr>
            <a:r>
              <a:rPr lang="zh-CN" altLang="en-US" sz="2000" dirty="0" smtClean="0">
                <a:solidFill>
                  <a:srgbClr val="0000FF"/>
                </a:solidFill>
              </a:rPr>
              <a:t>知道</a:t>
            </a:r>
            <a:r>
              <a:rPr lang="zh-CN" altLang="en-US" sz="2000" dirty="0">
                <a:solidFill>
                  <a:srgbClr val="0000FF"/>
                </a:solidFill>
              </a:rPr>
              <a:t>我的</a:t>
            </a:r>
            <a:r>
              <a:rPr lang="zh-CN" altLang="en-US" sz="2000" dirty="0">
                <a:solidFill>
                  <a:srgbClr val="FF0000"/>
                </a:solidFill>
              </a:rPr>
              <a:t>作品</a:t>
            </a:r>
            <a:r>
              <a:rPr lang="zh-CN" altLang="en-US" sz="2000" dirty="0">
                <a:solidFill>
                  <a:srgbClr val="0000FF"/>
                </a:solidFill>
              </a:rPr>
              <a:t>将会在未来的几年里出现在那片山坡上，我的</a:t>
            </a:r>
            <a:r>
              <a:rPr lang="zh-CN" altLang="en-US" sz="2000" dirty="0">
                <a:solidFill>
                  <a:srgbClr val="FF0000"/>
                </a:solidFill>
              </a:rPr>
              <a:t>满足感</a:t>
            </a:r>
            <a:r>
              <a:rPr lang="zh-CN" altLang="en-US" sz="2000" dirty="0">
                <a:solidFill>
                  <a:srgbClr val="0000FF"/>
                </a:solidFill>
              </a:rPr>
              <a:t>是巨大的</a:t>
            </a:r>
            <a:r>
              <a:rPr lang="zh-CN" altLang="en-US" sz="2000" dirty="0" smtClean="0">
                <a:solidFill>
                  <a:srgbClr val="0000FF"/>
                </a:solidFill>
              </a:rPr>
              <a:t>。</a:t>
            </a:r>
            <a:endParaRPr lang="en-US" altLang="zh-CN" sz="2000" dirty="0" smtClean="0">
              <a:solidFill>
                <a:srgbClr val="0000FF"/>
              </a:solidFill>
            </a:endParaRPr>
          </a:p>
          <a:p>
            <a:pPr marL="285750" indent="-285750">
              <a:lnSpc>
                <a:spcPts val="2200"/>
              </a:lnSpc>
              <a:buFont typeface="Wingdings" panose="05000000000000000000" pitchFamily="2" charset="2"/>
              <a:buChar char="l"/>
            </a:pPr>
            <a:r>
              <a:rPr lang="en-US" altLang="zh-CN" sz="2000" dirty="0" smtClean="0">
                <a:solidFill>
                  <a:srgbClr val="0000FF"/>
                </a:solidFill>
              </a:rPr>
              <a:t>49.work</a:t>
            </a:r>
            <a:r>
              <a:rPr lang="zh-CN" altLang="en-US" sz="2000" dirty="0" smtClean="0">
                <a:solidFill>
                  <a:srgbClr val="0000FF"/>
                </a:solidFill>
              </a:rPr>
              <a:t>作品，关注熟词生义</a:t>
            </a:r>
            <a:endParaRPr lang="zh-CN" altLang="en-US" sz="2000" dirty="0">
              <a:solidFill>
                <a:srgbClr val="0000FF"/>
              </a:solidFill>
            </a:endParaRPr>
          </a:p>
        </p:txBody>
      </p:sp>
      <p:sp>
        <p:nvSpPr>
          <p:cNvPr id="5" name="TextBox 4"/>
          <p:cNvSpPr txBox="1"/>
          <p:nvPr/>
        </p:nvSpPr>
        <p:spPr>
          <a:xfrm>
            <a:off x="5557833" y="2851217"/>
            <a:ext cx="6729417" cy="707886"/>
          </a:xfrm>
          <a:prstGeom prst="rect">
            <a:avLst/>
          </a:prstGeom>
          <a:noFill/>
          <a:ln>
            <a:solidFill>
              <a:srgbClr val="FF0000"/>
            </a:solidFill>
          </a:ln>
        </p:spPr>
        <p:txBody>
          <a:bodyPr wrap="square" rtlCol="0">
            <a:spAutoFit/>
          </a:bodyPr>
          <a:lstStyle/>
          <a:p>
            <a:pPr marL="285750" indent="-285750">
              <a:buFont typeface="Wingdings" panose="05000000000000000000" pitchFamily="2" charset="2"/>
              <a:buChar char="l"/>
            </a:pPr>
            <a:r>
              <a:rPr lang="en-US" altLang="zh-CN" sz="2000" dirty="0" smtClean="0">
                <a:solidFill>
                  <a:srgbClr val="0000FF"/>
                </a:solidFill>
              </a:rPr>
              <a:t>be caught in…</a:t>
            </a:r>
            <a:r>
              <a:rPr lang="zh-CN" altLang="en-US" sz="2000" dirty="0" smtClean="0">
                <a:solidFill>
                  <a:srgbClr val="0000FF"/>
                </a:solidFill>
              </a:rPr>
              <a:t>固定搭配，“被困在</a:t>
            </a:r>
            <a:r>
              <a:rPr lang="en-US" altLang="zh-CN" sz="2000" dirty="0" smtClean="0">
                <a:solidFill>
                  <a:srgbClr val="0000FF"/>
                </a:solidFill>
              </a:rPr>
              <a:t>…</a:t>
            </a:r>
            <a:r>
              <a:rPr lang="zh-CN" altLang="en-US" sz="2000" dirty="0" smtClean="0">
                <a:solidFill>
                  <a:srgbClr val="0000FF"/>
                </a:solidFill>
              </a:rPr>
              <a:t>”；</a:t>
            </a:r>
            <a:endParaRPr lang="en-US" altLang="zh-CN" sz="2000" dirty="0" smtClean="0">
              <a:solidFill>
                <a:srgbClr val="0000FF"/>
              </a:solidFill>
            </a:endParaRPr>
          </a:p>
          <a:p>
            <a:pPr marL="285750" indent="-285750">
              <a:buFont typeface="Wingdings" panose="05000000000000000000" pitchFamily="2" charset="2"/>
              <a:buChar char="l"/>
            </a:pPr>
            <a:r>
              <a:rPr lang="zh-CN" altLang="en-US" sz="2000" dirty="0" smtClean="0">
                <a:solidFill>
                  <a:srgbClr val="0000FF"/>
                </a:solidFill>
              </a:rPr>
              <a:t>关注</a:t>
            </a:r>
            <a:r>
              <a:rPr lang="zh-CN" altLang="en-US" sz="2000" dirty="0">
                <a:solidFill>
                  <a:srgbClr val="0000FF"/>
                </a:solidFill>
              </a:rPr>
              <a:t>词块</a:t>
            </a:r>
            <a:r>
              <a:rPr lang="zh-CN" altLang="en-US" sz="2000" dirty="0" smtClean="0">
                <a:solidFill>
                  <a:srgbClr val="0000FF"/>
                </a:solidFill>
              </a:rPr>
              <a:t>的搭配</a:t>
            </a:r>
            <a:r>
              <a:rPr lang="en-US" altLang="zh-CN" sz="2000" dirty="0" smtClean="0">
                <a:solidFill>
                  <a:srgbClr val="0000FF"/>
                </a:solidFill>
              </a:rPr>
              <a:t>,be attacked by…, be separated from…</a:t>
            </a:r>
            <a:endParaRPr lang="zh-CN" altLang="en-US" sz="2000" dirty="0">
              <a:solidFill>
                <a:srgbClr val="0000FF"/>
              </a:solidFill>
            </a:endParaRPr>
          </a:p>
        </p:txBody>
      </p:sp>
      <p:cxnSp>
        <p:nvCxnSpPr>
          <p:cNvPr id="6" name="直接箭头连接符 5"/>
          <p:cNvCxnSpPr/>
          <p:nvPr/>
        </p:nvCxnSpPr>
        <p:spPr>
          <a:xfrm>
            <a:off x="1047750" y="2733234"/>
            <a:ext cx="1838325" cy="144824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p:nvPr/>
        </p:nvCxnSpPr>
        <p:spPr>
          <a:xfrm flipH="1" flipV="1">
            <a:off x="419100" y="3626644"/>
            <a:ext cx="361950" cy="55483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516162" y="4806225"/>
            <a:ext cx="6403186" cy="1323439"/>
          </a:xfrm>
          <a:prstGeom prst="rect">
            <a:avLst/>
          </a:prstGeom>
          <a:noFill/>
          <a:ln>
            <a:solidFill>
              <a:srgbClr val="FF0000"/>
            </a:solidFill>
          </a:ln>
        </p:spPr>
        <p:txBody>
          <a:bodyPr wrap="square" rtlCol="0">
            <a:spAutoFit/>
          </a:bodyPr>
          <a:lstStyle/>
          <a:p>
            <a:r>
              <a:rPr lang="en-US" altLang="zh-CN" sz="2000" dirty="0" smtClean="0">
                <a:solidFill>
                  <a:srgbClr val="0000FF"/>
                </a:solidFill>
                <a:latin typeface="+mn-ea"/>
              </a:rPr>
              <a:t>By </a:t>
            </a:r>
            <a:r>
              <a:rPr lang="en-US" altLang="zh-CN" sz="2000" dirty="0">
                <a:solidFill>
                  <a:srgbClr val="0000FF"/>
                </a:solidFill>
                <a:latin typeface="+mn-ea"/>
              </a:rPr>
              <a:t>the </a:t>
            </a:r>
            <a:r>
              <a:rPr lang="en-US" altLang="zh-CN" sz="2000" dirty="0" smtClean="0">
                <a:solidFill>
                  <a:srgbClr val="0000FF"/>
                </a:solidFill>
                <a:latin typeface="+mn-ea"/>
              </a:rPr>
              <a:t>way</a:t>
            </a:r>
            <a:r>
              <a:rPr lang="zh-CN" altLang="en-US" sz="2000" dirty="0" smtClean="0">
                <a:solidFill>
                  <a:srgbClr val="0000FF"/>
                </a:solidFill>
                <a:latin typeface="+mn-ea"/>
              </a:rPr>
              <a:t>顺便说问一下，</a:t>
            </a:r>
            <a:r>
              <a:rPr lang="zh-CN" altLang="en-US" sz="2000" dirty="0" smtClean="0">
                <a:solidFill>
                  <a:srgbClr val="FF0000"/>
                </a:solidFill>
                <a:latin typeface="+mn-ea"/>
              </a:rPr>
              <a:t>引出另外</a:t>
            </a:r>
            <a:r>
              <a:rPr lang="zh-CN" altLang="en-US" sz="2000" dirty="0">
                <a:solidFill>
                  <a:srgbClr val="FF0000"/>
                </a:solidFill>
                <a:latin typeface="+mn-ea"/>
              </a:rPr>
              <a:t>的</a:t>
            </a:r>
            <a:r>
              <a:rPr lang="zh-CN" altLang="en-US" sz="2000" dirty="0" smtClean="0">
                <a:solidFill>
                  <a:srgbClr val="FF0000"/>
                </a:solidFill>
                <a:latin typeface="+mn-ea"/>
              </a:rPr>
              <a:t>事</a:t>
            </a:r>
            <a:r>
              <a:rPr lang="zh-CN" altLang="en-US" sz="2000" dirty="0" smtClean="0">
                <a:solidFill>
                  <a:srgbClr val="0000FF"/>
                </a:solidFill>
                <a:latin typeface="+mn-ea"/>
              </a:rPr>
              <a:t>；</a:t>
            </a:r>
            <a:r>
              <a:rPr lang="en-US" altLang="zh-CN" sz="2000" dirty="0">
                <a:solidFill>
                  <a:srgbClr val="0000FF"/>
                </a:solidFill>
                <a:latin typeface="+mn-ea"/>
              </a:rPr>
              <a:t>	        </a:t>
            </a:r>
            <a:endParaRPr lang="en-US" altLang="zh-CN" sz="2000" dirty="0" smtClean="0">
              <a:solidFill>
                <a:srgbClr val="0000FF"/>
              </a:solidFill>
              <a:latin typeface="+mn-ea"/>
            </a:endParaRPr>
          </a:p>
          <a:p>
            <a:r>
              <a:rPr lang="en-US" altLang="zh-CN" sz="2000" dirty="0" smtClean="0">
                <a:solidFill>
                  <a:srgbClr val="0000FF"/>
                </a:solidFill>
                <a:latin typeface="+mn-ea"/>
              </a:rPr>
              <a:t>Regardless </a:t>
            </a:r>
            <a:r>
              <a:rPr lang="en-US" altLang="zh-CN" sz="2000" dirty="0">
                <a:solidFill>
                  <a:srgbClr val="0000FF"/>
                </a:solidFill>
                <a:latin typeface="+mn-ea"/>
              </a:rPr>
              <a:t>of </a:t>
            </a:r>
            <a:r>
              <a:rPr lang="en-US" altLang="zh-CN" sz="2000" dirty="0" smtClean="0">
                <a:solidFill>
                  <a:srgbClr val="0000FF"/>
                </a:solidFill>
                <a:latin typeface="+mn-ea"/>
              </a:rPr>
              <a:t>that</a:t>
            </a:r>
            <a:r>
              <a:rPr lang="zh-CN" altLang="en-US" sz="2000" dirty="0" smtClean="0">
                <a:solidFill>
                  <a:srgbClr val="0000FF"/>
                </a:solidFill>
                <a:latin typeface="+mn-ea"/>
              </a:rPr>
              <a:t>不顾那个，</a:t>
            </a:r>
            <a:r>
              <a:rPr lang="zh-CN" altLang="en-US" sz="2000" dirty="0" smtClean="0">
                <a:solidFill>
                  <a:srgbClr val="FF0000"/>
                </a:solidFill>
                <a:latin typeface="+mn-ea"/>
              </a:rPr>
              <a:t>否定前面提到的</a:t>
            </a:r>
            <a:r>
              <a:rPr lang="zh-CN" altLang="en-US" sz="2000" dirty="0" smtClean="0">
                <a:solidFill>
                  <a:srgbClr val="0000FF"/>
                </a:solidFill>
                <a:latin typeface="+mn-ea"/>
              </a:rPr>
              <a:t>；</a:t>
            </a:r>
            <a:endParaRPr lang="en-US" altLang="zh-CN" sz="2000" dirty="0">
              <a:solidFill>
                <a:srgbClr val="0000FF"/>
              </a:solidFill>
              <a:latin typeface="+mn-ea"/>
            </a:endParaRPr>
          </a:p>
          <a:p>
            <a:r>
              <a:rPr lang="en-US" altLang="zh-CN" sz="2000" dirty="0" smtClean="0">
                <a:solidFill>
                  <a:srgbClr val="0000FF"/>
                </a:solidFill>
                <a:latin typeface="+mn-ea"/>
              </a:rPr>
              <a:t>Needless </a:t>
            </a:r>
            <a:r>
              <a:rPr lang="en-US" altLang="zh-CN" sz="2000" dirty="0">
                <a:solidFill>
                  <a:srgbClr val="0000FF"/>
                </a:solidFill>
                <a:latin typeface="+mn-ea"/>
              </a:rPr>
              <a:t>to </a:t>
            </a:r>
            <a:r>
              <a:rPr lang="en-US" altLang="zh-CN" sz="2000" dirty="0" smtClean="0">
                <a:solidFill>
                  <a:srgbClr val="0000FF"/>
                </a:solidFill>
                <a:latin typeface="+mn-ea"/>
              </a:rPr>
              <a:t>say</a:t>
            </a:r>
            <a:r>
              <a:rPr lang="zh-CN" altLang="en-US" sz="2000" dirty="0" smtClean="0">
                <a:solidFill>
                  <a:srgbClr val="0000FF"/>
                </a:solidFill>
                <a:latin typeface="+mn-ea"/>
              </a:rPr>
              <a:t>不用</a:t>
            </a:r>
            <a:r>
              <a:rPr lang="en-US" altLang="zh-CN" sz="2000" dirty="0" smtClean="0">
                <a:solidFill>
                  <a:srgbClr val="0000FF"/>
                </a:solidFill>
                <a:latin typeface="+mn-ea"/>
              </a:rPr>
              <a:t>/</a:t>
            </a:r>
            <a:r>
              <a:rPr lang="zh-CN" altLang="en-US" sz="2000" dirty="0" smtClean="0">
                <a:solidFill>
                  <a:srgbClr val="0000FF"/>
                </a:solidFill>
                <a:latin typeface="+mn-ea"/>
              </a:rPr>
              <a:t>必说，</a:t>
            </a:r>
            <a:r>
              <a:rPr lang="zh-CN" altLang="en-US" sz="2000" dirty="0" smtClean="0">
                <a:solidFill>
                  <a:srgbClr val="FF0000"/>
                </a:solidFill>
                <a:latin typeface="+mn-ea"/>
              </a:rPr>
              <a:t>总结前文</a:t>
            </a:r>
            <a:r>
              <a:rPr lang="zh-CN" altLang="en-US" sz="2000" dirty="0" smtClean="0">
                <a:solidFill>
                  <a:srgbClr val="0000FF"/>
                </a:solidFill>
                <a:latin typeface="+mn-ea"/>
              </a:rPr>
              <a:t>；</a:t>
            </a:r>
            <a:r>
              <a:rPr lang="en-US" altLang="zh-CN" sz="2000" dirty="0">
                <a:solidFill>
                  <a:srgbClr val="0000FF"/>
                </a:solidFill>
                <a:latin typeface="+mn-ea"/>
              </a:rPr>
              <a:t>	</a:t>
            </a:r>
            <a:endParaRPr lang="en-US" altLang="zh-CN" sz="2000" dirty="0" smtClean="0">
              <a:solidFill>
                <a:srgbClr val="0000FF"/>
              </a:solidFill>
              <a:latin typeface="+mn-ea"/>
            </a:endParaRPr>
          </a:p>
          <a:p>
            <a:r>
              <a:rPr lang="en-US" altLang="zh-CN" sz="2000" kern="100" dirty="0" smtClean="0">
                <a:solidFill>
                  <a:srgbClr val="0000FF"/>
                </a:solidFill>
                <a:latin typeface="+mn-ea"/>
                <a:cs typeface="Times New Roman" panose="02020603050405020304"/>
              </a:rPr>
              <a:t>In </a:t>
            </a:r>
            <a:r>
              <a:rPr lang="en-US" altLang="zh-CN" sz="2000" kern="100" dirty="0">
                <a:solidFill>
                  <a:srgbClr val="0000FF"/>
                </a:solidFill>
                <a:latin typeface="+mn-ea"/>
                <a:cs typeface="Times New Roman" panose="02020603050405020304"/>
              </a:rPr>
              <a:t>either </a:t>
            </a:r>
            <a:r>
              <a:rPr lang="en-US" altLang="zh-CN" sz="2000" kern="100" dirty="0" smtClean="0">
                <a:solidFill>
                  <a:srgbClr val="0000FF"/>
                </a:solidFill>
                <a:latin typeface="+mn-ea"/>
                <a:cs typeface="Times New Roman" panose="02020603050405020304"/>
              </a:rPr>
              <a:t>case</a:t>
            </a:r>
            <a:r>
              <a:rPr lang="zh-CN" altLang="en-US" sz="2000" kern="100" dirty="0" smtClean="0">
                <a:solidFill>
                  <a:srgbClr val="FF0000"/>
                </a:solidFill>
                <a:latin typeface="+mn-ea"/>
                <a:cs typeface="Times New Roman" panose="02020603050405020304"/>
              </a:rPr>
              <a:t>（两种）</a:t>
            </a:r>
            <a:r>
              <a:rPr lang="zh-CN" altLang="en-US" sz="2000" kern="100" dirty="0">
                <a:solidFill>
                  <a:srgbClr val="FF0000"/>
                </a:solidFill>
                <a:latin typeface="+mn-ea"/>
                <a:cs typeface="Times New Roman" panose="02020603050405020304"/>
              </a:rPr>
              <a:t>无论哪种</a:t>
            </a:r>
            <a:r>
              <a:rPr lang="zh-CN" altLang="en-US" sz="2000" kern="100" dirty="0" smtClean="0">
                <a:solidFill>
                  <a:srgbClr val="FF0000"/>
                </a:solidFill>
                <a:latin typeface="+mn-ea"/>
                <a:cs typeface="Times New Roman" panose="02020603050405020304"/>
              </a:rPr>
              <a:t>情况</a:t>
            </a:r>
            <a:r>
              <a:rPr lang="zh-CN" altLang="en-US" sz="2000" kern="100" dirty="0" smtClean="0">
                <a:solidFill>
                  <a:srgbClr val="0000FF"/>
                </a:solidFill>
                <a:latin typeface="+mn-ea"/>
                <a:cs typeface="Times New Roman" panose="02020603050405020304"/>
              </a:rPr>
              <a:t>。</a:t>
            </a:r>
            <a:endParaRPr lang="zh-CN" altLang="en-US" sz="2000" dirty="0">
              <a:solidFill>
                <a:srgbClr val="0000FF"/>
              </a:solidFill>
              <a:latin typeface="+mn-ea"/>
            </a:endParaRPr>
          </a:p>
        </p:txBody>
      </p:sp>
      <p:cxnSp>
        <p:nvCxnSpPr>
          <p:cNvPr id="15" name="直接箭头连接符 14"/>
          <p:cNvCxnSpPr/>
          <p:nvPr/>
        </p:nvCxnSpPr>
        <p:spPr>
          <a:xfrm flipH="1">
            <a:off x="3086100" y="3071813"/>
            <a:ext cx="166684" cy="1109662"/>
          </a:xfrm>
          <a:prstGeom prst="straightConnector1">
            <a:avLst/>
          </a:prstGeom>
          <a:ln>
            <a:solidFill>
              <a:srgbClr val="0000FF"/>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725" y="190500"/>
            <a:ext cx="4657725" cy="7263527"/>
          </a:xfrm>
          <a:prstGeom prst="rect">
            <a:avLst/>
          </a:prstGeom>
          <a:noFill/>
        </p:spPr>
        <p:txBody>
          <a:bodyPr wrap="square" rtlCol="0">
            <a:spAutoFit/>
          </a:bodyPr>
          <a:lstStyle/>
          <a:p>
            <a:r>
              <a:rPr lang="zh-CN" altLang="en-US" sz="2800" dirty="0" smtClean="0"/>
              <a:t>完形填空语言积累</a:t>
            </a:r>
            <a:endParaRPr lang="en-US" altLang="zh-CN" sz="2800" dirty="0" smtClean="0"/>
          </a:p>
          <a:p>
            <a:r>
              <a:rPr lang="en-US" altLang="zh-CN" sz="2800" dirty="0" smtClean="0"/>
              <a:t>1.</a:t>
            </a:r>
            <a:r>
              <a:rPr lang="zh-CN" altLang="en-US" sz="2800" dirty="0" smtClean="0"/>
              <a:t>做志愿者工作</a:t>
            </a:r>
            <a:endParaRPr lang="en-US" altLang="zh-CN" sz="2800" dirty="0" smtClean="0"/>
          </a:p>
          <a:p>
            <a:r>
              <a:rPr lang="en-US" altLang="zh-CN" sz="2800" dirty="0" smtClean="0"/>
              <a:t>2.</a:t>
            </a:r>
            <a:r>
              <a:rPr lang="zh-CN" altLang="en-US" sz="2800" dirty="0" smtClean="0"/>
              <a:t>一想到</a:t>
            </a:r>
            <a:r>
              <a:rPr lang="en-US" altLang="zh-CN" sz="2800" dirty="0" smtClean="0"/>
              <a:t>…</a:t>
            </a:r>
            <a:endParaRPr lang="en-US" altLang="zh-CN" sz="2800" dirty="0" smtClean="0"/>
          </a:p>
          <a:p>
            <a:r>
              <a:rPr lang="en-US" altLang="zh-CN" sz="2800" dirty="0" smtClean="0"/>
              <a:t>3.</a:t>
            </a:r>
            <a:r>
              <a:rPr lang="zh-CN" altLang="en-US" sz="2800" dirty="0" smtClean="0"/>
              <a:t>许多陌生人</a:t>
            </a:r>
            <a:endParaRPr lang="en-US" altLang="zh-CN" sz="2800" dirty="0" smtClean="0"/>
          </a:p>
          <a:p>
            <a:r>
              <a:rPr lang="en-US" altLang="zh-CN" sz="2800" dirty="0" smtClean="0"/>
              <a:t>4.</a:t>
            </a:r>
            <a:r>
              <a:rPr lang="zh-CN" altLang="en-US" sz="2800" dirty="0" smtClean="0"/>
              <a:t>感觉自在</a:t>
            </a:r>
            <a:r>
              <a:rPr lang="en-US" altLang="zh-CN" sz="2800" dirty="0" smtClean="0"/>
              <a:t>/</a:t>
            </a:r>
            <a:r>
              <a:rPr lang="zh-CN" altLang="en-US" sz="2800" dirty="0" smtClean="0"/>
              <a:t>舒适</a:t>
            </a:r>
            <a:endParaRPr lang="en-US" altLang="zh-CN" sz="2800" dirty="0" smtClean="0"/>
          </a:p>
          <a:p>
            <a:r>
              <a:rPr lang="en-US" altLang="zh-CN" sz="2800" dirty="0" smtClean="0"/>
              <a:t>5.</a:t>
            </a:r>
            <a:r>
              <a:rPr lang="zh-CN" altLang="en-US" sz="2800" dirty="0"/>
              <a:t>我的腿有一种灼烧</a:t>
            </a:r>
            <a:r>
              <a:rPr lang="zh-CN" altLang="en-US" sz="2800" dirty="0" smtClean="0"/>
              <a:t>感。</a:t>
            </a:r>
            <a:endParaRPr lang="en-US" altLang="zh-CN" sz="2800" dirty="0" smtClean="0"/>
          </a:p>
          <a:p>
            <a:r>
              <a:rPr lang="en-US" altLang="zh-CN" sz="2800" dirty="0" smtClean="0"/>
              <a:t>6.</a:t>
            </a:r>
            <a:r>
              <a:rPr lang="zh-CN" altLang="en-US" sz="2800" dirty="0" smtClean="0"/>
              <a:t>爬上爬下</a:t>
            </a:r>
            <a:endParaRPr lang="en-US" altLang="zh-CN" sz="2800" dirty="0" smtClean="0"/>
          </a:p>
          <a:p>
            <a:r>
              <a:rPr lang="en-US" altLang="zh-CN" sz="2800" dirty="0" smtClean="0"/>
              <a:t>7.</a:t>
            </a:r>
            <a:r>
              <a:rPr lang="zh-CN" altLang="en-US" sz="2800" dirty="0" smtClean="0"/>
              <a:t>形成</a:t>
            </a:r>
            <a:endParaRPr lang="en-US" altLang="zh-CN" sz="2800" dirty="0" smtClean="0"/>
          </a:p>
          <a:p>
            <a:r>
              <a:rPr lang="en-US" altLang="zh-CN" sz="2800" dirty="0" smtClean="0"/>
              <a:t>8.</a:t>
            </a:r>
            <a:r>
              <a:rPr lang="zh-CN" altLang="en-US" sz="2800" dirty="0" smtClean="0"/>
              <a:t>在即将带来的几年里</a:t>
            </a:r>
            <a:endParaRPr lang="en-US" altLang="zh-CN" sz="2800" dirty="0" smtClean="0"/>
          </a:p>
          <a:p>
            <a:r>
              <a:rPr lang="en-US" altLang="zh-CN" sz="2800" dirty="0" smtClean="0"/>
              <a:t>9.</a:t>
            </a:r>
            <a:r>
              <a:rPr lang="zh-CN" altLang="en-US" sz="2800" dirty="0" smtClean="0"/>
              <a:t>被</a:t>
            </a:r>
            <a:r>
              <a:rPr lang="en-US" altLang="zh-CN" sz="2800" dirty="0" smtClean="0"/>
              <a:t>…</a:t>
            </a:r>
            <a:r>
              <a:rPr lang="zh-CN" altLang="en-US" sz="2800" dirty="0" smtClean="0"/>
              <a:t>困住</a:t>
            </a:r>
            <a:endParaRPr lang="en-US" altLang="zh-CN" sz="2800" dirty="0" smtClean="0"/>
          </a:p>
          <a:p>
            <a:r>
              <a:rPr lang="en-US" altLang="zh-CN" sz="2800" dirty="0" smtClean="0"/>
              <a:t>10.</a:t>
            </a:r>
            <a:r>
              <a:rPr lang="zh-CN" altLang="en-US" sz="2800" dirty="0"/>
              <a:t>受</a:t>
            </a:r>
            <a:r>
              <a:rPr lang="zh-CN" altLang="en-US" sz="2800" dirty="0" smtClean="0"/>
              <a:t>了很多苦</a:t>
            </a:r>
            <a:endParaRPr lang="en-US" altLang="zh-CN" sz="2800" dirty="0" smtClean="0"/>
          </a:p>
          <a:p>
            <a:r>
              <a:rPr lang="en-US" altLang="zh-CN" sz="2800" dirty="0" smtClean="0"/>
              <a:t>11.</a:t>
            </a:r>
            <a:r>
              <a:rPr lang="zh-CN" altLang="en-US" sz="2800" dirty="0" smtClean="0"/>
              <a:t>冰冷</a:t>
            </a:r>
            <a:endParaRPr lang="en-US" altLang="zh-CN" sz="2800" dirty="0" smtClean="0"/>
          </a:p>
          <a:p>
            <a:r>
              <a:rPr lang="en-US" altLang="zh-CN" sz="2800" dirty="0" smtClean="0"/>
              <a:t>12.</a:t>
            </a:r>
            <a:r>
              <a:rPr lang="zh-CN" altLang="en-US" sz="2800" dirty="0" smtClean="0"/>
              <a:t>顺便问</a:t>
            </a:r>
            <a:r>
              <a:rPr lang="en-US" altLang="zh-CN" sz="2800" dirty="0" smtClean="0"/>
              <a:t>/</a:t>
            </a:r>
            <a:r>
              <a:rPr lang="zh-CN" altLang="en-US" sz="2800" dirty="0" smtClean="0"/>
              <a:t>说一下</a:t>
            </a:r>
            <a:endParaRPr lang="en-US" altLang="zh-CN" sz="2800" dirty="0" smtClean="0"/>
          </a:p>
          <a:p>
            <a:r>
              <a:rPr lang="en-US" altLang="zh-CN" sz="2800" dirty="0" smtClean="0"/>
              <a:t>13.</a:t>
            </a:r>
            <a:r>
              <a:rPr lang="zh-CN" altLang="en-US" sz="2800" dirty="0" smtClean="0"/>
              <a:t>不管，不顾</a:t>
            </a:r>
            <a:endParaRPr lang="en-US" altLang="zh-CN" sz="2800" dirty="0" smtClean="0"/>
          </a:p>
          <a:p>
            <a:r>
              <a:rPr lang="en-US" altLang="zh-CN" sz="2800" dirty="0" smtClean="0"/>
              <a:t>14.</a:t>
            </a:r>
            <a:r>
              <a:rPr lang="zh-CN" altLang="en-US" sz="2800" dirty="0" smtClean="0"/>
              <a:t>不用说</a:t>
            </a:r>
            <a:endParaRPr lang="en-US" altLang="zh-CN" sz="2800" dirty="0" smtClean="0"/>
          </a:p>
          <a:p>
            <a:endParaRPr lang="en-US" altLang="zh-CN" sz="2800" dirty="0" smtClean="0"/>
          </a:p>
          <a:p>
            <a:endParaRPr lang="zh-CN" altLang="en-US" dirty="0"/>
          </a:p>
        </p:txBody>
      </p:sp>
      <p:sp>
        <p:nvSpPr>
          <p:cNvPr id="3" name="TextBox 2"/>
          <p:cNvSpPr txBox="1"/>
          <p:nvPr/>
        </p:nvSpPr>
        <p:spPr>
          <a:xfrm>
            <a:off x="4743450" y="190500"/>
            <a:ext cx="7058025" cy="6555641"/>
          </a:xfrm>
          <a:prstGeom prst="rect">
            <a:avLst/>
          </a:prstGeom>
          <a:noFill/>
        </p:spPr>
        <p:txBody>
          <a:bodyPr wrap="square" rtlCol="0">
            <a:spAutoFit/>
          </a:bodyPr>
          <a:lstStyle/>
          <a:p>
            <a:r>
              <a:rPr lang="zh-CN" altLang="en-US" sz="2800" dirty="0"/>
              <a:t>完形填空语言</a:t>
            </a:r>
            <a:r>
              <a:rPr lang="zh-CN" altLang="en-US" sz="2800" dirty="0" smtClean="0"/>
              <a:t>积累</a:t>
            </a:r>
            <a:endParaRPr lang="en-US" altLang="zh-CN" sz="2800" dirty="0" smtClean="0"/>
          </a:p>
          <a:p>
            <a:r>
              <a:rPr lang="en-US" altLang="zh-CN" sz="2800" dirty="0" smtClean="0">
                <a:solidFill>
                  <a:srgbClr val="0000FF"/>
                </a:solidFill>
              </a:rPr>
              <a:t>1.do volunteer work</a:t>
            </a:r>
            <a:endParaRPr lang="en-US" altLang="zh-CN" sz="2800" dirty="0" smtClean="0">
              <a:solidFill>
                <a:srgbClr val="0000FF"/>
              </a:solidFill>
            </a:endParaRPr>
          </a:p>
          <a:p>
            <a:r>
              <a:rPr lang="en-US" altLang="zh-CN" sz="2800" dirty="0" smtClean="0">
                <a:solidFill>
                  <a:srgbClr val="0000FF"/>
                </a:solidFill>
              </a:rPr>
              <a:t>2.at the thought of…</a:t>
            </a:r>
            <a:endParaRPr lang="en-US" altLang="zh-CN" sz="2800" dirty="0" smtClean="0">
              <a:solidFill>
                <a:srgbClr val="0000FF"/>
              </a:solidFill>
            </a:endParaRPr>
          </a:p>
          <a:p>
            <a:r>
              <a:rPr lang="en-US" altLang="zh-CN" sz="2800" dirty="0" smtClean="0">
                <a:solidFill>
                  <a:srgbClr val="0000FF"/>
                </a:solidFill>
              </a:rPr>
              <a:t>3.loads of new people</a:t>
            </a:r>
            <a:endParaRPr lang="en-US" altLang="zh-CN" sz="2800" dirty="0" smtClean="0">
              <a:solidFill>
                <a:srgbClr val="0000FF"/>
              </a:solidFill>
            </a:endParaRPr>
          </a:p>
          <a:p>
            <a:r>
              <a:rPr lang="en-US" altLang="zh-CN" sz="2800" dirty="0" smtClean="0">
                <a:solidFill>
                  <a:srgbClr val="0000FF"/>
                </a:solidFill>
              </a:rPr>
              <a:t>4.feel at ease</a:t>
            </a:r>
            <a:endParaRPr lang="en-US" altLang="zh-CN" sz="2800" dirty="0" smtClean="0">
              <a:solidFill>
                <a:srgbClr val="0000FF"/>
              </a:solidFill>
            </a:endParaRPr>
          </a:p>
          <a:p>
            <a:r>
              <a:rPr lang="en-US" altLang="zh-CN" sz="2800" dirty="0" smtClean="0">
                <a:solidFill>
                  <a:srgbClr val="0000FF"/>
                </a:solidFill>
              </a:rPr>
              <a:t>5.My legs were on fire.</a:t>
            </a:r>
            <a:endParaRPr lang="en-US" altLang="zh-CN" sz="2800" dirty="0" smtClean="0">
              <a:solidFill>
                <a:srgbClr val="0000FF"/>
              </a:solidFill>
            </a:endParaRPr>
          </a:p>
          <a:p>
            <a:r>
              <a:rPr lang="en-US" altLang="zh-CN" sz="2800" dirty="0" smtClean="0">
                <a:solidFill>
                  <a:srgbClr val="0000FF"/>
                </a:solidFill>
              </a:rPr>
              <a:t>6.climb up and down</a:t>
            </a:r>
            <a:endParaRPr lang="en-US" altLang="zh-CN" sz="2800" dirty="0" smtClean="0">
              <a:solidFill>
                <a:srgbClr val="0000FF"/>
              </a:solidFill>
            </a:endParaRPr>
          </a:p>
          <a:p>
            <a:r>
              <a:rPr lang="en-US" altLang="zh-CN" sz="2800" dirty="0" smtClean="0">
                <a:solidFill>
                  <a:srgbClr val="0000FF"/>
                </a:solidFill>
              </a:rPr>
              <a:t>7.come into being</a:t>
            </a:r>
            <a:endParaRPr lang="en-US" altLang="zh-CN" sz="2800" dirty="0" smtClean="0">
              <a:solidFill>
                <a:srgbClr val="0000FF"/>
              </a:solidFill>
            </a:endParaRPr>
          </a:p>
          <a:p>
            <a:r>
              <a:rPr lang="en-US" altLang="zh-CN" sz="2800" dirty="0" smtClean="0">
                <a:solidFill>
                  <a:srgbClr val="0000FF"/>
                </a:solidFill>
              </a:rPr>
              <a:t>8.in the years to come</a:t>
            </a:r>
            <a:endParaRPr lang="en-US" altLang="zh-CN" sz="2800" dirty="0" smtClean="0">
              <a:solidFill>
                <a:srgbClr val="0000FF"/>
              </a:solidFill>
            </a:endParaRPr>
          </a:p>
          <a:p>
            <a:r>
              <a:rPr lang="en-US" altLang="zh-CN" sz="2800" dirty="0" smtClean="0">
                <a:solidFill>
                  <a:srgbClr val="0000FF"/>
                </a:solidFill>
              </a:rPr>
              <a:t>9.be caught in…</a:t>
            </a:r>
            <a:endParaRPr lang="en-US" altLang="zh-CN" sz="2800" dirty="0" smtClean="0">
              <a:solidFill>
                <a:srgbClr val="0000FF"/>
              </a:solidFill>
            </a:endParaRPr>
          </a:p>
          <a:p>
            <a:r>
              <a:rPr lang="en-US" altLang="zh-CN" sz="2800" dirty="0" smtClean="0">
                <a:solidFill>
                  <a:srgbClr val="0000FF"/>
                </a:solidFill>
              </a:rPr>
              <a:t>10.suffer a lot</a:t>
            </a:r>
            <a:endParaRPr lang="en-US" altLang="zh-CN" sz="2800" dirty="0" smtClean="0">
              <a:solidFill>
                <a:srgbClr val="0000FF"/>
              </a:solidFill>
            </a:endParaRPr>
          </a:p>
          <a:p>
            <a:r>
              <a:rPr lang="en-US" altLang="zh-CN" sz="2800" dirty="0" smtClean="0">
                <a:solidFill>
                  <a:srgbClr val="0000FF"/>
                </a:solidFill>
              </a:rPr>
              <a:t>11.freezing cold ( </a:t>
            </a:r>
            <a:r>
              <a:rPr lang="zh-CN" altLang="en-US" sz="2800" dirty="0" smtClean="0">
                <a:solidFill>
                  <a:srgbClr val="0000FF"/>
                </a:solidFill>
              </a:rPr>
              <a:t>联想</a:t>
            </a:r>
            <a:r>
              <a:rPr lang="en-US" altLang="zh-CN" sz="2800" dirty="0" smtClean="0">
                <a:solidFill>
                  <a:srgbClr val="0000FF"/>
                </a:solidFill>
              </a:rPr>
              <a:t>-burning hot)</a:t>
            </a:r>
            <a:endParaRPr lang="en-US" altLang="zh-CN" sz="2800" dirty="0" smtClean="0">
              <a:solidFill>
                <a:srgbClr val="0000FF"/>
              </a:solidFill>
            </a:endParaRPr>
          </a:p>
          <a:p>
            <a:r>
              <a:rPr lang="en-US" altLang="zh-CN" sz="2800" dirty="0" smtClean="0">
                <a:solidFill>
                  <a:srgbClr val="0000FF"/>
                </a:solidFill>
              </a:rPr>
              <a:t>12.by the way</a:t>
            </a:r>
            <a:endParaRPr lang="en-US" altLang="zh-CN" sz="2800" dirty="0" smtClean="0">
              <a:solidFill>
                <a:srgbClr val="0000FF"/>
              </a:solidFill>
            </a:endParaRPr>
          </a:p>
          <a:p>
            <a:r>
              <a:rPr lang="en-US" altLang="zh-CN" sz="2800" dirty="0" smtClean="0">
                <a:solidFill>
                  <a:srgbClr val="0000FF"/>
                </a:solidFill>
              </a:rPr>
              <a:t>13.regardless of</a:t>
            </a:r>
            <a:endParaRPr lang="en-US" altLang="zh-CN" sz="2800" dirty="0" smtClean="0">
              <a:solidFill>
                <a:srgbClr val="0000FF"/>
              </a:solidFill>
            </a:endParaRPr>
          </a:p>
          <a:p>
            <a:r>
              <a:rPr lang="en-US" altLang="zh-CN" sz="2800" dirty="0" smtClean="0">
                <a:solidFill>
                  <a:srgbClr val="0000FF"/>
                </a:solidFill>
              </a:rPr>
              <a:t>14.needless to say</a:t>
            </a:r>
            <a:endParaRPr lang="en-US" altLang="zh-CN" sz="2800" dirty="0" smtClean="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 calcmode="lin" valueType="num">
                                      <p:cBhvr additive="base">
                                        <p:cTn id="7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13" end="13"/>
                                            </p:txEl>
                                          </p:spTgt>
                                        </p:tgtEl>
                                        <p:attrNameLst>
                                          <p:attrName>style.visibility</p:attrName>
                                        </p:attrNameLst>
                                      </p:cBhvr>
                                      <p:to>
                                        <p:strVal val="visible"/>
                                      </p:to>
                                    </p:set>
                                    <p:anim calcmode="lin" valueType="num">
                                      <p:cBhvr additive="base">
                                        <p:cTn id="79"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3">
                                            <p:txEl>
                                              <p:pRg st="14" end="14"/>
                                            </p:txEl>
                                          </p:spTgt>
                                        </p:tgtEl>
                                        <p:attrNameLst>
                                          <p:attrName>style.visibility</p:attrName>
                                        </p:attrNameLst>
                                      </p:cBhvr>
                                      <p:to>
                                        <p:strVal val="visible"/>
                                      </p:to>
                                    </p:set>
                                    <p:anim calcmode="lin" valueType="num">
                                      <p:cBhvr additive="base">
                                        <p:cTn id="85"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725" y="0"/>
            <a:ext cx="12106275" cy="4331955"/>
          </a:xfrm>
          <a:prstGeom prst="rect">
            <a:avLst/>
          </a:prstGeom>
          <a:noFill/>
        </p:spPr>
        <p:txBody>
          <a:bodyPr wrap="square" rtlCol="0">
            <a:spAutoFit/>
          </a:bodyPr>
          <a:lstStyle/>
          <a:p>
            <a:pPr lvl="0" indent="360045" algn="ctr"/>
            <a:r>
              <a:rPr lang="zh-CN" altLang="en-US" sz="2000" b="1" dirty="0">
                <a:solidFill>
                  <a:prstClr val="black"/>
                </a:solidFill>
                <a:latin typeface="Times New Roman" panose="02020603050405020304" pitchFamily="18" charset="0"/>
                <a:cs typeface="Times New Roman" panose="02020603050405020304" pitchFamily="18" charset="0"/>
              </a:rPr>
              <a:t>阅读理解</a:t>
            </a:r>
            <a:r>
              <a:rPr lang="en-US" altLang="zh-CN" sz="2000" b="1" dirty="0">
                <a:solidFill>
                  <a:prstClr val="black"/>
                </a:solidFill>
                <a:latin typeface="Times New Roman" panose="02020603050405020304" pitchFamily="18" charset="0"/>
                <a:cs typeface="Times New Roman" panose="02020603050405020304" pitchFamily="18" charset="0"/>
              </a:rPr>
              <a:t>A</a:t>
            </a:r>
            <a:r>
              <a:rPr lang="zh-CN" altLang="en-US" sz="2000" b="1" dirty="0">
                <a:solidFill>
                  <a:prstClr val="black"/>
                </a:solidFill>
                <a:latin typeface="Times New Roman" panose="02020603050405020304" pitchFamily="18" charset="0"/>
                <a:cs typeface="Times New Roman" panose="02020603050405020304" pitchFamily="18" charset="0"/>
              </a:rPr>
              <a:t>篇</a:t>
            </a:r>
            <a:endParaRPr lang="en-US" altLang="zh-CN" sz="2000" b="1" dirty="0">
              <a:solidFill>
                <a:prstClr val="black"/>
              </a:solidFill>
              <a:latin typeface="Times New Roman" panose="02020603050405020304" pitchFamily="18" charset="0"/>
              <a:cs typeface="Times New Roman" panose="02020603050405020304" pitchFamily="18" charset="0"/>
            </a:endParaRPr>
          </a:p>
          <a:p>
            <a:pPr lvl="0" indent="360045">
              <a:lnSpc>
                <a:spcPts val="1900"/>
              </a:lnSpc>
            </a:pPr>
            <a:r>
              <a:rPr lang="en-US" altLang="zh-CN" sz="1600" dirty="0">
                <a:solidFill>
                  <a:prstClr val="black"/>
                </a:solidFill>
                <a:latin typeface="Times New Roman" panose="02020603050405020304" pitchFamily="18" charset="0"/>
                <a:cs typeface="Times New Roman" panose="02020603050405020304" pitchFamily="18" charset="0"/>
              </a:rPr>
              <a:t>①More than 25 years ago, </a:t>
            </a:r>
            <a:r>
              <a:rPr lang="en-US" altLang="zh-CN" sz="1600" dirty="0" err="1">
                <a:solidFill>
                  <a:prstClr val="black"/>
                </a:solidFill>
                <a:latin typeface="Times New Roman" panose="02020603050405020304" pitchFamily="18" charset="0"/>
                <a:cs typeface="Times New Roman" panose="02020603050405020304" pitchFamily="18" charset="0"/>
              </a:rPr>
              <a:t>Saroo</a:t>
            </a:r>
            <a:r>
              <a:rPr lang="en-US" altLang="zh-CN" sz="1600" dirty="0">
                <a:solidFill>
                  <a:prstClr val="black"/>
                </a:solidFill>
                <a:latin typeface="Times New Roman" panose="02020603050405020304" pitchFamily="18" charset="0"/>
                <a:cs typeface="Times New Roman" panose="02020603050405020304" pitchFamily="18" charset="0"/>
              </a:rPr>
              <a:t> </a:t>
            </a:r>
            <a:r>
              <a:rPr lang="en-US" altLang="zh-CN" sz="1600" dirty="0" err="1">
                <a:solidFill>
                  <a:prstClr val="black"/>
                </a:solidFill>
                <a:latin typeface="Times New Roman" panose="02020603050405020304" pitchFamily="18" charset="0"/>
                <a:cs typeface="Times New Roman" panose="02020603050405020304" pitchFamily="18" charset="0"/>
              </a:rPr>
              <a:t>Brierley</a:t>
            </a:r>
            <a:r>
              <a:rPr lang="en-US" altLang="zh-CN" sz="1600" dirty="0">
                <a:solidFill>
                  <a:prstClr val="black"/>
                </a:solidFill>
                <a:latin typeface="Times New Roman" panose="02020603050405020304" pitchFamily="18" charset="0"/>
                <a:cs typeface="Times New Roman" panose="02020603050405020304" pitchFamily="18" charset="0"/>
              </a:rPr>
              <a:t> lived in rural</a:t>
            </a:r>
            <a:r>
              <a:rPr lang="zh-CN" altLang="en-US" sz="1600" dirty="0">
                <a:solidFill>
                  <a:prstClr val="black"/>
                </a:solidFill>
                <a:latin typeface="Times New Roman" panose="02020603050405020304" pitchFamily="18" charset="0"/>
                <a:cs typeface="Times New Roman" panose="02020603050405020304" pitchFamily="18" charset="0"/>
              </a:rPr>
              <a:t>（农村）</a:t>
            </a:r>
            <a:r>
              <a:rPr lang="en-US" altLang="zh-CN" sz="1600" dirty="0">
                <a:solidFill>
                  <a:prstClr val="black"/>
                </a:solidFill>
                <a:latin typeface="Times New Roman" panose="02020603050405020304" pitchFamily="18" charset="0"/>
                <a:cs typeface="Times New Roman" panose="02020603050405020304" pitchFamily="18" charset="0"/>
              </a:rPr>
              <a:t>India. One day, he played with his brother along the rail line and fell asleep. When he woke up and found himself alone, the 4-year-old decided his brother might be on the train he saw in front of him-so he got on.</a:t>
            </a:r>
            <a:endParaRPr lang="en-US" altLang="zh-CN" sz="1600" dirty="0">
              <a:solidFill>
                <a:prstClr val="black"/>
              </a:solidFill>
              <a:latin typeface="Times New Roman" panose="02020603050405020304" pitchFamily="18" charset="0"/>
              <a:cs typeface="Times New Roman" panose="02020603050405020304" pitchFamily="18" charset="0"/>
            </a:endParaRPr>
          </a:p>
          <a:p>
            <a:pPr lvl="0" indent="360045">
              <a:lnSpc>
                <a:spcPts val="1900"/>
              </a:lnSpc>
            </a:pPr>
            <a:r>
              <a:rPr lang="en-US" altLang="zh-CN" sz="1600" dirty="0">
                <a:solidFill>
                  <a:prstClr val="black"/>
                </a:solidFill>
                <a:latin typeface="Times New Roman" panose="02020603050405020304" pitchFamily="18" charset="0"/>
                <a:cs typeface="Times New Roman" panose="02020603050405020304" pitchFamily="18" charset="0"/>
              </a:rPr>
              <a:t>②That train took him a thousand miles across the country to a totally strange city. He lived on the streets, and then in an </a:t>
            </a:r>
            <a:r>
              <a:rPr lang="en-US" altLang="zh-CN" sz="1600" dirty="0" smtClean="0">
                <a:solidFill>
                  <a:prstClr val="black"/>
                </a:solidFill>
                <a:latin typeface="Times New Roman" panose="02020603050405020304" pitchFamily="18" charset="0"/>
                <a:cs typeface="Times New Roman" panose="02020603050405020304" pitchFamily="18" charset="0"/>
              </a:rPr>
              <a:t>orphanage (</a:t>
            </a:r>
            <a:r>
              <a:rPr lang="zh-CN" altLang="en-US" sz="1600" dirty="0" smtClean="0">
                <a:solidFill>
                  <a:prstClr val="black"/>
                </a:solidFill>
                <a:latin typeface="Times New Roman" panose="02020603050405020304" pitchFamily="18" charset="0"/>
                <a:cs typeface="Times New Roman" panose="02020603050405020304" pitchFamily="18" charset="0"/>
              </a:rPr>
              <a:t>孤儿院</a:t>
            </a:r>
            <a:r>
              <a:rPr lang="en-US" altLang="zh-CN" sz="1600" dirty="0" smtClean="0">
                <a:solidFill>
                  <a:prstClr val="black"/>
                </a:solidFill>
                <a:latin typeface="Times New Roman" panose="02020603050405020304" pitchFamily="18" charset="0"/>
                <a:cs typeface="Times New Roman" panose="02020603050405020304" pitchFamily="18" charset="0"/>
              </a:rPr>
              <a:t>). </a:t>
            </a:r>
            <a:r>
              <a:rPr lang="en-US" altLang="zh-CN" sz="1600" dirty="0">
                <a:solidFill>
                  <a:prstClr val="black"/>
                </a:solidFill>
                <a:latin typeface="Times New Roman" panose="02020603050405020304" pitchFamily="18" charset="0"/>
                <a:cs typeface="Times New Roman" panose="02020603050405020304" pitchFamily="18" charset="0"/>
              </a:rPr>
              <a:t>There, he was adopted by an Australian family and flown to Tasmania.</a:t>
            </a:r>
            <a:endParaRPr lang="en-US" altLang="zh-CN" sz="1600" dirty="0">
              <a:solidFill>
                <a:prstClr val="black"/>
              </a:solidFill>
              <a:latin typeface="Times New Roman" panose="02020603050405020304" pitchFamily="18" charset="0"/>
              <a:cs typeface="Times New Roman" panose="02020603050405020304" pitchFamily="18" charset="0"/>
            </a:endParaRPr>
          </a:p>
          <a:p>
            <a:pPr lvl="0" indent="360045">
              <a:lnSpc>
                <a:spcPts val="1900"/>
              </a:lnSpc>
            </a:pPr>
            <a:r>
              <a:rPr lang="en-US" altLang="zh-CN" sz="1600" dirty="0">
                <a:solidFill>
                  <a:prstClr val="black"/>
                </a:solidFill>
                <a:latin typeface="Times New Roman" panose="02020603050405020304" pitchFamily="18" charset="0"/>
                <a:cs typeface="Times New Roman" panose="02020603050405020304" pitchFamily="18" charset="0"/>
              </a:rPr>
              <a:t>③As he writes in his new book, A Long Way Home, </a:t>
            </a:r>
            <a:r>
              <a:rPr lang="en-US" altLang="zh-CN" sz="1600" dirty="0" err="1">
                <a:solidFill>
                  <a:prstClr val="black"/>
                </a:solidFill>
                <a:latin typeface="Times New Roman" panose="02020603050405020304" pitchFamily="18" charset="0"/>
                <a:cs typeface="Times New Roman" panose="02020603050405020304" pitchFamily="18" charset="0"/>
              </a:rPr>
              <a:t>Brierley</a:t>
            </a:r>
            <a:r>
              <a:rPr lang="en-US" altLang="zh-CN" sz="1600" dirty="0">
                <a:solidFill>
                  <a:prstClr val="black"/>
                </a:solidFill>
                <a:latin typeface="Times New Roman" panose="02020603050405020304" pitchFamily="18" charset="0"/>
                <a:cs typeface="Times New Roman" panose="02020603050405020304" pitchFamily="18" charset="0"/>
              </a:rPr>
              <a:t> couldn't help but wonder about his hometown back in India. He remembered landmarks, but since he didn't know his town's name, finding a small neighborhood in a vast country proved to be impossible.</a:t>
            </a:r>
            <a:endParaRPr lang="en-US" altLang="zh-CN" sz="1600" dirty="0">
              <a:solidFill>
                <a:prstClr val="black"/>
              </a:solidFill>
              <a:latin typeface="Times New Roman" panose="02020603050405020304" pitchFamily="18" charset="0"/>
              <a:cs typeface="Times New Roman" panose="02020603050405020304" pitchFamily="18" charset="0"/>
            </a:endParaRPr>
          </a:p>
          <a:p>
            <a:pPr lvl="0" indent="360045">
              <a:lnSpc>
                <a:spcPts val="1900"/>
              </a:lnSpc>
            </a:pPr>
            <a:r>
              <a:rPr lang="en-US" altLang="zh-CN" sz="1600" dirty="0">
                <a:solidFill>
                  <a:prstClr val="black"/>
                </a:solidFill>
                <a:latin typeface="Times New Roman" panose="02020603050405020304" pitchFamily="18" charset="0"/>
                <a:cs typeface="Times New Roman" panose="02020603050405020304" pitchFamily="18" charset="0"/>
              </a:rPr>
              <a:t>④Then he found a digital mapping program. He spent years searching for his hometown in the program's satellite pictures. In 2011, he came across something familiar. He studied it and realized he was looking at a town's central business district from a bird's-eye view. He thought,  “On the right-hand side you should see the three-platform train station”—and there it was. "And on the left-hand side you should see a big fountain"-and there it was. Everything just started to match.</a:t>
            </a:r>
            <a:endParaRPr lang="en-US" altLang="zh-CN" sz="1600" dirty="0">
              <a:solidFill>
                <a:prstClr val="black"/>
              </a:solidFill>
              <a:latin typeface="Times New Roman" panose="02020603050405020304" pitchFamily="18" charset="0"/>
              <a:cs typeface="Times New Roman" panose="02020603050405020304" pitchFamily="18" charset="0"/>
            </a:endParaRPr>
          </a:p>
          <a:p>
            <a:pPr lvl="0" indent="360045">
              <a:lnSpc>
                <a:spcPts val="1900"/>
              </a:lnSpc>
            </a:pPr>
            <a:r>
              <a:rPr lang="en-US" altLang="zh-CN" sz="1600" dirty="0">
                <a:solidFill>
                  <a:prstClr val="black"/>
                </a:solidFill>
                <a:latin typeface="Calibri" panose="020F0502020204030204"/>
                <a:cs typeface="Calibri" panose="020F0502020204030204"/>
              </a:rPr>
              <a:t>⑤</a:t>
            </a:r>
            <a:r>
              <a:rPr lang="en-US" altLang="zh-CN" sz="1600" dirty="0">
                <a:solidFill>
                  <a:prstClr val="black"/>
                </a:solidFill>
                <a:latin typeface="Times New Roman" panose="02020603050405020304" pitchFamily="18" charset="0"/>
                <a:cs typeface="Times New Roman" panose="02020603050405020304" pitchFamily="18" charset="0"/>
              </a:rPr>
              <a:t>When he stood in front of the house where he grew up as a child, he saw a lady standing in the entrance. "There's something about me, " he thought—and it took him a few seconds but he finally remembered what she used to look like.</a:t>
            </a:r>
            <a:endParaRPr lang="en-US" altLang="zh-CN" sz="1600" dirty="0">
              <a:solidFill>
                <a:prstClr val="black"/>
              </a:solidFill>
              <a:latin typeface="Times New Roman" panose="02020603050405020304" pitchFamily="18" charset="0"/>
              <a:cs typeface="Times New Roman" panose="02020603050405020304" pitchFamily="18" charset="0"/>
            </a:endParaRPr>
          </a:p>
          <a:p>
            <a:pPr lvl="0" indent="360045">
              <a:lnSpc>
                <a:spcPts val="1900"/>
              </a:lnSpc>
            </a:pPr>
            <a:r>
              <a:rPr lang="en-US" altLang="zh-CN" sz="1600" dirty="0">
                <a:solidFill>
                  <a:prstClr val="black"/>
                </a:solidFill>
                <a:latin typeface="Times New Roman" panose="02020603050405020304" pitchFamily="18" charset="0"/>
                <a:cs typeface="Times New Roman" panose="02020603050405020304" pitchFamily="18" charset="0"/>
              </a:rPr>
              <a:t>⑥In an interview </a:t>
            </a:r>
            <a:r>
              <a:rPr lang="en-US" altLang="zh-CN" sz="1600" dirty="0" err="1">
                <a:solidFill>
                  <a:prstClr val="black"/>
                </a:solidFill>
                <a:latin typeface="Times New Roman" panose="02020603050405020304" pitchFamily="18" charset="0"/>
                <a:cs typeface="Times New Roman" panose="02020603050405020304" pitchFamily="18" charset="0"/>
              </a:rPr>
              <a:t>Brierley</a:t>
            </a:r>
            <a:r>
              <a:rPr lang="en-US" altLang="zh-CN" sz="1600" dirty="0">
                <a:solidFill>
                  <a:prstClr val="black"/>
                </a:solidFill>
                <a:latin typeface="Times New Roman" panose="02020603050405020304" pitchFamily="18" charset="0"/>
                <a:cs typeface="Times New Roman" panose="02020603050405020304" pitchFamily="18" charset="0"/>
              </a:rPr>
              <a:t> says, "My mother looked so much shorter than I remembered. But she came forth and walked forward, and I walked forward, and my feelings and tears and the chemical in my brain, you know, it was like a nuclear </a:t>
            </a:r>
            <a:r>
              <a:rPr lang="en-US" altLang="zh-CN" sz="1600" dirty="0" smtClean="0">
                <a:solidFill>
                  <a:prstClr val="black"/>
                </a:solidFill>
                <a:latin typeface="Times New Roman" panose="02020603050405020304" pitchFamily="18" charset="0"/>
                <a:cs typeface="Times New Roman" panose="02020603050405020304" pitchFamily="18" charset="0"/>
              </a:rPr>
              <a:t>fusion (</a:t>
            </a:r>
            <a:r>
              <a:rPr lang="zh-CN" altLang="en-US" sz="1600" dirty="0" smtClean="0">
                <a:solidFill>
                  <a:prstClr val="black"/>
                </a:solidFill>
                <a:latin typeface="Times New Roman" panose="02020603050405020304" pitchFamily="18" charset="0"/>
                <a:cs typeface="Times New Roman" panose="02020603050405020304" pitchFamily="18" charset="0"/>
              </a:rPr>
              <a:t>核聚变</a:t>
            </a:r>
            <a:r>
              <a:rPr lang="en-US" altLang="zh-CN" sz="1600" dirty="0" smtClean="0">
                <a:solidFill>
                  <a:prstClr val="black"/>
                </a:solidFill>
                <a:latin typeface="Times New Roman" panose="02020603050405020304" pitchFamily="18" charset="0"/>
                <a:cs typeface="Times New Roman" panose="02020603050405020304" pitchFamily="18" charset="0"/>
              </a:rPr>
              <a:t>). </a:t>
            </a:r>
            <a:r>
              <a:rPr lang="en-US" altLang="zh-CN" sz="1600" dirty="0">
                <a:solidFill>
                  <a:prstClr val="black"/>
                </a:solidFill>
                <a:latin typeface="Times New Roman" panose="02020603050405020304" pitchFamily="18" charset="0"/>
                <a:cs typeface="Times New Roman" panose="02020603050405020304" pitchFamily="18" charset="0"/>
              </a:rPr>
              <a:t>I just didn't know what to say, because I never thought seeing my mother would ever come true. And here I am, standing in front of her. ”</a:t>
            </a:r>
            <a:endParaRPr lang="en-US" altLang="zh-CN" sz="1600" dirty="0">
              <a:solidFill>
                <a:prstClr val="black"/>
              </a:solidFill>
              <a:latin typeface="Times New Roman" panose="02020603050405020304" pitchFamily="18" charset="0"/>
              <a:cs typeface="Times New Roman" panose="02020603050405020304" pitchFamily="18" charset="0"/>
            </a:endParaRPr>
          </a:p>
          <a:p>
            <a:pPr indent="360045"/>
            <a:endParaRPr lang="en-US" altLang="zh-CN" dirty="0">
              <a:latin typeface="Times New Roman" panose="02020603050405020304" pitchFamily="18" charset="0"/>
              <a:cs typeface="Times New Roman" panose="02020603050405020304" pitchFamily="18" charset="0"/>
            </a:endParaRPr>
          </a:p>
        </p:txBody>
      </p:sp>
      <p:sp>
        <p:nvSpPr>
          <p:cNvPr id="3" name="TextBox 2"/>
          <p:cNvSpPr txBox="1"/>
          <p:nvPr/>
        </p:nvSpPr>
        <p:spPr>
          <a:xfrm>
            <a:off x="85724" y="4108816"/>
            <a:ext cx="3648077" cy="2677656"/>
          </a:xfrm>
          <a:prstGeom prst="rect">
            <a:avLst/>
          </a:prstGeom>
          <a:noFill/>
          <a:ln>
            <a:solidFill>
              <a:schemeClr val="accent1"/>
            </a:solidFill>
          </a:ln>
        </p:spPr>
        <p:txBody>
          <a:bodyPr wrap="square" rtlCol="0">
            <a:spAutoFit/>
          </a:bodyPr>
          <a:lstStyle/>
          <a:p>
            <a:r>
              <a:rPr lang="zh-CN" altLang="en-US" sz="2400" dirty="0" smtClean="0">
                <a:solidFill>
                  <a:srgbClr val="FF0000"/>
                </a:solidFill>
                <a:latin typeface="仿宋" panose="02010609060101010101" pitchFamily="49" charset="-122"/>
                <a:ea typeface="仿宋" panose="02010609060101010101" pitchFamily="49" charset="-122"/>
              </a:rPr>
              <a:t>主题语境</a:t>
            </a:r>
            <a:r>
              <a:rPr lang="zh-CN" altLang="en-US" sz="2400" dirty="0" smtClean="0">
                <a:latin typeface="仿宋" panose="02010609060101010101" pitchFamily="49" charset="-122"/>
                <a:ea typeface="仿宋" panose="02010609060101010101" pitchFamily="49" charset="-122"/>
              </a:rPr>
              <a:t>：人与自我</a:t>
            </a:r>
            <a:endParaRPr lang="en-US" altLang="zh-CN" sz="2400" dirty="0" smtClean="0">
              <a:latin typeface="仿宋" panose="02010609060101010101" pitchFamily="49" charset="-122"/>
              <a:ea typeface="仿宋" panose="02010609060101010101" pitchFamily="49" charset="-122"/>
            </a:endParaRPr>
          </a:p>
          <a:p>
            <a:r>
              <a:rPr lang="en-US" altLang="zh-CN" sz="2400" dirty="0" smtClean="0">
                <a:latin typeface="仿宋" panose="02010609060101010101" pitchFamily="49" charset="-122"/>
                <a:ea typeface="仿宋" panose="02010609060101010101" pitchFamily="49" charset="-122"/>
              </a:rPr>
              <a:t> </a:t>
            </a:r>
            <a:r>
              <a:rPr lang="zh-CN" altLang="en-US" sz="2400" dirty="0" smtClean="0">
                <a:latin typeface="仿宋" panose="02010609060101010101" pitchFamily="49" charset="-122"/>
                <a:ea typeface="仿宋" panose="02010609060101010101" pitchFamily="49" charset="-122"/>
              </a:rPr>
              <a:t> 这是</a:t>
            </a:r>
            <a:r>
              <a:rPr lang="zh-CN" altLang="en-US" sz="2400" dirty="0">
                <a:latin typeface="仿宋" panose="02010609060101010101" pitchFamily="49" charset="-122"/>
                <a:ea typeface="仿宋" panose="02010609060101010101" pitchFamily="49" charset="-122"/>
              </a:rPr>
              <a:t>一篇</a:t>
            </a:r>
            <a:r>
              <a:rPr lang="zh-CN" altLang="en-US" sz="2400" dirty="0">
                <a:solidFill>
                  <a:srgbClr val="FF0000"/>
                </a:solidFill>
                <a:latin typeface="仿宋" panose="02010609060101010101" pitchFamily="49" charset="-122"/>
                <a:ea typeface="仿宋" panose="02010609060101010101" pitchFamily="49" charset="-122"/>
              </a:rPr>
              <a:t>记叙文</a:t>
            </a:r>
            <a:r>
              <a:rPr lang="zh-CN" altLang="en-US" sz="2400" dirty="0">
                <a:latin typeface="仿宋" panose="02010609060101010101" pitchFamily="49" charset="-122"/>
                <a:ea typeface="仿宋" panose="02010609060101010101" pitchFamily="49" charset="-122"/>
              </a:rPr>
              <a:t>，讲述了</a:t>
            </a:r>
            <a:r>
              <a:rPr lang="en-US" altLang="zh-CN" sz="2400" dirty="0" err="1">
                <a:latin typeface="仿宋" panose="02010609060101010101" pitchFamily="49" charset="-122"/>
                <a:ea typeface="仿宋" panose="02010609060101010101" pitchFamily="49" charset="-122"/>
                <a:cs typeface="Times New Roman" panose="02020603050405020304" pitchFamily="18" charset="0"/>
              </a:rPr>
              <a:t>Saroo</a:t>
            </a:r>
            <a:r>
              <a:rPr lang="en-US" altLang="zh-CN" sz="2400" dirty="0">
                <a:latin typeface="仿宋" panose="02010609060101010101" pitchFamily="49" charset="-122"/>
                <a:ea typeface="仿宋" panose="02010609060101010101" pitchFamily="49" charset="-122"/>
                <a:cs typeface="Times New Roman" panose="02020603050405020304" pitchFamily="18" charset="0"/>
              </a:rPr>
              <a:t> </a:t>
            </a:r>
            <a:r>
              <a:rPr lang="en-US" altLang="zh-CN" sz="2400" dirty="0" err="1">
                <a:latin typeface="仿宋" panose="02010609060101010101" pitchFamily="49" charset="-122"/>
                <a:ea typeface="仿宋" panose="02010609060101010101" pitchFamily="49" charset="-122"/>
                <a:cs typeface="Times New Roman" panose="02020603050405020304" pitchFamily="18" charset="0"/>
              </a:rPr>
              <a:t>Brierley</a:t>
            </a:r>
            <a:r>
              <a:rPr lang="zh-CN" altLang="en-US" sz="2400" dirty="0">
                <a:latin typeface="仿宋" panose="02010609060101010101" pitchFamily="49" charset="-122"/>
                <a:ea typeface="仿宋" panose="02010609060101010101" pitchFamily="49" charset="-122"/>
              </a:rPr>
              <a:t>小时候误上了火车与</a:t>
            </a:r>
            <a:r>
              <a:rPr lang="zh-CN" altLang="en-US" sz="2400" dirty="0" smtClean="0">
                <a:latin typeface="仿宋" panose="02010609060101010101" pitchFamily="49" charset="-122"/>
                <a:ea typeface="仿宋" panose="02010609060101010101" pitchFamily="49" charset="-122"/>
              </a:rPr>
              <a:t>家人离散，多年</a:t>
            </a:r>
            <a:r>
              <a:rPr lang="zh-CN" altLang="en-US" sz="2400" dirty="0">
                <a:latin typeface="仿宋" panose="02010609060101010101" pitchFamily="49" charset="-122"/>
                <a:ea typeface="仿宋" panose="02010609060101010101" pitchFamily="49" charset="-122"/>
              </a:rPr>
              <a:t>之后，通过数字绘图程序找到家乡与家人重逢的</a:t>
            </a:r>
            <a:r>
              <a:rPr lang="zh-CN" altLang="en-US" sz="2400" dirty="0" smtClean="0">
                <a:latin typeface="仿宋" panose="02010609060101010101" pitchFamily="49" charset="-122"/>
                <a:ea typeface="仿宋" panose="02010609060101010101" pitchFamily="49" charset="-122"/>
              </a:rPr>
              <a:t>故事。 （</a:t>
            </a:r>
            <a:r>
              <a:rPr lang="en-US" altLang="zh-CN" sz="2400" dirty="0" smtClean="0">
                <a:latin typeface="仿宋" panose="02010609060101010101" pitchFamily="49" charset="-122"/>
                <a:ea typeface="仿宋" panose="02010609060101010101" pitchFamily="49" charset="-122"/>
              </a:rPr>
              <a:t>349</a:t>
            </a:r>
            <a:r>
              <a:rPr lang="zh-CN" altLang="en-US" sz="2400" dirty="0" smtClean="0">
                <a:latin typeface="仿宋" panose="02010609060101010101" pitchFamily="49" charset="-122"/>
                <a:ea typeface="仿宋" panose="02010609060101010101" pitchFamily="49" charset="-122"/>
              </a:rPr>
              <a:t>词</a:t>
            </a:r>
            <a:r>
              <a:rPr lang="en-US" altLang="zh-CN" sz="2400" dirty="0" smtClean="0">
                <a:latin typeface="仿宋" panose="02010609060101010101" pitchFamily="49" charset="-122"/>
                <a:ea typeface="仿宋" panose="02010609060101010101" pitchFamily="49" charset="-122"/>
              </a:rPr>
              <a:t>+110</a:t>
            </a:r>
            <a:r>
              <a:rPr lang="zh-CN" altLang="en-US" sz="2400" dirty="0" smtClean="0">
                <a:latin typeface="仿宋" panose="02010609060101010101" pitchFamily="49" charset="-122"/>
                <a:ea typeface="仿宋" panose="02010609060101010101" pitchFamily="49" charset="-122"/>
              </a:rPr>
              <a:t>）</a:t>
            </a:r>
            <a:endParaRPr lang="zh-CN" altLang="en-US" sz="2400" dirty="0">
              <a:latin typeface="仿宋" panose="02010609060101010101" pitchFamily="49" charset="-122"/>
              <a:ea typeface="仿宋" panose="02010609060101010101" pitchFamily="49" charset="-122"/>
            </a:endParaRPr>
          </a:p>
        </p:txBody>
      </p:sp>
      <p:graphicFrame>
        <p:nvGraphicFramePr>
          <p:cNvPr id="5" name="表格 4"/>
          <p:cNvGraphicFramePr>
            <a:graphicFrameLocks noGrp="1"/>
          </p:cNvGraphicFramePr>
          <p:nvPr/>
        </p:nvGraphicFramePr>
        <p:xfrm>
          <a:off x="3733801" y="4247315"/>
          <a:ext cx="8353425" cy="2298682"/>
        </p:xfrm>
        <a:graphic>
          <a:graphicData uri="http://schemas.openxmlformats.org/drawingml/2006/table">
            <a:tbl>
              <a:tblPr firstRow="1" bandRow="1">
                <a:tableStyleId>{5C22544A-7EE6-4342-B048-85BDC9FD1C3A}</a:tableStyleId>
              </a:tblPr>
              <a:tblGrid>
                <a:gridCol w="1238249"/>
                <a:gridCol w="4152900"/>
                <a:gridCol w="2962276"/>
              </a:tblGrid>
              <a:tr h="429460">
                <a:tc>
                  <a:txBody>
                    <a:bodyPr/>
                    <a:lstStyle/>
                    <a:p>
                      <a:endParaRPr lang="zh-CN" altLang="en-US" dirty="0"/>
                    </a:p>
                  </a:txBody>
                  <a:tcPr/>
                </a:tc>
                <a:tc>
                  <a:txBody>
                    <a:bodyPr/>
                    <a:lstStyle/>
                    <a:p>
                      <a:pPr algn="ctr"/>
                      <a:r>
                        <a:rPr lang="en-US" altLang="zh-CN" dirty="0" smtClean="0"/>
                        <a:t>story</a:t>
                      </a:r>
                      <a:endParaRPr lang="zh-CN" altLang="en-US" dirty="0"/>
                    </a:p>
                  </a:txBody>
                  <a:tcPr/>
                </a:tc>
                <a:tc>
                  <a:txBody>
                    <a:bodyPr/>
                    <a:lstStyle/>
                    <a:p>
                      <a:pPr algn="ctr"/>
                      <a:r>
                        <a:rPr lang="en-US" altLang="zh-CN" dirty="0" smtClean="0"/>
                        <a:t>em0tion</a:t>
                      </a:r>
                      <a:endParaRPr lang="zh-CN" altLang="en-US" dirty="0"/>
                    </a:p>
                  </a:txBody>
                  <a:tcPr/>
                </a:tc>
              </a:tr>
              <a:tr h="614571">
                <a:tc>
                  <a:txBody>
                    <a:bodyPr/>
                    <a:lstStyle/>
                    <a:p>
                      <a:r>
                        <a:rPr lang="en-US" altLang="zh-CN" dirty="0" smtClean="0">
                          <a:solidFill>
                            <a:srgbClr val="FF0000"/>
                          </a:solidFill>
                        </a:rPr>
                        <a:t>Para 1-3</a:t>
                      </a:r>
                      <a:endParaRPr lang="zh-CN" altLang="en-US" dirty="0">
                        <a:solidFill>
                          <a:srgbClr val="FF0000"/>
                        </a:solidFill>
                      </a:endParaRPr>
                    </a:p>
                  </a:txBody>
                  <a:tcPr/>
                </a:tc>
                <a:tc>
                  <a:txBody>
                    <a:bodyPr/>
                    <a:lstStyle/>
                    <a:p>
                      <a:endParaRPr lang="zh-CN" altLang="en-US"/>
                    </a:p>
                  </a:txBody>
                  <a:tcPr/>
                </a:tc>
                <a:tc>
                  <a:txBody>
                    <a:bodyPr/>
                    <a:lstStyle/>
                    <a:p>
                      <a:endParaRPr lang="zh-CN" altLang="en-US" dirty="0"/>
                    </a:p>
                  </a:txBody>
                  <a:tcPr/>
                </a:tc>
              </a:tr>
              <a:tr h="614571">
                <a:tc>
                  <a:txBody>
                    <a:bodyPr/>
                    <a:lstStyle/>
                    <a:p>
                      <a:r>
                        <a:rPr lang="en-US" altLang="zh-CN" dirty="0" smtClean="0">
                          <a:solidFill>
                            <a:srgbClr val="FF0000"/>
                          </a:solidFill>
                        </a:rPr>
                        <a:t>Para 4</a:t>
                      </a:r>
                      <a:endParaRPr lang="en-US" altLang="zh-CN" dirty="0" smtClean="0">
                        <a:solidFill>
                          <a:srgbClr val="FF0000"/>
                        </a:solidFill>
                      </a:endParaRPr>
                    </a:p>
                  </a:txBody>
                  <a:tcPr/>
                </a:tc>
                <a:tc>
                  <a:txBody>
                    <a:bodyPr/>
                    <a:lstStyle/>
                    <a:p>
                      <a:endParaRPr lang="zh-CN" altLang="en-US" dirty="0"/>
                    </a:p>
                  </a:txBody>
                  <a:tcPr/>
                </a:tc>
                <a:tc>
                  <a:txBody>
                    <a:bodyPr/>
                    <a:lstStyle/>
                    <a:p>
                      <a:endParaRPr lang="zh-CN" altLang="en-US" dirty="0"/>
                    </a:p>
                  </a:txBody>
                  <a:tcPr/>
                </a:tc>
              </a:tr>
              <a:tr h="614571">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dirty="0" smtClean="0">
                          <a:solidFill>
                            <a:srgbClr val="FF0000"/>
                          </a:solidFill>
                        </a:rPr>
                        <a:t>Para 5-6</a:t>
                      </a:r>
                      <a:endParaRPr lang="zh-CN" altLang="en-US" dirty="0" smtClean="0">
                        <a:solidFill>
                          <a:srgbClr val="FF0000"/>
                        </a:solidFill>
                      </a:endParaRPr>
                    </a:p>
                    <a:p>
                      <a:endParaRPr lang="zh-CN" altLang="en-US" dirty="0">
                        <a:solidFill>
                          <a:srgbClr val="FF0000"/>
                        </a:solidFill>
                      </a:endParaRPr>
                    </a:p>
                  </a:txBody>
                  <a:tcPr/>
                </a:tc>
                <a:tc>
                  <a:txBody>
                    <a:bodyPr/>
                    <a:lstStyle/>
                    <a:p>
                      <a:endParaRPr lang="zh-CN" altLang="en-US" dirty="0"/>
                    </a:p>
                  </a:txBody>
                  <a:tcPr/>
                </a:tc>
                <a:tc>
                  <a:txBody>
                    <a:bodyPr/>
                    <a:lstStyle/>
                    <a:p>
                      <a:endParaRPr lang="zh-CN" altLang="en-US" dirty="0"/>
                    </a:p>
                  </a:txBody>
                  <a:tcPr/>
                </a:tc>
              </a:tr>
            </a:tbl>
          </a:graphicData>
        </a:graphic>
      </p:graphicFrame>
      <p:sp>
        <p:nvSpPr>
          <p:cNvPr id="6" name="TextBox 5"/>
          <p:cNvSpPr txBox="1"/>
          <p:nvPr/>
        </p:nvSpPr>
        <p:spPr>
          <a:xfrm>
            <a:off x="5048250" y="4662814"/>
            <a:ext cx="4067176" cy="646331"/>
          </a:xfrm>
          <a:prstGeom prst="rect">
            <a:avLst/>
          </a:prstGeom>
          <a:noFill/>
        </p:spPr>
        <p:txBody>
          <a:bodyPr wrap="square" rtlCol="0">
            <a:spAutoFit/>
          </a:bodyPr>
          <a:lstStyle/>
          <a:p>
            <a:r>
              <a:rPr lang="en-US" altLang="zh-CN" dirty="0" err="1" smtClean="0"/>
              <a:t>Brierley</a:t>
            </a:r>
            <a:r>
              <a:rPr lang="en-US" altLang="zh-CN" dirty="0" smtClean="0"/>
              <a:t> was mistakenly taken to a strange place and missed his family.</a:t>
            </a:r>
            <a:endParaRPr lang="zh-CN" altLang="en-US" dirty="0"/>
          </a:p>
        </p:txBody>
      </p:sp>
      <p:sp>
        <p:nvSpPr>
          <p:cNvPr id="7" name="TextBox 6"/>
          <p:cNvSpPr txBox="1"/>
          <p:nvPr/>
        </p:nvSpPr>
        <p:spPr>
          <a:xfrm>
            <a:off x="9734551" y="4801313"/>
            <a:ext cx="1381124" cy="369332"/>
          </a:xfrm>
          <a:prstGeom prst="rect">
            <a:avLst/>
          </a:prstGeom>
          <a:noFill/>
        </p:spPr>
        <p:txBody>
          <a:bodyPr wrap="square" rtlCol="0">
            <a:spAutoFit/>
          </a:bodyPr>
          <a:lstStyle/>
          <a:p>
            <a:r>
              <a:rPr lang="en-US" altLang="zh-CN" dirty="0" smtClean="0"/>
              <a:t>homesick</a:t>
            </a:r>
            <a:endParaRPr lang="zh-CN" altLang="en-US" dirty="0"/>
          </a:p>
        </p:txBody>
      </p:sp>
      <p:sp>
        <p:nvSpPr>
          <p:cNvPr id="8" name="TextBox 7"/>
          <p:cNvSpPr txBox="1"/>
          <p:nvPr/>
        </p:nvSpPr>
        <p:spPr>
          <a:xfrm>
            <a:off x="5048250" y="5309145"/>
            <a:ext cx="4067176" cy="646331"/>
          </a:xfrm>
          <a:prstGeom prst="rect">
            <a:avLst/>
          </a:prstGeom>
          <a:noFill/>
        </p:spPr>
        <p:txBody>
          <a:bodyPr wrap="square" rtlCol="0">
            <a:spAutoFit/>
          </a:bodyPr>
          <a:lstStyle/>
          <a:p>
            <a:r>
              <a:rPr lang="en-US" altLang="zh-CN" dirty="0" smtClean="0"/>
              <a:t>He found his hometown back in India with the help of  digital maps.</a:t>
            </a:r>
            <a:endParaRPr lang="zh-CN" altLang="en-US" dirty="0"/>
          </a:p>
        </p:txBody>
      </p:sp>
      <p:sp>
        <p:nvSpPr>
          <p:cNvPr id="9" name="TextBox 8"/>
          <p:cNvSpPr txBox="1"/>
          <p:nvPr/>
        </p:nvSpPr>
        <p:spPr>
          <a:xfrm>
            <a:off x="9448801" y="5447644"/>
            <a:ext cx="2047874" cy="369332"/>
          </a:xfrm>
          <a:prstGeom prst="rect">
            <a:avLst/>
          </a:prstGeom>
          <a:noFill/>
        </p:spPr>
        <p:txBody>
          <a:bodyPr wrap="square" rtlCol="0">
            <a:spAutoFit/>
          </a:bodyPr>
          <a:lstStyle/>
          <a:p>
            <a:r>
              <a:rPr lang="en-US" altLang="zh-CN" dirty="0" smtClean="0"/>
              <a:t>eager, expectant</a:t>
            </a:r>
            <a:endParaRPr lang="zh-CN" altLang="en-US" dirty="0"/>
          </a:p>
        </p:txBody>
      </p:sp>
      <p:sp>
        <p:nvSpPr>
          <p:cNvPr id="10" name="TextBox 9"/>
          <p:cNvSpPr txBox="1"/>
          <p:nvPr/>
        </p:nvSpPr>
        <p:spPr>
          <a:xfrm>
            <a:off x="5191125" y="6049088"/>
            <a:ext cx="3638549" cy="369332"/>
          </a:xfrm>
          <a:prstGeom prst="rect">
            <a:avLst/>
          </a:prstGeom>
          <a:noFill/>
        </p:spPr>
        <p:txBody>
          <a:bodyPr wrap="square" rtlCol="0">
            <a:spAutoFit/>
          </a:bodyPr>
          <a:lstStyle/>
          <a:p>
            <a:r>
              <a:rPr lang="en-US" altLang="zh-CN" dirty="0" smtClean="0"/>
              <a:t>His dream of reunion came true.</a:t>
            </a:r>
            <a:endParaRPr lang="zh-CN" altLang="en-US" dirty="0"/>
          </a:p>
        </p:txBody>
      </p:sp>
      <p:sp>
        <p:nvSpPr>
          <p:cNvPr id="11" name="TextBox 10"/>
          <p:cNvSpPr txBox="1"/>
          <p:nvPr/>
        </p:nvSpPr>
        <p:spPr>
          <a:xfrm>
            <a:off x="9734550" y="6059417"/>
            <a:ext cx="1200149" cy="369332"/>
          </a:xfrm>
          <a:prstGeom prst="rect">
            <a:avLst/>
          </a:prstGeom>
          <a:noFill/>
        </p:spPr>
        <p:txBody>
          <a:bodyPr wrap="square" rtlCol="0">
            <a:spAutoFit/>
          </a:bodyPr>
          <a:lstStyle/>
          <a:p>
            <a:r>
              <a:rPr lang="en-US" altLang="zh-CN" dirty="0" smtClean="0"/>
              <a:t>excited</a:t>
            </a:r>
            <a:endParaRPr lang="zh-CN" altLang="en-US" dirty="0"/>
          </a:p>
        </p:txBody>
      </p:sp>
      <p:cxnSp>
        <p:nvCxnSpPr>
          <p:cNvPr id="13" name="直接箭头连接符 12"/>
          <p:cNvCxnSpPr/>
          <p:nvPr/>
        </p:nvCxnSpPr>
        <p:spPr>
          <a:xfrm>
            <a:off x="11115675" y="4801313"/>
            <a:ext cx="504825" cy="29456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p:nvPr/>
        </p:nvCxnSpPr>
        <p:spPr>
          <a:xfrm flipV="1">
            <a:off x="11368086" y="5539977"/>
            <a:ext cx="504825" cy="18466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a:xfrm flipV="1">
            <a:off x="11115674" y="5955477"/>
            <a:ext cx="252413" cy="462943"/>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ppt_x"/>
                                          </p:val>
                                        </p:tav>
                                        <p:tav tm="100000">
                                          <p:val>
                                            <p:strVal val="#ppt_x"/>
                                          </p:val>
                                        </p:tav>
                                      </p:tavLst>
                                    </p:anim>
                                    <p:anim calcmode="lin" valueType="num">
                                      <p:cBhvr additive="base">
                                        <p:cTn id="5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p:bldP spid="7" grpId="0"/>
      <p:bldP spid="8" grpId="0"/>
      <p:bldP spid="9" grpId="0"/>
      <p:bldP spid="10" grpId="0"/>
      <p:bldP spid="1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726" y="0"/>
            <a:ext cx="7458074" cy="6863417"/>
          </a:xfrm>
          <a:prstGeom prst="rect">
            <a:avLst/>
          </a:prstGeom>
          <a:noFill/>
          <a:ln>
            <a:noFill/>
          </a:ln>
        </p:spPr>
        <p:txBody>
          <a:bodyPr wrap="square" rtlCol="0">
            <a:spAutoFit/>
          </a:bodyPr>
          <a:lstStyle/>
          <a:p>
            <a:pPr lvl="0" indent="360045" algn="ctr"/>
            <a:r>
              <a:rPr lang="zh-CN" altLang="en-US" sz="2000" b="1" dirty="0" smtClean="0">
                <a:solidFill>
                  <a:prstClr val="black"/>
                </a:solidFill>
                <a:latin typeface="Times New Roman" panose="02020603050405020304" pitchFamily="18" charset="0"/>
                <a:cs typeface="Times New Roman" panose="02020603050405020304" pitchFamily="18" charset="0"/>
              </a:rPr>
              <a:t>语法填空</a:t>
            </a:r>
            <a:endParaRPr lang="en-US" altLang="zh-CN" sz="2000" b="1" dirty="0">
              <a:solidFill>
                <a:prstClr val="black"/>
              </a:solidFill>
              <a:latin typeface="Times New Roman" panose="02020603050405020304" pitchFamily="18" charset="0"/>
              <a:cs typeface="Times New Roman" panose="02020603050405020304" pitchFamily="18" charset="0"/>
            </a:endParaRPr>
          </a:p>
          <a:p>
            <a:r>
              <a:rPr lang="en-US" altLang="zh-CN" sz="2100" dirty="0" smtClean="0">
                <a:latin typeface="Times New Roman" panose="02020603050405020304" pitchFamily="18" charset="0"/>
                <a:cs typeface="Times New Roman" panose="02020603050405020304" pitchFamily="18" charset="0"/>
              </a:rPr>
              <a:t>   In </a:t>
            </a:r>
            <a:r>
              <a:rPr lang="en-US" altLang="zh-CN" sz="2100" dirty="0">
                <a:latin typeface="Times New Roman" panose="02020603050405020304" pitchFamily="18" charset="0"/>
                <a:cs typeface="Times New Roman" panose="02020603050405020304" pitchFamily="18" charset="0"/>
              </a:rPr>
              <a:t>a study of 33 years of trends in Body Mass Index across 200 countries, the scientists found that people worldwide are getting heavier  </a:t>
            </a:r>
            <a:r>
              <a:rPr lang="en-US" altLang="zh-CN" sz="2100" u="sng" dirty="0">
                <a:latin typeface="Times New Roman" panose="02020603050405020304" pitchFamily="18" charset="0"/>
                <a:cs typeface="Times New Roman" panose="02020603050405020304" pitchFamily="18" charset="0"/>
              </a:rPr>
              <a:t> 56   </a:t>
            </a:r>
            <a:r>
              <a:rPr lang="en-US" altLang="zh-CN" sz="2100" dirty="0">
                <a:latin typeface="Times New Roman" panose="02020603050405020304" pitchFamily="18" charset="0"/>
                <a:cs typeface="Times New Roman" panose="02020603050405020304" pitchFamily="18" charset="0"/>
              </a:rPr>
              <a:t>that most of the rise is due to gains in BMI in rural areas.</a:t>
            </a:r>
            <a:endParaRPr lang="en-US" altLang="zh-CN" sz="2100" dirty="0">
              <a:latin typeface="Times New Roman" panose="02020603050405020304" pitchFamily="18" charset="0"/>
              <a:cs typeface="Times New Roman" panose="02020603050405020304" pitchFamily="18" charset="0"/>
            </a:endParaRPr>
          </a:p>
          <a:p>
            <a:r>
              <a:rPr lang="en-US" altLang="zh-CN" sz="2100" dirty="0">
                <a:latin typeface="Times New Roman" panose="02020603050405020304" pitchFamily="18" charset="0"/>
                <a:cs typeface="Times New Roman" panose="02020603050405020304" pitchFamily="18" charset="0"/>
              </a:rPr>
              <a:t>   BMI is an internationally recognized measurement tool   </a:t>
            </a:r>
            <a:r>
              <a:rPr lang="en-US" altLang="zh-CN" sz="2100" u="sng" dirty="0">
                <a:latin typeface="Times New Roman" panose="02020603050405020304" pitchFamily="18" charset="0"/>
                <a:cs typeface="Times New Roman" panose="02020603050405020304" pitchFamily="18" charset="0"/>
              </a:rPr>
              <a:t>57  </a:t>
            </a:r>
            <a:r>
              <a:rPr lang="en-US" altLang="zh-CN" sz="2100" dirty="0">
                <a:latin typeface="Times New Roman" panose="02020603050405020304" pitchFamily="18" charset="0"/>
                <a:cs typeface="Times New Roman" panose="02020603050405020304" pitchFamily="18" charset="0"/>
              </a:rPr>
              <a:t> gives an indication of whether someone is a healthy weight. It is calculated by dividing a   </a:t>
            </a:r>
            <a:r>
              <a:rPr lang="en-US" altLang="zh-CN" sz="2100" u="sng" dirty="0">
                <a:latin typeface="Times New Roman" panose="02020603050405020304" pitchFamily="18" charset="0"/>
                <a:cs typeface="Times New Roman" panose="02020603050405020304" pitchFamily="18" charset="0"/>
              </a:rPr>
              <a:t>58 </a:t>
            </a:r>
            <a:r>
              <a:rPr lang="en-US" altLang="zh-CN" sz="2100" dirty="0">
                <a:latin typeface="Times New Roman" panose="02020603050405020304" pitchFamily="18" charset="0"/>
                <a:cs typeface="Times New Roman" panose="02020603050405020304" pitchFamily="18" charset="0"/>
              </a:rPr>
              <a:t>  (person) weight in kg by their height in meters squared, and a BMI of between 19 and 25  </a:t>
            </a:r>
            <a:r>
              <a:rPr lang="en-US" altLang="zh-CN" sz="2100" u="sng" dirty="0">
                <a:latin typeface="Times New Roman" panose="02020603050405020304" pitchFamily="18" charset="0"/>
                <a:cs typeface="Times New Roman" panose="02020603050405020304" pitchFamily="18" charset="0"/>
              </a:rPr>
              <a:t> 59   </a:t>
            </a:r>
            <a:r>
              <a:rPr lang="en-US" altLang="zh-CN" sz="2100" dirty="0">
                <a:latin typeface="Times New Roman" panose="02020603050405020304" pitchFamily="18" charset="0"/>
                <a:cs typeface="Times New Roman" panose="02020603050405020304" pitchFamily="18" charset="0"/>
              </a:rPr>
              <a:t>(consider) healthy.</a:t>
            </a:r>
            <a:endParaRPr lang="en-US" altLang="zh-CN" sz="2100" dirty="0">
              <a:latin typeface="Times New Roman" panose="02020603050405020304" pitchFamily="18" charset="0"/>
              <a:cs typeface="Times New Roman" panose="02020603050405020304" pitchFamily="18" charset="0"/>
            </a:endParaRPr>
          </a:p>
          <a:p>
            <a:r>
              <a:rPr lang="en-US" altLang="zh-CN" sz="2100" dirty="0">
                <a:latin typeface="Times New Roman" panose="02020603050405020304" pitchFamily="18" charset="0"/>
                <a:cs typeface="Times New Roman" panose="02020603050405020304" pitchFamily="18" charset="0"/>
              </a:rPr>
              <a:t>   The study found that between 1985 and 2017, average rural BMI increased  </a:t>
            </a:r>
            <a:r>
              <a:rPr lang="en-US" altLang="zh-CN" sz="2100" u="sng" dirty="0">
                <a:latin typeface="Times New Roman" panose="02020603050405020304" pitchFamily="18" charset="0"/>
                <a:cs typeface="Times New Roman" panose="02020603050405020304" pitchFamily="18" charset="0"/>
              </a:rPr>
              <a:t> 60   </a:t>
            </a:r>
            <a:r>
              <a:rPr lang="en-US" altLang="zh-CN" sz="2100" dirty="0">
                <a:latin typeface="Times New Roman" panose="02020603050405020304" pitchFamily="18" charset="0"/>
                <a:cs typeface="Times New Roman" panose="02020603050405020304" pitchFamily="18" charset="0"/>
              </a:rPr>
              <a:t>2.1 in women and men. In cities, however, the gain  </a:t>
            </a:r>
            <a:r>
              <a:rPr lang="en-US" altLang="zh-CN" sz="2100" u="sng" dirty="0">
                <a:latin typeface="Times New Roman" panose="02020603050405020304" pitchFamily="18" charset="0"/>
                <a:cs typeface="Times New Roman" panose="02020603050405020304" pitchFamily="18" charset="0"/>
              </a:rPr>
              <a:t> 61   </a:t>
            </a:r>
            <a:r>
              <a:rPr lang="en-US" altLang="zh-CN" sz="2100" dirty="0">
                <a:latin typeface="Times New Roman" panose="02020603050405020304" pitchFamily="18" charset="0"/>
                <a:cs typeface="Times New Roman" panose="02020603050405020304" pitchFamily="18" charset="0"/>
              </a:rPr>
              <a:t>(be) 1.3 in women and 1.6 in </a:t>
            </a:r>
            <a:r>
              <a:rPr lang="en-US" altLang="zh-CN" sz="2100" dirty="0" smtClean="0">
                <a:latin typeface="Times New Roman" panose="02020603050405020304" pitchFamily="18" charset="0"/>
                <a:cs typeface="Times New Roman" panose="02020603050405020304" pitchFamily="18" charset="0"/>
              </a:rPr>
              <a:t>men. The </a:t>
            </a:r>
            <a:r>
              <a:rPr lang="en-US" altLang="zh-CN" sz="2100" dirty="0">
                <a:latin typeface="Times New Roman" panose="02020603050405020304" pitchFamily="18" charset="0"/>
                <a:cs typeface="Times New Roman" panose="02020603050405020304" pitchFamily="18" charset="0"/>
              </a:rPr>
              <a:t>researchers described “striking changes” in the geography of BMI. In 1985, urban men and women in more than three quarters of the countries  </a:t>
            </a:r>
            <a:r>
              <a:rPr lang="en-US" altLang="zh-CN" sz="2100" u="sng" dirty="0">
                <a:latin typeface="Times New Roman" panose="02020603050405020304" pitchFamily="18" charset="0"/>
                <a:cs typeface="Times New Roman" panose="02020603050405020304" pitchFamily="18" charset="0"/>
              </a:rPr>
              <a:t> 62   </a:t>
            </a:r>
            <a:r>
              <a:rPr lang="en-US" altLang="zh-CN" sz="2100" dirty="0">
                <a:latin typeface="Times New Roman" panose="02020603050405020304" pitchFamily="18" charset="0"/>
                <a:cs typeface="Times New Roman" panose="02020603050405020304" pitchFamily="18" charset="0"/>
              </a:rPr>
              <a:t>(study) had higher BMIs than men and women in rural areas. But 30 years later, the BMI difference between urban and rural people in many countries had narrowed   </a:t>
            </a:r>
            <a:r>
              <a:rPr lang="en-US" altLang="zh-CN" sz="2100" u="sng" dirty="0">
                <a:latin typeface="Times New Roman" panose="02020603050405020304" pitchFamily="18" charset="0"/>
                <a:cs typeface="Times New Roman" panose="02020603050405020304" pitchFamily="18" charset="0"/>
              </a:rPr>
              <a:t>63  </a:t>
            </a:r>
            <a:r>
              <a:rPr lang="en-US" altLang="zh-CN" sz="2100" dirty="0">
                <a:latin typeface="Times New Roman" panose="02020603050405020304" pitchFamily="18" charset="0"/>
                <a:cs typeface="Times New Roman" panose="02020603050405020304" pitchFamily="18" charset="0"/>
              </a:rPr>
              <a:t> (sharp) .</a:t>
            </a:r>
            <a:endParaRPr lang="en-US" altLang="zh-CN" sz="2100" dirty="0">
              <a:latin typeface="Times New Roman" panose="02020603050405020304" pitchFamily="18" charset="0"/>
              <a:cs typeface="Times New Roman" panose="02020603050405020304" pitchFamily="18" charset="0"/>
            </a:endParaRPr>
          </a:p>
          <a:p>
            <a:r>
              <a:rPr lang="en-US" altLang="zh-CN" sz="2100" dirty="0" smtClean="0">
                <a:latin typeface="Times New Roman" panose="02020603050405020304" pitchFamily="18" charset="0"/>
                <a:cs typeface="Times New Roman" panose="02020603050405020304" pitchFamily="18" charset="0"/>
              </a:rPr>
              <a:t>   This </a:t>
            </a:r>
            <a:r>
              <a:rPr lang="en-US" altLang="zh-CN" sz="2100" dirty="0">
                <a:latin typeface="Times New Roman" panose="02020603050405020304" pitchFamily="18" charset="0"/>
                <a:cs typeface="Times New Roman" panose="02020603050405020304" pitchFamily="18" charset="0"/>
              </a:rPr>
              <a:t>may be due to some disadvantages for people  </a:t>
            </a:r>
            <a:r>
              <a:rPr lang="en-US" altLang="zh-CN" sz="2100" u="sng" dirty="0">
                <a:latin typeface="Times New Roman" panose="02020603050405020304" pitchFamily="18" charset="0"/>
                <a:cs typeface="Times New Roman" panose="02020603050405020304" pitchFamily="18" charset="0"/>
              </a:rPr>
              <a:t> 64   </a:t>
            </a:r>
            <a:r>
              <a:rPr lang="en-US" altLang="zh-CN" sz="2100" dirty="0">
                <a:latin typeface="Times New Roman" panose="02020603050405020304" pitchFamily="18" charset="0"/>
                <a:cs typeface="Times New Roman" panose="02020603050405020304" pitchFamily="18" charset="0"/>
              </a:rPr>
              <a:t>(live) in the countryside, including   </a:t>
            </a:r>
            <a:r>
              <a:rPr lang="en-US" altLang="zh-CN" sz="2100" u="sng" dirty="0">
                <a:latin typeface="Times New Roman" panose="02020603050405020304" pitchFamily="18" charset="0"/>
                <a:cs typeface="Times New Roman" panose="02020603050405020304" pitchFamily="18" charset="0"/>
              </a:rPr>
              <a:t>65  </a:t>
            </a:r>
            <a:r>
              <a:rPr lang="en-US" altLang="zh-CN" sz="2100" dirty="0">
                <a:latin typeface="Times New Roman" panose="02020603050405020304" pitchFamily="18" charset="0"/>
                <a:cs typeface="Times New Roman" panose="02020603050405020304" pitchFamily="18" charset="0"/>
              </a:rPr>
              <a:t> (low) levels of income and education, higher costs of healthy foods, and fewer sports facilities</a:t>
            </a:r>
            <a:r>
              <a:rPr lang="en-US" altLang="zh-CN" sz="2100" dirty="0" smtClean="0">
                <a:latin typeface="Times New Roman" panose="02020603050405020304" pitchFamily="18" charset="0"/>
                <a:cs typeface="Times New Roman" panose="02020603050405020304" pitchFamily="18" charset="0"/>
              </a:rPr>
              <a:t>.</a:t>
            </a:r>
            <a:endParaRPr lang="en-US" altLang="zh-CN" sz="21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7791450" y="2615685"/>
            <a:ext cx="4114800" cy="3785652"/>
          </a:xfrm>
          <a:prstGeom prst="rect">
            <a:avLst/>
          </a:prstGeom>
          <a:solidFill>
            <a:srgbClr val="FFFF66"/>
          </a:solidFill>
        </p:spPr>
        <p:txBody>
          <a:bodyPr wrap="square" rtlCol="0">
            <a:spAutoFit/>
          </a:bodyPr>
          <a:lstStyle/>
          <a:p>
            <a:r>
              <a:rPr lang="en-US" altLang="zh-CN" sz="2400" dirty="0" smtClean="0">
                <a:solidFill>
                  <a:srgbClr val="FF0000"/>
                </a:solidFill>
              </a:rPr>
              <a:t>Tips:</a:t>
            </a:r>
            <a:endParaRPr lang="en-US" altLang="zh-CN" sz="2400" dirty="0" smtClean="0">
              <a:solidFill>
                <a:srgbClr val="FF0000"/>
              </a:solidFill>
            </a:endParaRPr>
          </a:p>
          <a:p>
            <a:r>
              <a:rPr lang="en-US" altLang="zh-CN" sz="2400" dirty="0" smtClean="0"/>
              <a:t>     1.</a:t>
            </a:r>
            <a:r>
              <a:rPr lang="zh-CN" altLang="en-US" sz="2400" dirty="0"/>
              <a:t>关注命题新特点：</a:t>
            </a:r>
            <a:r>
              <a:rPr lang="zh-CN" altLang="en-US" sz="2400" dirty="0">
                <a:latin typeface="Calibri" panose="020F0502020204030204"/>
                <a:cs typeface="Calibri" panose="020F0502020204030204"/>
              </a:rPr>
              <a:t>①</a:t>
            </a:r>
            <a:r>
              <a:rPr lang="en-US" altLang="zh-CN" sz="2400" dirty="0">
                <a:latin typeface="Calibri" panose="020F0502020204030204"/>
                <a:cs typeface="Calibri" panose="020F0502020204030204"/>
              </a:rPr>
              <a:t>and</a:t>
            </a:r>
            <a:r>
              <a:rPr lang="zh-CN" altLang="en-US" sz="2400" dirty="0">
                <a:latin typeface="Calibri" panose="020F0502020204030204"/>
                <a:cs typeface="Calibri" panose="020F0502020204030204"/>
              </a:rPr>
              <a:t>连接两个长句，代替了以前的连接两个词块，难度增加；②首次考查名词所有格</a:t>
            </a:r>
            <a:r>
              <a:rPr lang="zh-CN" altLang="en-US" sz="2400" dirty="0" smtClean="0">
                <a:latin typeface="Calibri" panose="020F0502020204030204"/>
                <a:cs typeface="Calibri" panose="020F0502020204030204"/>
              </a:rPr>
              <a:t>。</a:t>
            </a:r>
            <a:endParaRPr lang="en-US" altLang="zh-CN" sz="2400" dirty="0">
              <a:latin typeface="Calibri" panose="020F0502020204030204"/>
              <a:cs typeface="Calibri" panose="020F0502020204030204"/>
            </a:endParaRPr>
          </a:p>
          <a:p>
            <a:r>
              <a:rPr lang="en-US" altLang="zh-CN" sz="2400" dirty="0" smtClean="0"/>
              <a:t>     2</a:t>
            </a:r>
            <a:r>
              <a:rPr lang="en-US" altLang="zh-CN" sz="2400" dirty="0"/>
              <a:t>.</a:t>
            </a:r>
            <a:r>
              <a:rPr lang="zh-CN" altLang="en-US" sz="2400" dirty="0" smtClean="0"/>
              <a:t>特别关注动词，划清三条界限：</a:t>
            </a:r>
            <a:r>
              <a:rPr lang="zh-CN" altLang="en-US" sz="2400" dirty="0" smtClean="0">
                <a:latin typeface="Calibri" panose="020F0502020204030204"/>
                <a:cs typeface="Calibri" panose="020F0502020204030204"/>
              </a:rPr>
              <a:t> ①</a:t>
            </a:r>
            <a:r>
              <a:rPr lang="zh-CN" altLang="en-US" sz="2400" dirty="0" smtClean="0"/>
              <a:t>谓语</a:t>
            </a:r>
            <a:r>
              <a:rPr lang="en-US" altLang="zh-CN" sz="2400" dirty="0" smtClean="0"/>
              <a:t>/</a:t>
            </a:r>
            <a:r>
              <a:rPr lang="zh-CN" altLang="en-US" sz="2400" dirty="0" smtClean="0"/>
              <a:t>非谓语；②</a:t>
            </a:r>
            <a:r>
              <a:rPr lang="zh-CN" altLang="en-US" sz="2400" dirty="0"/>
              <a:t>现在</a:t>
            </a:r>
            <a:r>
              <a:rPr lang="en-US" altLang="zh-CN" sz="2400" dirty="0" smtClean="0"/>
              <a:t>/</a:t>
            </a:r>
            <a:r>
              <a:rPr lang="zh-CN" altLang="en-US" sz="2400" dirty="0" smtClean="0"/>
              <a:t>过去；</a:t>
            </a:r>
            <a:r>
              <a:rPr lang="zh-CN" altLang="en-US" sz="2400" dirty="0" smtClean="0">
                <a:latin typeface="Calibri" panose="020F0502020204030204"/>
                <a:cs typeface="Calibri" panose="020F0502020204030204"/>
              </a:rPr>
              <a:t>③</a:t>
            </a:r>
            <a:r>
              <a:rPr lang="zh-CN" altLang="en-US" sz="2400" dirty="0" smtClean="0"/>
              <a:t>主动</a:t>
            </a:r>
            <a:r>
              <a:rPr lang="en-US" altLang="zh-CN" sz="2400" dirty="0" smtClean="0"/>
              <a:t>/</a:t>
            </a:r>
            <a:r>
              <a:rPr lang="zh-CN" altLang="en-US" sz="2400" dirty="0" smtClean="0"/>
              <a:t>被动。</a:t>
            </a:r>
            <a:endParaRPr lang="en-US" altLang="zh-CN" sz="2400" dirty="0" smtClean="0"/>
          </a:p>
          <a:p>
            <a:r>
              <a:rPr lang="en-US" altLang="zh-CN" sz="2400" dirty="0" smtClean="0">
                <a:latin typeface="Calibri" panose="020F0502020204030204"/>
                <a:cs typeface="Calibri" panose="020F0502020204030204"/>
              </a:rPr>
              <a:t>     3.</a:t>
            </a:r>
            <a:r>
              <a:rPr lang="zh-CN" altLang="en-US" sz="2400" dirty="0" smtClean="0">
                <a:latin typeface="Calibri" panose="020F0502020204030204"/>
                <a:cs typeface="Calibri" panose="020F0502020204030204"/>
              </a:rPr>
              <a:t>关注长难句子的成分分析和句意理解。</a:t>
            </a:r>
            <a:endParaRPr lang="en-US" altLang="zh-CN" sz="2400" dirty="0" smtClean="0"/>
          </a:p>
        </p:txBody>
      </p:sp>
      <p:sp>
        <p:nvSpPr>
          <p:cNvPr id="3" name="矩形 2"/>
          <p:cNvSpPr/>
          <p:nvPr/>
        </p:nvSpPr>
        <p:spPr>
          <a:xfrm>
            <a:off x="85726" y="350819"/>
            <a:ext cx="7505699" cy="643098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TextBox 4"/>
          <p:cNvSpPr txBox="1"/>
          <p:nvPr/>
        </p:nvSpPr>
        <p:spPr>
          <a:xfrm>
            <a:off x="7791450" y="350819"/>
            <a:ext cx="4114800" cy="2169825"/>
          </a:xfrm>
          <a:prstGeom prst="rect">
            <a:avLst/>
          </a:prstGeom>
          <a:noFill/>
          <a:ln>
            <a:solidFill>
              <a:schemeClr val="accent1"/>
            </a:solidFill>
          </a:ln>
        </p:spPr>
        <p:txBody>
          <a:bodyPr wrap="square" rtlCol="0">
            <a:spAutoFit/>
          </a:bodyPr>
          <a:lstStyle/>
          <a:p>
            <a:pPr>
              <a:lnSpc>
                <a:spcPts val="2700"/>
              </a:lnSpc>
            </a:pPr>
            <a:r>
              <a:rPr lang="zh-CN" altLang="en-US" sz="2400" dirty="0" smtClean="0">
                <a:solidFill>
                  <a:srgbClr val="FF0000"/>
                </a:solidFill>
              </a:rPr>
              <a:t>主题语境</a:t>
            </a:r>
            <a:r>
              <a:rPr lang="zh-CN" altLang="en-US" sz="2400" dirty="0" smtClean="0"/>
              <a:t>：人与自我</a:t>
            </a:r>
            <a:endParaRPr lang="en-US" altLang="zh-CN" sz="2400" dirty="0" smtClean="0"/>
          </a:p>
          <a:p>
            <a:pPr>
              <a:lnSpc>
                <a:spcPts val="2700"/>
              </a:lnSpc>
            </a:pPr>
            <a:r>
              <a:rPr lang="zh-CN" altLang="en-US" sz="2400" dirty="0" smtClean="0"/>
              <a:t>   文章</a:t>
            </a:r>
            <a:r>
              <a:rPr lang="zh-CN" altLang="en-US" sz="2400" dirty="0"/>
              <a:t>介绍了如今世界各地的人体重越来越超标，</a:t>
            </a:r>
            <a:r>
              <a:rPr lang="zh-CN" altLang="en-US" sz="2400" dirty="0" smtClean="0"/>
              <a:t>主要是农村</a:t>
            </a:r>
            <a:r>
              <a:rPr lang="zh-CN" altLang="en-US" sz="2400" dirty="0"/>
              <a:t>地区的</a:t>
            </a:r>
            <a:r>
              <a:rPr lang="en-US" altLang="zh-CN" sz="2400" dirty="0" smtClean="0"/>
              <a:t>BMI</a:t>
            </a:r>
            <a:r>
              <a:rPr lang="zh-CN" altLang="en-US" sz="2400" dirty="0" smtClean="0"/>
              <a:t>相比</a:t>
            </a:r>
            <a:r>
              <a:rPr lang="zh-CN" altLang="en-US" sz="2400" dirty="0"/>
              <a:t>城市地区上升得快，并分析了其中的原因。</a:t>
            </a:r>
            <a:endParaRPr lang="zh-CN"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 calcmode="lin" valueType="num">
                                      <p:cBhvr additive="base">
                                        <p:cTn id="2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anim calcmode="lin" valueType="num">
                                      <p:cBhvr additive="base">
                                        <p:cTn id="2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 calcmode="lin" valueType="num">
                                      <p:cBhvr additive="base">
                                        <p:cTn id="3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726" y="561977"/>
            <a:ext cx="6181724" cy="5760551"/>
          </a:xfrm>
          <a:prstGeom prst="rect">
            <a:avLst/>
          </a:prstGeom>
          <a:noFill/>
          <a:ln>
            <a:solidFill>
              <a:srgbClr val="0000FF"/>
            </a:solidFill>
          </a:ln>
        </p:spPr>
        <p:txBody>
          <a:bodyPr wrap="square" rtlCol="0">
            <a:spAutoFit/>
          </a:bodyPr>
          <a:lstStyle/>
          <a:p>
            <a:pPr>
              <a:lnSpc>
                <a:spcPts val="3400"/>
              </a:lnSpc>
            </a:pPr>
            <a:r>
              <a:rPr lang="en-US" altLang="zh-CN" sz="2800" dirty="0" smtClean="0">
                <a:latin typeface="Times New Roman" panose="02020603050405020304" pitchFamily="18" charset="0"/>
                <a:cs typeface="Times New Roman" panose="02020603050405020304" pitchFamily="18" charset="0"/>
              </a:rPr>
              <a:t>    </a:t>
            </a:r>
            <a:r>
              <a:rPr lang="en-US" altLang="zh-CN" sz="2800" dirty="0" smtClean="0">
                <a:solidFill>
                  <a:srgbClr val="FF0000"/>
                </a:solidFill>
                <a:latin typeface="Times New Roman" panose="02020603050405020304" pitchFamily="18" charset="0"/>
                <a:cs typeface="Times New Roman" panose="02020603050405020304" pitchFamily="18" charset="0"/>
              </a:rPr>
              <a:t>In a study of 33 years of trends in Body Mass Index across 200 countries, the scientists found </a:t>
            </a:r>
            <a:r>
              <a:rPr lang="en-US" altLang="zh-CN" sz="2800" dirty="0" smtClean="0">
                <a:solidFill>
                  <a:srgbClr val="0000FF"/>
                </a:solidFill>
                <a:latin typeface="Times New Roman" panose="02020603050405020304" pitchFamily="18" charset="0"/>
                <a:cs typeface="Times New Roman" panose="02020603050405020304" pitchFamily="18" charset="0"/>
              </a:rPr>
              <a:t>that </a:t>
            </a:r>
            <a:r>
              <a:rPr lang="en-US" altLang="zh-CN" sz="2800" dirty="0" smtClean="0">
                <a:solidFill>
                  <a:srgbClr val="FF0000"/>
                </a:solidFill>
                <a:latin typeface="Times New Roman" panose="02020603050405020304" pitchFamily="18" charset="0"/>
                <a:cs typeface="Times New Roman" panose="02020603050405020304" pitchFamily="18" charset="0"/>
              </a:rPr>
              <a:t>people worldwide are getting heavier </a:t>
            </a:r>
            <a:r>
              <a:rPr lang="en-US" altLang="zh-CN" sz="2800" u="sng" dirty="0" smtClean="0">
                <a:solidFill>
                  <a:srgbClr val="FF0000"/>
                </a:solidFill>
                <a:latin typeface="Times New Roman" panose="02020603050405020304" pitchFamily="18" charset="0"/>
                <a:cs typeface="Times New Roman" panose="02020603050405020304" pitchFamily="18" charset="0"/>
              </a:rPr>
              <a:t>  56   </a:t>
            </a:r>
            <a:r>
              <a:rPr lang="en-US" altLang="zh-CN" sz="2800" dirty="0" smtClean="0">
                <a:solidFill>
                  <a:srgbClr val="0000FF"/>
                </a:solidFill>
                <a:latin typeface="Times New Roman" panose="02020603050405020304" pitchFamily="18" charset="0"/>
                <a:cs typeface="Times New Roman" panose="02020603050405020304" pitchFamily="18" charset="0"/>
              </a:rPr>
              <a:t>that</a:t>
            </a:r>
            <a:r>
              <a:rPr lang="en-US" altLang="zh-CN" sz="2800" dirty="0" smtClean="0">
                <a:solidFill>
                  <a:srgbClr val="FF0000"/>
                </a:solidFill>
                <a:latin typeface="Times New Roman" panose="02020603050405020304" pitchFamily="18" charset="0"/>
                <a:cs typeface="Times New Roman" panose="02020603050405020304" pitchFamily="18" charset="0"/>
              </a:rPr>
              <a:t> most of the rise is due to gains in BMI in rural areas.</a:t>
            </a:r>
            <a:endParaRPr lang="en-US" altLang="zh-CN" sz="2800" dirty="0" smtClean="0">
              <a:solidFill>
                <a:srgbClr val="FF0000"/>
              </a:solidFill>
              <a:latin typeface="Times New Roman" panose="02020603050405020304" pitchFamily="18" charset="0"/>
              <a:cs typeface="Times New Roman" panose="02020603050405020304" pitchFamily="18" charset="0"/>
            </a:endParaRPr>
          </a:p>
          <a:p>
            <a:pPr>
              <a:lnSpc>
                <a:spcPts val="3400"/>
              </a:lnSpc>
            </a:pPr>
            <a:r>
              <a:rPr lang="en-US" altLang="zh-CN" sz="2800" dirty="0" smtClean="0">
                <a:solidFill>
                  <a:srgbClr val="FF0000"/>
                </a:solidFill>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BMI is an internationally recognized measurement tool  </a:t>
            </a:r>
            <a:r>
              <a:rPr lang="en-US" altLang="zh-CN" sz="2800" u="sng" dirty="0" smtClean="0">
                <a:latin typeface="Times New Roman" panose="02020603050405020304" pitchFamily="18" charset="0"/>
                <a:cs typeface="Times New Roman" panose="02020603050405020304" pitchFamily="18" charset="0"/>
              </a:rPr>
              <a:t> 57   </a:t>
            </a:r>
            <a:r>
              <a:rPr lang="en-US" altLang="zh-CN" sz="2800" dirty="0" smtClean="0">
                <a:latin typeface="Times New Roman" panose="02020603050405020304" pitchFamily="18" charset="0"/>
                <a:cs typeface="Times New Roman" panose="02020603050405020304" pitchFamily="18" charset="0"/>
              </a:rPr>
              <a:t>gives an indication of whether someone is a healthy weight. It is calculated by dividing a  </a:t>
            </a:r>
            <a:r>
              <a:rPr lang="en-US" altLang="zh-CN" sz="2800" u="sng" dirty="0" smtClean="0">
                <a:latin typeface="Times New Roman" panose="02020603050405020304" pitchFamily="18" charset="0"/>
                <a:cs typeface="Times New Roman" panose="02020603050405020304" pitchFamily="18" charset="0"/>
              </a:rPr>
              <a:t> 58   </a:t>
            </a:r>
            <a:r>
              <a:rPr lang="en-US" altLang="zh-CN" sz="2800" dirty="0" smtClean="0">
                <a:latin typeface="Times New Roman" panose="02020603050405020304" pitchFamily="18" charset="0"/>
                <a:cs typeface="Times New Roman" panose="02020603050405020304" pitchFamily="18" charset="0"/>
              </a:rPr>
              <a:t>(person) weight in kg by their height in meters squared, and a BMI of between 19 and 25  </a:t>
            </a:r>
            <a:r>
              <a:rPr lang="en-US" altLang="zh-CN" sz="2800" u="sng" dirty="0" smtClean="0">
                <a:latin typeface="Times New Roman" panose="02020603050405020304" pitchFamily="18" charset="0"/>
                <a:cs typeface="Times New Roman" panose="02020603050405020304" pitchFamily="18" charset="0"/>
              </a:rPr>
              <a:t> 59   </a:t>
            </a:r>
            <a:r>
              <a:rPr lang="en-US" altLang="zh-CN" sz="2800" dirty="0" smtClean="0">
                <a:latin typeface="Times New Roman" panose="02020603050405020304" pitchFamily="18" charset="0"/>
                <a:cs typeface="Times New Roman" panose="02020603050405020304" pitchFamily="18" charset="0"/>
              </a:rPr>
              <a:t>(consider) healthy.</a:t>
            </a:r>
            <a:endParaRPr lang="en-US" altLang="zh-CN" sz="2800" dirty="0" smtClean="0">
              <a:latin typeface="Times New Roman" panose="02020603050405020304" pitchFamily="18" charset="0"/>
              <a:cs typeface="Times New Roman" panose="02020603050405020304" pitchFamily="18" charset="0"/>
            </a:endParaRPr>
          </a:p>
        </p:txBody>
      </p:sp>
      <p:sp>
        <p:nvSpPr>
          <p:cNvPr id="3" name="TextBox 2"/>
          <p:cNvSpPr txBox="1"/>
          <p:nvPr/>
        </p:nvSpPr>
        <p:spPr>
          <a:xfrm>
            <a:off x="6677025" y="561977"/>
            <a:ext cx="5267325" cy="523220"/>
          </a:xfrm>
          <a:prstGeom prst="rect">
            <a:avLst/>
          </a:prstGeom>
          <a:noFill/>
          <a:ln>
            <a:solidFill>
              <a:srgbClr val="0000FF"/>
            </a:solidFill>
          </a:ln>
        </p:spPr>
        <p:txBody>
          <a:bodyPr wrap="square" rtlCol="0">
            <a:spAutoFit/>
          </a:bodyPr>
          <a:lstStyle/>
          <a:p>
            <a:r>
              <a:rPr lang="en-US" altLang="zh-CN" sz="2800" dirty="0" smtClean="0">
                <a:solidFill>
                  <a:srgbClr val="FF0000"/>
                </a:solidFill>
              </a:rPr>
              <a:t>56</a:t>
            </a:r>
            <a:r>
              <a:rPr lang="en-US" altLang="zh-CN" sz="2800" dirty="0" smtClean="0"/>
              <a:t>.and.</a:t>
            </a:r>
            <a:r>
              <a:rPr lang="zh-CN" altLang="en-US" sz="2800" dirty="0" smtClean="0"/>
              <a:t>两个</a:t>
            </a:r>
            <a:r>
              <a:rPr lang="en-US" altLang="zh-CN" sz="2800" dirty="0" smtClean="0"/>
              <a:t>that</a:t>
            </a:r>
            <a:r>
              <a:rPr lang="zh-CN" altLang="en-US" sz="2800" dirty="0" smtClean="0"/>
              <a:t>引导的宾语从句。</a:t>
            </a:r>
            <a:endParaRPr lang="en-US" altLang="zh-CN" sz="2800" dirty="0" smtClean="0"/>
          </a:p>
        </p:txBody>
      </p:sp>
      <p:sp>
        <p:nvSpPr>
          <p:cNvPr id="4" name="TextBox 3"/>
          <p:cNvSpPr txBox="1"/>
          <p:nvPr/>
        </p:nvSpPr>
        <p:spPr>
          <a:xfrm>
            <a:off x="6677024" y="5262029"/>
            <a:ext cx="5267325" cy="954107"/>
          </a:xfrm>
          <a:prstGeom prst="rect">
            <a:avLst/>
          </a:prstGeom>
          <a:noFill/>
          <a:ln>
            <a:solidFill>
              <a:srgbClr val="0000FF"/>
            </a:solidFill>
          </a:ln>
        </p:spPr>
        <p:txBody>
          <a:bodyPr wrap="square" rtlCol="0">
            <a:spAutoFit/>
          </a:bodyPr>
          <a:lstStyle/>
          <a:p>
            <a:r>
              <a:rPr lang="en-US" altLang="zh-CN" sz="2800" dirty="0" smtClean="0">
                <a:solidFill>
                  <a:srgbClr val="FF0000"/>
                </a:solidFill>
              </a:rPr>
              <a:t>57</a:t>
            </a:r>
            <a:r>
              <a:rPr lang="en-US" altLang="zh-CN" sz="2800" dirty="0" smtClean="0"/>
              <a:t>.which/that.</a:t>
            </a:r>
            <a:r>
              <a:rPr lang="zh-CN" altLang="en-US" sz="2800" dirty="0" smtClean="0"/>
              <a:t>定语从句，修饰</a:t>
            </a:r>
            <a:r>
              <a:rPr lang="en-US" altLang="zh-CN" sz="2800" dirty="0" smtClean="0"/>
              <a:t>tool</a:t>
            </a:r>
            <a:r>
              <a:rPr lang="zh-CN" altLang="en-US" sz="2800" dirty="0" smtClean="0"/>
              <a:t>。</a:t>
            </a:r>
            <a:endParaRPr lang="en-US" altLang="zh-CN" sz="2800" dirty="0" smtClean="0"/>
          </a:p>
        </p:txBody>
      </p:sp>
      <p:sp>
        <p:nvSpPr>
          <p:cNvPr id="7" name="TextBox 6"/>
          <p:cNvSpPr txBox="1"/>
          <p:nvPr/>
        </p:nvSpPr>
        <p:spPr>
          <a:xfrm>
            <a:off x="6677025" y="1237597"/>
            <a:ext cx="5267325" cy="3785652"/>
          </a:xfrm>
          <a:prstGeom prst="rect">
            <a:avLst/>
          </a:prstGeom>
          <a:noFill/>
          <a:ln>
            <a:solidFill>
              <a:srgbClr val="0000FF"/>
            </a:solidFill>
          </a:ln>
        </p:spPr>
        <p:txBody>
          <a:bodyPr wrap="square" rtlCol="0">
            <a:spAutoFit/>
          </a:bodyPr>
          <a:lstStyle/>
          <a:p>
            <a:r>
              <a:rPr lang="en-US" altLang="zh-CN" sz="2400" dirty="0" smtClean="0">
                <a:solidFill>
                  <a:srgbClr val="FF0000"/>
                </a:solidFill>
              </a:rPr>
              <a:t>56</a:t>
            </a:r>
            <a:r>
              <a:rPr lang="en-US" altLang="zh-CN" sz="2400" dirty="0" smtClean="0"/>
              <a:t>.</a:t>
            </a:r>
            <a:r>
              <a:rPr lang="zh-CN" altLang="en-US" sz="2400" dirty="0"/>
              <a:t>长句分析</a:t>
            </a:r>
            <a:r>
              <a:rPr lang="zh-CN" altLang="en-US" sz="2400" dirty="0" smtClean="0"/>
              <a:t>：</a:t>
            </a:r>
            <a:endParaRPr lang="en-US" altLang="zh-CN" sz="2400" dirty="0" smtClean="0"/>
          </a:p>
          <a:p>
            <a:r>
              <a:rPr lang="en-US" altLang="zh-CN" sz="2400" dirty="0"/>
              <a:t> </a:t>
            </a:r>
            <a:r>
              <a:rPr lang="en-US" altLang="zh-CN" sz="2400" dirty="0" smtClean="0"/>
              <a:t>    </a:t>
            </a:r>
            <a:r>
              <a:rPr lang="zh-CN" altLang="en-US" sz="2400" dirty="0" smtClean="0"/>
              <a:t>在</a:t>
            </a:r>
            <a:r>
              <a:rPr lang="en-US" altLang="zh-CN" sz="2400" dirty="0" smtClean="0"/>
              <a:t>33</a:t>
            </a:r>
            <a:r>
              <a:rPr lang="zh-CN" altLang="en-US" sz="2400" dirty="0" smtClean="0"/>
              <a:t>年</a:t>
            </a:r>
            <a:r>
              <a:rPr lang="en-US" altLang="zh-CN" sz="2400" dirty="0" smtClean="0"/>
              <a:t>200</a:t>
            </a:r>
            <a:r>
              <a:rPr lang="zh-CN" altLang="en-US" sz="2400" dirty="0" smtClean="0"/>
              <a:t>个国家</a:t>
            </a:r>
            <a:r>
              <a:rPr lang="en-US" altLang="zh-CN" sz="2400" dirty="0" smtClean="0"/>
              <a:t>BMI</a:t>
            </a:r>
            <a:r>
              <a:rPr lang="zh-CN" altLang="en-US" sz="2400" dirty="0" smtClean="0"/>
              <a:t>指数变化趋势的研究中，科学家们发现人们普遍体重增加，并且大多数的增加是因为农村地区的</a:t>
            </a:r>
            <a:r>
              <a:rPr lang="en-US" altLang="zh-CN" sz="2400" dirty="0" smtClean="0"/>
              <a:t>BMI</a:t>
            </a:r>
            <a:r>
              <a:rPr lang="zh-CN" altLang="en-US" sz="2400" dirty="0" smtClean="0"/>
              <a:t>指数变高。</a:t>
            </a:r>
            <a:endParaRPr lang="en-US" altLang="zh-CN" sz="2400" dirty="0" smtClean="0"/>
          </a:p>
          <a:p>
            <a:r>
              <a:rPr lang="en-US" altLang="zh-CN" sz="2400" dirty="0"/>
              <a:t>  </a:t>
            </a:r>
            <a:r>
              <a:rPr lang="en-US" altLang="zh-CN" sz="2400" dirty="0" smtClean="0"/>
              <a:t>    </a:t>
            </a:r>
            <a:r>
              <a:rPr lang="en-US" altLang="zh-CN" sz="2400" dirty="0"/>
              <a:t>the scientists</a:t>
            </a:r>
            <a:r>
              <a:rPr lang="zh-CN" altLang="en-US" sz="2400" dirty="0" smtClean="0"/>
              <a:t>是</a:t>
            </a:r>
            <a:r>
              <a:rPr lang="zh-CN" altLang="en-US" sz="2400" dirty="0"/>
              <a:t>主语</a:t>
            </a:r>
            <a:r>
              <a:rPr lang="zh-CN" altLang="en-US" sz="2400" dirty="0" smtClean="0"/>
              <a:t>；</a:t>
            </a:r>
            <a:r>
              <a:rPr lang="en-US" altLang="zh-CN" sz="2400" dirty="0"/>
              <a:t>found</a:t>
            </a:r>
            <a:r>
              <a:rPr lang="zh-CN" altLang="en-US" sz="2400" dirty="0" smtClean="0"/>
              <a:t>是</a:t>
            </a:r>
            <a:r>
              <a:rPr lang="zh-CN" altLang="en-US" sz="2400" dirty="0"/>
              <a:t>谓语</a:t>
            </a:r>
            <a:r>
              <a:rPr lang="zh-CN" altLang="en-US" sz="2400" dirty="0" smtClean="0"/>
              <a:t>；两个</a:t>
            </a:r>
            <a:r>
              <a:rPr lang="en-US" altLang="zh-CN" sz="2400" dirty="0" smtClean="0"/>
              <a:t>that</a:t>
            </a:r>
            <a:r>
              <a:rPr lang="zh-CN" altLang="en-US" sz="2400" dirty="0" smtClean="0"/>
              <a:t>引导的是并列的宾语从句；</a:t>
            </a:r>
            <a:r>
              <a:rPr lang="en-US" altLang="zh-CN" sz="2400" dirty="0"/>
              <a:t>In a study of 33 years of trends in Body Mass Index across 200 </a:t>
            </a:r>
            <a:r>
              <a:rPr lang="en-US" altLang="zh-CN" sz="2400" dirty="0" smtClean="0"/>
              <a:t>countries</a:t>
            </a:r>
            <a:r>
              <a:rPr lang="zh-CN" altLang="en-US" sz="2400" dirty="0" smtClean="0"/>
              <a:t>作句子的状语。</a:t>
            </a:r>
            <a:endParaRPr lang="en-US" altLang="zh-CN"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726" y="561977"/>
            <a:ext cx="6181724" cy="5760551"/>
          </a:xfrm>
          <a:prstGeom prst="rect">
            <a:avLst/>
          </a:prstGeom>
          <a:noFill/>
          <a:ln>
            <a:solidFill>
              <a:srgbClr val="0000FF"/>
            </a:solidFill>
          </a:ln>
        </p:spPr>
        <p:txBody>
          <a:bodyPr wrap="square" rtlCol="0">
            <a:spAutoFit/>
          </a:bodyPr>
          <a:lstStyle/>
          <a:p>
            <a:pPr>
              <a:lnSpc>
                <a:spcPts val="3400"/>
              </a:lnSpc>
            </a:pPr>
            <a:r>
              <a:rPr lang="en-US" altLang="zh-CN" sz="2800" dirty="0" smtClean="0">
                <a:latin typeface="Times New Roman" panose="02020603050405020304" pitchFamily="18" charset="0"/>
                <a:cs typeface="Times New Roman" panose="02020603050405020304" pitchFamily="18" charset="0"/>
              </a:rPr>
              <a:t>    In a study of 33 years of trends in Body Mass Index across 200 countries, the scientists found that people worldwide are getting heavier </a:t>
            </a:r>
            <a:r>
              <a:rPr lang="en-US" altLang="zh-CN" sz="2800" u="sng" dirty="0" smtClean="0">
                <a:latin typeface="Times New Roman" panose="02020603050405020304" pitchFamily="18" charset="0"/>
                <a:cs typeface="Times New Roman" panose="02020603050405020304" pitchFamily="18" charset="0"/>
              </a:rPr>
              <a:t>  56   </a:t>
            </a:r>
            <a:r>
              <a:rPr lang="en-US" altLang="zh-CN" sz="2800" dirty="0" smtClean="0">
                <a:latin typeface="Times New Roman" panose="02020603050405020304" pitchFamily="18" charset="0"/>
                <a:cs typeface="Times New Roman" panose="02020603050405020304" pitchFamily="18" charset="0"/>
              </a:rPr>
              <a:t>that most of the rise is due to gains in BMI in rural areas.</a:t>
            </a:r>
            <a:endParaRPr lang="en-US" altLang="zh-CN" sz="2800" dirty="0" smtClean="0">
              <a:latin typeface="Times New Roman" panose="02020603050405020304" pitchFamily="18" charset="0"/>
              <a:cs typeface="Times New Roman" panose="02020603050405020304" pitchFamily="18" charset="0"/>
            </a:endParaRPr>
          </a:p>
          <a:p>
            <a:pPr>
              <a:lnSpc>
                <a:spcPts val="3400"/>
              </a:lnSpc>
            </a:pPr>
            <a:r>
              <a:rPr lang="en-US" altLang="zh-CN" sz="2800" dirty="0" smtClean="0">
                <a:latin typeface="Times New Roman" panose="02020603050405020304" pitchFamily="18" charset="0"/>
                <a:cs typeface="Times New Roman" panose="02020603050405020304" pitchFamily="18" charset="0"/>
              </a:rPr>
              <a:t>   BMI is an internationally recognized measurement tool  </a:t>
            </a:r>
            <a:r>
              <a:rPr lang="en-US" altLang="zh-CN" sz="2800" u="sng" dirty="0" smtClean="0">
                <a:latin typeface="Times New Roman" panose="02020603050405020304" pitchFamily="18" charset="0"/>
                <a:cs typeface="Times New Roman" panose="02020603050405020304" pitchFamily="18" charset="0"/>
              </a:rPr>
              <a:t> 57   </a:t>
            </a:r>
            <a:r>
              <a:rPr lang="en-US" altLang="zh-CN" sz="2800" dirty="0" smtClean="0">
                <a:latin typeface="Times New Roman" panose="02020603050405020304" pitchFamily="18" charset="0"/>
                <a:cs typeface="Times New Roman" panose="02020603050405020304" pitchFamily="18" charset="0"/>
              </a:rPr>
              <a:t>gives an indication of whether someone is a healthy weight. </a:t>
            </a:r>
            <a:r>
              <a:rPr lang="en-US" altLang="zh-CN" sz="2800" dirty="0" smtClean="0">
                <a:solidFill>
                  <a:srgbClr val="FF0000"/>
                </a:solidFill>
                <a:latin typeface="Times New Roman" panose="02020603050405020304" pitchFamily="18" charset="0"/>
                <a:cs typeface="Times New Roman" panose="02020603050405020304" pitchFamily="18" charset="0"/>
              </a:rPr>
              <a:t>It is calculated by dividing a  </a:t>
            </a:r>
            <a:r>
              <a:rPr lang="en-US" altLang="zh-CN" sz="2800" u="sng" dirty="0" smtClean="0">
                <a:solidFill>
                  <a:srgbClr val="FF0000"/>
                </a:solidFill>
                <a:latin typeface="Times New Roman" panose="02020603050405020304" pitchFamily="18" charset="0"/>
                <a:cs typeface="Times New Roman" panose="02020603050405020304" pitchFamily="18" charset="0"/>
              </a:rPr>
              <a:t> 58   </a:t>
            </a:r>
            <a:r>
              <a:rPr lang="en-US" altLang="zh-CN" sz="2800" dirty="0" smtClean="0">
                <a:solidFill>
                  <a:srgbClr val="FF0000"/>
                </a:solidFill>
                <a:latin typeface="Times New Roman" panose="02020603050405020304" pitchFamily="18" charset="0"/>
                <a:cs typeface="Times New Roman" panose="02020603050405020304" pitchFamily="18" charset="0"/>
              </a:rPr>
              <a:t>(person) weight in kg by their height in meters squared, and a BMI of between 19 and 25  </a:t>
            </a:r>
            <a:r>
              <a:rPr lang="en-US" altLang="zh-CN" sz="2800" u="sng" dirty="0" smtClean="0">
                <a:solidFill>
                  <a:srgbClr val="FF0000"/>
                </a:solidFill>
                <a:latin typeface="Times New Roman" panose="02020603050405020304" pitchFamily="18" charset="0"/>
                <a:cs typeface="Times New Roman" panose="02020603050405020304" pitchFamily="18" charset="0"/>
              </a:rPr>
              <a:t> 59   </a:t>
            </a:r>
            <a:r>
              <a:rPr lang="en-US" altLang="zh-CN" sz="2800" dirty="0" smtClean="0">
                <a:solidFill>
                  <a:srgbClr val="FF0000"/>
                </a:solidFill>
                <a:latin typeface="Times New Roman" panose="02020603050405020304" pitchFamily="18" charset="0"/>
                <a:cs typeface="Times New Roman" panose="02020603050405020304" pitchFamily="18" charset="0"/>
              </a:rPr>
              <a:t>(consider) healthy.</a:t>
            </a:r>
            <a:endParaRPr lang="en-US" altLang="zh-CN" sz="2800" dirty="0" smtClean="0">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6515100" y="581832"/>
            <a:ext cx="5505450" cy="1938992"/>
          </a:xfrm>
          <a:prstGeom prst="rect">
            <a:avLst/>
          </a:prstGeom>
          <a:noFill/>
          <a:ln>
            <a:solidFill>
              <a:srgbClr val="0000FF"/>
            </a:solidFill>
          </a:ln>
        </p:spPr>
        <p:txBody>
          <a:bodyPr wrap="square" rtlCol="0">
            <a:spAutoFit/>
          </a:bodyPr>
          <a:lstStyle/>
          <a:p>
            <a:r>
              <a:rPr lang="en-US" altLang="zh-CN" sz="2400" dirty="0" smtClean="0">
                <a:solidFill>
                  <a:srgbClr val="FF0000"/>
                </a:solidFill>
                <a:latin typeface="Times New Roman" panose="02020603050405020304" pitchFamily="18" charset="0"/>
                <a:cs typeface="Times New Roman" panose="02020603050405020304" pitchFamily="18" charset="0"/>
              </a:rPr>
              <a:t>58</a:t>
            </a:r>
            <a:r>
              <a:rPr lang="en-US" altLang="zh-CN" sz="2400" dirty="0" smtClean="0">
                <a:latin typeface="Times New Roman" panose="02020603050405020304" pitchFamily="18" charset="0"/>
                <a:cs typeface="Times New Roman" panose="02020603050405020304" pitchFamily="18" charset="0"/>
              </a:rPr>
              <a:t>. person’s.</a:t>
            </a:r>
            <a:r>
              <a:rPr lang="zh-CN" altLang="en-US" sz="2400" dirty="0" smtClean="0">
                <a:latin typeface="Times New Roman" panose="02020603050405020304" pitchFamily="18" charset="0"/>
                <a:cs typeface="Times New Roman" panose="02020603050405020304" pitchFamily="18" charset="0"/>
              </a:rPr>
              <a:t>名词所有格形式，修饰</a:t>
            </a:r>
            <a:r>
              <a:rPr lang="en-US" altLang="zh-CN" sz="2000" dirty="0" smtClean="0">
                <a:latin typeface="Times New Roman" panose="02020603050405020304" pitchFamily="18" charset="0"/>
                <a:cs typeface="Times New Roman" panose="02020603050405020304" pitchFamily="18" charset="0"/>
              </a:rPr>
              <a:t>weight</a:t>
            </a:r>
            <a:r>
              <a:rPr lang="en-US" altLang="zh-CN" sz="2400" dirty="0" smtClean="0">
                <a:latin typeface="Times New Roman" panose="02020603050405020304" pitchFamily="18" charset="0"/>
                <a:cs typeface="Times New Roman" panose="02020603050405020304" pitchFamily="18" charset="0"/>
              </a:rPr>
              <a:t>; a person’s weight</a:t>
            </a:r>
            <a:r>
              <a:rPr lang="zh-CN" altLang="en-US" sz="2400" dirty="0" smtClean="0">
                <a:latin typeface="Times New Roman" panose="02020603050405020304" pitchFamily="18" charset="0"/>
                <a:cs typeface="Times New Roman" panose="02020603050405020304" pitchFamily="18" charset="0"/>
              </a:rPr>
              <a:t>意为“一个人的体重”。</a:t>
            </a:r>
            <a:endParaRPr lang="en-US" altLang="zh-CN" sz="2400" dirty="0" smtClean="0">
              <a:latin typeface="Times New Roman" panose="02020603050405020304" pitchFamily="18" charset="0"/>
              <a:cs typeface="Times New Roman" panose="02020603050405020304" pitchFamily="18" charset="0"/>
            </a:endParaRPr>
          </a:p>
          <a:p>
            <a:r>
              <a:rPr lang="en-US" altLang="zh-CN" sz="2400" dirty="0" smtClean="0">
                <a:latin typeface="Times New Roman" panose="02020603050405020304" pitchFamily="18" charset="0"/>
                <a:cs typeface="Times New Roman" panose="02020603050405020304" pitchFamily="18" charset="0"/>
              </a:rPr>
              <a:t>     personal</a:t>
            </a:r>
            <a:r>
              <a:rPr lang="zh-CN" altLang="en-US" sz="2400" dirty="0" smtClean="0">
                <a:latin typeface="Times New Roman" panose="02020603050405020304" pitchFamily="18" charset="0"/>
                <a:cs typeface="Times New Roman" panose="02020603050405020304" pitchFamily="18" charset="0"/>
              </a:rPr>
              <a:t>是</a:t>
            </a:r>
            <a:r>
              <a:rPr lang="en-US" altLang="zh-CN" sz="2400" dirty="0" smtClean="0">
                <a:latin typeface="Times New Roman" panose="02020603050405020304" pitchFamily="18" charset="0"/>
                <a:cs typeface="Times New Roman" panose="02020603050405020304" pitchFamily="18" charset="0"/>
              </a:rPr>
              <a:t>“</a:t>
            </a:r>
            <a:r>
              <a:rPr lang="zh-CN" altLang="en-US" sz="2400" dirty="0" smtClean="0">
                <a:latin typeface="Times New Roman" panose="02020603050405020304" pitchFamily="18" charset="0"/>
                <a:cs typeface="Times New Roman" panose="02020603050405020304" pitchFamily="18" charset="0"/>
              </a:rPr>
              <a:t>个人的</a:t>
            </a:r>
            <a:r>
              <a:rPr lang="en-US" altLang="zh-CN" sz="2400" dirty="0" smtClean="0">
                <a:latin typeface="Times New Roman" panose="02020603050405020304" pitchFamily="18" charset="0"/>
                <a:cs typeface="Times New Roman" panose="02020603050405020304" pitchFamily="18" charset="0"/>
              </a:rPr>
              <a:t>/</a:t>
            </a:r>
            <a:r>
              <a:rPr lang="zh-CN" altLang="en-US" sz="2400" dirty="0" smtClean="0">
                <a:latin typeface="Times New Roman" panose="02020603050405020304" pitchFamily="18" charset="0"/>
                <a:cs typeface="Times New Roman" panose="02020603050405020304" pitchFamily="18" charset="0"/>
              </a:rPr>
              <a:t>私密的</a:t>
            </a:r>
            <a:r>
              <a:rPr lang="en-US" altLang="zh-CN" sz="2400" dirty="0" smtClean="0">
                <a:latin typeface="Times New Roman" panose="02020603050405020304" pitchFamily="18" charset="0"/>
                <a:cs typeface="Times New Roman" panose="02020603050405020304" pitchFamily="18" charset="0"/>
              </a:rPr>
              <a:t>”</a:t>
            </a:r>
            <a:r>
              <a:rPr lang="zh-CN" altLang="en-US" sz="2400" dirty="0" smtClean="0">
                <a:latin typeface="Times New Roman" panose="02020603050405020304" pitchFamily="18" charset="0"/>
                <a:cs typeface="Times New Roman" panose="02020603050405020304" pitchFamily="18" charset="0"/>
              </a:rPr>
              <a:t>之意，如</a:t>
            </a:r>
            <a:r>
              <a:rPr lang="en-US" altLang="zh-CN" sz="2400" dirty="0" smtClean="0">
                <a:latin typeface="Times New Roman" panose="02020603050405020304" pitchFamily="18" charset="0"/>
                <a:cs typeface="Times New Roman" panose="02020603050405020304" pitchFamily="18" charset="0"/>
              </a:rPr>
              <a:t>personal view, personal life;</a:t>
            </a:r>
            <a:r>
              <a:rPr lang="zh-CN" altLang="en-US" sz="2400" dirty="0" smtClean="0">
                <a:latin typeface="Times New Roman" panose="02020603050405020304" pitchFamily="18" charset="0"/>
                <a:cs typeface="Times New Roman" panose="02020603050405020304" pitchFamily="18" charset="0"/>
              </a:rPr>
              <a:t>没有</a:t>
            </a:r>
            <a:r>
              <a:rPr lang="en-US" altLang="zh-CN" sz="2400" dirty="0" smtClean="0">
                <a:latin typeface="Times New Roman" panose="02020603050405020304" pitchFamily="18" charset="0"/>
                <a:cs typeface="Times New Roman" panose="02020603050405020304" pitchFamily="18" charset="0"/>
              </a:rPr>
              <a:t>personal weight</a:t>
            </a:r>
            <a:r>
              <a:rPr lang="zh-CN" altLang="en-US" sz="2400" dirty="0" smtClean="0">
                <a:latin typeface="Times New Roman" panose="02020603050405020304" pitchFamily="18" charset="0"/>
                <a:cs typeface="Times New Roman" panose="02020603050405020304" pitchFamily="18" charset="0"/>
              </a:rPr>
              <a:t>的表达。</a:t>
            </a:r>
            <a:endParaRPr lang="en-US" altLang="zh-CN" sz="2400" dirty="0" smtClean="0">
              <a:latin typeface="Times New Roman" panose="02020603050405020304" pitchFamily="18" charset="0"/>
              <a:cs typeface="Times New Roman" panose="02020603050405020304" pitchFamily="18" charset="0"/>
            </a:endParaRPr>
          </a:p>
        </p:txBody>
      </p:sp>
      <p:sp>
        <p:nvSpPr>
          <p:cNvPr id="6" name="TextBox 5"/>
          <p:cNvSpPr txBox="1"/>
          <p:nvPr/>
        </p:nvSpPr>
        <p:spPr>
          <a:xfrm>
            <a:off x="6515100" y="2716412"/>
            <a:ext cx="5505450" cy="830997"/>
          </a:xfrm>
          <a:prstGeom prst="rect">
            <a:avLst/>
          </a:prstGeom>
          <a:noFill/>
          <a:ln>
            <a:solidFill>
              <a:srgbClr val="0000FF"/>
            </a:solidFill>
          </a:ln>
        </p:spPr>
        <p:txBody>
          <a:bodyPr wrap="square" rtlCol="0">
            <a:spAutoFit/>
          </a:bodyPr>
          <a:lstStyle/>
          <a:p>
            <a:r>
              <a:rPr lang="en-US" altLang="zh-CN" sz="2400" dirty="0" smtClean="0">
                <a:solidFill>
                  <a:srgbClr val="FF0000"/>
                </a:solidFill>
              </a:rPr>
              <a:t>59</a:t>
            </a:r>
            <a:r>
              <a:rPr lang="en-US" altLang="zh-CN" sz="2400" dirty="0" smtClean="0"/>
              <a:t>.is considered.</a:t>
            </a:r>
            <a:r>
              <a:rPr lang="zh-CN" altLang="en-US" sz="2400" dirty="0" smtClean="0"/>
              <a:t>在句子中充当谓语；用被动形式</a:t>
            </a:r>
            <a:r>
              <a:rPr lang="zh-CN" altLang="en-US" sz="2400" dirty="0"/>
              <a:t>来</a:t>
            </a:r>
            <a:r>
              <a:rPr lang="zh-CN" altLang="en-US" sz="2400" dirty="0" smtClean="0"/>
              <a:t>表示“被认为是</a:t>
            </a:r>
            <a:r>
              <a:rPr lang="en-US" altLang="zh-CN" sz="2400" dirty="0" smtClean="0"/>
              <a:t>…</a:t>
            </a:r>
            <a:r>
              <a:rPr lang="zh-CN" altLang="en-US" sz="2400" dirty="0" smtClean="0"/>
              <a:t>”</a:t>
            </a:r>
            <a:endParaRPr lang="en-US" altLang="zh-CN" sz="2400" dirty="0" smtClean="0"/>
          </a:p>
        </p:txBody>
      </p:sp>
      <p:sp>
        <p:nvSpPr>
          <p:cNvPr id="7" name="TextBox 6"/>
          <p:cNvSpPr txBox="1"/>
          <p:nvPr/>
        </p:nvSpPr>
        <p:spPr>
          <a:xfrm>
            <a:off x="6515098" y="3761722"/>
            <a:ext cx="5505451" cy="3170099"/>
          </a:xfrm>
          <a:prstGeom prst="rect">
            <a:avLst/>
          </a:prstGeom>
          <a:noFill/>
          <a:ln>
            <a:solidFill>
              <a:srgbClr val="0000FF"/>
            </a:solidFill>
          </a:ln>
        </p:spPr>
        <p:txBody>
          <a:bodyPr wrap="square" rtlCol="0">
            <a:spAutoFit/>
          </a:bodyPr>
          <a:lstStyle/>
          <a:p>
            <a:r>
              <a:rPr lang="en-US" altLang="zh-CN" sz="2000" dirty="0" smtClean="0">
                <a:solidFill>
                  <a:srgbClr val="FF0000"/>
                </a:solidFill>
              </a:rPr>
              <a:t>56</a:t>
            </a:r>
            <a:r>
              <a:rPr lang="en-US" altLang="zh-CN" sz="2000" dirty="0" smtClean="0"/>
              <a:t>.</a:t>
            </a:r>
            <a:r>
              <a:rPr lang="zh-CN" altLang="en-US" sz="2000" dirty="0"/>
              <a:t>长句分析</a:t>
            </a:r>
            <a:r>
              <a:rPr lang="zh-CN" altLang="en-US" sz="2000" dirty="0" smtClean="0"/>
              <a:t>：</a:t>
            </a:r>
            <a:endParaRPr lang="en-US" altLang="zh-CN" sz="2000" dirty="0" smtClean="0"/>
          </a:p>
          <a:p>
            <a:r>
              <a:rPr lang="en-US" altLang="zh-CN" sz="2000" dirty="0"/>
              <a:t> </a:t>
            </a:r>
            <a:r>
              <a:rPr lang="en-US" altLang="zh-CN" sz="2000" dirty="0" smtClean="0"/>
              <a:t>    </a:t>
            </a:r>
            <a:r>
              <a:rPr lang="zh-CN" altLang="en-US" sz="2000" dirty="0" smtClean="0"/>
              <a:t>这是通过把一个人的体重</a:t>
            </a:r>
            <a:r>
              <a:rPr lang="en-US" altLang="zh-CN" sz="2000" dirty="0" smtClean="0"/>
              <a:t>(</a:t>
            </a:r>
            <a:r>
              <a:rPr lang="zh-CN" altLang="en-US" sz="2000" dirty="0" smtClean="0"/>
              <a:t>公斤</a:t>
            </a:r>
            <a:r>
              <a:rPr lang="en-US" altLang="zh-CN" sz="2000" dirty="0" smtClean="0"/>
              <a:t>)</a:t>
            </a:r>
            <a:r>
              <a:rPr lang="zh-CN" altLang="en-US" sz="2000" dirty="0" smtClean="0"/>
              <a:t>除以身高的平方</a:t>
            </a:r>
            <a:r>
              <a:rPr lang="en-US" altLang="zh-CN" sz="2000" dirty="0"/>
              <a:t>(</a:t>
            </a:r>
            <a:r>
              <a:rPr lang="zh-CN" altLang="en-US" sz="2000" dirty="0" smtClean="0"/>
              <a:t>米</a:t>
            </a:r>
            <a:r>
              <a:rPr lang="en-US" altLang="zh-CN" sz="2000" baseline="30000" dirty="0" smtClean="0"/>
              <a:t>2</a:t>
            </a:r>
            <a:r>
              <a:rPr lang="en-US" altLang="zh-CN" sz="2000" dirty="0" smtClean="0"/>
              <a:t>)</a:t>
            </a:r>
            <a:r>
              <a:rPr lang="zh-CN" altLang="en-US" sz="2000" dirty="0" smtClean="0"/>
              <a:t>计算出来的，</a:t>
            </a:r>
            <a:r>
              <a:rPr lang="en-US" altLang="zh-CN" sz="2000" dirty="0"/>
              <a:t>BMI</a:t>
            </a:r>
            <a:r>
              <a:rPr lang="zh-CN" altLang="en-US" sz="2000" dirty="0" smtClean="0"/>
              <a:t>在</a:t>
            </a:r>
            <a:r>
              <a:rPr lang="en-US" altLang="zh-CN" sz="2000" dirty="0" smtClean="0"/>
              <a:t>19</a:t>
            </a:r>
            <a:r>
              <a:rPr lang="zh-CN" altLang="en-US" sz="2000" dirty="0" smtClean="0"/>
              <a:t>到</a:t>
            </a:r>
            <a:r>
              <a:rPr lang="en-US" altLang="zh-CN" sz="2000" dirty="0" smtClean="0"/>
              <a:t>25</a:t>
            </a:r>
            <a:r>
              <a:rPr lang="zh-CN" altLang="en-US" sz="2000" dirty="0" smtClean="0"/>
              <a:t>之间被认为是健康的。</a:t>
            </a:r>
            <a:endParaRPr lang="en-US" altLang="zh-CN" sz="2000" dirty="0" smtClean="0"/>
          </a:p>
          <a:p>
            <a:r>
              <a:rPr lang="en-US" altLang="zh-CN" sz="2000" dirty="0"/>
              <a:t>  </a:t>
            </a:r>
            <a:r>
              <a:rPr lang="en-US" altLang="zh-CN" sz="2000" dirty="0" smtClean="0"/>
              <a:t>    </a:t>
            </a:r>
            <a:r>
              <a:rPr lang="zh-CN" altLang="en-US" sz="2000" dirty="0" smtClean="0"/>
              <a:t>这是</a:t>
            </a:r>
            <a:r>
              <a:rPr lang="en-US" altLang="zh-CN" sz="2000" dirty="0" smtClean="0"/>
              <a:t>and</a:t>
            </a:r>
            <a:r>
              <a:rPr lang="zh-CN" altLang="en-US" sz="2000" dirty="0" smtClean="0"/>
              <a:t>连接的两个并列句。</a:t>
            </a:r>
            <a:r>
              <a:rPr lang="zh-CN" altLang="en-US" sz="2000" dirty="0"/>
              <a:t>第一句</a:t>
            </a:r>
            <a:r>
              <a:rPr lang="en-US" altLang="zh-CN" sz="2000" dirty="0" smtClean="0"/>
              <a:t>It</a:t>
            </a:r>
            <a:r>
              <a:rPr lang="zh-CN" altLang="en-US" sz="2000" dirty="0" smtClean="0"/>
              <a:t>是主语；</a:t>
            </a:r>
            <a:r>
              <a:rPr lang="en-US" altLang="zh-CN" sz="2000" dirty="0" smtClean="0"/>
              <a:t> </a:t>
            </a:r>
            <a:r>
              <a:rPr lang="en-US" altLang="zh-CN" sz="2000" dirty="0"/>
              <a:t>is </a:t>
            </a:r>
            <a:r>
              <a:rPr lang="en-US" altLang="zh-CN" sz="2000" dirty="0" smtClean="0"/>
              <a:t>calculated</a:t>
            </a:r>
            <a:r>
              <a:rPr lang="zh-CN" altLang="en-US" sz="2000" dirty="0" smtClean="0"/>
              <a:t>是谓语；</a:t>
            </a:r>
            <a:r>
              <a:rPr lang="en-US" altLang="zh-CN" sz="2000" dirty="0" smtClean="0"/>
              <a:t> </a:t>
            </a:r>
            <a:r>
              <a:rPr lang="en-US" altLang="zh-CN" sz="2000" dirty="0"/>
              <a:t>by dividing </a:t>
            </a:r>
            <a:r>
              <a:rPr lang="en-US" altLang="zh-CN" sz="2000" dirty="0" smtClean="0"/>
              <a:t>a person’s weight </a:t>
            </a:r>
            <a:r>
              <a:rPr lang="en-US" altLang="zh-CN" sz="2000" dirty="0"/>
              <a:t>in kg by their height in meters </a:t>
            </a:r>
            <a:r>
              <a:rPr lang="en-US" altLang="zh-CN" sz="2000" dirty="0" smtClean="0"/>
              <a:t>squared</a:t>
            </a:r>
            <a:r>
              <a:rPr lang="zh-CN" altLang="en-US" sz="2000" dirty="0" smtClean="0"/>
              <a:t>是方式状语。第二句</a:t>
            </a:r>
            <a:r>
              <a:rPr lang="en-US" altLang="zh-CN" sz="2000" dirty="0"/>
              <a:t>a BMI of between 19 and </a:t>
            </a:r>
            <a:r>
              <a:rPr lang="en-US" altLang="zh-CN" sz="2000" dirty="0" smtClean="0"/>
              <a:t>25</a:t>
            </a:r>
            <a:r>
              <a:rPr lang="zh-CN" altLang="en-US" sz="2000" dirty="0"/>
              <a:t>是</a:t>
            </a:r>
            <a:r>
              <a:rPr lang="zh-CN" altLang="en-US" sz="2000" dirty="0" smtClean="0"/>
              <a:t>主语</a:t>
            </a:r>
            <a:r>
              <a:rPr lang="zh-CN" altLang="en-US" sz="2000" dirty="0"/>
              <a:t>；</a:t>
            </a:r>
            <a:r>
              <a:rPr lang="en-US" altLang="zh-CN" sz="2000" dirty="0" smtClean="0"/>
              <a:t>is considered</a:t>
            </a:r>
            <a:r>
              <a:rPr lang="zh-CN" altLang="en-US" sz="2000" dirty="0"/>
              <a:t>是</a:t>
            </a:r>
            <a:r>
              <a:rPr lang="zh-CN" altLang="en-US" sz="2000" dirty="0" smtClean="0"/>
              <a:t>谓语；</a:t>
            </a:r>
            <a:r>
              <a:rPr lang="en-US" altLang="zh-CN" sz="2000" dirty="0" smtClean="0"/>
              <a:t>healthy</a:t>
            </a:r>
            <a:r>
              <a:rPr lang="zh-CN" altLang="en-US" sz="2000" dirty="0" smtClean="0"/>
              <a:t>是主语补足语</a:t>
            </a:r>
            <a:r>
              <a:rPr lang="en-US" altLang="zh-CN" sz="2000" dirty="0" smtClean="0"/>
              <a:t>.</a:t>
            </a:r>
            <a:endParaRPr lang="en-US" altLang="zh-CN"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725" y="171450"/>
            <a:ext cx="6353175" cy="6196568"/>
          </a:xfrm>
          <a:prstGeom prst="rect">
            <a:avLst/>
          </a:prstGeom>
          <a:noFill/>
          <a:ln>
            <a:solidFill>
              <a:srgbClr val="0000FF"/>
            </a:solidFill>
          </a:ln>
        </p:spPr>
        <p:txBody>
          <a:bodyPr wrap="square" rtlCol="0">
            <a:spAutoFit/>
          </a:bodyPr>
          <a:lstStyle/>
          <a:p>
            <a:pPr>
              <a:lnSpc>
                <a:spcPts val="3400"/>
              </a:lnSpc>
            </a:pPr>
            <a:r>
              <a:rPr lang="en-US" altLang="zh-CN" sz="2800" dirty="0" smtClean="0">
                <a:latin typeface="Times New Roman" panose="02020603050405020304" pitchFamily="18" charset="0"/>
                <a:cs typeface="Times New Roman" panose="02020603050405020304" pitchFamily="18" charset="0"/>
              </a:rPr>
              <a:t>   The study found that between 1985 and 2017, average rural BMI increased  </a:t>
            </a:r>
            <a:r>
              <a:rPr lang="en-US" altLang="zh-CN" sz="2800" u="sng" dirty="0" smtClean="0">
                <a:latin typeface="Times New Roman" panose="02020603050405020304" pitchFamily="18" charset="0"/>
                <a:cs typeface="Times New Roman" panose="02020603050405020304" pitchFamily="18" charset="0"/>
              </a:rPr>
              <a:t> 60   </a:t>
            </a:r>
            <a:r>
              <a:rPr lang="en-US" altLang="zh-CN" sz="2800" dirty="0" smtClean="0">
                <a:latin typeface="Times New Roman" panose="02020603050405020304" pitchFamily="18" charset="0"/>
                <a:cs typeface="Times New Roman" panose="02020603050405020304" pitchFamily="18" charset="0"/>
              </a:rPr>
              <a:t>2.1 in women and men. In cities, however, the gain   </a:t>
            </a:r>
            <a:r>
              <a:rPr lang="en-US" altLang="zh-CN" sz="2800" u="sng" dirty="0" smtClean="0">
                <a:latin typeface="Times New Roman" panose="02020603050405020304" pitchFamily="18" charset="0"/>
                <a:cs typeface="Times New Roman" panose="02020603050405020304" pitchFamily="18" charset="0"/>
              </a:rPr>
              <a:t>61  </a:t>
            </a:r>
            <a:r>
              <a:rPr lang="en-US" altLang="zh-CN" sz="2800" dirty="0" smtClean="0">
                <a:latin typeface="Times New Roman" panose="02020603050405020304" pitchFamily="18" charset="0"/>
                <a:cs typeface="Times New Roman" panose="02020603050405020304" pitchFamily="18" charset="0"/>
              </a:rPr>
              <a:t> (be) 1.3 in women and 1.6 in men.</a:t>
            </a:r>
            <a:endParaRPr lang="en-US" altLang="zh-CN" sz="2800" dirty="0" smtClean="0">
              <a:latin typeface="Times New Roman" panose="02020603050405020304" pitchFamily="18" charset="0"/>
              <a:cs typeface="Times New Roman" panose="02020603050405020304" pitchFamily="18" charset="0"/>
            </a:endParaRPr>
          </a:p>
          <a:p>
            <a:pPr>
              <a:lnSpc>
                <a:spcPts val="3400"/>
              </a:lnSpc>
            </a:pPr>
            <a:r>
              <a:rPr lang="en-US" altLang="zh-CN" sz="2800" dirty="0" smtClean="0">
                <a:latin typeface="Times New Roman" panose="02020603050405020304" pitchFamily="18" charset="0"/>
                <a:cs typeface="Times New Roman" panose="02020603050405020304" pitchFamily="18" charset="0"/>
              </a:rPr>
              <a:t>   </a:t>
            </a:r>
            <a:r>
              <a:rPr lang="en-US" altLang="zh-CN" sz="2800" dirty="0">
                <a:latin typeface="Times New Roman" panose="02020603050405020304" pitchFamily="18" charset="0"/>
                <a:cs typeface="Times New Roman" panose="02020603050405020304" pitchFamily="18" charset="0"/>
              </a:rPr>
              <a:t> The researchers described “striking changes” in the geography of BMI. In 1985, urban men and women in more than three quarters of the countries  </a:t>
            </a:r>
            <a:r>
              <a:rPr lang="en-US" altLang="zh-CN" sz="2800" u="sng" dirty="0">
                <a:latin typeface="Times New Roman" panose="02020603050405020304" pitchFamily="18" charset="0"/>
                <a:cs typeface="Times New Roman" panose="02020603050405020304" pitchFamily="18" charset="0"/>
              </a:rPr>
              <a:t> 62   </a:t>
            </a:r>
            <a:r>
              <a:rPr lang="en-US" altLang="zh-CN" sz="2800" dirty="0">
                <a:latin typeface="Times New Roman" panose="02020603050405020304" pitchFamily="18" charset="0"/>
                <a:cs typeface="Times New Roman" panose="02020603050405020304" pitchFamily="18" charset="0"/>
              </a:rPr>
              <a:t>(study) had higher BMIs than men and women in rural areas. But 30 years later, the BMI difference between urban and rural people in many countries had narrowed  </a:t>
            </a:r>
            <a:r>
              <a:rPr lang="en-US" altLang="zh-CN" sz="2800" u="sng" dirty="0">
                <a:latin typeface="Times New Roman" panose="02020603050405020304" pitchFamily="18" charset="0"/>
                <a:cs typeface="Times New Roman" panose="02020603050405020304" pitchFamily="18" charset="0"/>
              </a:rPr>
              <a:t> 63   </a:t>
            </a:r>
            <a:r>
              <a:rPr lang="en-US" altLang="zh-CN" sz="2800" dirty="0">
                <a:latin typeface="Times New Roman" panose="02020603050405020304" pitchFamily="18" charset="0"/>
                <a:cs typeface="Times New Roman" panose="02020603050405020304" pitchFamily="18" charset="0"/>
              </a:rPr>
              <a:t>(sharp) </a:t>
            </a:r>
            <a:r>
              <a:rPr lang="en-US" altLang="zh-CN" sz="2800" dirty="0" smtClean="0">
                <a:latin typeface="Times New Roman" panose="02020603050405020304" pitchFamily="18" charset="0"/>
                <a:cs typeface="Times New Roman" panose="02020603050405020304" pitchFamily="18" charset="0"/>
              </a:rPr>
              <a:t>.</a:t>
            </a:r>
            <a:endParaRPr lang="en-US" altLang="zh-CN" dirty="0">
              <a:latin typeface="Times New Roman" panose="02020603050405020304" pitchFamily="18" charset="0"/>
              <a:cs typeface="Times New Roman" panose="02020603050405020304" pitchFamily="18" charset="0"/>
            </a:endParaRPr>
          </a:p>
        </p:txBody>
      </p:sp>
      <p:sp>
        <p:nvSpPr>
          <p:cNvPr id="7" name="TextBox 6"/>
          <p:cNvSpPr txBox="1"/>
          <p:nvPr/>
        </p:nvSpPr>
        <p:spPr>
          <a:xfrm>
            <a:off x="6629399" y="266702"/>
            <a:ext cx="5400676" cy="2215991"/>
          </a:xfrm>
          <a:prstGeom prst="rect">
            <a:avLst/>
          </a:prstGeom>
          <a:noFill/>
          <a:ln>
            <a:solidFill>
              <a:srgbClr val="0000FF"/>
            </a:solidFill>
          </a:ln>
        </p:spPr>
        <p:txBody>
          <a:bodyPr wrap="square" rtlCol="0">
            <a:spAutoFit/>
          </a:bodyPr>
          <a:lstStyle/>
          <a:p>
            <a:r>
              <a:rPr lang="en-US" altLang="zh-CN" sz="2400" dirty="0" smtClean="0">
                <a:solidFill>
                  <a:srgbClr val="FF0000"/>
                </a:solidFill>
                <a:cs typeface="Times New Roman" panose="02020603050405020304" pitchFamily="18" charset="0"/>
              </a:rPr>
              <a:t>60</a:t>
            </a:r>
            <a:r>
              <a:rPr lang="en-US" altLang="zh-CN" sz="2400" dirty="0" smtClean="0">
                <a:cs typeface="Times New Roman" panose="02020603050405020304" pitchFamily="18" charset="0"/>
              </a:rPr>
              <a:t>.by.</a:t>
            </a:r>
            <a:r>
              <a:rPr lang="zh-CN" altLang="en-US" sz="2400" dirty="0" smtClean="0">
                <a:cs typeface="Times New Roman" panose="02020603050405020304" pitchFamily="18" charset="0"/>
              </a:rPr>
              <a:t>增加</a:t>
            </a:r>
            <a:r>
              <a:rPr lang="en-US" altLang="zh-CN" sz="2400" dirty="0" smtClean="0">
                <a:cs typeface="Times New Roman" panose="02020603050405020304" pitchFamily="18" charset="0"/>
              </a:rPr>
              <a:t>/</a:t>
            </a:r>
            <a:r>
              <a:rPr lang="zh-CN" altLang="en-US" sz="2400" dirty="0" smtClean="0">
                <a:cs typeface="Times New Roman" panose="02020603050405020304" pitchFamily="18" charset="0"/>
              </a:rPr>
              <a:t>减少了</a:t>
            </a:r>
            <a:r>
              <a:rPr lang="en-US" altLang="zh-CN" sz="2400" dirty="0" smtClean="0">
                <a:cs typeface="Times New Roman" panose="02020603050405020304" pitchFamily="18" charset="0"/>
              </a:rPr>
              <a:t>…</a:t>
            </a:r>
            <a:r>
              <a:rPr lang="zh-CN" altLang="en-US" sz="2400" dirty="0" smtClean="0">
                <a:cs typeface="Times New Roman" panose="02020603050405020304" pitchFamily="18" charset="0"/>
              </a:rPr>
              <a:t>用</a:t>
            </a:r>
            <a:r>
              <a:rPr lang="en-US" altLang="zh-CN" sz="2400" dirty="0" smtClean="0">
                <a:cs typeface="Times New Roman" panose="02020603050405020304" pitchFamily="18" charset="0"/>
              </a:rPr>
              <a:t>by</a:t>
            </a:r>
            <a:r>
              <a:rPr lang="zh-CN" altLang="en-US" sz="2400" dirty="0" smtClean="0">
                <a:cs typeface="Times New Roman" panose="02020603050405020304" pitchFamily="18" charset="0"/>
              </a:rPr>
              <a:t>；</a:t>
            </a:r>
            <a:endParaRPr lang="en-US" altLang="zh-CN" sz="2400" dirty="0" smtClean="0">
              <a:cs typeface="Times New Roman" panose="02020603050405020304" pitchFamily="18" charset="0"/>
            </a:endParaRPr>
          </a:p>
          <a:p>
            <a:r>
              <a:rPr lang="zh-CN" altLang="en-US" sz="2400" dirty="0" smtClean="0">
                <a:cs typeface="Times New Roman" panose="02020603050405020304" pitchFamily="18" charset="0"/>
              </a:rPr>
              <a:t>       增加</a:t>
            </a:r>
            <a:r>
              <a:rPr lang="en-US" altLang="zh-CN" sz="2400" dirty="0">
                <a:cs typeface="Times New Roman" panose="02020603050405020304" pitchFamily="18" charset="0"/>
              </a:rPr>
              <a:t>/</a:t>
            </a:r>
            <a:r>
              <a:rPr lang="zh-CN" altLang="en-US" sz="2400" dirty="0" smtClean="0">
                <a:cs typeface="Times New Roman" panose="02020603050405020304" pitchFamily="18" charset="0"/>
              </a:rPr>
              <a:t>减少</a:t>
            </a:r>
            <a:r>
              <a:rPr lang="zh-CN" altLang="en-US" sz="2400" dirty="0">
                <a:cs typeface="Times New Roman" panose="02020603050405020304" pitchFamily="18" charset="0"/>
              </a:rPr>
              <a:t>到</a:t>
            </a:r>
            <a:r>
              <a:rPr lang="en-US" altLang="zh-CN" sz="2400" dirty="0" smtClean="0">
                <a:cs typeface="Times New Roman" panose="02020603050405020304" pitchFamily="18" charset="0"/>
              </a:rPr>
              <a:t>…</a:t>
            </a:r>
            <a:r>
              <a:rPr lang="zh-CN" altLang="en-US" sz="2400" dirty="0">
                <a:cs typeface="Times New Roman" panose="02020603050405020304" pitchFamily="18" charset="0"/>
              </a:rPr>
              <a:t>用</a:t>
            </a:r>
            <a:r>
              <a:rPr lang="en-US" altLang="zh-CN" sz="2400" dirty="0" smtClean="0">
                <a:cs typeface="Times New Roman" panose="02020603050405020304" pitchFamily="18" charset="0"/>
              </a:rPr>
              <a:t>to</a:t>
            </a:r>
            <a:r>
              <a:rPr lang="zh-CN" altLang="en-US" sz="2400" dirty="0">
                <a:cs typeface="Times New Roman" panose="02020603050405020304" pitchFamily="18" charset="0"/>
              </a:rPr>
              <a:t>。</a:t>
            </a:r>
            <a:endParaRPr lang="en-US" altLang="zh-CN" sz="2400" dirty="0" smtClean="0">
              <a:cs typeface="Times New Roman" panose="02020603050405020304" pitchFamily="18" charset="0"/>
            </a:endParaRPr>
          </a:p>
          <a:p>
            <a:r>
              <a:rPr lang="en-US" altLang="zh-CN" sz="2400" dirty="0">
                <a:cs typeface="Times New Roman" panose="02020603050405020304" pitchFamily="18" charset="0"/>
              </a:rPr>
              <a:t> </a:t>
            </a:r>
            <a:r>
              <a:rPr lang="en-US" altLang="zh-CN" sz="2400" dirty="0" smtClean="0">
                <a:cs typeface="Times New Roman" panose="02020603050405020304" pitchFamily="18" charset="0"/>
              </a:rPr>
              <a:t> </a:t>
            </a:r>
            <a:r>
              <a:rPr lang="en-US" altLang="zh-CN" sz="2200" dirty="0" smtClean="0">
                <a:cs typeface="Times New Roman" panose="02020603050405020304" pitchFamily="18" charset="0"/>
              </a:rPr>
              <a:t>Their working hours has increased </a:t>
            </a:r>
            <a:r>
              <a:rPr lang="en-US" altLang="zh-CN" sz="2200" dirty="0" smtClean="0">
                <a:solidFill>
                  <a:srgbClr val="FF0000"/>
                </a:solidFill>
                <a:cs typeface="Times New Roman" panose="02020603050405020304" pitchFamily="18" charset="0"/>
              </a:rPr>
              <a:t>by </a:t>
            </a:r>
            <a:r>
              <a:rPr lang="en-US" altLang="zh-CN" sz="2200" dirty="0" smtClean="0">
                <a:cs typeface="Times New Roman" panose="02020603050405020304" pitchFamily="18" charset="0"/>
              </a:rPr>
              <a:t>50 percent; that is, from 8 hours to 12 hours.  However, their income has dropped </a:t>
            </a:r>
            <a:r>
              <a:rPr lang="en-US" altLang="zh-CN" sz="2200" dirty="0" smtClean="0">
                <a:solidFill>
                  <a:srgbClr val="FF0000"/>
                </a:solidFill>
                <a:cs typeface="Times New Roman" panose="02020603050405020304" pitchFamily="18" charset="0"/>
              </a:rPr>
              <a:t>to</a:t>
            </a:r>
            <a:r>
              <a:rPr lang="en-US" altLang="zh-CN" sz="2200" dirty="0" smtClean="0">
                <a:cs typeface="Times New Roman" panose="02020603050405020304" pitchFamily="18" charset="0"/>
              </a:rPr>
              <a:t> 5000 </a:t>
            </a:r>
            <a:r>
              <a:rPr lang="en-US" altLang="zh-CN" sz="2200" dirty="0" err="1" smtClean="0">
                <a:cs typeface="Times New Roman" panose="02020603050405020304" pitchFamily="18" charset="0"/>
              </a:rPr>
              <a:t>yuan</a:t>
            </a:r>
            <a:r>
              <a:rPr lang="en-US" altLang="zh-CN" sz="2200" dirty="0" smtClean="0">
                <a:cs typeface="Times New Roman" panose="02020603050405020304" pitchFamily="18" charset="0"/>
              </a:rPr>
              <a:t> a month from 6000 </a:t>
            </a:r>
            <a:r>
              <a:rPr lang="en-US" altLang="zh-CN" sz="2200" dirty="0" err="1" smtClean="0">
                <a:cs typeface="Times New Roman" panose="02020603050405020304" pitchFamily="18" charset="0"/>
              </a:rPr>
              <a:t>yuan</a:t>
            </a:r>
            <a:r>
              <a:rPr lang="en-US" altLang="zh-CN" sz="2200" dirty="0" smtClean="0">
                <a:cs typeface="Times New Roman" panose="02020603050405020304" pitchFamily="18" charset="0"/>
              </a:rPr>
              <a:t>. </a:t>
            </a:r>
            <a:endParaRPr lang="en-US" altLang="zh-CN" sz="2200" dirty="0" smtClean="0">
              <a:cs typeface="Times New Roman" panose="02020603050405020304" pitchFamily="18" charset="0"/>
            </a:endParaRPr>
          </a:p>
        </p:txBody>
      </p:sp>
      <p:sp>
        <p:nvSpPr>
          <p:cNvPr id="8" name="TextBox 7"/>
          <p:cNvSpPr txBox="1"/>
          <p:nvPr/>
        </p:nvSpPr>
        <p:spPr>
          <a:xfrm>
            <a:off x="6629399" y="2770404"/>
            <a:ext cx="5400676" cy="1384995"/>
          </a:xfrm>
          <a:prstGeom prst="rect">
            <a:avLst/>
          </a:prstGeom>
          <a:noFill/>
          <a:ln>
            <a:solidFill>
              <a:srgbClr val="0000FF"/>
            </a:solidFill>
          </a:ln>
        </p:spPr>
        <p:txBody>
          <a:bodyPr wrap="square" rtlCol="0">
            <a:spAutoFit/>
          </a:bodyPr>
          <a:lstStyle/>
          <a:p>
            <a:r>
              <a:rPr lang="en-US" altLang="zh-CN" sz="2800" dirty="0" smtClean="0">
                <a:solidFill>
                  <a:srgbClr val="FF0000"/>
                </a:solidFill>
              </a:rPr>
              <a:t>61</a:t>
            </a:r>
            <a:r>
              <a:rPr lang="en-US" altLang="zh-CN" sz="2800" dirty="0" smtClean="0"/>
              <a:t>.was.</a:t>
            </a:r>
            <a:r>
              <a:rPr lang="zh-CN" altLang="en-US" sz="2800" dirty="0" smtClean="0"/>
              <a:t> 整段文本都是说明研究的</a:t>
            </a:r>
            <a:r>
              <a:rPr lang="zh-CN" altLang="en-US" sz="2800" dirty="0"/>
              <a:t>结论</a:t>
            </a:r>
            <a:r>
              <a:rPr lang="zh-CN" altLang="en-US" sz="2800" dirty="0" smtClean="0"/>
              <a:t>。</a:t>
            </a:r>
            <a:r>
              <a:rPr lang="zh-CN" altLang="en-US" sz="2800" dirty="0"/>
              <a:t>基于</a:t>
            </a:r>
            <a:r>
              <a:rPr lang="zh-CN" altLang="en-US" sz="2800" dirty="0" smtClean="0"/>
              <a:t>时态</a:t>
            </a:r>
            <a:r>
              <a:rPr lang="zh-CN" altLang="en-US" sz="2800" dirty="0"/>
              <a:t>一致</a:t>
            </a:r>
            <a:r>
              <a:rPr lang="zh-CN" altLang="en-US" sz="2800" dirty="0" smtClean="0"/>
              <a:t>原则，用一般过去时。</a:t>
            </a:r>
            <a:endParaRPr lang="en-US" altLang="zh-CN" sz="2800" dirty="0" smtClean="0"/>
          </a:p>
        </p:txBody>
      </p:sp>
      <p:sp>
        <p:nvSpPr>
          <p:cNvPr id="9" name="TextBox 8"/>
          <p:cNvSpPr txBox="1"/>
          <p:nvPr/>
        </p:nvSpPr>
        <p:spPr>
          <a:xfrm>
            <a:off x="6629399" y="4462761"/>
            <a:ext cx="5400676" cy="1938992"/>
          </a:xfrm>
          <a:prstGeom prst="rect">
            <a:avLst/>
          </a:prstGeom>
          <a:noFill/>
          <a:ln>
            <a:solidFill>
              <a:srgbClr val="0000FF"/>
            </a:solidFill>
          </a:ln>
        </p:spPr>
        <p:txBody>
          <a:bodyPr wrap="square" rtlCol="0">
            <a:spAutoFit/>
          </a:bodyPr>
          <a:lstStyle/>
          <a:p>
            <a:r>
              <a:rPr lang="en-US" altLang="zh-CN" sz="2400" dirty="0" smtClean="0">
                <a:solidFill>
                  <a:srgbClr val="FF0000"/>
                </a:solidFill>
              </a:rPr>
              <a:t>62</a:t>
            </a:r>
            <a:r>
              <a:rPr lang="en-US" altLang="zh-CN" sz="2400" dirty="0" smtClean="0"/>
              <a:t>.studied.</a:t>
            </a:r>
            <a:r>
              <a:rPr lang="zh-CN" altLang="en-US" sz="2400" dirty="0" smtClean="0"/>
              <a:t>过去分词作定语，相当于</a:t>
            </a:r>
            <a:r>
              <a:rPr lang="en-US" altLang="zh-CN" sz="2400" dirty="0" smtClean="0"/>
              <a:t>which/that were studied</a:t>
            </a:r>
            <a:r>
              <a:rPr lang="zh-CN" altLang="en-US" sz="2400" dirty="0" smtClean="0"/>
              <a:t>。</a:t>
            </a:r>
            <a:endParaRPr lang="en-US" altLang="zh-CN" sz="2400" dirty="0" smtClean="0"/>
          </a:p>
          <a:p>
            <a:r>
              <a:rPr lang="en-US" altLang="zh-CN" sz="2400" dirty="0"/>
              <a:t> </a:t>
            </a:r>
            <a:r>
              <a:rPr lang="en-US" altLang="zh-CN" sz="2400" dirty="0" smtClean="0"/>
              <a:t>    study</a:t>
            </a:r>
            <a:r>
              <a:rPr lang="zh-CN" altLang="en-US" sz="2400" dirty="0" smtClean="0"/>
              <a:t>在这里</a:t>
            </a:r>
            <a:r>
              <a:rPr lang="zh-CN" altLang="en-US" sz="2400" dirty="0"/>
              <a:t>是“研究” 的</a:t>
            </a:r>
            <a:r>
              <a:rPr lang="zh-CN" altLang="en-US" sz="2400" dirty="0" smtClean="0"/>
              <a:t>意思；</a:t>
            </a:r>
            <a:r>
              <a:rPr lang="en-US" altLang="zh-CN" sz="2400" dirty="0" smtClean="0"/>
              <a:t>Study many countries</a:t>
            </a:r>
            <a:r>
              <a:rPr lang="zh-CN" altLang="en-US" sz="2400" dirty="0" smtClean="0"/>
              <a:t>研究许多国家。</a:t>
            </a:r>
            <a:endParaRPr lang="en-US" altLang="zh-CN" sz="2400" dirty="0" smtClean="0"/>
          </a:p>
          <a:p>
            <a:r>
              <a:rPr lang="en-US" altLang="zh-CN" sz="2400" dirty="0"/>
              <a:t> </a:t>
            </a:r>
            <a:r>
              <a:rPr lang="en-US" altLang="zh-CN" sz="2400" dirty="0" smtClean="0"/>
              <a:t>  </a:t>
            </a:r>
            <a:endParaRPr lang="en-US" altLang="zh-CN"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726" y="0"/>
            <a:ext cx="6324599" cy="6124754"/>
          </a:xfrm>
          <a:prstGeom prst="rect">
            <a:avLst/>
          </a:prstGeom>
          <a:noFill/>
          <a:ln>
            <a:solidFill>
              <a:srgbClr val="0000FF"/>
            </a:solidFill>
          </a:ln>
        </p:spPr>
        <p:txBody>
          <a:bodyPr wrap="square" rtlCol="0">
            <a:spAutoFit/>
          </a:bodyPr>
          <a:lstStyle/>
          <a:p>
            <a:r>
              <a:rPr lang="en-US" altLang="zh-CN" sz="2800" dirty="0" smtClean="0">
                <a:latin typeface="Times New Roman" panose="02020603050405020304" pitchFamily="18" charset="0"/>
                <a:cs typeface="Times New Roman" panose="02020603050405020304" pitchFamily="18" charset="0"/>
              </a:rPr>
              <a:t>    The </a:t>
            </a:r>
            <a:r>
              <a:rPr lang="en-US" altLang="zh-CN" sz="2800" dirty="0">
                <a:latin typeface="Times New Roman" panose="02020603050405020304" pitchFamily="18" charset="0"/>
                <a:cs typeface="Times New Roman" panose="02020603050405020304" pitchFamily="18" charset="0"/>
              </a:rPr>
              <a:t>researchers described “striking changes” in the geography of BMI. </a:t>
            </a:r>
            <a:r>
              <a:rPr lang="en-US" altLang="zh-CN" sz="2800" dirty="0">
                <a:solidFill>
                  <a:srgbClr val="FF0000"/>
                </a:solidFill>
                <a:latin typeface="Times New Roman" panose="02020603050405020304" pitchFamily="18" charset="0"/>
                <a:cs typeface="Times New Roman" panose="02020603050405020304" pitchFamily="18" charset="0"/>
              </a:rPr>
              <a:t>In 1985, urban men and women in more than three quarters of the countries  </a:t>
            </a:r>
            <a:r>
              <a:rPr lang="en-US" altLang="zh-CN" sz="2800" u="sng" dirty="0">
                <a:solidFill>
                  <a:srgbClr val="FF0000"/>
                </a:solidFill>
                <a:latin typeface="Times New Roman" panose="02020603050405020304" pitchFamily="18" charset="0"/>
                <a:cs typeface="Times New Roman" panose="02020603050405020304" pitchFamily="18" charset="0"/>
              </a:rPr>
              <a:t> 62   </a:t>
            </a:r>
            <a:r>
              <a:rPr lang="en-US" altLang="zh-CN" sz="2800" dirty="0">
                <a:solidFill>
                  <a:srgbClr val="FF0000"/>
                </a:solidFill>
                <a:latin typeface="Times New Roman" panose="02020603050405020304" pitchFamily="18" charset="0"/>
                <a:cs typeface="Times New Roman" panose="02020603050405020304" pitchFamily="18" charset="0"/>
              </a:rPr>
              <a:t>(study) had higher BMIs than men and women in rural areas</a:t>
            </a:r>
            <a:r>
              <a:rPr lang="en-US" altLang="zh-CN" sz="2800" dirty="0">
                <a:latin typeface="Times New Roman" panose="02020603050405020304" pitchFamily="18" charset="0"/>
                <a:cs typeface="Times New Roman" panose="02020603050405020304" pitchFamily="18" charset="0"/>
              </a:rPr>
              <a:t>. But 30 years later, the BMI difference between urban and rural people in many countries had narrowed   </a:t>
            </a:r>
            <a:r>
              <a:rPr lang="en-US" altLang="zh-CN" sz="2800" u="sng" dirty="0">
                <a:latin typeface="Times New Roman" panose="02020603050405020304" pitchFamily="18" charset="0"/>
                <a:cs typeface="Times New Roman" panose="02020603050405020304" pitchFamily="18" charset="0"/>
              </a:rPr>
              <a:t>63  </a:t>
            </a:r>
            <a:r>
              <a:rPr lang="en-US" altLang="zh-CN" sz="2800" dirty="0">
                <a:latin typeface="Times New Roman" panose="02020603050405020304" pitchFamily="18" charset="0"/>
                <a:cs typeface="Times New Roman" panose="02020603050405020304" pitchFamily="18" charset="0"/>
              </a:rPr>
              <a:t> (sharp) .</a:t>
            </a:r>
            <a:endParaRPr lang="en-US" altLang="zh-CN" sz="2800" dirty="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   This </a:t>
            </a:r>
            <a:r>
              <a:rPr lang="en-US" altLang="zh-CN" sz="2800" dirty="0">
                <a:latin typeface="Times New Roman" panose="02020603050405020304" pitchFamily="18" charset="0"/>
                <a:cs typeface="Times New Roman" panose="02020603050405020304" pitchFamily="18" charset="0"/>
              </a:rPr>
              <a:t>may be due to some disadvantages for people  </a:t>
            </a:r>
            <a:r>
              <a:rPr lang="en-US" altLang="zh-CN" sz="2800" u="sng" dirty="0">
                <a:latin typeface="Times New Roman" panose="02020603050405020304" pitchFamily="18" charset="0"/>
                <a:cs typeface="Times New Roman" panose="02020603050405020304" pitchFamily="18" charset="0"/>
              </a:rPr>
              <a:t> 64   </a:t>
            </a:r>
            <a:r>
              <a:rPr lang="en-US" altLang="zh-CN" sz="2800" dirty="0">
                <a:latin typeface="Times New Roman" panose="02020603050405020304" pitchFamily="18" charset="0"/>
                <a:cs typeface="Times New Roman" panose="02020603050405020304" pitchFamily="18" charset="0"/>
              </a:rPr>
              <a:t>(live) in the countryside, including   </a:t>
            </a:r>
            <a:r>
              <a:rPr lang="en-US" altLang="zh-CN" sz="2800" u="sng" dirty="0">
                <a:latin typeface="Times New Roman" panose="02020603050405020304" pitchFamily="18" charset="0"/>
                <a:cs typeface="Times New Roman" panose="02020603050405020304" pitchFamily="18" charset="0"/>
              </a:rPr>
              <a:t>65  </a:t>
            </a:r>
            <a:r>
              <a:rPr lang="en-US" altLang="zh-CN" sz="2800" dirty="0">
                <a:latin typeface="Times New Roman" panose="02020603050405020304" pitchFamily="18" charset="0"/>
                <a:cs typeface="Times New Roman" panose="02020603050405020304" pitchFamily="18" charset="0"/>
              </a:rPr>
              <a:t> (low) levels of income and education, higher costs of healthy foods, and fewer sports facilities</a:t>
            </a:r>
            <a:r>
              <a:rPr lang="en-US" altLang="zh-CN" sz="2800" dirty="0" smtClean="0">
                <a:latin typeface="Times New Roman" panose="02020603050405020304" pitchFamily="18" charset="0"/>
                <a:cs typeface="Times New Roman" panose="02020603050405020304" pitchFamily="18" charset="0"/>
              </a:rPr>
              <a:t>.</a:t>
            </a:r>
            <a:endParaRPr lang="en-US" altLang="zh-CN" sz="28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6677024" y="243602"/>
            <a:ext cx="5324475" cy="3046988"/>
          </a:xfrm>
          <a:prstGeom prst="rect">
            <a:avLst/>
          </a:prstGeom>
          <a:noFill/>
          <a:ln>
            <a:solidFill>
              <a:srgbClr val="0000FF"/>
            </a:solidFill>
          </a:ln>
        </p:spPr>
        <p:txBody>
          <a:bodyPr wrap="square" rtlCol="0">
            <a:spAutoFit/>
          </a:bodyPr>
          <a:lstStyle/>
          <a:p>
            <a:r>
              <a:rPr lang="en-US" altLang="zh-CN" sz="2400" dirty="0" smtClean="0">
                <a:solidFill>
                  <a:srgbClr val="FF0000"/>
                </a:solidFill>
                <a:latin typeface="Times New Roman" panose="02020603050405020304" pitchFamily="18" charset="0"/>
                <a:cs typeface="Times New Roman" panose="02020603050405020304" pitchFamily="18" charset="0"/>
              </a:rPr>
              <a:t>62</a:t>
            </a:r>
            <a:r>
              <a:rPr lang="en-US" altLang="zh-CN" sz="2400" dirty="0" smtClean="0">
                <a:latin typeface="Times New Roman" panose="02020603050405020304" pitchFamily="18" charset="0"/>
                <a:cs typeface="Times New Roman" panose="02020603050405020304" pitchFamily="18" charset="0"/>
              </a:rPr>
              <a:t>.</a:t>
            </a:r>
            <a:r>
              <a:rPr lang="zh-CN" altLang="en-US" sz="2400" dirty="0" smtClean="0">
                <a:latin typeface="Times New Roman" panose="02020603050405020304" pitchFamily="18" charset="0"/>
                <a:cs typeface="Times New Roman" panose="02020603050405020304" pitchFamily="18" charset="0"/>
              </a:rPr>
              <a:t>长句</a:t>
            </a:r>
            <a:r>
              <a:rPr lang="zh-CN" altLang="en-US" sz="2400" dirty="0">
                <a:latin typeface="Times New Roman" panose="02020603050405020304" pitchFamily="18" charset="0"/>
                <a:cs typeface="Times New Roman" panose="02020603050405020304" pitchFamily="18" charset="0"/>
              </a:rPr>
              <a:t>分析</a:t>
            </a:r>
            <a:r>
              <a:rPr lang="zh-CN" altLang="en-US" sz="2400" dirty="0" smtClean="0">
                <a:latin typeface="Times New Roman" panose="02020603050405020304" pitchFamily="18" charset="0"/>
                <a:cs typeface="Times New Roman" panose="02020603050405020304" pitchFamily="18" charset="0"/>
              </a:rPr>
              <a:t>：</a:t>
            </a:r>
            <a:r>
              <a:rPr lang="en-US" altLang="zh-CN" sz="2400" dirty="0" smtClean="0">
                <a:latin typeface="Times New Roman" panose="02020603050405020304" pitchFamily="18" charset="0"/>
                <a:cs typeface="Times New Roman" panose="02020603050405020304" pitchFamily="18" charset="0"/>
              </a:rPr>
              <a:t>1985</a:t>
            </a:r>
            <a:r>
              <a:rPr lang="zh-CN" altLang="en-US" sz="2400" dirty="0" smtClean="0">
                <a:latin typeface="Times New Roman" panose="02020603050405020304" pitchFamily="18" charset="0"/>
                <a:cs typeface="Times New Roman" panose="02020603050405020304" pitchFamily="18" charset="0"/>
              </a:rPr>
              <a:t>年，在</a:t>
            </a:r>
            <a:r>
              <a:rPr lang="zh-CN" altLang="en-US" sz="2400" dirty="0">
                <a:latin typeface="Times New Roman" panose="02020603050405020304" pitchFamily="18" charset="0"/>
                <a:cs typeface="Times New Roman" panose="02020603050405020304" pitchFamily="18" charset="0"/>
              </a:rPr>
              <a:t>被研究</a:t>
            </a:r>
            <a:r>
              <a:rPr lang="zh-CN" altLang="en-US" sz="2400" dirty="0" smtClean="0">
                <a:latin typeface="Times New Roman" panose="02020603050405020304" pitchFamily="18" charset="0"/>
                <a:cs typeface="Times New Roman" panose="02020603050405020304" pitchFamily="18" charset="0"/>
              </a:rPr>
              <a:t>的国家</a:t>
            </a:r>
            <a:r>
              <a:rPr lang="zh-CN" altLang="en-US" sz="2400" dirty="0">
                <a:latin typeface="Times New Roman" panose="02020603050405020304" pitchFamily="18" charset="0"/>
                <a:cs typeface="Times New Roman" panose="02020603050405020304" pitchFamily="18" charset="0"/>
              </a:rPr>
              <a:t>中</a:t>
            </a:r>
            <a:r>
              <a:rPr lang="zh-CN" altLang="en-US" sz="2400" dirty="0" smtClean="0">
                <a:latin typeface="Times New Roman" panose="02020603050405020304" pitchFamily="18" charset="0"/>
                <a:cs typeface="Times New Roman" panose="02020603050405020304" pitchFamily="18" charset="0"/>
              </a:rPr>
              <a:t>，超过</a:t>
            </a:r>
            <a:r>
              <a:rPr lang="en-US" altLang="zh-CN" sz="2400" dirty="0" smtClean="0">
                <a:latin typeface="Times New Roman" panose="02020603050405020304" pitchFamily="18" charset="0"/>
                <a:cs typeface="Times New Roman" panose="02020603050405020304" pitchFamily="18" charset="0"/>
              </a:rPr>
              <a:t>3/4</a:t>
            </a:r>
            <a:r>
              <a:rPr lang="zh-CN" altLang="en-US" sz="2400" dirty="0" smtClean="0">
                <a:latin typeface="Times New Roman" panose="02020603050405020304" pitchFamily="18" charset="0"/>
                <a:cs typeface="Times New Roman" panose="02020603050405020304" pitchFamily="18" charset="0"/>
              </a:rPr>
              <a:t>国家</a:t>
            </a:r>
            <a:r>
              <a:rPr lang="zh-CN" altLang="en-US" sz="2400" dirty="0">
                <a:latin typeface="Times New Roman" panose="02020603050405020304" pitchFamily="18" charset="0"/>
                <a:cs typeface="Times New Roman" panose="02020603050405020304" pitchFamily="18" charset="0"/>
              </a:rPr>
              <a:t>的</a:t>
            </a:r>
            <a:r>
              <a:rPr lang="zh-CN" altLang="en-US" sz="2400" dirty="0" smtClean="0">
                <a:latin typeface="Times New Roman" panose="02020603050405020304" pitchFamily="18" charset="0"/>
                <a:cs typeface="Times New Roman" panose="02020603050405020304" pitchFamily="18" charset="0"/>
              </a:rPr>
              <a:t>城市</a:t>
            </a:r>
            <a:r>
              <a:rPr lang="zh-CN" altLang="en-US" sz="2400" dirty="0">
                <a:latin typeface="Times New Roman" panose="02020603050405020304" pitchFamily="18" charset="0"/>
                <a:cs typeface="Times New Roman" panose="02020603050405020304" pitchFamily="18" charset="0"/>
              </a:rPr>
              <a:t>男性和女性的</a:t>
            </a:r>
            <a:r>
              <a:rPr lang="en-US" altLang="zh-CN" sz="2400" dirty="0">
                <a:latin typeface="Times New Roman" panose="02020603050405020304" pitchFamily="18" charset="0"/>
                <a:cs typeface="Times New Roman" panose="02020603050405020304" pitchFamily="18" charset="0"/>
              </a:rPr>
              <a:t>BMIs</a:t>
            </a:r>
            <a:r>
              <a:rPr lang="zh-CN" altLang="en-US" sz="2400" dirty="0">
                <a:latin typeface="Times New Roman" panose="02020603050405020304" pitchFamily="18" charset="0"/>
                <a:cs typeface="Times New Roman" panose="02020603050405020304" pitchFamily="18" charset="0"/>
              </a:rPr>
              <a:t>高于农村地区的男性和女性</a:t>
            </a:r>
            <a:r>
              <a:rPr lang="zh-CN" altLang="en-US" sz="2400" dirty="0" smtClean="0">
                <a:latin typeface="Times New Roman" panose="02020603050405020304" pitchFamily="18" charset="0"/>
                <a:cs typeface="Times New Roman" panose="02020603050405020304" pitchFamily="18" charset="0"/>
              </a:rPr>
              <a:t>。</a:t>
            </a:r>
            <a:endParaRPr lang="en-US" altLang="zh-CN" sz="2400" dirty="0" smtClean="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 </a:t>
            </a:r>
            <a:r>
              <a:rPr lang="en-US" altLang="zh-CN" sz="2400" dirty="0" smtClean="0">
                <a:latin typeface="Times New Roman" panose="02020603050405020304" pitchFamily="18" charset="0"/>
                <a:cs typeface="Times New Roman" panose="02020603050405020304" pitchFamily="18" charset="0"/>
              </a:rPr>
              <a:t>    urban </a:t>
            </a:r>
            <a:r>
              <a:rPr lang="en-US" altLang="zh-CN" sz="2400" dirty="0">
                <a:latin typeface="Times New Roman" panose="02020603050405020304" pitchFamily="18" charset="0"/>
                <a:cs typeface="Times New Roman" panose="02020603050405020304" pitchFamily="18" charset="0"/>
              </a:rPr>
              <a:t>men and women in more than three quarters of the countries</a:t>
            </a:r>
            <a:r>
              <a:rPr lang="zh-CN" altLang="en-US" sz="2400" dirty="0" smtClean="0">
                <a:latin typeface="Times New Roman" panose="02020603050405020304" pitchFamily="18" charset="0"/>
                <a:cs typeface="Times New Roman" panose="02020603050405020304" pitchFamily="18" charset="0"/>
              </a:rPr>
              <a:t>是主语；</a:t>
            </a:r>
            <a:r>
              <a:rPr lang="en-US" altLang="zh-CN" sz="2400" dirty="0">
                <a:latin typeface="Times New Roman" panose="02020603050405020304" pitchFamily="18" charset="0"/>
                <a:cs typeface="Times New Roman" panose="02020603050405020304" pitchFamily="18" charset="0"/>
              </a:rPr>
              <a:t>had</a:t>
            </a:r>
            <a:r>
              <a:rPr lang="zh-CN" altLang="en-US" sz="2400" dirty="0" smtClean="0">
                <a:latin typeface="Times New Roman" panose="02020603050405020304" pitchFamily="18" charset="0"/>
                <a:cs typeface="Times New Roman" panose="02020603050405020304" pitchFamily="18" charset="0"/>
              </a:rPr>
              <a:t>是谓语；</a:t>
            </a:r>
            <a:r>
              <a:rPr lang="en-US" altLang="zh-CN" sz="2400" dirty="0">
                <a:latin typeface="Times New Roman" panose="02020603050405020304" pitchFamily="18" charset="0"/>
                <a:cs typeface="Times New Roman" panose="02020603050405020304" pitchFamily="18" charset="0"/>
              </a:rPr>
              <a:t>higher BMIs</a:t>
            </a:r>
            <a:r>
              <a:rPr lang="zh-CN" altLang="en-US" sz="2400" dirty="0" smtClean="0">
                <a:latin typeface="Times New Roman" panose="02020603050405020304" pitchFamily="18" charset="0"/>
                <a:cs typeface="Times New Roman" panose="02020603050405020304" pitchFamily="18" charset="0"/>
              </a:rPr>
              <a:t>是宾语；</a:t>
            </a:r>
            <a:r>
              <a:rPr lang="en-US" altLang="zh-CN" sz="2400" dirty="0">
                <a:latin typeface="Times New Roman" panose="02020603050405020304" pitchFamily="18" charset="0"/>
                <a:cs typeface="Times New Roman" panose="02020603050405020304" pitchFamily="18" charset="0"/>
              </a:rPr>
              <a:t>than men and women in rural areas</a:t>
            </a:r>
            <a:r>
              <a:rPr lang="zh-CN" altLang="en-US" sz="2400" dirty="0" smtClean="0">
                <a:latin typeface="Times New Roman" panose="02020603050405020304" pitchFamily="18" charset="0"/>
                <a:cs typeface="Times New Roman" panose="02020603050405020304" pitchFamily="18" charset="0"/>
              </a:rPr>
              <a:t>是比较状语；</a:t>
            </a:r>
            <a:r>
              <a:rPr lang="en-US" altLang="zh-CN" sz="2400" dirty="0" smtClean="0">
                <a:solidFill>
                  <a:srgbClr val="FF0000"/>
                </a:solidFill>
                <a:latin typeface="Times New Roman" panose="02020603050405020304" pitchFamily="18" charset="0"/>
                <a:cs typeface="Times New Roman" panose="02020603050405020304" pitchFamily="18" charset="0"/>
              </a:rPr>
              <a:t>studied</a:t>
            </a:r>
            <a:r>
              <a:rPr lang="zh-CN" altLang="en-US" sz="2400" dirty="0" smtClean="0">
                <a:solidFill>
                  <a:srgbClr val="FF0000"/>
                </a:solidFill>
                <a:latin typeface="Times New Roman" panose="02020603050405020304" pitchFamily="18" charset="0"/>
                <a:cs typeface="Times New Roman" panose="02020603050405020304" pitchFamily="18" charset="0"/>
              </a:rPr>
              <a:t>是后置定语</a:t>
            </a:r>
            <a:r>
              <a:rPr lang="zh-CN" altLang="en-US" sz="2400" dirty="0" smtClean="0">
                <a:latin typeface="Times New Roman" panose="02020603050405020304" pitchFamily="18" charset="0"/>
                <a:cs typeface="Times New Roman" panose="02020603050405020304" pitchFamily="18" charset="0"/>
              </a:rPr>
              <a:t>，修饰</a:t>
            </a:r>
            <a:r>
              <a:rPr lang="en-US" altLang="zh-CN" sz="2400" dirty="0">
                <a:latin typeface="Times New Roman" panose="02020603050405020304" pitchFamily="18" charset="0"/>
                <a:cs typeface="Times New Roman" panose="02020603050405020304" pitchFamily="18" charset="0"/>
              </a:rPr>
              <a:t>countries</a:t>
            </a:r>
            <a:r>
              <a:rPr lang="zh-CN" altLang="en-US" sz="2400" dirty="0" smtClean="0">
                <a:latin typeface="Times New Roman" panose="02020603050405020304" pitchFamily="18" charset="0"/>
                <a:cs typeface="Times New Roman" panose="02020603050405020304" pitchFamily="18" charset="0"/>
              </a:rPr>
              <a:t>。</a:t>
            </a:r>
            <a:endParaRPr lang="en-US" altLang="zh-CN" sz="2400" dirty="0" smtClean="0">
              <a:latin typeface="Times New Roman" panose="02020603050405020304" pitchFamily="18" charset="0"/>
              <a:cs typeface="Times New Roman" panose="02020603050405020304" pitchFamily="18" charset="0"/>
            </a:endParaRPr>
          </a:p>
        </p:txBody>
      </p:sp>
      <p:sp>
        <p:nvSpPr>
          <p:cNvPr id="5" name="TextBox 4"/>
          <p:cNvSpPr txBox="1"/>
          <p:nvPr/>
        </p:nvSpPr>
        <p:spPr>
          <a:xfrm>
            <a:off x="6677025" y="3434895"/>
            <a:ext cx="5324474" cy="461665"/>
          </a:xfrm>
          <a:prstGeom prst="rect">
            <a:avLst/>
          </a:prstGeom>
          <a:noFill/>
          <a:ln>
            <a:solidFill>
              <a:srgbClr val="0000FF"/>
            </a:solidFill>
          </a:ln>
        </p:spPr>
        <p:txBody>
          <a:bodyPr wrap="square" rtlCol="0">
            <a:spAutoFit/>
          </a:bodyPr>
          <a:lstStyle/>
          <a:p>
            <a:r>
              <a:rPr lang="en-US" altLang="zh-CN" sz="2400" dirty="0" smtClean="0">
                <a:solidFill>
                  <a:srgbClr val="FF0000"/>
                </a:solidFill>
              </a:rPr>
              <a:t>63</a:t>
            </a:r>
            <a:r>
              <a:rPr lang="en-US" altLang="zh-CN" sz="2400" dirty="0" smtClean="0"/>
              <a:t>.sharply.</a:t>
            </a:r>
            <a:r>
              <a:rPr lang="zh-CN" altLang="en-US" sz="2400" dirty="0" smtClean="0"/>
              <a:t>修饰</a:t>
            </a:r>
            <a:r>
              <a:rPr lang="zh-CN" altLang="en-US" sz="2400" dirty="0"/>
              <a:t>动词</a:t>
            </a:r>
            <a:r>
              <a:rPr lang="en-US" altLang="zh-CN" sz="2400" dirty="0" smtClean="0"/>
              <a:t>narrowed</a:t>
            </a:r>
            <a:r>
              <a:rPr lang="zh-CN" altLang="en-US" sz="2400" dirty="0" smtClean="0"/>
              <a:t>，用副词。</a:t>
            </a:r>
            <a:endParaRPr lang="en-US" altLang="zh-CN" sz="2400" dirty="0" smtClean="0"/>
          </a:p>
        </p:txBody>
      </p:sp>
      <p:sp>
        <p:nvSpPr>
          <p:cNvPr id="6" name="TextBox 5"/>
          <p:cNvSpPr txBox="1"/>
          <p:nvPr/>
        </p:nvSpPr>
        <p:spPr>
          <a:xfrm>
            <a:off x="6677022" y="4291281"/>
            <a:ext cx="5324474" cy="830997"/>
          </a:xfrm>
          <a:prstGeom prst="rect">
            <a:avLst/>
          </a:prstGeom>
          <a:noFill/>
          <a:ln>
            <a:solidFill>
              <a:srgbClr val="0000FF"/>
            </a:solidFill>
          </a:ln>
        </p:spPr>
        <p:txBody>
          <a:bodyPr wrap="square" rtlCol="0">
            <a:spAutoFit/>
          </a:bodyPr>
          <a:lstStyle/>
          <a:p>
            <a:r>
              <a:rPr lang="en-US" altLang="zh-CN" sz="2400" dirty="0" smtClean="0">
                <a:solidFill>
                  <a:srgbClr val="FF0000"/>
                </a:solidFill>
              </a:rPr>
              <a:t>64</a:t>
            </a:r>
            <a:r>
              <a:rPr lang="en-US" altLang="zh-CN" sz="2400" dirty="0" smtClean="0"/>
              <a:t>.living.</a:t>
            </a:r>
            <a:r>
              <a:rPr lang="zh-CN" altLang="en-US" sz="2400" dirty="0" smtClean="0"/>
              <a:t>现在分词作定语，相当于</a:t>
            </a:r>
            <a:r>
              <a:rPr lang="en-US" altLang="zh-CN" sz="2400" dirty="0" smtClean="0"/>
              <a:t>who are living</a:t>
            </a:r>
            <a:r>
              <a:rPr lang="zh-CN" altLang="en-US" sz="2400" dirty="0" smtClean="0"/>
              <a:t>。</a:t>
            </a:r>
            <a:endParaRPr lang="en-US" altLang="zh-CN" sz="2400" dirty="0" smtClean="0"/>
          </a:p>
        </p:txBody>
      </p:sp>
      <p:sp>
        <p:nvSpPr>
          <p:cNvPr id="7" name="TextBox 6"/>
          <p:cNvSpPr txBox="1"/>
          <p:nvPr/>
        </p:nvSpPr>
        <p:spPr>
          <a:xfrm>
            <a:off x="6677022" y="5557334"/>
            <a:ext cx="5324477" cy="830997"/>
          </a:xfrm>
          <a:prstGeom prst="rect">
            <a:avLst/>
          </a:prstGeom>
          <a:noFill/>
          <a:ln>
            <a:solidFill>
              <a:srgbClr val="0000FF"/>
            </a:solidFill>
          </a:ln>
        </p:spPr>
        <p:txBody>
          <a:bodyPr wrap="square" rtlCol="0">
            <a:spAutoFit/>
          </a:bodyPr>
          <a:lstStyle/>
          <a:p>
            <a:r>
              <a:rPr lang="en-US" altLang="zh-CN" sz="2400" dirty="0" smtClean="0">
                <a:solidFill>
                  <a:srgbClr val="FF0000"/>
                </a:solidFill>
              </a:rPr>
              <a:t>65</a:t>
            </a:r>
            <a:r>
              <a:rPr lang="en-US" altLang="zh-CN" sz="2400" dirty="0" smtClean="0"/>
              <a:t>.lower.</a:t>
            </a:r>
            <a:r>
              <a:rPr lang="zh-CN" altLang="en-US" sz="2400" dirty="0" smtClean="0"/>
              <a:t>与并列结构中的</a:t>
            </a:r>
            <a:r>
              <a:rPr lang="en-US" altLang="zh-CN" sz="2400" dirty="0" smtClean="0"/>
              <a:t>higher, fewer</a:t>
            </a:r>
            <a:r>
              <a:rPr lang="zh-CN" altLang="en-US" sz="2400" dirty="0" smtClean="0"/>
              <a:t>形式一致。</a:t>
            </a:r>
            <a:endParaRPr lang="en-US" altLang="zh-CN"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725" y="190500"/>
            <a:ext cx="4657725" cy="6617196"/>
          </a:xfrm>
          <a:prstGeom prst="rect">
            <a:avLst/>
          </a:prstGeom>
          <a:noFill/>
        </p:spPr>
        <p:txBody>
          <a:bodyPr wrap="square" rtlCol="0">
            <a:spAutoFit/>
          </a:bodyPr>
          <a:lstStyle/>
          <a:p>
            <a:pPr>
              <a:lnSpc>
                <a:spcPct val="150000"/>
              </a:lnSpc>
            </a:pPr>
            <a:r>
              <a:rPr lang="zh-CN" altLang="en-US" sz="2800" dirty="0" smtClean="0"/>
              <a:t>语法填空语言积累</a:t>
            </a:r>
            <a:endParaRPr lang="en-US" altLang="zh-CN" sz="2800" dirty="0" smtClean="0"/>
          </a:p>
          <a:p>
            <a:pPr>
              <a:lnSpc>
                <a:spcPct val="150000"/>
              </a:lnSpc>
            </a:pPr>
            <a:r>
              <a:rPr lang="en-US" altLang="zh-CN" sz="2800" dirty="0" smtClean="0"/>
              <a:t>1.</a:t>
            </a:r>
            <a:r>
              <a:rPr lang="zh-CN" altLang="en-US" sz="2800" dirty="0" smtClean="0"/>
              <a:t>因为，由于</a:t>
            </a:r>
            <a:endParaRPr lang="en-US" altLang="zh-CN" sz="2800" dirty="0" smtClean="0"/>
          </a:p>
          <a:p>
            <a:pPr>
              <a:lnSpc>
                <a:spcPct val="150000"/>
              </a:lnSpc>
            </a:pPr>
            <a:r>
              <a:rPr lang="en-US" altLang="zh-CN" sz="2800" dirty="0" smtClean="0"/>
              <a:t>2.</a:t>
            </a:r>
            <a:r>
              <a:rPr lang="zh-CN" altLang="en-US" sz="2800" dirty="0" smtClean="0"/>
              <a:t>国际认可的测量工具</a:t>
            </a:r>
            <a:endParaRPr lang="en-US" altLang="zh-CN" sz="2800" dirty="0" smtClean="0"/>
          </a:p>
          <a:p>
            <a:pPr>
              <a:lnSpc>
                <a:spcPct val="150000"/>
              </a:lnSpc>
            </a:pPr>
            <a:endParaRPr lang="en-US" altLang="zh-CN" sz="2800" dirty="0" smtClean="0"/>
          </a:p>
          <a:p>
            <a:pPr>
              <a:lnSpc>
                <a:spcPct val="150000"/>
              </a:lnSpc>
            </a:pPr>
            <a:r>
              <a:rPr lang="en-US" altLang="zh-CN" sz="2800" dirty="0" smtClean="0"/>
              <a:t>3.</a:t>
            </a:r>
            <a:r>
              <a:rPr lang="zh-CN" altLang="en-US" sz="2800" dirty="0" smtClean="0"/>
              <a:t>平方米</a:t>
            </a:r>
            <a:endParaRPr lang="en-US" altLang="zh-CN" sz="2800" dirty="0" smtClean="0"/>
          </a:p>
          <a:p>
            <a:pPr>
              <a:lnSpc>
                <a:spcPct val="150000"/>
              </a:lnSpc>
            </a:pPr>
            <a:r>
              <a:rPr lang="en-US" altLang="zh-CN" sz="2800" dirty="0" smtClean="0"/>
              <a:t>4.</a:t>
            </a:r>
            <a:r>
              <a:rPr lang="zh-CN" altLang="en-US" sz="2800" dirty="0" smtClean="0"/>
              <a:t>显著的变化</a:t>
            </a:r>
            <a:endParaRPr lang="en-US" altLang="zh-CN" sz="2800" dirty="0" smtClean="0"/>
          </a:p>
          <a:p>
            <a:pPr>
              <a:lnSpc>
                <a:spcPct val="150000"/>
              </a:lnSpc>
            </a:pPr>
            <a:r>
              <a:rPr lang="en-US" altLang="zh-CN" sz="2800" dirty="0" smtClean="0"/>
              <a:t>5.</a:t>
            </a:r>
            <a:r>
              <a:rPr lang="zh-CN" altLang="en-US" sz="2800" dirty="0" smtClean="0"/>
              <a:t>四分之三</a:t>
            </a:r>
            <a:endParaRPr lang="en-US" altLang="zh-CN" sz="2800" dirty="0" smtClean="0"/>
          </a:p>
          <a:p>
            <a:pPr>
              <a:lnSpc>
                <a:spcPct val="150000"/>
              </a:lnSpc>
            </a:pPr>
            <a:r>
              <a:rPr lang="en-US" altLang="zh-CN" sz="2800" dirty="0" smtClean="0"/>
              <a:t>6.</a:t>
            </a:r>
            <a:r>
              <a:rPr lang="zh-CN" altLang="en-US" sz="2800" dirty="0" smtClean="0"/>
              <a:t>农村地区</a:t>
            </a:r>
            <a:endParaRPr lang="en-US" altLang="zh-CN" sz="2800" dirty="0" smtClean="0"/>
          </a:p>
          <a:p>
            <a:pPr>
              <a:lnSpc>
                <a:spcPct val="150000"/>
              </a:lnSpc>
            </a:pPr>
            <a:r>
              <a:rPr lang="en-US" altLang="zh-CN" sz="2800" dirty="0" smtClean="0"/>
              <a:t>7.</a:t>
            </a:r>
            <a:r>
              <a:rPr lang="zh-CN" altLang="en-US" sz="2800" dirty="0" smtClean="0"/>
              <a:t>急剧变窄</a:t>
            </a:r>
            <a:endParaRPr lang="en-US" altLang="zh-CN" sz="2800" dirty="0" smtClean="0"/>
          </a:p>
          <a:p>
            <a:endParaRPr lang="en-US" altLang="zh-CN" sz="2800" dirty="0" smtClean="0"/>
          </a:p>
          <a:p>
            <a:endParaRPr lang="zh-CN" altLang="en-US" dirty="0"/>
          </a:p>
        </p:txBody>
      </p:sp>
      <p:sp>
        <p:nvSpPr>
          <p:cNvPr id="3" name="TextBox 2"/>
          <p:cNvSpPr txBox="1"/>
          <p:nvPr/>
        </p:nvSpPr>
        <p:spPr>
          <a:xfrm>
            <a:off x="4743450" y="190500"/>
            <a:ext cx="7058025" cy="5909310"/>
          </a:xfrm>
          <a:prstGeom prst="rect">
            <a:avLst/>
          </a:prstGeom>
          <a:noFill/>
        </p:spPr>
        <p:txBody>
          <a:bodyPr wrap="square" rtlCol="0">
            <a:spAutoFit/>
          </a:bodyPr>
          <a:lstStyle/>
          <a:p>
            <a:pPr>
              <a:lnSpc>
                <a:spcPct val="150000"/>
              </a:lnSpc>
            </a:pPr>
            <a:r>
              <a:rPr lang="zh-CN" altLang="en-US" sz="2800" dirty="0" smtClean="0"/>
              <a:t>语法填空</a:t>
            </a:r>
            <a:r>
              <a:rPr lang="zh-CN" altLang="en-US" sz="2800" dirty="0"/>
              <a:t>语言</a:t>
            </a:r>
            <a:r>
              <a:rPr lang="zh-CN" altLang="en-US" sz="2800" dirty="0" smtClean="0"/>
              <a:t>积累</a:t>
            </a:r>
            <a:endParaRPr lang="en-US" altLang="zh-CN" sz="2800" dirty="0" smtClean="0"/>
          </a:p>
          <a:p>
            <a:pPr>
              <a:lnSpc>
                <a:spcPct val="150000"/>
              </a:lnSpc>
            </a:pPr>
            <a:r>
              <a:rPr lang="en-US" altLang="zh-CN" sz="2800" dirty="0" smtClean="0">
                <a:solidFill>
                  <a:srgbClr val="0000FF"/>
                </a:solidFill>
              </a:rPr>
              <a:t>1.due to</a:t>
            </a:r>
            <a:endParaRPr lang="en-US" altLang="zh-CN" sz="2800" dirty="0" smtClean="0">
              <a:solidFill>
                <a:srgbClr val="0000FF"/>
              </a:solidFill>
            </a:endParaRPr>
          </a:p>
          <a:p>
            <a:pPr>
              <a:lnSpc>
                <a:spcPct val="150000"/>
              </a:lnSpc>
            </a:pPr>
            <a:r>
              <a:rPr lang="en-US" altLang="zh-CN" sz="2800" dirty="0" smtClean="0">
                <a:solidFill>
                  <a:srgbClr val="0000FF"/>
                </a:solidFill>
              </a:rPr>
              <a:t>2.the internationally recognized measurement tool</a:t>
            </a:r>
            <a:endParaRPr lang="en-US" altLang="zh-CN" sz="2800" dirty="0" smtClean="0">
              <a:solidFill>
                <a:srgbClr val="0000FF"/>
              </a:solidFill>
            </a:endParaRPr>
          </a:p>
          <a:p>
            <a:pPr>
              <a:lnSpc>
                <a:spcPct val="150000"/>
              </a:lnSpc>
            </a:pPr>
            <a:r>
              <a:rPr lang="en-US" altLang="zh-CN" sz="2800" dirty="0" smtClean="0">
                <a:solidFill>
                  <a:srgbClr val="0000FF"/>
                </a:solidFill>
              </a:rPr>
              <a:t>3.square meter</a:t>
            </a:r>
            <a:endParaRPr lang="en-US" altLang="zh-CN" sz="2800" dirty="0" smtClean="0">
              <a:solidFill>
                <a:srgbClr val="0000FF"/>
              </a:solidFill>
            </a:endParaRPr>
          </a:p>
          <a:p>
            <a:pPr>
              <a:lnSpc>
                <a:spcPct val="150000"/>
              </a:lnSpc>
            </a:pPr>
            <a:r>
              <a:rPr lang="en-US" altLang="zh-CN" sz="2800" dirty="0" smtClean="0">
                <a:solidFill>
                  <a:srgbClr val="0000FF"/>
                </a:solidFill>
              </a:rPr>
              <a:t>4.striking changes</a:t>
            </a:r>
            <a:endParaRPr lang="en-US" altLang="zh-CN" sz="2800" dirty="0" smtClean="0">
              <a:solidFill>
                <a:srgbClr val="0000FF"/>
              </a:solidFill>
            </a:endParaRPr>
          </a:p>
          <a:p>
            <a:pPr>
              <a:lnSpc>
                <a:spcPct val="150000"/>
              </a:lnSpc>
            </a:pPr>
            <a:r>
              <a:rPr lang="en-US" altLang="zh-CN" sz="2800" dirty="0" smtClean="0">
                <a:solidFill>
                  <a:srgbClr val="0000FF"/>
                </a:solidFill>
              </a:rPr>
              <a:t>5.three quarters</a:t>
            </a:r>
            <a:r>
              <a:rPr lang="en-US" altLang="zh-CN" sz="2800" dirty="0" smtClean="0">
                <a:solidFill>
                  <a:srgbClr val="FF0000"/>
                </a:solidFill>
              </a:rPr>
              <a:t>,  three in four, three fourths</a:t>
            </a:r>
            <a:endParaRPr lang="en-US" altLang="zh-CN" sz="2800" dirty="0" smtClean="0">
              <a:solidFill>
                <a:srgbClr val="FF0000"/>
              </a:solidFill>
            </a:endParaRPr>
          </a:p>
          <a:p>
            <a:pPr>
              <a:lnSpc>
                <a:spcPct val="150000"/>
              </a:lnSpc>
            </a:pPr>
            <a:r>
              <a:rPr lang="en-US" altLang="zh-CN" sz="2800" dirty="0" smtClean="0">
                <a:solidFill>
                  <a:srgbClr val="0000FF"/>
                </a:solidFill>
              </a:rPr>
              <a:t>6.rural areas</a:t>
            </a:r>
            <a:endParaRPr lang="en-US" altLang="zh-CN" sz="2800" dirty="0" smtClean="0">
              <a:solidFill>
                <a:srgbClr val="0000FF"/>
              </a:solidFill>
            </a:endParaRPr>
          </a:p>
          <a:p>
            <a:pPr>
              <a:lnSpc>
                <a:spcPct val="150000"/>
              </a:lnSpc>
            </a:pPr>
            <a:r>
              <a:rPr lang="en-US" altLang="zh-CN" sz="2800" dirty="0" smtClean="0">
                <a:solidFill>
                  <a:srgbClr val="0000FF"/>
                </a:solidFill>
              </a:rPr>
              <a:t>7.narrow sharply</a:t>
            </a:r>
            <a:endParaRPr lang="en-US" altLang="zh-CN" sz="2800" dirty="0" smtClean="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 name="图片 66"/>
          <p:cNvPicPr>
            <a:picLocks noChangeAspect="1"/>
          </p:cNvPicPr>
          <p:nvPr/>
        </p:nvPicPr>
        <p:blipFill rotWithShape="1">
          <a:blip r:embed="rId1"/>
          <a:srcRect t="27363" b="30828"/>
          <a:stretch>
            <a:fillRect/>
          </a:stretch>
        </p:blipFill>
        <p:spPr>
          <a:xfrm>
            <a:off x="-21191" y="1399711"/>
            <a:ext cx="12213191" cy="3825765"/>
          </a:xfrm>
          <a:prstGeom prst="rect">
            <a:avLst/>
          </a:prstGeom>
        </p:spPr>
      </p:pic>
      <p:pic>
        <p:nvPicPr>
          <p:cNvPr id="68" name="图片 67"/>
          <p:cNvPicPr>
            <a:picLocks noChangeAspect="1"/>
          </p:cNvPicPr>
          <p:nvPr/>
        </p:nvPicPr>
        <p:blipFill>
          <a:blip r:embed="rId2" cstate="email"/>
          <a:stretch>
            <a:fillRect/>
          </a:stretch>
        </p:blipFill>
        <p:spPr>
          <a:xfrm>
            <a:off x="4491117" y="2203217"/>
            <a:ext cx="4005016" cy="3117509"/>
          </a:xfrm>
          <a:prstGeom prst="rect">
            <a:avLst/>
          </a:prstGeom>
        </p:spPr>
      </p:pic>
      <p:sp>
        <p:nvSpPr>
          <p:cNvPr id="69" name="文本框 24"/>
          <p:cNvSpPr txBox="1"/>
          <p:nvPr/>
        </p:nvSpPr>
        <p:spPr>
          <a:xfrm>
            <a:off x="3287313" y="1183809"/>
            <a:ext cx="1659430" cy="1862048"/>
          </a:xfrm>
          <a:prstGeom prst="rect">
            <a:avLst/>
          </a:prstGeom>
          <a:noFill/>
        </p:spPr>
        <p:txBody>
          <a:bodyPr wrap="none" rtlCol="0">
            <a:spAutoFit/>
          </a:bodyPr>
          <a:lstStyle/>
          <a:p>
            <a:pPr algn="ctr"/>
            <a:r>
              <a:rPr lang="zh-CN" altLang="en-US" sz="11500" b="1" dirty="0">
                <a:gradFill flip="none" rotWithShape="1">
                  <a:gsLst>
                    <a:gs pos="43000">
                      <a:prstClr val="white"/>
                    </a:gs>
                    <a:gs pos="0">
                      <a:prstClr val="white"/>
                    </a:gs>
                    <a:gs pos="100000">
                      <a:srgbClr val="1F274E"/>
                    </a:gs>
                  </a:gsLst>
                  <a:lin ang="0" scaled="1"/>
                  <a:tileRect/>
                </a:gradFill>
                <a:latin typeface="微软雅黑" panose="020B0503020204020204" charset="-122"/>
                <a:ea typeface="微软雅黑" panose="020B0503020204020204" charset="-122"/>
              </a:rPr>
              <a:t>运</a:t>
            </a:r>
            <a:endParaRPr lang="zh-CN" altLang="en-US" sz="11500" b="1" dirty="0">
              <a:gradFill flip="none" rotWithShape="1">
                <a:gsLst>
                  <a:gs pos="43000">
                    <a:prstClr val="white"/>
                  </a:gs>
                  <a:gs pos="0">
                    <a:prstClr val="white"/>
                  </a:gs>
                  <a:gs pos="100000">
                    <a:srgbClr val="1F274E"/>
                  </a:gs>
                </a:gsLst>
                <a:lin ang="0" scaled="1"/>
                <a:tileRect/>
              </a:gradFill>
              <a:latin typeface="微软雅黑" panose="020B0503020204020204" charset="-122"/>
              <a:ea typeface="微软雅黑" panose="020B0503020204020204" charset="-122"/>
            </a:endParaRPr>
          </a:p>
        </p:txBody>
      </p:sp>
      <p:sp>
        <p:nvSpPr>
          <p:cNvPr id="70" name="文本框 25"/>
          <p:cNvSpPr txBox="1"/>
          <p:nvPr/>
        </p:nvSpPr>
        <p:spPr>
          <a:xfrm>
            <a:off x="4520994" y="1183809"/>
            <a:ext cx="1659429" cy="1862048"/>
          </a:xfrm>
          <a:prstGeom prst="rect">
            <a:avLst/>
          </a:prstGeom>
          <a:noFill/>
        </p:spPr>
        <p:txBody>
          <a:bodyPr wrap="none" rtlCol="0">
            <a:spAutoFit/>
          </a:bodyPr>
          <a:lstStyle/>
          <a:p>
            <a:pPr algn="ctr"/>
            <a:r>
              <a:rPr lang="zh-CN" altLang="en-US" sz="11500" b="1" dirty="0">
                <a:gradFill flip="none" rotWithShape="1">
                  <a:gsLst>
                    <a:gs pos="43000">
                      <a:prstClr val="white"/>
                    </a:gs>
                    <a:gs pos="0">
                      <a:prstClr val="white"/>
                    </a:gs>
                    <a:gs pos="100000">
                      <a:srgbClr val="1F274E"/>
                    </a:gs>
                  </a:gsLst>
                  <a:lin ang="0" scaled="1"/>
                  <a:tileRect/>
                </a:gradFill>
                <a:latin typeface="微软雅黑" panose="020B0503020204020204" charset="-122"/>
                <a:ea typeface="微软雅黑" panose="020B0503020204020204" charset="-122"/>
              </a:rPr>
              <a:t>筹</a:t>
            </a:r>
            <a:endParaRPr lang="zh-CN" altLang="en-US" sz="11500" b="1" dirty="0">
              <a:gradFill flip="none" rotWithShape="1">
                <a:gsLst>
                  <a:gs pos="43000">
                    <a:prstClr val="white"/>
                  </a:gs>
                  <a:gs pos="0">
                    <a:prstClr val="white"/>
                  </a:gs>
                  <a:gs pos="100000">
                    <a:srgbClr val="1F274E"/>
                  </a:gs>
                </a:gsLst>
                <a:lin ang="0" scaled="1"/>
                <a:tileRect/>
              </a:gradFill>
              <a:latin typeface="微软雅黑" panose="020B0503020204020204" charset="-122"/>
              <a:ea typeface="微软雅黑" panose="020B0503020204020204" charset="-122"/>
            </a:endParaRPr>
          </a:p>
        </p:txBody>
      </p:sp>
      <p:sp>
        <p:nvSpPr>
          <p:cNvPr id="71" name="文本框 26"/>
          <p:cNvSpPr txBox="1"/>
          <p:nvPr/>
        </p:nvSpPr>
        <p:spPr>
          <a:xfrm>
            <a:off x="5754674" y="1183809"/>
            <a:ext cx="1659429" cy="1862048"/>
          </a:xfrm>
          <a:prstGeom prst="rect">
            <a:avLst/>
          </a:prstGeom>
          <a:noFill/>
        </p:spPr>
        <p:txBody>
          <a:bodyPr wrap="none" rtlCol="0">
            <a:spAutoFit/>
          </a:bodyPr>
          <a:lstStyle/>
          <a:p>
            <a:pPr algn="ctr"/>
            <a:r>
              <a:rPr lang="zh-CN" altLang="en-US" sz="11500" b="1" dirty="0">
                <a:gradFill flip="none" rotWithShape="1">
                  <a:gsLst>
                    <a:gs pos="43000">
                      <a:prstClr val="white"/>
                    </a:gs>
                    <a:gs pos="0">
                      <a:prstClr val="white"/>
                    </a:gs>
                    <a:gs pos="100000">
                      <a:srgbClr val="1F274E"/>
                    </a:gs>
                  </a:gsLst>
                  <a:lin ang="0" scaled="1"/>
                  <a:tileRect/>
                </a:gradFill>
                <a:latin typeface="微软雅黑" panose="020B0503020204020204" charset="-122"/>
                <a:ea typeface="微软雅黑" panose="020B0503020204020204" charset="-122"/>
              </a:rPr>
              <a:t>帷</a:t>
            </a:r>
            <a:endParaRPr lang="zh-CN" altLang="en-US" sz="11500" b="1" dirty="0">
              <a:gradFill flip="none" rotWithShape="1">
                <a:gsLst>
                  <a:gs pos="43000">
                    <a:prstClr val="white"/>
                  </a:gs>
                  <a:gs pos="0">
                    <a:prstClr val="white"/>
                  </a:gs>
                  <a:gs pos="100000">
                    <a:srgbClr val="1F274E"/>
                  </a:gs>
                </a:gsLst>
                <a:lin ang="0" scaled="1"/>
                <a:tileRect/>
              </a:gradFill>
              <a:latin typeface="微软雅黑" panose="020B0503020204020204" charset="-122"/>
              <a:ea typeface="微软雅黑" panose="020B0503020204020204" charset="-122"/>
            </a:endParaRPr>
          </a:p>
        </p:txBody>
      </p:sp>
      <p:sp>
        <p:nvSpPr>
          <p:cNvPr id="72" name="文本框 27"/>
          <p:cNvSpPr txBox="1"/>
          <p:nvPr/>
        </p:nvSpPr>
        <p:spPr>
          <a:xfrm>
            <a:off x="6988354" y="1183809"/>
            <a:ext cx="1659429" cy="1862048"/>
          </a:xfrm>
          <a:prstGeom prst="rect">
            <a:avLst/>
          </a:prstGeom>
          <a:noFill/>
        </p:spPr>
        <p:txBody>
          <a:bodyPr wrap="none" rtlCol="0">
            <a:spAutoFit/>
          </a:bodyPr>
          <a:lstStyle/>
          <a:p>
            <a:pPr algn="ctr"/>
            <a:r>
              <a:rPr lang="zh-CN" altLang="en-US" sz="11500" b="1" dirty="0">
                <a:gradFill flip="none" rotWithShape="1">
                  <a:gsLst>
                    <a:gs pos="43000">
                      <a:prstClr val="white"/>
                    </a:gs>
                    <a:gs pos="0">
                      <a:prstClr val="white"/>
                    </a:gs>
                    <a:gs pos="100000">
                      <a:srgbClr val="1F274E"/>
                    </a:gs>
                  </a:gsLst>
                  <a:lin ang="0" scaled="1"/>
                  <a:tileRect/>
                </a:gradFill>
                <a:latin typeface="微软雅黑" panose="020B0503020204020204" charset="-122"/>
                <a:ea typeface="微软雅黑" panose="020B0503020204020204" charset="-122"/>
              </a:rPr>
              <a:t>幄</a:t>
            </a:r>
            <a:endParaRPr lang="zh-CN" altLang="en-US" sz="11500" b="1" dirty="0">
              <a:gradFill flip="none" rotWithShape="1">
                <a:gsLst>
                  <a:gs pos="43000">
                    <a:prstClr val="white"/>
                  </a:gs>
                  <a:gs pos="0">
                    <a:prstClr val="white"/>
                  </a:gs>
                  <a:gs pos="100000">
                    <a:srgbClr val="1F274E"/>
                  </a:gs>
                </a:gsLst>
                <a:lin ang="0" scaled="1"/>
                <a:tileRect/>
              </a:gradFill>
              <a:latin typeface="微软雅黑" panose="020B0503020204020204" charset="-122"/>
              <a:ea typeface="微软雅黑" panose="020B0503020204020204" charset="-122"/>
            </a:endParaRPr>
          </a:p>
        </p:txBody>
      </p:sp>
      <p:sp>
        <p:nvSpPr>
          <p:cNvPr id="3" name="TextBox 2"/>
          <p:cNvSpPr txBox="1"/>
          <p:nvPr/>
        </p:nvSpPr>
        <p:spPr>
          <a:xfrm>
            <a:off x="1" y="381000"/>
            <a:ext cx="12296774" cy="6001643"/>
          </a:xfrm>
          <a:prstGeom prst="rect">
            <a:avLst/>
          </a:prstGeom>
          <a:noFill/>
        </p:spPr>
        <p:txBody>
          <a:bodyPr wrap="square" rtlCol="0">
            <a:spAutoFit/>
          </a:bodyPr>
          <a:lstStyle/>
          <a:p>
            <a:pPr algn="ctr"/>
            <a:r>
              <a:rPr lang="en-US" altLang="zh-CN" sz="4800" b="1" dirty="0" smtClean="0">
                <a:solidFill>
                  <a:srgbClr val="7030A0"/>
                </a:solidFill>
              </a:rPr>
              <a:t>Life is not about waiting for the storm to pass, </a:t>
            </a:r>
            <a:endParaRPr lang="en-US" altLang="zh-CN" sz="4800" b="1" dirty="0" smtClean="0">
              <a:solidFill>
                <a:srgbClr val="7030A0"/>
              </a:solidFill>
            </a:endParaRPr>
          </a:p>
          <a:p>
            <a:pPr algn="ctr"/>
            <a:endParaRPr lang="en-US" altLang="zh-CN" sz="4800" b="1" dirty="0">
              <a:solidFill>
                <a:srgbClr val="7030A0"/>
              </a:solidFill>
            </a:endParaRPr>
          </a:p>
          <a:p>
            <a:pPr algn="ctr"/>
            <a:endParaRPr lang="en-US" altLang="zh-CN" sz="4800" b="1" dirty="0" smtClean="0">
              <a:solidFill>
                <a:srgbClr val="7030A0"/>
              </a:solidFill>
            </a:endParaRPr>
          </a:p>
          <a:p>
            <a:pPr algn="ctr"/>
            <a:endParaRPr lang="en-US" altLang="zh-CN" sz="4800" b="1" dirty="0">
              <a:solidFill>
                <a:srgbClr val="7030A0"/>
              </a:solidFill>
            </a:endParaRPr>
          </a:p>
          <a:p>
            <a:pPr algn="ctr"/>
            <a:endParaRPr lang="en-US" altLang="zh-CN" sz="4800" b="1" dirty="0" smtClean="0">
              <a:solidFill>
                <a:srgbClr val="7030A0"/>
              </a:solidFill>
            </a:endParaRPr>
          </a:p>
          <a:p>
            <a:pPr algn="ctr"/>
            <a:endParaRPr lang="en-US" altLang="zh-CN" sz="4800" b="1" dirty="0">
              <a:solidFill>
                <a:srgbClr val="7030A0"/>
              </a:solidFill>
            </a:endParaRPr>
          </a:p>
          <a:p>
            <a:pPr algn="ctr"/>
            <a:endParaRPr lang="en-US" altLang="zh-CN" sz="4800" b="1" dirty="0" smtClean="0">
              <a:solidFill>
                <a:srgbClr val="7030A0"/>
              </a:solidFill>
            </a:endParaRPr>
          </a:p>
          <a:p>
            <a:pPr algn="ctr"/>
            <a:r>
              <a:rPr lang="en-US" altLang="zh-CN" sz="4800" b="1" dirty="0" smtClean="0">
                <a:solidFill>
                  <a:srgbClr val="7030A0"/>
                </a:solidFill>
              </a:rPr>
              <a:t>but learning to dance in the rain!</a:t>
            </a:r>
            <a:endParaRPr lang="zh-CN" altLang="en-US" sz="4800" b="1" dirty="0">
              <a:solidFill>
                <a:srgbClr val="7030A0"/>
              </a:solidFill>
            </a:endParaRPr>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fade">
                                      <p:cBhvr>
                                        <p:cTn id="7" dur="500"/>
                                        <p:tgtEl>
                                          <p:spTgt spid="67"/>
                                        </p:tgtEl>
                                      </p:cBhvr>
                                    </p:animEffect>
                                  </p:childTnLst>
                                </p:cTn>
                              </p:par>
                              <p:par>
                                <p:cTn id="8" presetID="23" presetClass="entr" presetSubtype="288" fill="hold" nodeType="withEffect">
                                  <p:stCondLst>
                                    <p:cond delay="0"/>
                                  </p:stCondLst>
                                  <p:childTnLst>
                                    <p:set>
                                      <p:cBhvr>
                                        <p:cTn id="9" dur="1" fill="hold">
                                          <p:stCondLst>
                                            <p:cond delay="0"/>
                                          </p:stCondLst>
                                        </p:cTn>
                                        <p:tgtEl>
                                          <p:spTgt spid="67"/>
                                        </p:tgtEl>
                                        <p:attrNameLst>
                                          <p:attrName>style.visibility</p:attrName>
                                        </p:attrNameLst>
                                      </p:cBhvr>
                                      <p:to>
                                        <p:strVal val="visible"/>
                                      </p:to>
                                    </p:set>
                                    <p:anim calcmode="lin" valueType="num">
                                      <p:cBhvr>
                                        <p:cTn id="10" dur="3000" fill="hold"/>
                                        <p:tgtEl>
                                          <p:spTgt spid="67"/>
                                        </p:tgtEl>
                                        <p:attrNameLst>
                                          <p:attrName>ppt_w</p:attrName>
                                        </p:attrNameLst>
                                      </p:cBhvr>
                                      <p:tavLst>
                                        <p:tav tm="0">
                                          <p:val>
                                            <p:strVal val="4/3*#ppt_w"/>
                                          </p:val>
                                        </p:tav>
                                        <p:tav tm="100000">
                                          <p:val>
                                            <p:strVal val="#ppt_w"/>
                                          </p:val>
                                        </p:tav>
                                      </p:tavLst>
                                    </p:anim>
                                    <p:anim calcmode="lin" valueType="num">
                                      <p:cBhvr>
                                        <p:cTn id="11" dur="3000" fill="hold"/>
                                        <p:tgtEl>
                                          <p:spTgt spid="67"/>
                                        </p:tgtEl>
                                        <p:attrNameLst>
                                          <p:attrName>ppt_h</p:attrName>
                                        </p:attrNameLst>
                                      </p:cBhvr>
                                      <p:tavLst>
                                        <p:tav tm="0">
                                          <p:val>
                                            <p:strVal val="4/3*#ppt_h"/>
                                          </p:val>
                                        </p:tav>
                                        <p:tav tm="100000">
                                          <p:val>
                                            <p:strVal val="#ppt_h"/>
                                          </p:val>
                                        </p:tav>
                                      </p:tavLst>
                                    </p:anim>
                                  </p:childTnLst>
                                </p:cTn>
                              </p:par>
                            </p:childTnLst>
                          </p:cTn>
                        </p:par>
                        <p:par>
                          <p:cTn id="12" fill="hold">
                            <p:stCondLst>
                              <p:cond delay="500"/>
                            </p:stCondLst>
                            <p:childTnLst>
                              <p:par>
                                <p:cTn id="13" presetID="10" presetClass="entr" presetSubtype="0" fill="hold" nodeType="afterEffect">
                                  <p:stCondLst>
                                    <p:cond delay="0"/>
                                  </p:stCondLst>
                                  <p:childTnLst>
                                    <p:set>
                                      <p:cBhvr>
                                        <p:cTn id="14" dur="1" fill="hold">
                                          <p:stCondLst>
                                            <p:cond delay="0"/>
                                          </p:stCondLst>
                                        </p:cTn>
                                        <p:tgtEl>
                                          <p:spTgt spid="68"/>
                                        </p:tgtEl>
                                        <p:attrNameLst>
                                          <p:attrName>style.visibility</p:attrName>
                                        </p:attrNameLst>
                                      </p:cBhvr>
                                      <p:to>
                                        <p:strVal val="visible"/>
                                      </p:to>
                                    </p:set>
                                    <p:animEffect transition="in" filter="fade">
                                      <p:cBhvr>
                                        <p:cTn id="15" dur="1000"/>
                                        <p:tgtEl>
                                          <p:spTgt spid="68"/>
                                        </p:tgtEl>
                                      </p:cBhvr>
                                    </p:animEffect>
                                  </p:childTnLst>
                                </p:cTn>
                              </p:par>
                              <p:par>
                                <p:cTn id="16" presetID="64" presetClass="path" presetSubtype="0" decel="66600" fill="hold" nodeType="withEffect">
                                  <p:stCondLst>
                                    <p:cond delay="0"/>
                                  </p:stCondLst>
                                  <p:childTnLst>
                                    <p:animMotion origin="layout" path="M -2.91667E-6 3.33333E-6 L -2.91667E-6 0.23842 " pathEditMode="relative" rAng="0" ptsTypes="AA">
                                      <p:cBhvr>
                                        <p:cTn id="17" dur="1500" spd="-100000" fill="hold"/>
                                        <p:tgtEl>
                                          <p:spTgt spid="68"/>
                                        </p:tgtEl>
                                        <p:attrNameLst>
                                          <p:attrName>ppt_x</p:attrName>
                                          <p:attrName>ppt_y</p:attrName>
                                        </p:attrNameLst>
                                      </p:cBhvr>
                                      <p:rCtr x="0" y="11921"/>
                                    </p:animMotion>
                                  </p:childTnLst>
                                </p:cTn>
                              </p:par>
                              <p:par>
                                <p:cTn id="18" presetID="23" presetClass="entr" presetSubtype="272" fill="hold" nodeType="withEffect">
                                  <p:stCondLst>
                                    <p:cond delay="0"/>
                                  </p:stCondLst>
                                  <p:childTnLst>
                                    <p:set>
                                      <p:cBhvr>
                                        <p:cTn id="19" dur="1" fill="hold">
                                          <p:stCondLst>
                                            <p:cond delay="0"/>
                                          </p:stCondLst>
                                        </p:cTn>
                                        <p:tgtEl>
                                          <p:spTgt spid="68"/>
                                        </p:tgtEl>
                                        <p:attrNameLst>
                                          <p:attrName>style.visibility</p:attrName>
                                        </p:attrNameLst>
                                      </p:cBhvr>
                                      <p:to>
                                        <p:strVal val="visible"/>
                                      </p:to>
                                    </p:set>
                                    <p:anim calcmode="lin" valueType="num">
                                      <p:cBhvr>
                                        <p:cTn id="20" dur="1500" fill="hold"/>
                                        <p:tgtEl>
                                          <p:spTgt spid="68"/>
                                        </p:tgtEl>
                                        <p:attrNameLst>
                                          <p:attrName>ppt_w</p:attrName>
                                        </p:attrNameLst>
                                      </p:cBhvr>
                                      <p:tavLst>
                                        <p:tav tm="0">
                                          <p:val>
                                            <p:strVal val="2/3*#ppt_w"/>
                                          </p:val>
                                        </p:tav>
                                        <p:tav tm="100000">
                                          <p:val>
                                            <p:strVal val="#ppt_w"/>
                                          </p:val>
                                        </p:tav>
                                      </p:tavLst>
                                    </p:anim>
                                    <p:anim calcmode="lin" valueType="num">
                                      <p:cBhvr>
                                        <p:cTn id="21" dur="1500" fill="hold"/>
                                        <p:tgtEl>
                                          <p:spTgt spid="68"/>
                                        </p:tgtEl>
                                        <p:attrNameLst>
                                          <p:attrName>ppt_h</p:attrName>
                                        </p:attrNameLst>
                                      </p:cBhvr>
                                      <p:tavLst>
                                        <p:tav tm="0">
                                          <p:val>
                                            <p:strVal val="2/3*#ppt_h"/>
                                          </p:val>
                                        </p:tav>
                                        <p:tav tm="100000">
                                          <p:val>
                                            <p:strVal val="#ppt_h"/>
                                          </p:val>
                                        </p:tav>
                                      </p:tavLst>
                                    </p:anim>
                                  </p:childTnLst>
                                </p:cTn>
                              </p:par>
                              <p:par>
                                <p:cTn id="22" presetID="10" presetClass="entr" presetSubtype="0" fill="hold" grpId="0" nodeType="withEffect">
                                  <p:stCondLst>
                                    <p:cond delay="500"/>
                                  </p:stCondLst>
                                  <p:childTnLst>
                                    <p:set>
                                      <p:cBhvr>
                                        <p:cTn id="23" dur="1" fill="hold">
                                          <p:stCondLst>
                                            <p:cond delay="0"/>
                                          </p:stCondLst>
                                        </p:cTn>
                                        <p:tgtEl>
                                          <p:spTgt spid="69"/>
                                        </p:tgtEl>
                                        <p:attrNameLst>
                                          <p:attrName>style.visibility</p:attrName>
                                        </p:attrNameLst>
                                      </p:cBhvr>
                                      <p:to>
                                        <p:strVal val="visible"/>
                                      </p:to>
                                    </p:set>
                                    <p:animEffect transition="in" filter="fade">
                                      <p:cBhvr>
                                        <p:cTn id="24" dur="750"/>
                                        <p:tgtEl>
                                          <p:spTgt spid="69"/>
                                        </p:tgtEl>
                                      </p:cBhvr>
                                    </p:animEffect>
                                  </p:childTnLst>
                                </p:cTn>
                              </p:par>
                              <p:par>
                                <p:cTn id="25" presetID="35" presetClass="path" presetSubtype="0" decel="100000" fill="hold" grpId="1" nodeType="withEffect">
                                  <p:stCondLst>
                                    <p:cond delay="500"/>
                                  </p:stCondLst>
                                  <p:childTnLst>
                                    <p:animMotion origin="layout" path="M -4.375E-6 -4.07407E-6 L 0.04493 -4.07407E-6 " pathEditMode="relative" rAng="0" ptsTypes="AA">
                                      <p:cBhvr>
                                        <p:cTn id="26" dur="1250" spd="-100000" fill="hold"/>
                                        <p:tgtEl>
                                          <p:spTgt spid="69"/>
                                        </p:tgtEl>
                                        <p:attrNameLst>
                                          <p:attrName>ppt_x</p:attrName>
                                          <p:attrName>ppt_y</p:attrName>
                                        </p:attrNameLst>
                                      </p:cBhvr>
                                      <p:rCtr x="2240" y="0"/>
                                    </p:animMotion>
                                  </p:childTnLst>
                                </p:cTn>
                              </p:par>
                              <p:par>
                                <p:cTn id="27" presetID="10" presetClass="entr" presetSubtype="0" fill="hold" grpId="0" nodeType="withEffect">
                                  <p:stCondLst>
                                    <p:cond delay="750"/>
                                  </p:stCondLst>
                                  <p:childTnLst>
                                    <p:set>
                                      <p:cBhvr>
                                        <p:cTn id="28" dur="1" fill="hold">
                                          <p:stCondLst>
                                            <p:cond delay="0"/>
                                          </p:stCondLst>
                                        </p:cTn>
                                        <p:tgtEl>
                                          <p:spTgt spid="70"/>
                                        </p:tgtEl>
                                        <p:attrNameLst>
                                          <p:attrName>style.visibility</p:attrName>
                                        </p:attrNameLst>
                                      </p:cBhvr>
                                      <p:to>
                                        <p:strVal val="visible"/>
                                      </p:to>
                                    </p:set>
                                    <p:animEffect transition="in" filter="fade">
                                      <p:cBhvr>
                                        <p:cTn id="29" dur="750"/>
                                        <p:tgtEl>
                                          <p:spTgt spid="70"/>
                                        </p:tgtEl>
                                      </p:cBhvr>
                                    </p:animEffect>
                                  </p:childTnLst>
                                </p:cTn>
                              </p:par>
                              <p:par>
                                <p:cTn id="30" presetID="35" presetClass="path" presetSubtype="0" decel="100000" fill="hold" grpId="1" nodeType="withEffect">
                                  <p:stCondLst>
                                    <p:cond delay="750"/>
                                  </p:stCondLst>
                                  <p:childTnLst>
                                    <p:animMotion origin="layout" path="M -4.375E-6 -4.07407E-6 L 0.04493 -4.07407E-6 " pathEditMode="relative" rAng="0" ptsTypes="AA">
                                      <p:cBhvr>
                                        <p:cTn id="31" dur="1250" spd="-100000" fill="hold"/>
                                        <p:tgtEl>
                                          <p:spTgt spid="70"/>
                                        </p:tgtEl>
                                        <p:attrNameLst>
                                          <p:attrName>ppt_x</p:attrName>
                                          <p:attrName>ppt_y</p:attrName>
                                        </p:attrNameLst>
                                      </p:cBhvr>
                                      <p:rCtr x="2240" y="0"/>
                                    </p:animMotion>
                                  </p:childTnLst>
                                </p:cTn>
                              </p:par>
                              <p:par>
                                <p:cTn id="32" presetID="10" presetClass="entr" presetSubtype="0" fill="hold" grpId="0" nodeType="withEffect">
                                  <p:stCondLst>
                                    <p:cond delay="1000"/>
                                  </p:stCondLst>
                                  <p:childTnLst>
                                    <p:set>
                                      <p:cBhvr>
                                        <p:cTn id="33" dur="1" fill="hold">
                                          <p:stCondLst>
                                            <p:cond delay="0"/>
                                          </p:stCondLst>
                                        </p:cTn>
                                        <p:tgtEl>
                                          <p:spTgt spid="71"/>
                                        </p:tgtEl>
                                        <p:attrNameLst>
                                          <p:attrName>style.visibility</p:attrName>
                                        </p:attrNameLst>
                                      </p:cBhvr>
                                      <p:to>
                                        <p:strVal val="visible"/>
                                      </p:to>
                                    </p:set>
                                    <p:animEffect transition="in" filter="fade">
                                      <p:cBhvr>
                                        <p:cTn id="34" dur="750"/>
                                        <p:tgtEl>
                                          <p:spTgt spid="71"/>
                                        </p:tgtEl>
                                      </p:cBhvr>
                                    </p:animEffect>
                                  </p:childTnLst>
                                </p:cTn>
                              </p:par>
                              <p:par>
                                <p:cTn id="35" presetID="35" presetClass="path" presetSubtype="0" decel="100000" fill="hold" grpId="1" nodeType="withEffect">
                                  <p:stCondLst>
                                    <p:cond delay="1000"/>
                                  </p:stCondLst>
                                  <p:childTnLst>
                                    <p:animMotion origin="layout" path="M -4.375E-6 -4.07407E-6 L 0.04493 -4.07407E-6 " pathEditMode="relative" rAng="0" ptsTypes="AA">
                                      <p:cBhvr>
                                        <p:cTn id="36" dur="1250" spd="-100000" fill="hold"/>
                                        <p:tgtEl>
                                          <p:spTgt spid="71"/>
                                        </p:tgtEl>
                                        <p:attrNameLst>
                                          <p:attrName>ppt_x</p:attrName>
                                          <p:attrName>ppt_y</p:attrName>
                                        </p:attrNameLst>
                                      </p:cBhvr>
                                      <p:rCtr x="2240" y="0"/>
                                    </p:animMotion>
                                  </p:childTnLst>
                                </p:cTn>
                              </p:par>
                              <p:par>
                                <p:cTn id="37" presetID="10" presetClass="entr" presetSubtype="0" fill="hold" grpId="0" nodeType="withEffect">
                                  <p:stCondLst>
                                    <p:cond delay="1250"/>
                                  </p:stCondLst>
                                  <p:childTnLst>
                                    <p:set>
                                      <p:cBhvr>
                                        <p:cTn id="38" dur="1" fill="hold">
                                          <p:stCondLst>
                                            <p:cond delay="0"/>
                                          </p:stCondLst>
                                        </p:cTn>
                                        <p:tgtEl>
                                          <p:spTgt spid="72"/>
                                        </p:tgtEl>
                                        <p:attrNameLst>
                                          <p:attrName>style.visibility</p:attrName>
                                        </p:attrNameLst>
                                      </p:cBhvr>
                                      <p:to>
                                        <p:strVal val="visible"/>
                                      </p:to>
                                    </p:set>
                                    <p:animEffect transition="in" filter="fade">
                                      <p:cBhvr>
                                        <p:cTn id="39" dur="750"/>
                                        <p:tgtEl>
                                          <p:spTgt spid="72"/>
                                        </p:tgtEl>
                                      </p:cBhvr>
                                    </p:animEffect>
                                  </p:childTnLst>
                                </p:cTn>
                              </p:par>
                              <p:par>
                                <p:cTn id="40" presetID="35" presetClass="path" presetSubtype="0" decel="100000" fill="hold" grpId="1" nodeType="withEffect">
                                  <p:stCondLst>
                                    <p:cond delay="1250"/>
                                  </p:stCondLst>
                                  <p:childTnLst>
                                    <p:animMotion origin="layout" path="M -4.375E-6 -4.07407E-6 L 0.04493 -4.07407E-6 " pathEditMode="relative" rAng="0" ptsTypes="AA">
                                      <p:cBhvr>
                                        <p:cTn id="41" dur="1250" spd="-100000" fill="hold"/>
                                        <p:tgtEl>
                                          <p:spTgt spid="72"/>
                                        </p:tgtEl>
                                        <p:attrNameLst>
                                          <p:attrName>ppt_x</p:attrName>
                                          <p:attrName>ppt_y</p:attrName>
                                        </p:attrNameLst>
                                      </p:cBhvr>
                                      <p:rCtr x="224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69" grpId="1"/>
      <p:bldP spid="70" grpId="0"/>
      <p:bldP spid="70" grpId="1"/>
      <p:bldP spid="71" grpId="0"/>
      <p:bldP spid="71" grpId="1"/>
      <p:bldP spid="72" grpId="0"/>
      <p:bldP spid="72"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3351" y="137489"/>
            <a:ext cx="6457950" cy="6370975"/>
          </a:xfrm>
          <a:prstGeom prst="rect">
            <a:avLst/>
          </a:prstGeom>
          <a:noFill/>
          <a:ln>
            <a:solidFill>
              <a:schemeClr val="accent1"/>
            </a:solidFill>
          </a:ln>
        </p:spPr>
        <p:txBody>
          <a:bodyPr wrap="square" rtlCol="0">
            <a:spAutoFit/>
          </a:bodyPr>
          <a:lstStyle/>
          <a:p>
            <a:pPr indent="360045"/>
            <a:r>
              <a:rPr lang="en-US" altLang="zh-CN" sz="2400" dirty="0" smtClean="0">
                <a:latin typeface="Calibri" panose="020F0502020204030204"/>
                <a:cs typeface="Calibri" panose="020F0502020204030204"/>
              </a:rPr>
              <a:t>①</a:t>
            </a:r>
            <a:r>
              <a:rPr lang="en-US" altLang="zh-CN" sz="2400" dirty="0" smtClean="0">
                <a:latin typeface="Times New Roman" panose="02020603050405020304" pitchFamily="18" charset="0"/>
                <a:cs typeface="Times New Roman" panose="02020603050405020304" pitchFamily="18" charset="0"/>
              </a:rPr>
              <a:t>More </a:t>
            </a:r>
            <a:r>
              <a:rPr lang="en-US" altLang="zh-CN" sz="2400" dirty="0">
                <a:latin typeface="Times New Roman" panose="02020603050405020304" pitchFamily="18" charset="0"/>
                <a:cs typeface="Times New Roman" panose="02020603050405020304" pitchFamily="18" charset="0"/>
              </a:rPr>
              <a:t>than 25 years ago, </a:t>
            </a:r>
            <a:r>
              <a:rPr lang="en-US" altLang="zh-CN" sz="2400" dirty="0" err="1">
                <a:latin typeface="Times New Roman" panose="02020603050405020304" pitchFamily="18" charset="0"/>
                <a:cs typeface="Times New Roman" panose="02020603050405020304" pitchFamily="18" charset="0"/>
              </a:rPr>
              <a:t>Saroo</a:t>
            </a:r>
            <a:r>
              <a:rPr lang="en-US" altLang="zh-CN" sz="2400" dirty="0">
                <a:latin typeface="Times New Roman" panose="02020603050405020304" pitchFamily="18" charset="0"/>
                <a:cs typeface="Times New Roman" panose="02020603050405020304" pitchFamily="18" charset="0"/>
              </a:rPr>
              <a:t> </a:t>
            </a:r>
            <a:r>
              <a:rPr lang="en-US" altLang="zh-CN" sz="2400" dirty="0" err="1">
                <a:latin typeface="Times New Roman" panose="02020603050405020304" pitchFamily="18" charset="0"/>
                <a:cs typeface="Times New Roman" panose="02020603050405020304" pitchFamily="18" charset="0"/>
              </a:rPr>
              <a:t>Brierley</a:t>
            </a:r>
            <a:r>
              <a:rPr lang="en-US" altLang="zh-CN" sz="2400" dirty="0">
                <a:latin typeface="Times New Roman" panose="02020603050405020304" pitchFamily="18" charset="0"/>
                <a:cs typeface="Times New Roman" panose="02020603050405020304" pitchFamily="18" charset="0"/>
              </a:rPr>
              <a:t> lived in rural</a:t>
            </a:r>
            <a:r>
              <a:rPr lang="zh-CN" altLang="en-US" sz="2400" dirty="0">
                <a:latin typeface="Times New Roman" panose="02020603050405020304" pitchFamily="18" charset="0"/>
                <a:cs typeface="Times New Roman" panose="02020603050405020304" pitchFamily="18" charset="0"/>
              </a:rPr>
              <a:t>（农村）</a:t>
            </a:r>
            <a:r>
              <a:rPr lang="en-US" altLang="zh-CN" sz="2400" dirty="0">
                <a:latin typeface="Times New Roman" panose="02020603050405020304" pitchFamily="18" charset="0"/>
                <a:cs typeface="Times New Roman" panose="02020603050405020304" pitchFamily="18" charset="0"/>
              </a:rPr>
              <a:t>India. One day, he played with his brother along the rail line and fell asleep. When he woke up and found himself alone, the 4-year-old decided his brother might be on the train he saw in front of him-so he got on.</a:t>
            </a:r>
            <a:endParaRPr lang="en-US" altLang="zh-CN" sz="2400" dirty="0">
              <a:latin typeface="Times New Roman" panose="02020603050405020304" pitchFamily="18" charset="0"/>
              <a:cs typeface="Times New Roman" panose="02020603050405020304" pitchFamily="18" charset="0"/>
            </a:endParaRPr>
          </a:p>
          <a:p>
            <a:pPr indent="360045"/>
            <a:r>
              <a:rPr lang="en-US" altLang="zh-CN" sz="2400" dirty="0" smtClean="0">
                <a:latin typeface="Calibri" panose="020F0502020204030204"/>
                <a:cs typeface="Calibri" panose="020F0502020204030204"/>
              </a:rPr>
              <a:t>②</a:t>
            </a:r>
            <a:r>
              <a:rPr lang="en-US" altLang="zh-CN" sz="2400" dirty="0" smtClean="0">
                <a:latin typeface="Times New Roman" panose="02020603050405020304" pitchFamily="18" charset="0"/>
                <a:cs typeface="Times New Roman" panose="02020603050405020304" pitchFamily="18" charset="0"/>
              </a:rPr>
              <a:t>That </a:t>
            </a:r>
            <a:r>
              <a:rPr lang="en-US" altLang="zh-CN" sz="2400" dirty="0">
                <a:latin typeface="Times New Roman" panose="02020603050405020304" pitchFamily="18" charset="0"/>
                <a:cs typeface="Times New Roman" panose="02020603050405020304" pitchFamily="18" charset="0"/>
              </a:rPr>
              <a:t>train took him a thousand miles across the country to a totally strange city. He lived on the streets, and then in an orphanage</a:t>
            </a:r>
            <a:r>
              <a:rPr lang="zh-CN" altLang="en-US" sz="2400" dirty="0">
                <a:latin typeface="Times New Roman" panose="02020603050405020304" pitchFamily="18" charset="0"/>
                <a:cs typeface="Times New Roman" panose="02020603050405020304" pitchFamily="18" charset="0"/>
              </a:rPr>
              <a:t>（孤儿院）</a:t>
            </a:r>
            <a:r>
              <a:rPr lang="en-US" altLang="zh-CN" sz="2400" dirty="0">
                <a:latin typeface="Times New Roman" panose="02020603050405020304" pitchFamily="18" charset="0"/>
                <a:cs typeface="Times New Roman" panose="02020603050405020304" pitchFamily="18" charset="0"/>
              </a:rPr>
              <a:t>. There, he was adopted by an Australian family and flown to Tasmania.</a:t>
            </a:r>
            <a:endParaRPr lang="en-US" altLang="zh-CN" sz="2400" dirty="0">
              <a:latin typeface="Times New Roman" panose="02020603050405020304" pitchFamily="18" charset="0"/>
              <a:cs typeface="Times New Roman" panose="02020603050405020304" pitchFamily="18" charset="0"/>
            </a:endParaRPr>
          </a:p>
          <a:p>
            <a:pPr indent="360045"/>
            <a:r>
              <a:rPr lang="en-US" altLang="zh-CN" sz="2400" dirty="0" smtClean="0">
                <a:latin typeface="Calibri" panose="020F0502020204030204"/>
                <a:cs typeface="Calibri" panose="020F0502020204030204"/>
              </a:rPr>
              <a:t>③</a:t>
            </a:r>
            <a:r>
              <a:rPr lang="en-US" altLang="zh-CN" sz="2400" dirty="0" smtClean="0">
                <a:latin typeface="Times New Roman" panose="02020603050405020304" pitchFamily="18" charset="0"/>
                <a:cs typeface="Times New Roman" panose="02020603050405020304" pitchFamily="18" charset="0"/>
              </a:rPr>
              <a:t>As </a:t>
            </a:r>
            <a:r>
              <a:rPr lang="en-US" altLang="zh-CN" sz="2400" dirty="0">
                <a:latin typeface="Times New Roman" panose="02020603050405020304" pitchFamily="18" charset="0"/>
                <a:cs typeface="Times New Roman" panose="02020603050405020304" pitchFamily="18" charset="0"/>
              </a:rPr>
              <a:t>he writes in his new book, A Long Way Home, </a:t>
            </a:r>
            <a:r>
              <a:rPr lang="en-US" altLang="zh-CN" sz="2400" dirty="0" err="1">
                <a:latin typeface="Times New Roman" panose="02020603050405020304" pitchFamily="18" charset="0"/>
                <a:cs typeface="Times New Roman" panose="02020603050405020304" pitchFamily="18" charset="0"/>
              </a:rPr>
              <a:t>Brierley</a:t>
            </a:r>
            <a:r>
              <a:rPr lang="en-US" altLang="zh-CN" sz="2400" dirty="0">
                <a:latin typeface="Times New Roman" panose="02020603050405020304" pitchFamily="18" charset="0"/>
                <a:cs typeface="Times New Roman" panose="02020603050405020304" pitchFamily="18" charset="0"/>
              </a:rPr>
              <a:t> couldn't help but wonder about his hometown back in India. He remembered landmarks, but since he didn't know his town's name, finding a </a:t>
            </a:r>
            <a:r>
              <a:rPr lang="en-US" altLang="zh-CN" sz="2000" dirty="0">
                <a:latin typeface="Times New Roman" panose="02020603050405020304" pitchFamily="18" charset="0"/>
                <a:cs typeface="Times New Roman" panose="02020603050405020304" pitchFamily="18" charset="0"/>
              </a:rPr>
              <a:t>small neighborhood</a:t>
            </a:r>
            <a:r>
              <a:rPr lang="en-US" altLang="zh-CN" sz="2400" dirty="0">
                <a:latin typeface="Times New Roman" panose="02020603050405020304" pitchFamily="18" charset="0"/>
                <a:cs typeface="Times New Roman" panose="02020603050405020304" pitchFamily="18" charset="0"/>
              </a:rPr>
              <a:t> in a vast country proved to be impossible</a:t>
            </a:r>
            <a:r>
              <a:rPr lang="en-US" altLang="zh-CN" sz="2400" dirty="0" smtClean="0">
                <a:latin typeface="Times New Roman" panose="02020603050405020304" pitchFamily="18" charset="0"/>
                <a:cs typeface="Times New Roman" panose="02020603050405020304" pitchFamily="18" charset="0"/>
              </a:rPr>
              <a:t>.</a:t>
            </a:r>
            <a:endParaRPr lang="en-US" altLang="zh-CN" sz="24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6781801" y="1248682"/>
            <a:ext cx="5410200" cy="3046988"/>
          </a:xfrm>
          <a:prstGeom prst="rect">
            <a:avLst/>
          </a:prstGeom>
          <a:noFill/>
        </p:spPr>
        <p:txBody>
          <a:bodyPr wrap="square" rtlCol="0">
            <a:spAutoFit/>
          </a:bodyPr>
          <a:lstStyle/>
          <a:p>
            <a:r>
              <a:rPr lang="en-US" altLang="zh-CN" sz="2400" dirty="0" smtClean="0"/>
              <a:t>21</a:t>
            </a:r>
            <a:r>
              <a:rPr lang="en-US" altLang="zh-CN" sz="2400" dirty="0"/>
              <a:t>. Why was </a:t>
            </a:r>
            <a:r>
              <a:rPr lang="en-US" altLang="zh-CN" sz="2400" dirty="0" err="1"/>
              <a:t>Brierley</a:t>
            </a:r>
            <a:r>
              <a:rPr lang="en-US" altLang="zh-CN" sz="2400" dirty="0"/>
              <a:t> separated from his family about 25 years ago?</a:t>
            </a:r>
            <a:endParaRPr lang="en-US" altLang="zh-CN" sz="2400" dirty="0"/>
          </a:p>
          <a:p>
            <a:r>
              <a:rPr lang="en-US" altLang="zh-CN" sz="2400" dirty="0" smtClean="0"/>
              <a:t>   A</a:t>
            </a:r>
            <a:r>
              <a:rPr lang="en-US" altLang="zh-CN" sz="2400" dirty="0"/>
              <a:t>. He got on a train by mistake.</a:t>
            </a:r>
            <a:endParaRPr lang="en-US" altLang="zh-CN" sz="2400" dirty="0"/>
          </a:p>
          <a:p>
            <a:r>
              <a:rPr lang="en-US" altLang="zh-CN" sz="2400" dirty="0" smtClean="0"/>
              <a:t>   B</a:t>
            </a:r>
            <a:r>
              <a:rPr lang="en-US" altLang="zh-CN" sz="2400" dirty="0"/>
              <a:t>. He got lost while playing in the street.</a:t>
            </a:r>
            <a:endParaRPr lang="en-US" altLang="zh-CN" sz="2400" dirty="0"/>
          </a:p>
          <a:p>
            <a:r>
              <a:rPr lang="en-US" altLang="zh-CN" sz="2400" dirty="0" smtClean="0"/>
              <a:t>   C</a:t>
            </a:r>
            <a:r>
              <a:rPr lang="en-US" altLang="zh-CN" sz="2400" dirty="0"/>
              <a:t>. He was taken away by a foreigner.</a:t>
            </a:r>
            <a:endParaRPr lang="en-US" altLang="zh-CN" sz="2400" dirty="0"/>
          </a:p>
          <a:p>
            <a:r>
              <a:rPr lang="en-US" altLang="zh-CN" sz="2400" dirty="0" smtClean="0"/>
              <a:t>   D</a:t>
            </a:r>
            <a:r>
              <a:rPr lang="en-US" altLang="zh-CN" sz="2400" dirty="0"/>
              <a:t>. He was adopted by an Australian family.</a:t>
            </a:r>
            <a:endParaRPr lang="en-US" altLang="zh-CN" sz="2400" dirty="0"/>
          </a:p>
        </p:txBody>
      </p:sp>
      <p:sp>
        <p:nvSpPr>
          <p:cNvPr id="16" name="矩形 15"/>
          <p:cNvSpPr/>
          <p:nvPr/>
        </p:nvSpPr>
        <p:spPr>
          <a:xfrm>
            <a:off x="257175" y="1619250"/>
            <a:ext cx="4962525" cy="400050"/>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4" name="矩形 83"/>
          <p:cNvSpPr/>
          <p:nvPr/>
        </p:nvSpPr>
        <p:spPr>
          <a:xfrm>
            <a:off x="2181225" y="2724151"/>
            <a:ext cx="2343150" cy="40005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TextBox 16"/>
          <p:cNvSpPr txBox="1"/>
          <p:nvPr/>
        </p:nvSpPr>
        <p:spPr>
          <a:xfrm>
            <a:off x="6781801" y="4304183"/>
            <a:ext cx="5248275" cy="2246769"/>
          </a:xfrm>
          <a:prstGeom prst="rect">
            <a:avLst/>
          </a:prstGeom>
          <a:solidFill>
            <a:srgbClr val="92D050"/>
          </a:solidFill>
        </p:spPr>
        <p:txBody>
          <a:bodyPr wrap="square" rtlCol="0">
            <a:spAutoFit/>
          </a:bodyPr>
          <a:lstStyle/>
          <a:p>
            <a:r>
              <a:rPr lang="zh-CN" altLang="en-US" sz="2800" dirty="0" smtClean="0">
                <a:solidFill>
                  <a:srgbClr val="FF0000"/>
                </a:solidFill>
              </a:rPr>
              <a:t>细节理解题：</a:t>
            </a:r>
            <a:endParaRPr lang="en-US" altLang="zh-CN" sz="2800" dirty="0" smtClean="0">
              <a:solidFill>
                <a:srgbClr val="FF0000"/>
              </a:solidFill>
            </a:endParaRPr>
          </a:p>
          <a:p>
            <a:pPr marL="457200" indent="-457200">
              <a:buFont typeface="Wingdings" panose="05000000000000000000" pitchFamily="2" charset="2"/>
              <a:buChar char="l"/>
            </a:pPr>
            <a:r>
              <a:rPr lang="zh-CN" altLang="en-US" sz="2800" dirty="0" smtClean="0"/>
              <a:t>阅读</a:t>
            </a:r>
            <a:r>
              <a:rPr lang="zh-CN" altLang="en-US" sz="2800" dirty="0"/>
              <a:t>题干，寻找</a:t>
            </a:r>
            <a:r>
              <a:rPr lang="zh-CN" altLang="en-US" sz="2800" dirty="0" smtClean="0"/>
              <a:t>关键词</a:t>
            </a:r>
            <a:r>
              <a:rPr lang="en-US" altLang="zh-CN" sz="2800" dirty="0" smtClean="0"/>
              <a:t>(</a:t>
            </a:r>
            <a:r>
              <a:rPr lang="zh-CN" altLang="en-US" sz="2800" dirty="0" smtClean="0"/>
              <a:t>范围限定</a:t>
            </a:r>
            <a:r>
              <a:rPr lang="en-US" altLang="zh-CN" sz="2800" dirty="0" smtClean="0"/>
              <a:t>)</a:t>
            </a:r>
            <a:r>
              <a:rPr lang="zh-CN" altLang="en-US" sz="2800" dirty="0" smtClean="0"/>
              <a:t>，</a:t>
            </a:r>
            <a:r>
              <a:rPr lang="zh-CN" altLang="en-US" sz="2800" dirty="0"/>
              <a:t>对应原文</a:t>
            </a:r>
            <a:r>
              <a:rPr lang="zh-CN" altLang="en-US" sz="2800" dirty="0" smtClean="0"/>
              <a:t>；</a:t>
            </a:r>
            <a:endParaRPr lang="en-US" altLang="zh-CN" sz="2800" dirty="0" smtClean="0"/>
          </a:p>
          <a:p>
            <a:pPr marL="457200" indent="-457200">
              <a:buFont typeface="Wingdings" panose="05000000000000000000" pitchFamily="2" charset="2"/>
              <a:buChar char="l"/>
            </a:pPr>
            <a:r>
              <a:rPr lang="zh-CN" altLang="en-US" sz="2800" dirty="0" smtClean="0"/>
              <a:t>理解原文，意义</a:t>
            </a:r>
            <a:r>
              <a:rPr lang="en-US" altLang="zh-CN" sz="2800" dirty="0" smtClean="0"/>
              <a:t>paraphrase</a:t>
            </a:r>
            <a:r>
              <a:rPr lang="zh-CN" altLang="en-US" sz="2800" dirty="0" smtClean="0"/>
              <a:t>匹配。</a:t>
            </a:r>
            <a:endParaRPr lang="zh-CN" altLang="en-US" sz="2800" dirty="0"/>
          </a:p>
        </p:txBody>
      </p:sp>
      <p:sp>
        <p:nvSpPr>
          <p:cNvPr id="13" name="星形: 五角 19"/>
          <p:cNvSpPr/>
          <p:nvPr/>
        </p:nvSpPr>
        <p:spPr>
          <a:xfrm>
            <a:off x="6943724" y="2019300"/>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9667875" y="2080231"/>
            <a:ext cx="1552575" cy="400050"/>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 name="直接箭头连接符 17"/>
          <p:cNvCxnSpPr/>
          <p:nvPr/>
        </p:nvCxnSpPr>
        <p:spPr>
          <a:xfrm>
            <a:off x="3829050" y="1819275"/>
            <a:ext cx="5905500" cy="581025"/>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flipV="1">
            <a:off x="3590926" y="1619250"/>
            <a:ext cx="6238874" cy="130492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矩形 19"/>
          <p:cNvSpPr/>
          <p:nvPr/>
        </p:nvSpPr>
        <p:spPr>
          <a:xfrm>
            <a:off x="9591676" y="1256243"/>
            <a:ext cx="1552575" cy="40005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4"/>
                                        </p:tgtEl>
                                        <p:attrNameLst>
                                          <p:attrName>style.visibility</p:attrName>
                                        </p:attrNameLst>
                                      </p:cBhvr>
                                      <p:to>
                                        <p:strVal val="visible"/>
                                      </p:to>
                                    </p:set>
                                    <p:anim calcmode="lin" valueType="num">
                                      <p:cBhvr additive="base">
                                        <p:cTn id="7" dur="500" fill="hold"/>
                                        <p:tgtEl>
                                          <p:spTgt spid="84"/>
                                        </p:tgtEl>
                                        <p:attrNameLst>
                                          <p:attrName>ppt_x</p:attrName>
                                        </p:attrNameLst>
                                      </p:cBhvr>
                                      <p:tavLst>
                                        <p:tav tm="0">
                                          <p:val>
                                            <p:strVal val="#ppt_x"/>
                                          </p:val>
                                        </p:tav>
                                        <p:tav tm="100000">
                                          <p:val>
                                            <p:strVal val="#ppt_x"/>
                                          </p:val>
                                        </p:tav>
                                      </p:tavLst>
                                    </p:anim>
                                    <p:anim calcmode="lin" valueType="num">
                                      <p:cBhvr additive="base">
                                        <p:cTn id="8" dur="500" fill="hold"/>
                                        <p:tgtEl>
                                          <p:spTgt spid="8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ppt_x"/>
                                          </p:val>
                                        </p:tav>
                                        <p:tav tm="100000">
                                          <p:val>
                                            <p:strVal val="#ppt_x"/>
                                          </p:val>
                                        </p:tav>
                                      </p:tavLst>
                                    </p:anim>
                                    <p:anim calcmode="lin" valueType="num">
                                      <p:cBhvr additive="base">
                                        <p:cTn id="2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ppt_x"/>
                                          </p:val>
                                        </p:tav>
                                        <p:tav tm="100000">
                                          <p:val>
                                            <p:strVal val="#ppt_x"/>
                                          </p:val>
                                        </p:tav>
                                      </p:tavLst>
                                    </p:anim>
                                    <p:anim calcmode="lin" valueType="num">
                                      <p:cBhvr additive="base">
                                        <p:cTn id="3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additive="base">
                                        <p:cTn id="47" dur="500" fill="hold"/>
                                        <p:tgtEl>
                                          <p:spTgt spid="17"/>
                                        </p:tgtEl>
                                        <p:attrNameLst>
                                          <p:attrName>ppt_x</p:attrName>
                                        </p:attrNameLst>
                                      </p:cBhvr>
                                      <p:tavLst>
                                        <p:tav tm="0">
                                          <p:val>
                                            <p:strVal val="#ppt_x"/>
                                          </p:val>
                                        </p:tav>
                                        <p:tav tm="100000">
                                          <p:val>
                                            <p:strVal val="#ppt_x"/>
                                          </p:val>
                                        </p:tav>
                                      </p:tavLst>
                                    </p:anim>
                                    <p:anim calcmode="lin" valueType="num">
                                      <p:cBhvr additive="base">
                                        <p:cTn id="4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84" grpId="0" animBg="1"/>
      <p:bldP spid="17" grpId="0" animBg="1"/>
      <p:bldP spid="13" grpId="0" animBg="1"/>
      <p:bldP spid="14"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 y="76201"/>
            <a:ext cx="6429374" cy="6370975"/>
          </a:xfrm>
          <a:prstGeom prst="rect">
            <a:avLst/>
          </a:prstGeom>
          <a:noFill/>
          <a:ln>
            <a:solidFill>
              <a:schemeClr val="accent1"/>
            </a:solidFill>
          </a:ln>
        </p:spPr>
        <p:txBody>
          <a:bodyPr wrap="square" rtlCol="0">
            <a:spAutoFit/>
          </a:bodyPr>
          <a:lstStyle/>
          <a:p>
            <a:pPr indent="360045"/>
            <a:r>
              <a:rPr lang="en-US" altLang="zh-CN" sz="2400" dirty="0" smtClean="0">
                <a:latin typeface="Calibri" panose="020F0502020204030204"/>
                <a:cs typeface="Calibri" panose="020F0502020204030204"/>
              </a:rPr>
              <a:t>④</a:t>
            </a:r>
            <a:r>
              <a:rPr lang="en-US" altLang="zh-CN" sz="2400" dirty="0" smtClean="0">
                <a:latin typeface="Times New Roman" panose="02020603050405020304" pitchFamily="18" charset="0"/>
                <a:cs typeface="Times New Roman" panose="02020603050405020304" pitchFamily="18" charset="0"/>
              </a:rPr>
              <a:t>Then </a:t>
            </a:r>
            <a:r>
              <a:rPr lang="en-US" altLang="zh-CN" sz="2400" dirty="0">
                <a:latin typeface="Times New Roman" panose="02020603050405020304" pitchFamily="18" charset="0"/>
                <a:cs typeface="Times New Roman" panose="02020603050405020304" pitchFamily="18" charset="0"/>
              </a:rPr>
              <a:t>he found a digital mapping program. He spent years searching for his hometown in the program's satellite pictures. In 2011, he came across something familiar. He studied it and realized he was looking at a town's central business district from a bird's-eye view. He thought,  “On the right-hand side you should see the three-platform train station”—and there it was. "And on the left-hand side you should see a big fountain"-and there it was. Everything just started to match.</a:t>
            </a:r>
            <a:endParaRPr lang="en-US" altLang="zh-CN" sz="2400" dirty="0">
              <a:latin typeface="Times New Roman" panose="02020603050405020304" pitchFamily="18" charset="0"/>
              <a:cs typeface="Times New Roman" panose="02020603050405020304" pitchFamily="18" charset="0"/>
            </a:endParaRPr>
          </a:p>
          <a:p>
            <a:pPr indent="360045"/>
            <a:r>
              <a:rPr lang="en-US" altLang="zh-CN" sz="2400" dirty="0">
                <a:latin typeface="Calibri" panose="020F0502020204030204"/>
                <a:cs typeface="Calibri" panose="020F0502020204030204"/>
              </a:rPr>
              <a:t>⑤</a:t>
            </a:r>
            <a:r>
              <a:rPr lang="en-US" altLang="zh-CN" sz="2400" dirty="0" smtClean="0">
                <a:latin typeface="Times New Roman" panose="02020603050405020304" pitchFamily="18" charset="0"/>
                <a:cs typeface="Times New Roman" panose="02020603050405020304" pitchFamily="18" charset="0"/>
              </a:rPr>
              <a:t>When </a:t>
            </a:r>
            <a:r>
              <a:rPr lang="en-US" altLang="zh-CN" sz="2400" dirty="0">
                <a:latin typeface="Times New Roman" panose="02020603050405020304" pitchFamily="18" charset="0"/>
                <a:cs typeface="Times New Roman" panose="02020603050405020304" pitchFamily="18" charset="0"/>
              </a:rPr>
              <a:t>he stood in front of the house where he grew up as a child, he saw a lady standing in the entrance. "There's something about me, " he thought—and it took him a few seconds but he finally remembered what she used to look like.</a:t>
            </a:r>
            <a:endParaRPr lang="en-US" altLang="zh-CN" sz="2400" dirty="0">
              <a:latin typeface="Times New Roman" panose="02020603050405020304" pitchFamily="18" charset="0"/>
              <a:cs typeface="Times New Roman" panose="02020603050405020304" pitchFamily="18" charset="0"/>
            </a:endParaRPr>
          </a:p>
          <a:p>
            <a:pPr indent="360045"/>
            <a:endParaRPr lang="en-US" altLang="zh-CN"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6629400" y="733425"/>
            <a:ext cx="5353050" cy="1938992"/>
          </a:xfrm>
          <a:prstGeom prst="rect">
            <a:avLst/>
          </a:prstGeom>
          <a:noFill/>
        </p:spPr>
        <p:txBody>
          <a:bodyPr wrap="square" rtlCol="0">
            <a:spAutoFit/>
          </a:bodyPr>
          <a:lstStyle/>
          <a:p>
            <a:r>
              <a:rPr lang="en-US" altLang="zh-CN" sz="2400" dirty="0" smtClean="0"/>
              <a:t>22</a:t>
            </a:r>
            <a:r>
              <a:rPr lang="en-US" altLang="zh-CN" sz="2400" dirty="0"/>
              <a:t>. How did </a:t>
            </a:r>
            <a:r>
              <a:rPr lang="en-US" altLang="zh-CN" sz="2400" dirty="0" err="1"/>
              <a:t>Brierley</a:t>
            </a:r>
            <a:r>
              <a:rPr lang="en-US" altLang="zh-CN" sz="2400" dirty="0"/>
              <a:t> find his hometown?</a:t>
            </a:r>
            <a:endParaRPr lang="en-US" altLang="zh-CN" sz="2400" dirty="0"/>
          </a:p>
          <a:p>
            <a:r>
              <a:rPr lang="en-US" altLang="zh-CN" sz="2400" dirty="0"/>
              <a:t>A. By analyzing old pictures.</a:t>
            </a:r>
            <a:endParaRPr lang="en-US" altLang="zh-CN" sz="2400" dirty="0"/>
          </a:p>
          <a:p>
            <a:r>
              <a:rPr lang="en-US" altLang="zh-CN" sz="2400" dirty="0"/>
              <a:t>B. By travelling all around India.</a:t>
            </a:r>
            <a:endParaRPr lang="en-US" altLang="zh-CN" sz="2400" dirty="0"/>
          </a:p>
          <a:p>
            <a:r>
              <a:rPr lang="en-US" altLang="zh-CN" sz="2400" dirty="0"/>
              <a:t>C. By studying digital </a:t>
            </a:r>
            <a:r>
              <a:rPr lang="en-US" altLang="zh-CN" sz="2400" dirty="0" smtClean="0"/>
              <a:t>maps</a:t>
            </a:r>
            <a:r>
              <a:rPr lang="en-US" altLang="zh-CN" sz="2400" dirty="0"/>
              <a:t>.</a:t>
            </a:r>
            <a:r>
              <a:rPr lang="en-US" altLang="zh-CN" sz="2400" dirty="0" smtClean="0"/>
              <a:t> </a:t>
            </a:r>
            <a:endParaRPr lang="en-US" altLang="zh-CN" sz="2400" dirty="0"/>
          </a:p>
          <a:p>
            <a:r>
              <a:rPr lang="en-US" altLang="zh-CN" sz="2400" dirty="0"/>
              <a:t>D. By spreading his story via his book.</a:t>
            </a:r>
            <a:endParaRPr lang="en-US" altLang="zh-CN" sz="2400" dirty="0"/>
          </a:p>
        </p:txBody>
      </p:sp>
      <p:cxnSp>
        <p:nvCxnSpPr>
          <p:cNvPr id="5" name="直接连接符 4"/>
          <p:cNvCxnSpPr/>
          <p:nvPr/>
        </p:nvCxnSpPr>
        <p:spPr>
          <a:xfrm flipV="1">
            <a:off x="1695450" y="509587"/>
            <a:ext cx="4114800" cy="1428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flipV="1">
            <a:off x="3333750" y="3795712"/>
            <a:ext cx="2895600" cy="1429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flipV="1">
            <a:off x="133350" y="4114801"/>
            <a:ext cx="990600" cy="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800350" y="76201"/>
            <a:ext cx="1981200" cy="400050"/>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390524" y="3714752"/>
            <a:ext cx="733426" cy="4000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星形: 五角 19"/>
          <p:cNvSpPr/>
          <p:nvPr/>
        </p:nvSpPr>
        <p:spPr>
          <a:xfrm>
            <a:off x="6580947" y="1788289"/>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8515350" y="1905001"/>
            <a:ext cx="1676400" cy="400050"/>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箭头连接符 15"/>
          <p:cNvCxnSpPr/>
          <p:nvPr/>
        </p:nvCxnSpPr>
        <p:spPr>
          <a:xfrm>
            <a:off x="3752850" y="469476"/>
            <a:ext cx="4972050" cy="1635550"/>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580947" y="3904135"/>
            <a:ext cx="5248275" cy="1815882"/>
          </a:xfrm>
          <a:prstGeom prst="rect">
            <a:avLst/>
          </a:prstGeom>
          <a:solidFill>
            <a:srgbClr val="92D050"/>
          </a:solidFill>
        </p:spPr>
        <p:txBody>
          <a:bodyPr wrap="square" rtlCol="0">
            <a:spAutoFit/>
          </a:bodyPr>
          <a:lstStyle/>
          <a:p>
            <a:r>
              <a:rPr lang="zh-CN" altLang="en-US" sz="2800" dirty="0" smtClean="0">
                <a:solidFill>
                  <a:srgbClr val="FF0000"/>
                </a:solidFill>
              </a:rPr>
              <a:t>细节理解题：</a:t>
            </a:r>
            <a:endParaRPr lang="en-US" altLang="zh-CN" sz="2800" dirty="0" smtClean="0">
              <a:solidFill>
                <a:srgbClr val="FF0000"/>
              </a:solidFill>
            </a:endParaRPr>
          </a:p>
          <a:p>
            <a:pPr marL="457200" indent="-457200">
              <a:buFont typeface="Wingdings" panose="05000000000000000000" pitchFamily="2" charset="2"/>
              <a:buChar char="l"/>
            </a:pPr>
            <a:r>
              <a:rPr lang="zh-CN" altLang="en-US" sz="2800" dirty="0" smtClean="0"/>
              <a:t>阅读</a:t>
            </a:r>
            <a:r>
              <a:rPr lang="zh-CN" altLang="en-US" sz="2800" dirty="0"/>
              <a:t>题干，寻找</a:t>
            </a:r>
            <a:r>
              <a:rPr lang="zh-CN" altLang="en-US" sz="2800" dirty="0" smtClean="0"/>
              <a:t>关键词</a:t>
            </a:r>
            <a:r>
              <a:rPr lang="en-US" altLang="zh-CN" sz="2800" dirty="0" smtClean="0"/>
              <a:t>(</a:t>
            </a:r>
            <a:r>
              <a:rPr lang="zh-CN" altLang="en-US" sz="2800" dirty="0" smtClean="0"/>
              <a:t>范围限定</a:t>
            </a:r>
            <a:r>
              <a:rPr lang="en-US" altLang="zh-CN" sz="2800" dirty="0" smtClean="0"/>
              <a:t>)</a:t>
            </a:r>
            <a:r>
              <a:rPr lang="zh-CN" altLang="en-US" sz="2800" dirty="0" smtClean="0"/>
              <a:t>，</a:t>
            </a:r>
            <a:r>
              <a:rPr lang="zh-CN" altLang="en-US" sz="2800" dirty="0"/>
              <a:t>对应原文</a:t>
            </a:r>
            <a:r>
              <a:rPr lang="zh-CN" altLang="en-US" sz="2800" dirty="0" smtClean="0"/>
              <a:t>；</a:t>
            </a:r>
            <a:endParaRPr lang="en-US" altLang="zh-CN" sz="2800" dirty="0" smtClean="0"/>
          </a:p>
          <a:p>
            <a:pPr marL="457200" indent="-457200">
              <a:buFont typeface="Wingdings" panose="05000000000000000000" pitchFamily="2" charset="2"/>
              <a:buChar char="l"/>
            </a:pPr>
            <a:r>
              <a:rPr lang="zh-CN" altLang="en-US" sz="2800" dirty="0" smtClean="0"/>
              <a:t>理解原文，同词根的词匹配。</a:t>
            </a:r>
            <a:endParaRPr lang="zh-CN" altLang="en-US" sz="2800" dirty="0"/>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ppt_x"/>
                                          </p:val>
                                        </p:tav>
                                        <p:tav tm="100000">
                                          <p:val>
                                            <p:strVal val="#ppt_x"/>
                                          </p:val>
                                        </p:tav>
                                      </p:tavLst>
                                    </p:anim>
                                    <p:anim calcmode="lin" valueType="num">
                                      <p:cBhvr additive="base">
                                        <p:cTn id="3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additive="base">
                                        <p:cTn id="53" dur="500" fill="hold"/>
                                        <p:tgtEl>
                                          <p:spTgt spid="13"/>
                                        </p:tgtEl>
                                        <p:attrNameLst>
                                          <p:attrName>ppt_x</p:attrName>
                                        </p:attrNameLst>
                                      </p:cBhvr>
                                      <p:tavLst>
                                        <p:tav tm="0">
                                          <p:val>
                                            <p:strVal val="#ppt_x"/>
                                          </p:val>
                                        </p:tav>
                                        <p:tav tm="100000">
                                          <p:val>
                                            <p:strVal val="#ppt_x"/>
                                          </p:val>
                                        </p:tav>
                                      </p:tavLst>
                                    </p:anim>
                                    <p:anim calcmode="lin" valueType="num">
                                      <p:cBhvr additive="base">
                                        <p:cTn id="5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4" grpId="0" animBg="1"/>
      <p:bldP spid="15"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 y="76201"/>
            <a:ext cx="6191249" cy="3416320"/>
          </a:xfrm>
          <a:prstGeom prst="rect">
            <a:avLst/>
          </a:prstGeom>
          <a:noFill/>
          <a:ln>
            <a:solidFill>
              <a:schemeClr val="accent1"/>
            </a:solidFill>
          </a:ln>
        </p:spPr>
        <p:txBody>
          <a:bodyPr wrap="square" rtlCol="0">
            <a:spAutoFit/>
          </a:bodyPr>
          <a:lstStyle/>
          <a:p>
            <a:pPr indent="360045"/>
            <a:r>
              <a:rPr lang="en-US" altLang="zh-CN" sz="2400" dirty="0">
                <a:latin typeface="Calibri" panose="020F0502020204030204"/>
                <a:cs typeface="Calibri" panose="020F0502020204030204"/>
              </a:rPr>
              <a:t>⑥</a:t>
            </a:r>
            <a:r>
              <a:rPr lang="en-US" altLang="zh-CN" sz="2400" dirty="0" smtClean="0">
                <a:latin typeface="Times New Roman" panose="02020603050405020304" pitchFamily="18" charset="0"/>
                <a:cs typeface="Times New Roman" panose="02020603050405020304" pitchFamily="18" charset="0"/>
              </a:rPr>
              <a:t>In </a:t>
            </a:r>
            <a:r>
              <a:rPr lang="en-US" altLang="zh-CN" sz="2400" dirty="0">
                <a:latin typeface="Times New Roman" panose="02020603050405020304" pitchFamily="18" charset="0"/>
                <a:cs typeface="Times New Roman" panose="02020603050405020304" pitchFamily="18" charset="0"/>
              </a:rPr>
              <a:t>an </a:t>
            </a:r>
            <a:r>
              <a:rPr lang="en-US" altLang="zh-CN" sz="2400" dirty="0">
                <a:solidFill>
                  <a:srgbClr val="FF0000"/>
                </a:solidFill>
                <a:latin typeface="Times New Roman" panose="02020603050405020304" pitchFamily="18" charset="0"/>
                <a:cs typeface="Times New Roman" panose="02020603050405020304" pitchFamily="18" charset="0"/>
              </a:rPr>
              <a:t>interview</a:t>
            </a:r>
            <a:r>
              <a:rPr lang="en-US" altLang="zh-CN" sz="2400" dirty="0">
                <a:latin typeface="Times New Roman" panose="02020603050405020304" pitchFamily="18" charset="0"/>
                <a:cs typeface="Times New Roman" panose="02020603050405020304" pitchFamily="18" charset="0"/>
              </a:rPr>
              <a:t> </a:t>
            </a:r>
            <a:r>
              <a:rPr lang="en-US" altLang="zh-CN" sz="2400" dirty="0" err="1">
                <a:solidFill>
                  <a:srgbClr val="0000FF"/>
                </a:solidFill>
                <a:latin typeface="Times New Roman" panose="02020603050405020304" pitchFamily="18" charset="0"/>
                <a:cs typeface="Times New Roman" panose="02020603050405020304" pitchFamily="18" charset="0"/>
              </a:rPr>
              <a:t>Brierley</a:t>
            </a:r>
            <a:r>
              <a:rPr lang="en-US" altLang="zh-CN" sz="2400" dirty="0">
                <a:latin typeface="Times New Roman" panose="02020603050405020304" pitchFamily="18" charset="0"/>
                <a:cs typeface="Times New Roman" panose="02020603050405020304" pitchFamily="18" charset="0"/>
              </a:rPr>
              <a:t> says, "My mother looked so much shorter than I remembered. But she came forth and walked forward, and I walked forward, and my feelings and tears and the chemical in my brain, you know, it was like a nuclear fusion</a:t>
            </a:r>
            <a:r>
              <a:rPr lang="zh-CN" altLang="en-US" sz="2400" dirty="0">
                <a:latin typeface="Times New Roman" panose="02020603050405020304" pitchFamily="18" charset="0"/>
                <a:cs typeface="Times New Roman" panose="02020603050405020304" pitchFamily="18" charset="0"/>
              </a:rPr>
              <a:t>（核聚变）</a:t>
            </a:r>
            <a:r>
              <a:rPr lang="en-US" altLang="zh-CN" sz="2400" dirty="0">
                <a:latin typeface="Times New Roman" panose="02020603050405020304" pitchFamily="18" charset="0"/>
                <a:cs typeface="Times New Roman" panose="02020603050405020304" pitchFamily="18" charset="0"/>
              </a:rPr>
              <a:t>. I just didn't know what to say, because I never thought seeing my mother would ever come true. </a:t>
            </a:r>
            <a:r>
              <a:rPr lang="en-US" altLang="zh-CN" sz="2400" dirty="0" smtClean="0">
                <a:latin typeface="Times New Roman" panose="02020603050405020304" pitchFamily="18" charset="0"/>
                <a:cs typeface="Times New Roman" panose="02020603050405020304" pitchFamily="18" charset="0"/>
              </a:rPr>
              <a:t>And                  here </a:t>
            </a:r>
            <a:r>
              <a:rPr lang="en-US" altLang="zh-CN" sz="2400" dirty="0">
                <a:latin typeface="Times New Roman" panose="02020603050405020304" pitchFamily="18" charset="0"/>
                <a:cs typeface="Times New Roman" panose="02020603050405020304" pitchFamily="18" charset="0"/>
              </a:rPr>
              <a:t>I am, standing in front of her. </a:t>
            </a:r>
            <a:r>
              <a:rPr lang="en-US" altLang="zh-CN" sz="2400" dirty="0" smtClean="0">
                <a:latin typeface="Times New Roman" panose="02020603050405020304" pitchFamily="18" charset="0"/>
                <a:cs typeface="Times New Roman" panose="02020603050405020304" pitchFamily="18" charset="0"/>
              </a:rPr>
              <a:t>”</a:t>
            </a:r>
            <a:endParaRPr lang="en-US" altLang="zh-CN"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6667500" y="445533"/>
            <a:ext cx="5248275" cy="2308324"/>
          </a:xfrm>
          <a:prstGeom prst="rect">
            <a:avLst/>
          </a:prstGeom>
          <a:noFill/>
        </p:spPr>
        <p:txBody>
          <a:bodyPr wrap="square" rtlCol="0">
            <a:spAutoFit/>
          </a:bodyPr>
          <a:lstStyle/>
          <a:p>
            <a:r>
              <a:rPr lang="en-US" altLang="zh-CN" sz="2400" dirty="0" smtClean="0"/>
              <a:t>23</a:t>
            </a:r>
            <a:r>
              <a:rPr lang="en-US" altLang="zh-CN" sz="2400" dirty="0"/>
              <a:t>. What does </a:t>
            </a:r>
            <a:r>
              <a:rPr lang="en-US" altLang="zh-CN" sz="2400" dirty="0" err="1">
                <a:solidFill>
                  <a:srgbClr val="0000FF"/>
                </a:solidFill>
              </a:rPr>
              <a:t>Brierley</a:t>
            </a:r>
            <a:r>
              <a:rPr lang="en-US" altLang="zh-CN" sz="2400" dirty="0"/>
              <a:t> mainly talk about in the </a:t>
            </a:r>
            <a:r>
              <a:rPr lang="en-US" altLang="zh-CN" sz="2400" dirty="0">
                <a:solidFill>
                  <a:srgbClr val="FF0000"/>
                </a:solidFill>
              </a:rPr>
              <a:t>interview</a:t>
            </a:r>
            <a:r>
              <a:rPr lang="en-US" altLang="zh-CN" sz="2400" dirty="0"/>
              <a:t>?</a:t>
            </a:r>
            <a:endParaRPr lang="en-US" altLang="zh-CN" sz="2400" dirty="0"/>
          </a:p>
          <a:p>
            <a:r>
              <a:rPr lang="en-US" altLang="zh-CN" sz="2400" dirty="0"/>
              <a:t>A. His love for his mother.</a:t>
            </a:r>
            <a:endParaRPr lang="en-US" altLang="zh-CN" sz="2400" dirty="0"/>
          </a:p>
          <a:p>
            <a:r>
              <a:rPr lang="en-US" altLang="zh-CN" sz="2400" dirty="0"/>
              <a:t>B. His </a:t>
            </a:r>
            <a:r>
              <a:rPr lang="en-US" altLang="zh-CN" sz="2400" dirty="0">
                <a:solidFill>
                  <a:srgbClr val="0000FF"/>
                </a:solidFill>
              </a:rPr>
              <a:t>reunion</a:t>
            </a:r>
            <a:r>
              <a:rPr lang="en-US" altLang="zh-CN" sz="2400" dirty="0"/>
              <a:t> with his mother.</a:t>
            </a:r>
            <a:endParaRPr lang="en-US" altLang="zh-CN" sz="2400" dirty="0"/>
          </a:p>
          <a:p>
            <a:r>
              <a:rPr lang="en-US" altLang="zh-CN" sz="2400" dirty="0"/>
              <a:t>C. His long way back home.</a:t>
            </a:r>
            <a:endParaRPr lang="en-US" altLang="zh-CN" sz="2400" dirty="0"/>
          </a:p>
          <a:p>
            <a:r>
              <a:rPr lang="en-US" altLang="zh-CN" sz="2400" dirty="0"/>
              <a:t>D. His memory of his hometown.</a:t>
            </a:r>
            <a:endParaRPr lang="en-US" altLang="zh-CN" sz="2400" dirty="0"/>
          </a:p>
        </p:txBody>
      </p:sp>
      <p:sp>
        <p:nvSpPr>
          <p:cNvPr id="9" name="矩形 8"/>
          <p:cNvSpPr/>
          <p:nvPr/>
        </p:nvSpPr>
        <p:spPr>
          <a:xfrm>
            <a:off x="600076" y="848857"/>
            <a:ext cx="3848099" cy="4000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85725" y="1238250"/>
            <a:ext cx="1981200" cy="4000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85725" y="3092471"/>
            <a:ext cx="4191000" cy="4000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箭头连接符 13"/>
          <p:cNvCxnSpPr/>
          <p:nvPr/>
        </p:nvCxnSpPr>
        <p:spPr>
          <a:xfrm>
            <a:off x="4276725" y="1238250"/>
            <a:ext cx="3171825" cy="546111"/>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7448550" y="1584336"/>
            <a:ext cx="1114425" cy="4000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箭头连接符 18"/>
          <p:cNvCxnSpPr/>
          <p:nvPr/>
        </p:nvCxnSpPr>
        <p:spPr>
          <a:xfrm>
            <a:off x="2066925" y="1438275"/>
            <a:ext cx="5381625" cy="467752"/>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flipV="1">
            <a:off x="2457450" y="1906028"/>
            <a:ext cx="5067300" cy="1186443"/>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6" name="星形: 五角 19"/>
          <p:cNvSpPr/>
          <p:nvPr/>
        </p:nvSpPr>
        <p:spPr>
          <a:xfrm>
            <a:off x="6590058" y="1511305"/>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TextBox 12"/>
          <p:cNvSpPr txBox="1"/>
          <p:nvPr/>
        </p:nvSpPr>
        <p:spPr>
          <a:xfrm>
            <a:off x="6580946" y="3292496"/>
            <a:ext cx="5248275" cy="2246769"/>
          </a:xfrm>
          <a:prstGeom prst="rect">
            <a:avLst/>
          </a:prstGeom>
          <a:solidFill>
            <a:srgbClr val="92D050"/>
          </a:solidFill>
        </p:spPr>
        <p:txBody>
          <a:bodyPr wrap="square" rtlCol="0">
            <a:spAutoFit/>
          </a:bodyPr>
          <a:lstStyle/>
          <a:p>
            <a:r>
              <a:rPr lang="zh-CN" altLang="en-US" sz="2800" dirty="0" smtClean="0">
                <a:solidFill>
                  <a:srgbClr val="FF0000"/>
                </a:solidFill>
              </a:rPr>
              <a:t>细节理解题：</a:t>
            </a:r>
            <a:endParaRPr lang="en-US" altLang="zh-CN" sz="2800" dirty="0" smtClean="0">
              <a:solidFill>
                <a:srgbClr val="FF0000"/>
              </a:solidFill>
            </a:endParaRPr>
          </a:p>
          <a:p>
            <a:pPr marL="457200" indent="-457200">
              <a:buFont typeface="Wingdings" panose="05000000000000000000" pitchFamily="2" charset="2"/>
              <a:buChar char="l"/>
            </a:pPr>
            <a:r>
              <a:rPr lang="zh-CN" altLang="en-US" sz="2800" dirty="0" smtClean="0"/>
              <a:t>阅读</a:t>
            </a:r>
            <a:r>
              <a:rPr lang="zh-CN" altLang="en-US" sz="2800" dirty="0"/>
              <a:t>题干，寻找</a:t>
            </a:r>
            <a:r>
              <a:rPr lang="zh-CN" altLang="en-US" sz="2800" dirty="0" smtClean="0"/>
              <a:t>关键词</a:t>
            </a:r>
            <a:r>
              <a:rPr lang="en-US" altLang="zh-CN" sz="2800" dirty="0" smtClean="0"/>
              <a:t>(</a:t>
            </a:r>
            <a:r>
              <a:rPr lang="zh-CN" altLang="en-US" sz="2800" dirty="0" smtClean="0"/>
              <a:t>范围限定</a:t>
            </a:r>
            <a:r>
              <a:rPr lang="en-US" altLang="zh-CN" sz="2800" dirty="0" smtClean="0"/>
              <a:t>)</a:t>
            </a:r>
            <a:r>
              <a:rPr lang="zh-CN" altLang="en-US" sz="2800" dirty="0" smtClean="0"/>
              <a:t>，</a:t>
            </a:r>
            <a:r>
              <a:rPr lang="zh-CN" altLang="en-US" sz="2800" dirty="0"/>
              <a:t>对应原文</a:t>
            </a:r>
            <a:r>
              <a:rPr lang="zh-CN" altLang="en-US" sz="2800" dirty="0" smtClean="0"/>
              <a:t>；</a:t>
            </a:r>
            <a:endParaRPr lang="en-US" altLang="zh-CN" sz="2800" dirty="0" smtClean="0"/>
          </a:p>
          <a:p>
            <a:pPr marL="457200" indent="-457200">
              <a:buFont typeface="Wingdings" panose="05000000000000000000" pitchFamily="2" charset="2"/>
              <a:buChar char="l"/>
            </a:pPr>
            <a:r>
              <a:rPr lang="zh-CN" altLang="en-US" sz="2800" dirty="0" smtClean="0"/>
              <a:t>理解原文，</a:t>
            </a:r>
            <a:r>
              <a:rPr lang="zh-CN" altLang="en-US" sz="2800" dirty="0"/>
              <a:t>归纳</a:t>
            </a:r>
            <a:r>
              <a:rPr lang="zh-CN" altLang="en-US" sz="2800" dirty="0" smtClean="0"/>
              <a:t>零散的信息，与选项匹配。</a:t>
            </a:r>
            <a:endParaRPr lang="zh-CN" altLang="en-US" sz="2800" dirty="0"/>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ppt_x"/>
                                          </p:val>
                                        </p:tav>
                                        <p:tav tm="100000">
                                          <p:val>
                                            <p:strVal val="#ppt_x"/>
                                          </p:val>
                                        </p:tav>
                                      </p:tavLst>
                                    </p:anim>
                                    <p:anim calcmode="lin" valueType="num">
                                      <p:cBhvr additive="base">
                                        <p:cTn id="2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500" fill="hold"/>
                                        <p:tgtEl>
                                          <p:spTgt spid="19"/>
                                        </p:tgtEl>
                                        <p:attrNameLst>
                                          <p:attrName>ppt_x</p:attrName>
                                        </p:attrNameLst>
                                      </p:cBhvr>
                                      <p:tavLst>
                                        <p:tav tm="0">
                                          <p:val>
                                            <p:strVal val="#ppt_x"/>
                                          </p:val>
                                        </p:tav>
                                        <p:tav tm="100000">
                                          <p:val>
                                            <p:strVal val="#ppt_x"/>
                                          </p:val>
                                        </p:tav>
                                      </p:tavLst>
                                    </p:anim>
                                    <p:anim calcmode="lin" valueType="num">
                                      <p:cBhvr additive="base">
                                        <p:cTn id="4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500" fill="hold"/>
                                        <p:tgtEl>
                                          <p:spTgt spid="21"/>
                                        </p:tgtEl>
                                        <p:attrNameLst>
                                          <p:attrName>ppt_x</p:attrName>
                                        </p:attrNameLst>
                                      </p:cBhvr>
                                      <p:tavLst>
                                        <p:tav tm="0">
                                          <p:val>
                                            <p:strVal val="#ppt_x"/>
                                          </p:val>
                                        </p:tav>
                                        <p:tav tm="100000">
                                          <p:val>
                                            <p:strVal val="#ppt_x"/>
                                          </p:val>
                                        </p:tav>
                                      </p:tavLst>
                                    </p:anim>
                                    <p:anim calcmode="lin" valueType="num">
                                      <p:cBhvr additive="base">
                                        <p:cTn id="5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anim calcmode="lin" valueType="num">
                                      <p:cBhvr additive="base">
                                        <p:cTn id="59" dur="500" fill="hold"/>
                                        <p:tgtEl>
                                          <p:spTgt spid="13"/>
                                        </p:tgtEl>
                                        <p:attrNameLst>
                                          <p:attrName>ppt_x</p:attrName>
                                        </p:attrNameLst>
                                      </p:cBhvr>
                                      <p:tavLst>
                                        <p:tav tm="0">
                                          <p:val>
                                            <p:strVal val="#ppt_x"/>
                                          </p:val>
                                        </p:tav>
                                        <p:tav tm="100000">
                                          <p:val>
                                            <p:strVal val="#ppt_x"/>
                                          </p:val>
                                        </p:tav>
                                      </p:tavLst>
                                    </p:anim>
                                    <p:anim calcmode="lin" valueType="num">
                                      <p:cBhvr additive="base">
                                        <p:cTn id="6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animBg="1"/>
      <p:bldP spid="11" grpId="0" animBg="1"/>
      <p:bldP spid="17" grpId="0" animBg="1"/>
      <p:bldP spid="16" grpId="0" animBg="1"/>
      <p:bldP spid="26"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725" y="190500"/>
            <a:ext cx="4657725" cy="5970865"/>
          </a:xfrm>
          <a:prstGeom prst="rect">
            <a:avLst/>
          </a:prstGeom>
          <a:noFill/>
        </p:spPr>
        <p:txBody>
          <a:bodyPr wrap="square" rtlCol="0">
            <a:spAutoFit/>
          </a:bodyPr>
          <a:lstStyle/>
          <a:p>
            <a:r>
              <a:rPr lang="en-US" altLang="zh-CN" sz="2800" dirty="0" smtClean="0"/>
              <a:t>A</a:t>
            </a:r>
            <a:r>
              <a:rPr lang="zh-CN" altLang="en-US" sz="2800" dirty="0" smtClean="0"/>
              <a:t>篇语言积累</a:t>
            </a:r>
            <a:endParaRPr lang="en-US" altLang="zh-CN" sz="2800" dirty="0" smtClean="0"/>
          </a:p>
          <a:p>
            <a:pPr>
              <a:lnSpc>
                <a:spcPct val="150000"/>
              </a:lnSpc>
            </a:pPr>
            <a:r>
              <a:rPr lang="en-US" altLang="zh-CN" sz="2800" dirty="0" smtClean="0"/>
              <a:t>2.1.</a:t>
            </a:r>
            <a:r>
              <a:rPr lang="zh-CN" altLang="en-US" sz="2800" dirty="0" smtClean="0"/>
              <a:t>一个完全陌生的城市</a:t>
            </a:r>
            <a:endParaRPr lang="en-US" altLang="zh-CN" sz="2800" dirty="0" smtClean="0"/>
          </a:p>
          <a:p>
            <a:pPr>
              <a:lnSpc>
                <a:spcPct val="150000"/>
              </a:lnSpc>
            </a:pPr>
            <a:r>
              <a:rPr lang="en-US" altLang="zh-CN" sz="2800" dirty="0" smtClean="0"/>
              <a:t>3.1.</a:t>
            </a:r>
            <a:r>
              <a:rPr lang="zh-CN" altLang="en-US" sz="2800" dirty="0" smtClean="0"/>
              <a:t>情不自禁地做</a:t>
            </a:r>
            <a:endParaRPr lang="en-US" altLang="zh-CN" sz="2800" dirty="0" smtClean="0"/>
          </a:p>
          <a:p>
            <a:pPr>
              <a:lnSpc>
                <a:spcPct val="150000"/>
              </a:lnSpc>
            </a:pPr>
            <a:r>
              <a:rPr lang="en-US" altLang="zh-CN" sz="2800" dirty="0" smtClean="0"/>
              <a:t>4.2.</a:t>
            </a:r>
            <a:r>
              <a:rPr lang="zh-CN" altLang="en-US" sz="2800" dirty="0" smtClean="0"/>
              <a:t>偶遇到一些熟悉的东西</a:t>
            </a:r>
            <a:endParaRPr lang="en-US" altLang="zh-CN" sz="2800" dirty="0" smtClean="0"/>
          </a:p>
          <a:p>
            <a:pPr>
              <a:lnSpc>
                <a:spcPct val="150000"/>
              </a:lnSpc>
            </a:pPr>
            <a:r>
              <a:rPr lang="en-US" altLang="zh-CN" sz="2800" dirty="0" smtClean="0"/>
              <a:t>4.3.</a:t>
            </a:r>
            <a:r>
              <a:rPr lang="zh-CN" altLang="en-US" sz="2800" dirty="0" smtClean="0"/>
              <a:t>鸟瞰</a:t>
            </a:r>
            <a:endParaRPr lang="en-US" altLang="zh-CN" sz="2800" dirty="0" smtClean="0"/>
          </a:p>
          <a:p>
            <a:pPr>
              <a:lnSpc>
                <a:spcPct val="150000"/>
              </a:lnSpc>
            </a:pPr>
            <a:r>
              <a:rPr lang="en-US" altLang="zh-CN" sz="2800" dirty="0" smtClean="0"/>
              <a:t>6.4.</a:t>
            </a:r>
            <a:r>
              <a:rPr lang="zh-CN" altLang="en-US" sz="2800" dirty="0" smtClean="0"/>
              <a:t>（梦想）成真</a:t>
            </a:r>
            <a:endParaRPr lang="en-US" altLang="zh-CN" sz="2800" dirty="0" smtClean="0"/>
          </a:p>
          <a:p>
            <a:pPr>
              <a:lnSpc>
                <a:spcPct val="150000"/>
              </a:lnSpc>
            </a:pPr>
            <a:r>
              <a:rPr lang="en-US" altLang="zh-CN" sz="2800" dirty="0" smtClean="0"/>
              <a:t>21.</a:t>
            </a:r>
            <a:r>
              <a:rPr lang="zh-CN" altLang="en-US" sz="2800" dirty="0" smtClean="0"/>
              <a:t>由于差错</a:t>
            </a:r>
            <a:r>
              <a:rPr lang="en-US" altLang="zh-CN" sz="2800" dirty="0" smtClean="0"/>
              <a:t>/</a:t>
            </a:r>
            <a:r>
              <a:rPr lang="zh-CN" altLang="en-US" sz="2800" dirty="0" smtClean="0"/>
              <a:t>疏忽</a:t>
            </a:r>
            <a:endParaRPr lang="en-US" altLang="zh-CN" sz="2800" dirty="0" smtClean="0"/>
          </a:p>
          <a:p>
            <a:pPr>
              <a:lnSpc>
                <a:spcPct val="150000"/>
              </a:lnSpc>
            </a:pPr>
            <a:r>
              <a:rPr lang="en-US" altLang="zh-CN" sz="2800" dirty="0" smtClean="0"/>
              <a:t>21.</a:t>
            </a:r>
            <a:r>
              <a:rPr lang="zh-CN" altLang="en-US" sz="2800" dirty="0" smtClean="0"/>
              <a:t>迷路</a:t>
            </a:r>
            <a:endParaRPr lang="en-US" altLang="zh-CN" sz="2800" dirty="0" smtClean="0"/>
          </a:p>
          <a:p>
            <a:pPr>
              <a:lnSpc>
                <a:spcPct val="150000"/>
              </a:lnSpc>
            </a:pPr>
            <a:r>
              <a:rPr lang="en-US" altLang="zh-CN" sz="2800" dirty="0" smtClean="0"/>
              <a:t>21.</a:t>
            </a:r>
            <a:r>
              <a:rPr lang="zh-CN" altLang="en-US" sz="2800" dirty="0" smtClean="0"/>
              <a:t>被一个澳大利亚家庭收养</a:t>
            </a:r>
            <a:endParaRPr lang="en-US" altLang="zh-CN" sz="2800" dirty="0" smtClean="0"/>
          </a:p>
          <a:p>
            <a:endParaRPr lang="zh-CN" altLang="en-US" dirty="0"/>
          </a:p>
        </p:txBody>
      </p:sp>
      <p:sp>
        <p:nvSpPr>
          <p:cNvPr id="3" name="TextBox 2"/>
          <p:cNvSpPr txBox="1"/>
          <p:nvPr/>
        </p:nvSpPr>
        <p:spPr>
          <a:xfrm>
            <a:off x="4933950" y="82777"/>
            <a:ext cx="7258050" cy="6186309"/>
          </a:xfrm>
          <a:prstGeom prst="rect">
            <a:avLst/>
          </a:prstGeom>
          <a:noFill/>
        </p:spPr>
        <p:txBody>
          <a:bodyPr wrap="square" rtlCol="0">
            <a:spAutoFit/>
          </a:bodyPr>
          <a:lstStyle/>
          <a:p>
            <a:pPr>
              <a:lnSpc>
                <a:spcPct val="150000"/>
              </a:lnSpc>
            </a:pPr>
            <a:r>
              <a:rPr lang="en-US" altLang="zh-CN" sz="2800" dirty="0" smtClean="0"/>
              <a:t>A</a:t>
            </a:r>
            <a:r>
              <a:rPr lang="zh-CN" altLang="en-US" sz="2800" dirty="0" smtClean="0"/>
              <a:t>篇语言积累</a:t>
            </a:r>
            <a:endParaRPr lang="en-US" altLang="zh-CN" sz="2800" dirty="0" smtClean="0"/>
          </a:p>
          <a:p>
            <a:pPr>
              <a:lnSpc>
                <a:spcPct val="150000"/>
              </a:lnSpc>
            </a:pPr>
            <a:r>
              <a:rPr lang="en-US" altLang="zh-CN" sz="2800" dirty="0" smtClean="0">
                <a:solidFill>
                  <a:srgbClr val="0000FF"/>
                </a:solidFill>
              </a:rPr>
              <a:t>2.1. a totally strange city</a:t>
            </a:r>
            <a:endParaRPr lang="en-US" altLang="zh-CN" sz="2800" dirty="0" smtClean="0">
              <a:solidFill>
                <a:srgbClr val="0000FF"/>
              </a:solidFill>
            </a:endParaRPr>
          </a:p>
          <a:p>
            <a:pPr>
              <a:lnSpc>
                <a:spcPct val="150000"/>
              </a:lnSpc>
            </a:pPr>
            <a:r>
              <a:rPr lang="en-US" altLang="zh-CN" sz="2800" dirty="0" smtClean="0">
                <a:solidFill>
                  <a:srgbClr val="0000FF"/>
                </a:solidFill>
              </a:rPr>
              <a:t>3.1.can’t help but do, </a:t>
            </a:r>
            <a:r>
              <a:rPr lang="en-US" altLang="zh-CN" sz="2800" dirty="0" smtClean="0">
                <a:solidFill>
                  <a:srgbClr val="FF0000"/>
                </a:solidFill>
              </a:rPr>
              <a:t>can’t help/resist doing</a:t>
            </a:r>
            <a:endParaRPr lang="en-US" altLang="zh-CN" sz="2800" dirty="0" smtClean="0">
              <a:solidFill>
                <a:srgbClr val="FF0000"/>
              </a:solidFill>
            </a:endParaRPr>
          </a:p>
          <a:p>
            <a:pPr>
              <a:lnSpc>
                <a:spcPct val="150000"/>
              </a:lnSpc>
            </a:pPr>
            <a:r>
              <a:rPr lang="en-US" altLang="zh-CN" sz="2800" dirty="0" smtClean="0">
                <a:solidFill>
                  <a:srgbClr val="0000FF"/>
                </a:solidFill>
              </a:rPr>
              <a:t>4.2.come across something familiar, </a:t>
            </a:r>
            <a:r>
              <a:rPr lang="en-US" altLang="zh-CN" sz="2800" dirty="0" smtClean="0">
                <a:solidFill>
                  <a:srgbClr val="FF0000"/>
                </a:solidFill>
              </a:rPr>
              <a:t>run into</a:t>
            </a:r>
            <a:r>
              <a:rPr lang="en-US" altLang="zh-CN" sz="2800" dirty="0" smtClean="0">
                <a:solidFill>
                  <a:srgbClr val="0000FF"/>
                </a:solidFill>
              </a:rPr>
              <a:t>…,</a:t>
            </a:r>
            <a:endParaRPr lang="en-US" altLang="zh-CN" sz="2800" dirty="0" smtClean="0">
              <a:solidFill>
                <a:srgbClr val="0000FF"/>
              </a:solidFill>
            </a:endParaRPr>
          </a:p>
          <a:p>
            <a:pPr>
              <a:lnSpc>
                <a:spcPct val="150000"/>
              </a:lnSpc>
            </a:pPr>
            <a:r>
              <a:rPr lang="en-US" altLang="zh-CN" sz="2800" dirty="0" smtClean="0">
                <a:solidFill>
                  <a:srgbClr val="0000FF"/>
                </a:solidFill>
              </a:rPr>
              <a:t>4.3.from a bird’s-eye view</a:t>
            </a:r>
            <a:endParaRPr lang="en-US" altLang="zh-CN" sz="2800" dirty="0" smtClean="0">
              <a:solidFill>
                <a:srgbClr val="0000FF"/>
              </a:solidFill>
            </a:endParaRPr>
          </a:p>
          <a:p>
            <a:pPr>
              <a:lnSpc>
                <a:spcPct val="150000"/>
              </a:lnSpc>
            </a:pPr>
            <a:r>
              <a:rPr lang="en-US" altLang="zh-CN" sz="2800" dirty="0" smtClean="0">
                <a:solidFill>
                  <a:srgbClr val="0000FF"/>
                </a:solidFill>
              </a:rPr>
              <a:t>6.4.come true</a:t>
            </a:r>
            <a:endParaRPr lang="en-US" altLang="zh-CN" sz="2800" dirty="0" smtClean="0">
              <a:solidFill>
                <a:srgbClr val="0000FF"/>
              </a:solidFill>
            </a:endParaRPr>
          </a:p>
          <a:p>
            <a:pPr>
              <a:lnSpc>
                <a:spcPct val="150000"/>
              </a:lnSpc>
            </a:pPr>
            <a:r>
              <a:rPr lang="en-US" altLang="zh-CN" sz="2800" dirty="0" smtClean="0">
                <a:solidFill>
                  <a:srgbClr val="0000FF"/>
                </a:solidFill>
              </a:rPr>
              <a:t>21.by mistake</a:t>
            </a:r>
            <a:endParaRPr lang="en-US" altLang="zh-CN" sz="2800" dirty="0" smtClean="0">
              <a:solidFill>
                <a:srgbClr val="0000FF"/>
              </a:solidFill>
            </a:endParaRPr>
          </a:p>
          <a:p>
            <a:pPr>
              <a:lnSpc>
                <a:spcPct val="150000"/>
              </a:lnSpc>
            </a:pPr>
            <a:r>
              <a:rPr lang="en-US" altLang="zh-CN" sz="2800" dirty="0" smtClean="0">
                <a:solidFill>
                  <a:srgbClr val="0000FF"/>
                </a:solidFill>
              </a:rPr>
              <a:t>21.get lost</a:t>
            </a:r>
            <a:endParaRPr lang="en-US" altLang="zh-CN" sz="2800" dirty="0" smtClean="0">
              <a:solidFill>
                <a:srgbClr val="0000FF"/>
              </a:solidFill>
            </a:endParaRPr>
          </a:p>
          <a:p>
            <a:pPr>
              <a:lnSpc>
                <a:spcPct val="150000"/>
              </a:lnSpc>
            </a:pPr>
            <a:r>
              <a:rPr lang="en-US" altLang="zh-CN" sz="2800" dirty="0" smtClean="0">
                <a:solidFill>
                  <a:srgbClr val="0000FF"/>
                </a:solidFill>
              </a:rPr>
              <a:t>21.be adopted by an Australian family</a:t>
            </a:r>
            <a:endParaRPr lang="en-US" altLang="zh-CN" sz="2800" dirty="0" smtClean="0">
              <a:solidFill>
                <a:srgbClr val="0000FF"/>
              </a:solidFill>
            </a:endParaRPr>
          </a:p>
          <a:p>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8575"/>
            <a:ext cx="12077700" cy="3862596"/>
          </a:xfrm>
          <a:prstGeom prst="rect">
            <a:avLst/>
          </a:prstGeom>
          <a:noFill/>
        </p:spPr>
        <p:txBody>
          <a:bodyPr wrap="square" rtlCol="0">
            <a:spAutoFit/>
          </a:bodyPr>
          <a:lstStyle/>
          <a:p>
            <a:pPr lvl="0" indent="360045" algn="ctr"/>
            <a:r>
              <a:rPr lang="zh-CN" altLang="en-US" sz="2000" b="1" dirty="0">
                <a:solidFill>
                  <a:prstClr val="black"/>
                </a:solidFill>
                <a:latin typeface="Times New Roman" panose="02020603050405020304" pitchFamily="18" charset="0"/>
                <a:cs typeface="Times New Roman" panose="02020603050405020304" pitchFamily="18" charset="0"/>
              </a:rPr>
              <a:t>阅读</a:t>
            </a:r>
            <a:r>
              <a:rPr lang="zh-CN" altLang="en-US" sz="2000" b="1" dirty="0" smtClean="0">
                <a:solidFill>
                  <a:prstClr val="black"/>
                </a:solidFill>
                <a:latin typeface="Times New Roman" panose="02020603050405020304" pitchFamily="18" charset="0"/>
                <a:cs typeface="Times New Roman" panose="02020603050405020304" pitchFamily="18" charset="0"/>
              </a:rPr>
              <a:t>理解</a:t>
            </a:r>
            <a:r>
              <a:rPr lang="en-US" altLang="zh-CN" sz="2000" b="1" dirty="0" smtClean="0">
                <a:solidFill>
                  <a:prstClr val="black"/>
                </a:solidFill>
                <a:latin typeface="Times New Roman" panose="02020603050405020304" pitchFamily="18" charset="0"/>
                <a:cs typeface="Times New Roman" panose="02020603050405020304" pitchFamily="18" charset="0"/>
              </a:rPr>
              <a:t>B</a:t>
            </a:r>
            <a:r>
              <a:rPr lang="zh-CN" altLang="en-US" sz="2000" b="1" dirty="0" smtClean="0">
                <a:solidFill>
                  <a:prstClr val="black"/>
                </a:solidFill>
                <a:latin typeface="Times New Roman" panose="02020603050405020304" pitchFamily="18" charset="0"/>
                <a:cs typeface="Times New Roman" panose="02020603050405020304" pitchFamily="18" charset="0"/>
              </a:rPr>
              <a:t>篇</a:t>
            </a:r>
            <a:endParaRPr lang="en-US" altLang="zh-CN" sz="2000" b="1" dirty="0">
              <a:solidFill>
                <a:prstClr val="black"/>
              </a:solidFill>
              <a:latin typeface="Times New Roman" panose="02020603050405020304" pitchFamily="18" charset="0"/>
              <a:cs typeface="Times New Roman" panose="02020603050405020304" pitchFamily="18" charset="0"/>
            </a:endParaRPr>
          </a:p>
          <a:p>
            <a:pPr indent="360045">
              <a:lnSpc>
                <a:spcPts val="1800"/>
              </a:lnSpc>
            </a:pPr>
            <a:r>
              <a:rPr lang="en-US" altLang="zh-CN" sz="1600" dirty="0" smtClean="0">
                <a:latin typeface="Times New Roman" panose="02020603050405020304" pitchFamily="18" charset="0"/>
                <a:cs typeface="Times New Roman" panose="02020603050405020304" pitchFamily="18" charset="0"/>
              </a:rPr>
              <a:t>①</a:t>
            </a:r>
            <a:r>
              <a:rPr lang="en-US" altLang="zh-CN" sz="1600" dirty="0">
                <a:latin typeface="Times New Roman" panose="02020603050405020304" pitchFamily="18" charset="0"/>
                <a:cs typeface="Times New Roman" panose="02020603050405020304" pitchFamily="18" charset="0"/>
              </a:rPr>
              <a:t>At the start of the 20th century, an American engineer named John </a:t>
            </a:r>
            <a:r>
              <a:rPr lang="en-US" altLang="zh-CN" sz="1600" dirty="0" err="1">
                <a:latin typeface="Times New Roman" panose="02020603050405020304" pitchFamily="18" charset="0"/>
                <a:cs typeface="Times New Roman" panose="02020603050405020304" pitchFamily="18" charset="0"/>
              </a:rPr>
              <a:t>Elfreth</a:t>
            </a:r>
            <a:r>
              <a:rPr lang="en-US" altLang="zh-CN" sz="1600" dirty="0">
                <a:latin typeface="Times New Roman" panose="02020603050405020304" pitchFamily="18" charset="0"/>
                <a:cs typeface="Times New Roman" panose="02020603050405020304" pitchFamily="18" charset="0"/>
              </a:rPr>
              <a:t> Watkins made predictions about life today. His predictions about slowing population growth, mobile phones and increasing height were close to the mark. But he was wrong in one prediction: that everybody would walk 10 miles a day.</a:t>
            </a:r>
            <a:endParaRPr lang="en-US" altLang="zh-CN" sz="1600" dirty="0">
              <a:latin typeface="Times New Roman" panose="02020603050405020304" pitchFamily="18" charset="0"/>
              <a:cs typeface="Times New Roman" panose="02020603050405020304" pitchFamily="18" charset="0"/>
            </a:endParaRPr>
          </a:p>
          <a:p>
            <a:pPr indent="360045">
              <a:lnSpc>
                <a:spcPts val="1800"/>
              </a:lnSpc>
            </a:pPr>
            <a:r>
              <a:rPr lang="en-US" altLang="zh-CN" sz="1600" dirty="0">
                <a:latin typeface="Times New Roman" panose="02020603050405020304" pitchFamily="18" charset="0"/>
                <a:cs typeface="Times New Roman" panose="02020603050405020304" pitchFamily="18" charset="0"/>
              </a:rPr>
              <a:t>②Today, in Australia, most children on average fall 2, 000 steps short of the physical activity they need to avoid being overweight. In the early 1970s, 40 per cent of children walked to school, while in 2010, it was as low as 15 per cent.</a:t>
            </a:r>
            <a:endParaRPr lang="en-US" altLang="zh-CN" sz="1600" dirty="0">
              <a:latin typeface="Times New Roman" panose="02020603050405020304" pitchFamily="18" charset="0"/>
              <a:cs typeface="Times New Roman" panose="02020603050405020304" pitchFamily="18" charset="0"/>
            </a:endParaRPr>
          </a:p>
          <a:p>
            <a:pPr indent="360045">
              <a:lnSpc>
                <a:spcPts val="1800"/>
              </a:lnSpc>
            </a:pPr>
            <a:r>
              <a:rPr lang="en-US" altLang="zh-CN" sz="1600" dirty="0">
                <a:latin typeface="Times New Roman" panose="02020603050405020304" pitchFamily="18" charset="0"/>
                <a:cs typeface="Times New Roman" panose="02020603050405020304" pitchFamily="18" charset="0"/>
              </a:rPr>
              <a:t>③The decline is not because we have all become lazy. Families are pressed for time, many with both parents working to pay for their house, often working hours not of their choosing, living in car-dependent neighborhoods with limited public transport.</a:t>
            </a:r>
            <a:endParaRPr lang="en-US" altLang="zh-CN" sz="1600" dirty="0">
              <a:latin typeface="Times New Roman" panose="02020603050405020304" pitchFamily="18" charset="0"/>
              <a:cs typeface="Times New Roman" panose="02020603050405020304" pitchFamily="18" charset="0"/>
            </a:endParaRPr>
          </a:p>
          <a:p>
            <a:pPr indent="360045">
              <a:lnSpc>
                <a:spcPts val="1800"/>
              </a:lnSpc>
            </a:pPr>
            <a:r>
              <a:rPr lang="en-US" altLang="zh-CN" sz="1600" dirty="0">
                <a:latin typeface="Calibri" panose="020F0502020204030204"/>
                <a:cs typeface="Calibri" panose="020F0502020204030204"/>
              </a:rPr>
              <a:t>④ </a:t>
            </a:r>
            <a:r>
              <a:rPr lang="en-US" altLang="zh-CN" sz="1600" dirty="0" smtClean="0">
                <a:latin typeface="Times New Roman" panose="02020603050405020304" pitchFamily="18" charset="0"/>
                <a:cs typeface="Times New Roman" panose="02020603050405020304" pitchFamily="18" charset="0"/>
              </a:rPr>
              <a:t>The </a:t>
            </a:r>
            <a:r>
              <a:rPr lang="en-US" altLang="zh-CN" sz="1600" dirty="0">
                <a:latin typeface="Times New Roman" panose="02020603050405020304" pitchFamily="18" charset="0"/>
                <a:cs typeface="Times New Roman" panose="02020603050405020304" pitchFamily="18" charset="0"/>
              </a:rPr>
              <a:t>other side of the coin is equally a deprivation: for health and well-being, as well as lost opportunities</a:t>
            </a:r>
            <a:r>
              <a:rPr lang="zh-CN" altLang="en-US" sz="1600" dirty="0">
                <a:latin typeface="Times New Roman" panose="02020603050405020304" pitchFamily="18" charset="0"/>
                <a:cs typeface="Times New Roman" panose="02020603050405020304" pitchFamily="18" charset="0"/>
              </a:rPr>
              <a:t>（机会）</a:t>
            </a:r>
            <a:r>
              <a:rPr lang="en-US" altLang="zh-CN" sz="1600" dirty="0">
                <a:latin typeface="Times New Roman" panose="02020603050405020304" pitchFamily="18" charset="0"/>
                <a:cs typeface="Times New Roman" panose="02020603050405020304" pitchFamily="18" charset="0"/>
              </a:rPr>
              <a:t>for children to get to know their local surroundings. And for parents there are lost opportunities to walk and talk with their young scholar about their day.</a:t>
            </a:r>
            <a:endParaRPr lang="en-US" altLang="zh-CN" sz="1600" dirty="0">
              <a:latin typeface="Times New Roman" panose="02020603050405020304" pitchFamily="18" charset="0"/>
              <a:cs typeface="Times New Roman" panose="02020603050405020304" pitchFamily="18" charset="0"/>
            </a:endParaRPr>
          </a:p>
          <a:p>
            <a:pPr indent="360045">
              <a:lnSpc>
                <a:spcPts val="1800"/>
              </a:lnSpc>
            </a:pPr>
            <a:r>
              <a:rPr lang="en-US" altLang="zh-CN" sz="1600" dirty="0">
                <a:latin typeface="Times New Roman" panose="02020603050405020304" pitchFamily="18" charset="0"/>
                <a:cs typeface="Times New Roman" panose="02020603050405020304" pitchFamily="18" charset="0"/>
              </a:rPr>
              <a:t>⑤Most parents will have eagerly asked their child about their day, only to meet with a “good”, quickly followed by "I'm hungry". This is also my experience as a mother. But somewhere over the daily walk more about my son's day comes out. I hear him making sense of friendship and its limits. This is the unexpected and rare parental opportunity to hear more.</a:t>
            </a:r>
            <a:endParaRPr lang="en-US" altLang="zh-CN" sz="1600" dirty="0">
              <a:latin typeface="Times New Roman" panose="02020603050405020304" pitchFamily="18" charset="0"/>
              <a:cs typeface="Times New Roman" panose="02020603050405020304" pitchFamily="18" charset="0"/>
            </a:endParaRPr>
          </a:p>
          <a:p>
            <a:pPr indent="360045">
              <a:lnSpc>
                <a:spcPts val="1800"/>
              </a:lnSpc>
            </a:pPr>
            <a:r>
              <a:rPr lang="en-US" altLang="zh-CN" sz="1600" dirty="0">
                <a:latin typeface="Times New Roman" panose="02020603050405020304" pitchFamily="18" charset="0"/>
                <a:cs typeface="Times New Roman" panose="02020603050405020304" pitchFamily="18" charset="0"/>
              </a:rPr>
              <a:t>⑥Many primary schools support walking school-bus routes</a:t>
            </a:r>
            <a:r>
              <a:rPr lang="zh-CN" altLang="en-US" sz="1600" dirty="0">
                <a:latin typeface="Times New Roman" panose="02020603050405020304" pitchFamily="18" charset="0"/>
                <a:cs typeface="Times New Roman" panose="02020603050405020304" pitchFamily="18" charset="0"/>
              </a:rPr>
              <a:t>（路线）</a:t>
            </a:r>
            <a:r>
              <a:rPr lang="en-US" altLang="zh-CN" sz="1600" dirty="0">
                <a:latin typeface="Times New Roman" panose="02020603050405020304" pitchFamily="18" charset="0"/>
                <a:cs typeface="Times New Roman" panose="02020603050405020304" pitchFamily="18" charset="0"/>
              </a:rPr>
              <a:t>, with days of regular,  parent-accompanied walks. Doing just one of these a few times a week is better than nothing. It can be tough to begin and takes a little planning-running shoes by the front door, lunches made the night before, umbrellas on rainy days and hats on hot ones-but it's certainly worth trying.</a:t>
            </a:r>
            <a:endParaRPr lang="en-US" altLang="zh-CN" sz="16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276225" y="4122003"/>
            <a:ext cx="3333749" cy="2677656"/>
          </a:xfrm>
          <a:prstGeom prst="rect">
            <a:avLst/>
          </a:prstGeom>
          <a:noFill/>
          <a:ln>
            <a:solidFill>
              <a:srgbClr val="0000FF"/>
            </a:solidFill>
          </a:ln>
        </p:spPr>
        <p:txBody>
          <a:bodyPr wrap="square" rtlCol="0">
            <a:spAutoFit/>
          </a:bodyPr>
          <a:lstStyle/>
          <a:p>
            <a:pPr lvl="0"/>
            <a:r>
              <a:rPr lang="zh-CN" altLang="en-US" sz="2400" dirty="0">
                <a:solidFill>
                  <a:srgbClr val="FF0000"/>
                </a:solidFill>
                <a:latin typeface="仿宋" panose="02010609060101010101" pitchFamily="49" charset="-122"/>
                <a:ea typeface="仿宋" panose="02010609060101010101" pitchFamily="49" charset="-122"/>
              </a:rPr>
              <a:t>主题语境</a:t>
            </a:r>
            <a:r>
              <a:rPr lang="zh-CN" altLang="en-US" sz="2400" dirty="0">
                <a:solidFill>
                  <a:prstClr val="black"/>
                </a:solidFill>
                <a:latin typeface="仿宋" panose="02010609060101010101" pitchFamily="49" charset="-122"/>
                <a:ea typeface="仿宋" panose="02010609060101010101" pitchFamily="49" charset="-122"/>
              </a:rPr>
              <a:t>：人</a:t>
            </a:r>
            <a:r>
              <a:rPr lang="zh-CN" altLang="en-US" sz="2400" dirty="0" smtClean="0">
                <a:solidFill>
                  <a:prstClr val="black"/>
                </a:solidFill>
                <a:latin typeface="仿宋" panose="02010609060101010101" pitchFamily="49" charset="-122"/>
                <a:ea typeface="仿宋" panose="02010609060101010101" pitchFamily="49" charset="-122"/>
              </a:rPr>
              <a:t>与社会    </a:t>
            </a:r>
            <a:endParaRPr lang="en-US" altLang="zh-CN" sz="2400" dirty="0" smtClean="0">
              <a:solidFill>
                <a:prstClr val="black"/>
              </a:solidFill>
              <a:latin typeface="仿宋" panose="02010609060101010101" pitchFamily="49" charset="-122"/>
              <a:ea typeface="仿宋" panose="02010609060101010101" pitchFamily="49" charset="-122"/>
            </a:endParaRPr>
          </a:p>
          <a:p>
            <a:pPr lvl="0"/>
            <a:r>
              <a:rPr lang="en-US" altLang="zh-CN" sz="2400" dirty="0">
                <a:solidFill>
                  <a:prstClr val="black"/>
                </a:solidFill>
                <a:latin typeface="仿宋" panose="02010609060101010101" pitchFamily="49" charset="-122"/>
                <a:ea typeface="仿宋" panose="02010609060101010101" pitchFamily="49" charset="-122"/>
              </a:rPr>
              <a:t> </a:t>
            </a:r>
            <a:r>
              <a:rPr lang="en-US" altLang="zh-CN" sz="2400" dirty="0" smtClean="0">
                <a:solidFill>
                  <a:prstClr val="black"/>
                </a:solidFill>
                <a:latin typeface="仿宋" panose="02010609060101010101" pitchFamily="49" charset="-122"/>
                <a:ea typeface="仿宋" panose="02010609060101010101" pitchFamily="49" charset="-122"/>
              </a:rPr>
              <a:t>  </a:t>
            </a:r>
            <a:r>
              <a:rPr lang="zh-CN" altLang="en-US" sz="2400" dirty="0" smtClean="0">
                <a:solidFill>
                  <a:prstClr val="black"/>
                </a:solidFill>
                <a:latin typeface="仿宋" panose="02010609060101010101" pitchFamily="49" charset="-122"/>
                <a:ea typeface="仿宋" panose="02010609060101010101" pitchFamily="49" charset="-122"/>
              </a:rPr>
              <a:t>这是</a:t>
            </a:r>
            <a:r>
              <a:rPr lang="zh-CN" altLang="en-US" sz="2400" dirty="0" smtClean="0">
                <a:latin typeface="仿宋" panose="02010609060101010101" pitchFamily="49" charset="-122"/>
                <a:ea typeface="仿宋" panose="02010609060101010101" pitchFamily="49" charset="-122"/>
              </a:rPr>
              <a:t>一</a:t>
            </a:r>
            <a:r>
              <a:rPr lang="zh-CN" altLang="en-US" sz="2400" dirty="0">
                <a:latin typeface="仿宋" panose="02010609060101010101" pitchFamily="49" charset="-122"/>
                <a:ea typeface="仿宋" panose="02010609060101010101" pitchFamily="49" charset="-122"/>
              </a:rPr>
              <a:t>篇</a:t>
            </a:r>
            <a:r>
              <a:rPr lang="zh-CN" altLang="en-US" sz="2400" dirty="0">
                <a:solidFill>
                  <a:srgbClr val="FF0000"/>
                </a:solidFill>
                <a:latin typeface="仿宋" panose="02010609060101010101" pitchFamily="49" charset="-122"/>
                <a:ea typeface="仿宋" panose="02010609060101010101" pitchFamily="49" charset="-122"/>
              </a:rPr>
              <a:t>研究类论述文</a:t>
            </a:r>
            <a:r>
              <a:rPr lang="zh-CN" altLang="en-US" sz="2400" dirty="0">
                <a:latin typeface="仿宋" panose="02010609060101010101" pitchFamily="49" charset="-122"/>
                <a:ea typeface="仿宋" panose="02010609060101010101" pitchFamily="49" charset="-122"/>
              </a:rPr>
              <a:t>，论述了现代孩子的运动步数越来越少及其原因和危害</a:t>
            </a:r>
            <a:r>
              <a:rPr lang="zh-CN" altLang="en-US" sz="2400" dirty="0" smtClean="0">
                <a:latin typeface="仿宋" panose="02010609060101010101" pitchFamily="49" charset="-122"/>
                <a:ea typeface="仿宋" panose="02010609060101010101" pitchFamily="49" charset="-122"/>
              </a:rPr>
              <a:t>，进而提出陪伴孩子走路的益处。（</a:t>
            </a:r>
            <a:r>
              <a:rPr lang="en-US" altLang="zh-CN" sz="2400" dirty="0" smtClean="0">
                <a:latin typeface="仿宋" panose="02010609060101010101" pitchFamily="49" charset="-122"/>
                <a:ea typeface="仿宋" panose="02010609060101010101" pitchFamily="49" charset="-122"/>
              </a:rPr>
              <a:t>315</a:t>
            </a:r>
            <a:r>
              <a:rPr lang="zh-CN" altLang="en-US" sz="2400" dirty="0" smtClean="0">
                <a:latin typeface="仿宋" panose="02010609060101010101" pitchFamily="49" charset="-122"/>
                <a:ea typeface="仿宋" panose="02010609060101010101" pitchFamily="49" charset="-122"/>
              </a:rPr>
              <a:t>词</a:t>
            </a:r>
            <a:r>
              <a:rPr lang="en-US" altLang="zh-CN" sz="2400" dirty="0" smtClean="0">
                <a:latin typeface="仿宋" panose="02010609060101010101" pitchFamily="49" charset="-122"/>
                <a:ea typeface="仿宋" panose="02010609060101010101" pitchFamily="49" charset="-122"/>
              </a:rPr>
              <a:t>+93</a:t>
            </a:r>
            <a:r>
              <a:rPr lang="zh-CN" altLang="en-US" sz="2400" dirty="0" smtClean="0">
                <a:latin typeface="仿宋" panose="02010609060101010101" pitchFamily="49" charset="-122"/>
                <a:ea typeface="仿宋" panose="02010609060101010101" pitchFamily="49" charset="-122"/>
              </a:rPr>
              <a:t>）</a:t>
            </a:r>
            <a:endParaRPr lang="zh-CN" altLang="en-US" sz="2400" dirty="0">
              <a:latin typeface="仿宋" panose="02010609060101010101" pitchFamily="49" charset="-122"/>
              <a:ea typeface="仿宋" panose="02010609060101010101" pitchFamily="49" charset="-122"/>
            </a:endParaRPr>
          </a:p>
        </p:txBody>
      </p:sp>
      <p:sp>
        <p:nvSpPr>
          <p:cNvPr id="4" name="TextBox 3"/>
          <p:cNvSpPr txBox="1"/>
          <p:nvPr/>
        </p:nvSpPr>
        <p:spPr>
          <a:xfrm>
            <a:off x="3733800" y="3831817"/>
            <a:ext cx="8343900" cy="3075201"/>
          </a:xfrm>
          <a:prstGeom prst="rect">
            <a:avLst/>
          </a:prstGeom>
          <a:noFill/>
        </p:spPr>
        <p:txBody>
          <a:bodyPr wrap="square" rtlCol="0">
            <a:spAutoFit/>
          </a:bodyPr>
          <a:lstStyle/>
          <a:p>
            <a:r>
              <a:rPr lang="zh-CN" altLang="en-US" sz="2400" dirty="0" smtClean="0"/>
              <a:t>典型的论说文结构：</a:t>
            </a:r>
            <a:endParaRPr lang="en-US" altLang="zh-CN" sz="2400" dirty="0" smtClean="0"/>
          </a:p>
          <a:p>
            <a:pPr>
              <a:lnSpc>
                <a:spcPts val="3500"/>
              </a:lnSpc>
            </a:pPr>
            <a:r>
              <a:rPr lang="en-US" altLang="zh-CN" sz="2400" dirty="0" smtClean="0">
                <a:solidFill>
                  <a:srgbClr val="FF0000"/>
                </a:solidFill>
              </a:rPr>
              <a:t>Para 1:</a:t>
            </a:r>
            <a:endParaRPr lang="en-US" altLang="zh-CN" sz="2400" dirty="0" smtClean="0">
              <a:solidFill>
                <a:srgbClr val="FF0000"/>
              </a:solidFill>
            </a:endParaRPr>
          </a:p>
          <a:p>
            <a:pPr>
              <a:lnSpc>
                <a:spcPts val="3500"/>
              </a:lnSpc>
            </a:pPr>
            <a:r>
              <a:rPr lang="en-US" altLang="zh-CN" sz="2400" dirty="0" smtClean="0">
                <a:solidFill>
                  <a:srgbClr val="FF0000"/>
                </a:solidFill>
              </a:rPr>
              <a:t>Para 2:</a:t>
            </a:r>
            <a:endParaRPr lang="en-US" altLang="zh-CN" sz="2400" dirty="0">
              <a:solidFill>
                <a:srgbClr val="FF0000"/>
              </a:solidFill>
            </a:endParaRPr>
          </a:p>
          <a:p>
            <a:pPr>
              <a:lnSpc>
                <a:spcPts val="3500"/>
              </a:lnSpc>
            </a:pPr>
            <a:r>
              <a:rPr lang="en-US" altLang="zh-CN" sz="2400" dirty="0" smtClean="0">
                <a:solidFill>
                  <a:srgbClr val="FF0000"/>
                </a:solidFill>
              </a:rPr>
              <a:t>Para 3:</a:t>
            </a:r>
            <a:endParaRPr lang="en-US" altLang="zh-CN" sz="2400" dirty="0">
              <a:solidFill>
                <a:srgbClr val="FF0000"/>
              </a:solidFill>
            </a:endParaRPr>
          </a:p>
          <a:p>
            <a:pPr>
              <a:lnSpc>
                <a:spcPts val="3500"/>
              </a:lnSpc>
            </a:pPr>
            <a:r>
              <a:rPr lang="en-US" altLang="zh-CN" sz="2400" dirty="0" smtClean="0">
                <a:solidFill>
                  <a:srgbClr val="FF0000"/>
                </a:solidFill>
              </a:rPr>
              <a:t>Para 4:</a:t>
            </a:r>
            <a:endParaRPr lang="en-US" altLang="zh-CN" sz="2400" dirty="0">
              <a:solidFill>
                <a:srgbClr val="FF0000"/>
              </a:solidFill>
            </a:endParaRPr>
          </a:p>
          <a:p>
            <a:pPr>
              <a:lnSpc>
                <a:spcPts val="3500"/>
              </a:lnSpc>
            </a:pPr>
            <a:r>
              <a:rPr lang="en-US" altLang="zh-CN" sz="2400" dirty="0" smtClean="0">
                <a:solidFill>
                  <a:srgbClr val="FF0000"/>
                </a:solidFill>
              </a:rPr>
              <a:t>Para 5-6:</a:t>
            </a:r>
            <a:endParaRPr lang="en-US" altLang="zh-CN" sz="2400" dirty="0">
              <a:solidFill>
                <a:srgbClr val="FF0000"/>
              </a:solidFill>
            </a:endParaRPr>
          </a:p>
          <a:p>
            <a:endParaRPr lang="en-US" altLang="zh-CN" sz="2400" dirty="0" smtClean="0"/>
          </a:p>
        </p:txBody>
      </p:sp>
      <p:sp>
        <p:nvSpPr>
          <p:cNvPr id="5" name="TextBox 4"/>
          <p:cNvSpPr txBox="1"/>
          <p:nvPr/>
        </p:nvSpPr>
        <p:spPr>
          <a:xfrm>
            <a:off x="4724400" y="4224664"/>
            <a:ext cx="7067550" cy="369332"/>
          </a:xfrm>
          <a:prstGeom prst="rect">
            <a:avLst/>
          </a:prstGeom>
          <a:noFill/>
        </p:spPr>
        <p:txBody>
          <a:bodyPr wrap="square" rtlCol="0">
            <a:spAutoFit/>
          </a:bodyPr>
          <a:lstStyle/>
          <a:p>
            <a:r>
              <a:rPr lang="zh-CN" altLang="en-US" dirty="0" smtClean="0">
                <a:latin typeface="Times New Roman" panose="02020603050405020304" pitchFamily="18" charset="0"/>
                <a:cs typeface="Times New Roman" panose="02020603050405020304" pitchFamily="18" charset="0"/>
              </a:rPr>
              <a:t>通过</a:t>
            </a:r>
            <a:r>
              <a:rPr lang="en-US" altLang="zh-CN" dirty="0" err="1" smtClean="0">
                <a:latin typeface="Times New Roman" panose="02020603050405020304" pitchFamily="18" charset="0"/>
                <a:cs typeface="Times New Roman" panose="02020603050405020304" pitchFamily="18" charset="0"/>
              </a:rPr>
              <a:t>Elfreth</a:t>
            </a:r>
            <a:r>
              <a:rPr lang="zh-CN" altLang="en-US" dirty="0" smtClean="0">
                <a:latin typeface="Times New Roman" panose="02020603050405020304" pitchFamily="18" charset="0"/>
                <a:cs typeface="Times New Roman" panose="02020603050405020304" pitchFamily="18" charset="0"/>
              </a:rPr>
              <a:t>的预测来</a:t>
            </a:r>
            <a:r>
              <a:rPr lang="zh-CN" altLang="en-US" dirty="0" smtClean="0">
                <a:solidFill>
                  <a:srgbClr val="FF0000"/>
                </a:solidFill>
                <a:latin typeface="Times New Roman" panose="02020603050405020304" pitchFamily="18" charset="0"/>
                <a:cs typeface="Times New Roman" panose="02020603050405020304" pitchFamily="18" charset="0"/>
              </a:rPr>
              <a:t>引出话题</a:t>
            </a:r>
            <a:r>
              <a:rPr lang="zh-CN" altLang="en-US" dirty="0" smtClean="0">
                <a:latin typeface="Times New Roman" panose="02020603050405020304" pitchFamily="18" charset="0"/>
                <a:cs typeface="Times New Roman" panose="02020603050405020304" pitchFamily="18" charset="0"/>
              </a:rPr>
              <a:t>（</a:t>
            </a:r>
            <a:r>
              <a:rPr lang="en-US" altLang="zh-CN" dirty="0" smtClean="0">
                <a:latin typeface="Times New Roman" panose="02020603050405020304" pitchFamily="18" charset="0"/>
                <a:cs typeface="Times New Roman" panose="02020603050405020304" pitchFamily="18" charset="0"/>
              </a:rPr>
              <a:t>introduce the topic</a:t>
            </a:r>
            <a:r>
              <a:rPr lang="zh-CN" altLang="en-US" dirty="0" smtClean="0">
                <a:latin typeface="Times New Roman" panose="02020603050405020304" pitchFamily="18" charset="0"/>
                <a:cs typeface="Times New Roman" panose="02020603050405020304" pitchFamily="18" charset="0"/>
              </a:rPr>
              <a:t>）</a:t>
            </a:r>
            <a:endParaRPr lang="zh-CN" altLang="en-US" dirty="0"/>
          </a:p>
        </p:txBody>
      </p:sp>
      <p:sp>
        <p:nvSpPr>
          <p:cNvPr id="6" name="TextBox 5"/>
          <p:cNvSpPr txBox="1"/>
          <p:nvPr/>
        </p:nvSpPr>
        <p:spPr>
          <a:xfrm>
            <a:off x="4838700" y="4730292"/>
            <a:ext cx="7067550" cy="369332"/>
          </a:xfrm>
          <a:prstGeom prst="rect">
            <a:avLst/>
          </a:prstGeom>
          <a:noFill/>
        </p:spPr>
        <p:txBody>
          <a:bodyPr wrap="square" rtlCol="0">
            <a:spAutoFit/>
          </a:bodyPr>
          <a:lstStyle/>
          <a:p>
            <a:r>
              <a:rPr lang="zh-CN" altLang="en-US" dirty="0" smtClean="0">
                <a:latin typeface="Times New Roman" panose="02020603050405020304" pitchFamily="18" charset="0"/>
                <a:cs typeface="Times New Roman" panose="02020603050405020304" pitchFamily="18" charset="0"/>
              </a:rPr>
              <a:t>通过对比的手段</a:t>
            </a:r>
            <a:r>
              <a:rPr lang="zh-CN" altLang="en-US" dirty="0">
                <a:latin typeface="Times New Roman" panose="02020603050405020304" pitchFamily="18" charset="0"/>
                <a:cs typeface="Times New Roman" panose="02020603050405020304" pitchFamily="18" charset="0"/>
              </a:rPr>
              <a:t>来</a:t>
            </a:r>
            <a:r>
              <a:rPr lang="zh-CN" altLang="en-US" dirty="0">
                <a:solidFill>
                  <a:srgbClr val="FF0000"/>
                </a:solidFill>
                <a:latin typeface="Times New Roman" panose="02020603050405020304" pitchFamily="18" charset="0"/>
                <a:cs typeface="Times New Roman" panose="02020603050405020304" pitchFamily="18" charset="0"/>
              </a:rPr>
              <a:t>陈述</a:t>
            </a:r>
            <a:r>
              <a:rPr lang="zh-CN" altLang="en-US" dirty="0">
                <a:latin typeface="Times New Roman" panose="02020603050405020304" pitchFamily="18" charset="0"/>
                <a:cs typeface="Times New Roman" panose="02020603050405020304" pitchFamily="18" charset="0"/>
              </a:rPr>
              <a:t>现代孩子的运动步数越来越少这</a:t>
            </a:r>
            <a:r>
              <a:rPr lang="zh-CN" altLang="en-US" dirty="0" smtClean="0">
                <a:latin typeface="Times New Roman" panose="02020603050405020304" pitchFamily="18" charset="0"/>
                <a:cs typeface="Times New Roman" panose="02020603050405020304" pitchFamily="18" charset="0"/>
              </a:rPr>
              <a:t>一</a:t>
            </a:r>
            <a:r>
              <a:rPr lang="zh-CN" altLang="en-US" dirty="0" smtClean="0">
                <a:solidFill>
                  <a:srgbClr val="FF0000"/>
                </a:solidFill>
                <a:latin typeface="Times New Roman" panose="02020603050405020304" pitchFamily="18" charset="0"/>
                <a:cs typeface="Times New Roman" panose="02020603050405020304" pitchFamily="18" charset="0"/>
              </a:rPr>
              <a:t>现象</a:t>
            </a:r>
            <a:endParaRPr lang="zh-CN" altLang="en-US" dirty="0">
              <a:solidFill>
                <a:srgbClr val="FF0000"/>
              </a:solidFill>
            </a:endParaRPr>
          </a:p>
        </p:txBody>
      </p:sp>
      <p:sp>
        <p:nvSpPr>
          <p:cNvPr id="7" name="TextBox 6"/>
          <p:cNvSpPr txBox="1"/>
          <p:nvPr/>
        </p:nvSpPr>
        <p:spPr>
          <a:xfrm>
            <a:off x="4838700" y="5184751"/>
            <a:ext cx="7067550" cy="369332"/>
          </a:xfrm>
          <a:prstGeom prst="rect">
            <a:avLst/>
          </a:prstGeom>
          <a:noFill/>
        </p:spPr>
        <p:txBody>
          <a:bodyPr wrap="square" rtlCol="0">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分析</a:t>
            </a:r>
            <a:r>
              <a:rPr lang="zh-CN" altLang="en-US" dirty="0" smtClean="0">
                <a:latin typeface="Times New Roman" panose="02020603050405020304" pitchFamily="18" charset="0"/>
                <a:cs typeface="Times New Roman" panose="02020603050405020304" pitchFamily="18" charset="0"/>
              </a:rPr>
              <a:t>这一现象背后的</a:t>
            </a:r>
            <a:r>
              <a:rPr lang="zh-CN" altLang="en-US" dirty="0" smtClean="0">
                <a:solidFill>
                  <a:srgbClr val="FF0000"/>
                </a:solidFill>
                <a:latin typeface="Times New Roman" panose="02020603050405020304" pitchFamily="18" charset="0"/>
                <a:cs typeface="Times New Roman" panose="02020603050405020304" pitchFamily="18" charset="0"/>
              </a:rPr>
              <a:t>原因</a:t>
            </a:r>
            <a:r>
              <a:rPr lang="zh-CN" altLang="en-US" dirty="0" smtClean="0">
                <a:latin typeface="Times New Roman" panose="02020603050405020304" pitchFamily="18" charset="0"/>
                <a:cs typeface="Times New Roman" panose="02020603050405020304" pitchFamily="18" charset="0"/>
              </a:rPr>
              <a:t>：时间不够，公共交通有限</a:t>
            </a:r>
            <a:endParaRPr lang="zh-CN" altLang="en-US" dirty="0"/>
          </a:p>
        </p:txBody>
      </p:sp>
      <p:sp>
        <p:nvSpPr>
          <p:cNvPr id="8" name="TextBox 7"/>
          <p:cNvSpPr txBox="1"/>
          <p:nvPr/>
        </p:nvSpPr>
        <p:spPr>
          <a:xfrm>
            <a:off x="4838700" y="5662009"/>
            <a:ext cx="7353300" cy="369332"/>
          </a:xfrm>
          <a:prstGeom prst="rect">
            <a:avLst/>
          </a:prstGeom>
          <a:noFill/>
        </p:spPr>
        <p:txBody>
          <a:bodyPr wrap="square" rtlCol="0">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分析</a:t>
            </a:r>
            <a:r>
              <a:rPr lang="zh-CN" altLang="en-US" dirty="0" smtClean="0">
                <a:latin typeface="Times New Roman" panose="02020603050405020304" pitchFamily="18" charset="0"/>
                <a:cs typeface="Times New Roman" panose="02020603050405020304" pitchFamily="18" charset="0"/>
              </a:rPr>
              <a:t>现象带来的</a:t>
            </a:r>
            <a:r>
              <a:rPr lang="zh-CN" altLang="en-US" dirty="0" smtClean="0">
                <a:solidFill>
                  <a:srgbClr val="FF0000"/>
                </a:solidFill>
                <a:latin typeface="Times New Roman" panose="02020603050405020304" pitchFamily="18" charset="0"/>
                <a:cs typeface="Times New Roman" panose="02020603050405020304" pitchFamily="18" charset="0"/>
              </a:rPr>
              <a:t>后果</a:t>
            </a:r>
            <a:r>
              <a:rPr lang="zh-CN" altLang="en-US" dirty="0" smtClean="0">
                <a:latin typeface="Times New Roman" panose="02020603050405020304" pitchFamily="18" charset="0"/>
                <a:cs typeface="Times New Roman" panose="02020603050405020304" pitchFamily="18" charset="0"/>
              </a:rPr>
              <a:t>：剥夺孩子熟悉周边环境、父母与孩子交流的机会</a:t>
            </a:r>
            <a:endParaRPr lang="zh-CN" altLang="en-US" dirty="0"/>
          </a:p>
        </p:txBody>
      </p:sp>
      <p:sp>
        <p:nvSpPr>
          <p:cNvPr id="9" name="TextBox 8"/>
          <p:cNvSpPr txBox="1"/>
          <p:nvPr/>
        </p:nvSpPr>
        <p:spPr>
          <a:xfrm>
            <a:off x="4991100" y="6111417"/>
            <a:ext cx="7067550" cy="369332"/>
          </a:xfrm>
          <a:prstGeom prst="rect">
            <a:avLst/>
          </a:prstGeom>
          <a:noFill/>
        </p:spPr>
        <p:txBody>
          <a:bodyPr wrap="square" rtlCol="0">
            <a:spAutoFit/>
          </a:bodyPr>
          <a:lstStyle/>
          <a:p>
            <a:r>
              <a:rPr lang="zh-CN" altLang="en-US" dirty="0" smtClean="0"/>
              <a:t>陪伴孩子走路的好处，</a:t>
            </a:r>
            <a:r>
              <a:rPr lang="zh-CN" altLang="en-US" dirty="0" smtClean="0">
                <a:solidFill>
                  <a:srgbClr val="FF0000"/>
                </a:solidFill>
              </a:rPr>
              <a:t>倡议</a:t>
            </a:r>
            <a:r>
              <a:rPr lang="zh-CN" altLang="en-US" dirty="0" smtClean="0"/>
              <a:t>大家坚持尝试</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P spid="6" grpId="0"/>
      <p:bldP spid="7"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 y="28575"/>
            <a:ext cx="6372224" cy="6740307"/>
          </a:xfrm>
          <a:prstGeom prst="rect">
            <a:avLst/>
          </a:prstGeom>
          <a:noFill/>
          <a:ln>
            <a:solidFill>
              <a:srgbClr val="0000FF"/>
            </a:solidFill>
          </a:ln>
        </p:spPr>
        <p:txBody>
          <a:bodyPr wrap="square" rtlCol="0">
            <a:spAutoFit/>
          </a:bodyPr>
          <a:lstStyle/>
          <a:p>
            <a:pPr indent="360045"/>
            <a:r>
              <a:rPr lang="en-US" altLang="zh-CN" sz="2400" dirty="0">
                <a:latin typeface="Times New Roman" panose="02020603050405020304" pitchFamily="18" charset="0"/>
                <a:cs typeface="Times New Roman" panose="02020603050405020304" pitchFamily="18" charset="0"/>
              </a:rPr>
              <a:t>①At the start of the 20th century, an American engineer named John </a:t>
            </a:r>
            <a:r>
              <a:rPr lang="en-US" altLang="zh-CN" sz="2400" dirty="0" err="1">
                <a:latin typeface="Times New Roman" panose="02020603050405020304" pitchFamily="18" charset="0"/>
                <a:cs typeface="Times New Roman" panose="02020603050405020304" pitchFamily="18" charset="0"/>
              </a:rPr>
              <a:t>Elfreth</a:t>
            </a:r>
            <a:r>
              <a:rPr lang="en-US" altLang="zh-CN" sz="2400" dirty="0">
                <a:latin typeface="Times New Roman" panose="02020603050405020304" pitchFamily="18" charset="0"/>
                <a:cs typeface="Times New Roman" panose="02020603050405020304" pitchFamily="18" charset="0"/>
              </a:rPr>
              <a:t> Watkins made predictions about life today. His predictions about slowing population growth, mobile phones and increasing height were close to the mark. But he was wrong in one prediction: that everybody would walk 10 miles a day.</a:t>
            </a:r>
            <a:endParaRPr lang="en-US" altLang="zh-CN" sz="2400" dirty="0">
              <a:latin typeface="Times New Roman" panose="02020603050405020304" pitchFamily="18" charset="0"/>
              <a:cs typeface="Times New Roman" panose="02020603050405020304" pitchFamily="18" charset="0"/>
            </a:endParaRPr>
          </a:p>
          <a:p>
            <a:pPr indent="360045"/>
            <a:r>
              <a:rPr lang="en-US" altLang="zh-CN" sz="2400" dirty="0">
                <a:latin typeface="Times New Roman" panose="02020603050405020304" pitchFamily="18" charset="0"/>
                <a:cs typeface="Times New Roman" panose="02020603050405020304" pitchFamily="18" charset="0"/>
              </a:rPr>
              <a:t>②Today, in Australia, most children on average fall 2, 000 steps short of the physical activity they need to avoid being overweight. In the early 1970s, 40 per cent of children walked to school, while in 2010, it was as low as 15 per cent.</a:t>
            </a:r>
            <a:endParaRPr lang="en-US" altLang="zh-CN" sz="2400" dirty="0">
              <a:latin typeface="Times New Roman" panose="02020603050405020304" pitchFamily="18" charset="0"/>
              <a:cs typeface="Times New Roman" panose="02020603050405020304" pitchFamily="18" charset="0"/>
            </a:endParaRPr>
          </a:p>
          <a:p>
            <a:pPr indent="360045"/>
            <a:r>
              <a:rPr lang="en-US" altLang="zh-CN" sz="2400" dirty="0">
                <a:latin typeface="Times New Roman" panose="02020603050405020304" pitchFamily="18" charset="0"/>
                <a:cs typeface="Times New Roman" panose="02020603050405020304" pitchFamily="18" charset="0"/>
              </a:rPr>
              <a:t>③The decline is not because we have all become lazy. Families are pressed for time, many with both parents working to pay for their house, often working hours not of their choosing, living in car-dependent neighborhoods with limited public transport</a:t>
            </a:r>
            <a:r>
              <a:rPr lang="en-US" altLang="zh-CN" sz="2400" dirty="0" smtClean="0">
                <a:latin typeface="Times New Roman" panose="02020603050405020304" pitchFamily="18" charset="0"/>
                <a:cs typeface="Times New Roman" panose="02020603050405020304" pitchFamily="18" charset="0"/>
              </a:rPr>
              <a:t>.</a:t>
            </a:r>
            <a:endParaRPr lang="en-US" altLang="zh-CN" sz="24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6572250" y="338376"/>
            <a:ext cx="5619750" cy="2308324"/>
          </a:xfrm>
          <a:prstGeom prst="rect">
            <a:avLst/>
          </a:prstGeom>
          <a:noFill/>
          <a:ln>
            <a:solidFill>
              <a:srgbClr val="0000FF"/>
            </a:solidFill>
          </a:ln>
        </p:spPr>
        <p:txBody>
          <a:bodyPr wrap="square" rtlCol="0">
            <a:spAutoFit/>
          </a:bodyPr>
          <a:lstStyle/>
          <a:p>
            <a:r>
              <a:rPr lang="en-US" altLang="zh-CN" sz="2400" dirty="0" smtClean="0"/>
              <a:t>24</a:t>
            </a:r>
            <a:r>
              <a:rPr lang="en-US" altLang="zh-CN" sz="2400" dirty="0"/>
              <a:t>. Why does the author mention Watkins' predictions in the first paragraph?</a:t>
            </a:r>
            <a:endParaRPr lang="en-US" altLang="zh-CN" sz="2400" dirty="0"/>
          </a:p>
          <a:p>
            <a:r>
              <a:rPr lang="en-US" altLang="zh-CN" sz="2400" dirty="0" smtClean="0"/>
              <a:t>   A. To </a:t>
            </a:r>
            <a:r>
              <a:rPr lang="en-US" altLang="zh-CN" sz="2400" dirty="0"/>
              <a:t>make comparisons.   </a:t>
            </a:r>
            <a:endParaRPr lang="en-US" altLang="zh-CN" sz="2400" dirty="0" smtClean="0"/>
          </a:p>
          <a:p>
            <a:r>
              <a:rPr lang="en-US" altLang="zh-CN" sz="2400" dirty="0" smtClean="0"/>
              <a:t>   B</a:t>
            </a:r>
            <a:r>
              <a:rPr lang="en-US" altLang="zh-CN" sz="2400" dirty="0"/>
              <a:t>. To introduce the topic.</a:t>
            </a:r>
            <a:endParaRPr lang="en-US" altLang="zh-CN" sz="2400" dirty="0"/>
          </a:p>
          <a:p>
            <a:r>
              <a:rPr lang="en-US" altLang="zh-CN" sz="2400" dirty="0" smtClean="0"/>
              <a:t>   C</a:t>
            </a:r>
            <a:r>
              <a:rPr lang="en-US" altLang="zh-CN" sz="2400" dirty="0"/>
              <a:t>. To support her argument.   </a:t>
            </a:r>
            <a:endParaRPr lang="en-US" altLang="zh-CN" sz="2400" dirty="0" smtClean="0"/>
          </a:p>
          <a:p>
            <a:r>
              <a:rPr lang="en-US" altLang="zh-CN" sz="2400" dirty="0" smtClean="0"/>
              <a:t>   D</a:t>
            </a:r>
            <a:r>
              <a:rPr lang="en-US" altLang="zh-CN" sz="2400" dirty="0"/>
              <a:t>. To provide examples.</a:t>
            </a:r>
            <a:endParaRPr lang="en-US" altLang="zh-CN" sz="2400" dirty="0"/>
          </a:p>
        </p:txBody>
      </p:sp>
      <p:cxnSp>
        <p:nvCxnSpPr>
          <p:cNvPr id="10" name="直接连接符 9"/>
          <p:cNvCxnSpPr/>
          <p:nvPr/>
        </p:nvCxnSpPr>
        <p:spPr>
          <a:xfrm flipV="1">
            <a:off x="123825" y="2266951"/>
            <a:ext cx="5334000" cy="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V="1">
            <a:off x="123825" y="2632411"/>
            <a:ext cx="3171825" cy="1429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5091112" y="1600202"/>
            <a:ext cx="585788" cy="3333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TextBox 14"/>
          <p:cNvSpPr txBox="1"/>
          <p:nvPr/>
        </p:nvSpPr>
        <p:spPr>
          <a:xfrm>
            <a:off x="6572251" y="2766778"/>
            <a:ext cx="5619750" cy="769441"/>
          </a:xfrm>
          <a:prstGeom prst="rect">
            <a:avLst/>
          </a:prstGeom>
          <a:solidFill>
            <a:srgbClr val="92D050"/>
          </a:solidFill>
        </p:spPr>
        <p:txBody>
          <a:bodyPr wrap="square" rtlCol="0">
            <a:spAutoFit/>
          </a:bodyPr>
          <a:lstStyle/>
          <a:p>
            <a:r>
              <a:rPr lang="zh-CN" altLang="en-US" sz="2400" dirty="0" smtClean="0"/>
              <a:t>写作手法题。</a:t>
            </a:r>
            <a:r>
              <a:rPr lang="zh-CN" altLang="en-US" sz="2000" dirty="0" smtClean="0"/>
              <a:t>首段</a:t>
            </a:r>
            <a:r>
              <a:rPr lang="en-US" altLang="zh-CN" sz="2000" dirty="0"/>
              <a:t>but</a:t>
            </a:r>
            <a:r>
              <a:rPr lang="zh-CN" altLang="en-US" sz="2000" dirty="0"/>
              <a:t>后常是全文的主旨，其前信息多为引言，起到引出话题的作用。 </a:t>
            </a:r>
            <a:endParaRPr lang="zh-CN" altLang="en-US" sz="1050" dirty="0"/>
          </a:p>
        </p:txBody>
      </p:sp>
      <p:sp>
        <p:nvSpPr>
          <p:cNvPr id="16" name="矩形 15"/>
          <p:cNvSpPr/>
          <p:nvPr/>
        </p:nvSpPr>
        <p:spPr>
          <a:xfrm>
            <a:off x="6467476" y="3838397"/>
            <a:ext cx="5619750" cy="1569660"/>
          </a:xfrm>
          <a:prstGeom prst="rect">
            <a:avLst/>
          </a:prstGeom>
        </p:spPr>
        <p:txBody>
          <a:bodyPr wrap="square">
            <a:spAutoFit/>
          </a:bodyPr>
          <a:lstStyle/>
          <a:p>
            <a:pPr fontAlgn="ctr"/>
            <a:r>
              <a:rPr lang="en-US" altLang="zh-CN" sz="2400" dirty="0" smtClean="0"/>
              <a:t>25</a:t>
            </a:r>
            <a:r>
              <a:rPr lang="en-US" altLang="zh-CN" sz="2400" dirty="0"/>
              <a:t>. What has caused the decrease in Australian children's physical activity?</a:t>
            </a:r>
            <a:endParaRPr lang="zh-CN" altLang="zh-CN" sz="2400" dirty="0"/>
          </a:p>
          <a:p>
            <a:pPr fontAlgn="ctr"/>
            <a:r>
              <a:rPr lang="en-US" altLang="zh-CN" sz="2400" dirty="0"/>
              <a:t>A. Plain laziness.   </a:t>
            </a:r>
            <a:r>
              <a:rPr lang="en-US" altLang="zh-CN" sz="2400" dirty="0" smtClean="0"/>
              <a:t>   B</a:t>
            </a:r>
            <a:r>
              <a:rPr lang="en-US" altLang="zh-CN" sz="2400" dirty="0"/>
              <a:t>. Health problems.</a:t>
            </a:r>
            <a:endParaRPr lang="zh-CN" altLang="zh-CN" sz="2400" dirty="0"/>
          </a:p>
          <a:p>
            <a:pPr fontAlgn="ctr"/>
            <a:r>
              <a:rPr lang="en-US" altLang="zh-CN" sz="2400" dirty="0"/>
              <a:t>C. Lack of time.   </a:t>
            </a:r>
            <a:r>
              <a:rPr lang="en-US" altLang="zh-CN" sz="2400" dirty="0" smtClean="0"/>
              <a:t>      D</a:t>
            </a:r>
            <a:r>
              <a:rPr lang="en-US" altLang="zh-CN" sz="2400" dirty="0"/>
              <a:t>. Security concerns.</a:t>
            </a:r>
            <a:endParaRPr lang="zh-CN" altLang="zh-CN" sz="2400" dirty="0"/>
          </a:p>
        </p:txBody>
      </p:sp>
      <p:sp>
        <p:nvSpPr>
          <p:cNvPr id="17" name="TextBox 16"/>
          <p:cNvSpPr txBox="1"/>
          <p:nvPr/>
        </p:nvSpPr>
        <p:spPr>
          <a:xfrm>
            <a:off x="6674644" y="5512832"/>
            <a:ext cx="5517356" cy="830997"/>
          </a:xfrm>
          <a:prstGeom prst="rect">
            <a:avLst/>
          </a:prstGeom>
          <a:solidFill>
            <a:srgbClr val="92D050"/>
          </a:solidFill>
        </p:spPr>
        <p:txBody>
          <a:bodyPr wrap="square" rtlCol="0">
            <a:spAutoFit/>
          </a:bodyPr>
          <a:lstStyle/>
          <a:p>
            <a:r>
              <a:rPr lang="zh-CN" altLang="en-US" sz="2400" dirty="0" smtClean="0"/>
              <a:t>细节理解题。同义词替换 </a:t>
            </a:r>
            <a:r>
              <a:rPr lang="en-US" altLang="zh-CN" sz="2400" dirty="0" smtClean="0"/>
              <a:t>decline– decrease, pressed– limited--lack</a:t>
            </a:r>
            <a:endParaRPr lang="zh-CN" altLang="en-US" sz="2400" dirty="0"/>
          </a:p>
        </p:txBody>
      </p:sp>
      <p:cxnSp>
        <p:nvCxnSpPr>
          <p:cNvPr id="18" name="直接连接符 17"/>
          <p:cNvCxnSpPr/>
          <p:nvPr/>
        </p:nvCxnSpPr>
        <p:spPr>
          <a:xfrm>
            <a:off x="2505075" y="4763606"/>
            <a:ext cx="151447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3290886" y="4894603"/>
            <a:ext cx="2093119" cy="33337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星形: 五角 19"/>
          <p:cNvSpPr/>
          <p:nvPr/>
        </p:nvSpPr>
        <p:spPr>
          <a:xfrm>
            <a:off x="6760369" y="1380726"/>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星形: 五角 19"/>
          <p:cNvSpPr/>
          <p:nvPr/>
        </p:nvSpPr>
        <p:spPr>
          <a:xfrm>
            <a:off x="6438072" y="489460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1295400" y="4494553"/>
            <a:ext cx="933450" cy="400050"/>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9734549" y="3846675"/>
            <a:ext cx="1190625" cy="400050"/>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5" name="直接箭头连接符 24"/>
          <p:cNvCxnSpPr/>
          <p:nvPr/>
        </p:nvCxnSpPr>
        <p:spPr>
          <a:xfrm flipV="1">
            <a:off x="2228850" y="4046700"/>
            <a:ext cx="7505699" cy="576527"/>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6760369" y="5008459"/>
            <a:ext cx="1697831" cy="33337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9" name="直接箭头连接符 28"/>
          <p:cNvCxnSpPr/>
          <p:nvPr/>
        </p:nvCxnSpPr>
        <p:spPr>
          <a:xfrm>
            <a:off x="5384005" y="5061290"/>
            <a:ext cx="1531145" cy="113855"/>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5">
                                            <p:txEl>
                                              <p:pRg st="0" end="0"/>
                                            </p:txEl>
                                          </p:spTgt>
                                        </p:tgtEl>
                                        <p:attrNameLst>
                                          <p:attrName>style.visibility</p:attrName>
                                        </p:attrNameLst>
                                      </p:cBhvr>
                                      <p:to>
                                        <p:strVal val="visible"/>
                                      </p:to>
                                    </p:set>
                                    <p:anim calcmode="lin" valueType="num">
                                      <p:cBhvr additive="base">
                                        <p:cTn id="25"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anim calcmode="lin" valueType="num">
                                      <p:cBhvr additive="base">
                                        <p:cTn id="35" dur="500" fill="hold"/>
                                        <p:tgtEl>
                                          <p:spTgt spid="23"/>
                                        </p:tgtEl>
                                        <p:attrNameLst>
                                          <p:attrName>ppt_x</p:attrName>
                                        </p:attrNameLst>
                                      </p:cBhvr>
                                      <p:tavLst>
                                        <p:tav tm="0">
                                          <p:val>
                                            <p:strVal val="#ppt_x"/>
                                          </p:val>
                                        </p:tav>
                                        <p:tav tm="100000">
                                          <p:val>
                                            <p:strVal val="#ppt_x"/>
                                          </p:val>
                                        </p:tav>
                                      </p:tavLst>
                                    </p:anim>
                                    <p:anim calcmode="lin" valueType="num">
                                      <p:cBhvr additive="base">
                                        <p:cTn id="3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anim calcmode="lin" valueType="num">
                                      <p:cBhvr additive="base">
                                        <p:cTn id="41" dur="500" fill="hold"/>
                                        <p:tgtEl>
                                          <p:spTgt spid="24"/>
                                        </p:tgtEl>
                                        <p:attrNameLst>
                                          <p:attrName>ppt_x</p:attrName>
                                        </p:attrNameLst>
                                      </p:cBhvr>
                                      <p:tavLst>
                                        <p:tav tm="0">
                                          <p:val>
                                            <p:strVal val="#ppt_x"/>
                                          </p:val>
                                        </p:tav>
                                        <p:tav tm="100000">
                                          <p:val>
                                            <p:strVal val="#ppt_x"/>
                                          </p:val>
                                        </p:tav>
                                      </p:tavLst>
                                    </p:anim>
                                    <p:anim calcmode="lin" valueType="num">
                                      <p:cBhvr additive="base">
                                        <p:cTn id="4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25"/>
                                        </p:tgtEl>
                                        <p:attrNameLst>
                                          <p:attrName>style.visibility</p:attrName>
                                        </p:attrNameLst>
                                      </p:cBhvr>
                                      <p:to>
                                        <p:strVal val="visible"/>
                                      </p:to>
                                    </p:set>
                                    <p:anim calcmode="lin" valueType="num">
                                      <p:cBhvr additive="base">
                                        <p:cTn id="47" dur="500" fill="hold"/>
                                        <p:tgtEl>
                                          <p:spTgt spid="25"/>
                                        </p:tgtEl>
                                        <p:attrNameLst>
                                          <p:attrName>ppt_x</p:attrName>
                                        </p:attrNameLst>
                                      </p:cBhvr>
                                      <p:tavLst>
                                        <p:tav tm="0">
                                          <p:val>
                                            <p:strVal val="#ppt_x"/>
                                          </p:val>
                                        </p:tav>
                                        <p:tav tm="100000">
                                          <p:val>
                                            <p:strVal val="#ppt_x"/>
                                          </p:val>
                                        </p:tav>
                                      </p:tavLst>
                                    </p:anim>
                                    <p:anim calcmode="lin" valueType="num">
                                      <p:cBhvr additive="base">
                                        <p:cTn id="4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additive="base">
                                        <p:cTn id="53" dur="500" fill="hold"/>
                                        <p:tgtEl>
                                          <p:spTgt spid="22"/>
                                        </p:tgtEl>
                                        <p:attrNameLst>
                                          <p:attrName>ppt_x</p:attrName>
                                        </p:attrNameLst>
                                      </p:cBhvr>
                                      <p:tavLst>
                                        <p:tav tm="0">
                                          <p:val>
                                            <p:strVal val="#ppt_x"/>
                                          </p:val>
                                        </p:tav>
                                        <p:tav tm="100000">
                                          <p:val>
                                            <p:strVal val="#ppt_x"/>
                                          </p:val>
                                        </p:tav>
                                      </p:tavLst>
                                    </p:anim>
                                    <p:anim calcmode="lin" valueType="num">
                                      <p:cBhvr additive="base">
                                        <p:cTn id="5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8"/>
                                        </p:tgtEl>
                                        <p:attrNameLst>
                                          <p:attrName>style.visibility</p:attrName>
                                        </p:attrNameLst>
                                      </p:cBhvr>
                                      <p:to>
                                        <p:strVal val="visible"/>
                                      </p:to>
                                    </p:set>
                                    <p:anim calcmode="lin" valueType="num">
                                      <p:cBhvr additive="base">
                                        <p:cTn id="59" dur="500" fill="hold"/>
                                        <p:tgtEl>
                                          <p:spTgt spid="28"/>
                                        </p:tgtEl>
                                        <p:attrNameLst>
                                          <p:attrName>ppt_x</p:attrName>
                                        </p:attrNameLst>
                                      </p:cBhvr>
                                      <p:tavLst>
                                        <p:tav tm="0">
                                          <p:val>
                                            <p:strVal val="#ppt_x"/>
                                          </p:val>
                                        </p:tav>
                                        <p:tav tm="100000">
                                          <p:val>
                                            <p:strVal val="#ppt_x"/>
                                          </p:val>
                                        </p:tav>
                                      </p:tavLst>
                                    </p:anim>
                                    <p:anim calcmode="lin" valueType="num">
                                      <p:cBhvr additive="base">
                                        <p:cTn id="6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29"/>
                                        </p:tgtEl>
                                        <p:attrNameLst>
                                          <p:attrName>style.visibility</p:attrName>
                                        </p:attrNameLst>
                                      </p:cBhvr>
                                      <p:to>
                                        <p:strVal val="visible"/>
                                      </p:to>
                                    </p:set>
                                    <p:anim calcmode="lin" valueType="num">
                                      <p:cBhvr additive="base">
                                        <p:cTn id="65" dur="500" fill="hold"/>
                                        <p:tgtEl>
                                          <p:spTgt spid="29"/>
                                        </p:tgtEl>
                                        <p:attrNameLst>
                                          <p:attrName>ppt_x</p:attrName>
                                        </p:attrNameLst>
                                      </p:cBhvr>
                                      <p:tavLst>
                                        <p:tav tm="0">
                                          <p:val>
                                            <p:strVal val="#ppt_x"/>
                                          </p:val>
                                        </p:tav>
                                        <p:tav tm="100000">
                                          <p:val>
                                            <p:strVal val="#ppt_x"/>
                                          </p:val>
                                        </p:tav>
                                      </p:tavLst>
                                    </p:anim>
                                    <p:anim calcmode="lin" valueType="num">
                                      <p:cBhvr additive="base">
                                        <p:cTn id="66"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17">
                                            <p:txEl>
                                              <p:pRg st="0" end="0"/>
                                            </p:txEl>
                                          </p:spTgt>
                                        </p:tgtEl>
                                        <p:attrNameLst>
                                          <p:attrName>style.visibility</p:attrName>
                                        </p:attrNameLst>
                                      </p:cBhvr>
                                      <p:to>
                                        <p:strVal val="visible"/>
                                      </p:to>
                                    </p:set>
                                    <p:anim calcmode="lin" valueType="num">
                                      <p:cBhvr additive="base">
                                        <p:cTn id="71"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2" grpId="0" animBg="1"/>
      <p:bldP spid="13" grpId="0" animBg="1"/>
      <p:bldP spid="19" grpId="0" animBg="1"/>
      <p:bldP spid="23" grpId="0" animBg="1"/>
      <p:bldP spid="24" grpId="0" animBg="1"/>
      <p:bldP spid="28"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波形">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波形">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包图主题2</Template>
  <TotalTime>0</TotalTime>
  <Words>35122</Words>
  <Application>WPS 演示</Application>
  <PresentationFormat>自定义</PresentationFormat>
  <Paragraphs>679</Paragraphs>
  <Slides>36</Slides>
  <Notes>4</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36</vt:i4>
      </vt:variant>
    </vt:vector>
  </HeadingPairs>
  <TitlesOfParts>
    <vt:vector size="55" baseType="lpstr">
      <vt:lpstr>Arial</vt:lpstr>
      <vt:lpstr>宋体</vt:lpstr>
      <vt:lpstr>Wingdings</vt:lpstr>
      <vt:lpstr>Candara</vt:lpstr>
      <vt:lpstr>华文新魏</vt:lpstr>
      <vt:lpstr>Symbol</vt:lpstr>
      <vt:lpstr>Times New Roman</vt:lpstr>
      <vt:lpstr>Calibri</vt:lpstr>
      <vt:lpstr>仿宋</vt:lpstr>
      <vt:lpstr>微软雅黑</vt:lpstr>
      <vt:lpstr>Arial Unicode MS</vt:lpstr>
      <vt:lpstr>华文楷体</vt:lpstr>
      <vt:lpstr>等线</vt:lpstr>
      <vt:lpstr>华文仿宋</vt:lpstr>
      <vt:lpstr>Cambria</vt:lpstr>
      <vt:lpstr>Times New Roman</vt:lpstr>
      <vt:lpstr>HelveticaNeue</vt:lpstr>
      <vt:lpstr>NumberOnly</vt:lpstr>
      <vt:lpstr>波形</vt:lpstr>
      <vt:lpstr>PowerPoint 演示文稿</vt:lpstr>
      <vt:lpstr>2021年1月浙江高考客观题讲评</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dc:description>http://www.ypppt.com/</dc:description>
  <cp:lastModifiedBy>南山有谷堆</cp:lastModifiedBy>
  <cp:revision>413</cp:revision>
  <dcterms:created xsi:type="dcterms:W3CDTF">2017-08-18T03:02:00Z</dcterms:created>
  <dcterms:modified xsi:type="dcterms:W3CDTF">2021-01-15T02:56:31Z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2052-11.8.2.8506</vt:lpwstr>
  </property>
</Properties>
</file>