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3"/>
    <p:sldId id="258" r:id="rId4"/>
    <p:sldId id="256" r:id="rId5"/>
    <p:sldId id="257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A2CF-E6D3-423D-8730-EE807A0A3B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C6C7-8725-4807-804B-87AEAA8F5C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A2CF-E6D3-423D-8730-EE807A0A3B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C6C7-8725-4807-804B-87AEAA8F5C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A2CF-E6D3-423D-8730-EE807A0A3B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C6C7-8725-4807-804B-87AEAA8F5C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A2CF-E6D3-423D-8730-EE807A0A3B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C6C7-8725-4807-804B-87AEAA8F5C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A2CF-E6D3-423D-8730-EE807A0A3B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C6C7-8725-4807-804B-87AEAA8F5C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A2CF-E6D3-423D-8730-EE807A0A3B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C6C7-8725-4807-804B-87AEAA8F5C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A2CF-E6D3-423D-8730-EE807A0A3B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C6C7-8725-4807-804B-87AEAA8F5C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A2CF-E6D3-423D-8730-EE807A0A3B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C6C7-8725-4807-804B-87AEAA8F5C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A2CF-E6D3-423D-8730-EE807A0A3B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C6C7-8725-4807-804B-87AEAA8F5C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A2CF-E6D3-423D-8730-EE807A0A3B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C6C7-8725-4807-804B-87AEAA8F5C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A2CF-E6D3-423D-8730-EE807A0A3B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C6C7-8725-4807-804B-87AEAA8F5C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EA2CF-E6D3-423D-8730-EE807A0A3B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4C6C7-8725-4807-804B-87AEAA8F5CD7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359241" y="174625"/>
            <a:ext cx="3676650" cy="11901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1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571500" y="1792129"/>
            <a:ext cx="4903946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3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539" y="2562701"/>
            <a:ext cx="2519363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5483543" y="2069783"/>
            <a:ext cx="2702719" cy="55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latin typeface="华文新魏" panose="02010800040101010101" pitchFamily="2" charset="-122"/>
              </a:rPr>
              <a:t>知识产权声明</a:t>
            </a:r>
            <a:endParaRPr lang="zh-CN" altLang="en-US" sz="3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360安全浏览器下载\西餐桌.pn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93" b="10598"/>
          <a:stretch>
            <a:fillRect/>
          </a:stretch>
        </p:blipFill>
        <p:spPr bwMode="auto">
          <a:xfrm>
            <a:off x="664282" y="3034007"/>
            <a:ext cx="7580126" cy="3851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1154605" y="1193845"/>
            <a:ext cx="6396317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Crystals </a:t>
            </a:r>
            <a:r>
              <a:rPr lang="zh-CN" altLang="zh-CN" sz="32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萨曼萨的晶体实验</a:t>
            </a:r>
            <a:r>
              <a:rPr lang="en-US" altLang="zh-CN" sz="32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</a:t>
            </a:r>
            <a:endParaRPr lang="en-US" altLang="zh-CN" sz="3200" b="1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endParaRPr lang="en-US" altLang="zh-CN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Jacqueline </a:t>
            </a:r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Crompton </a:t>
            </a:r>
            <a:r>
              <a:rPr lang="en-US" altLang="zh-CN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Ottaway</a:t>
            </a:r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zh-CN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New Zealand</a:t>
            </a:r>
            <a:r>
              <a:rPr lang="en-US" altLang="zh-CN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endParaRPr lang="en-US" altLang="zh-CN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endParaRPr lang="en-US" altLang="zh-CN" sz="28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8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Act 5-7 At the table </a:t>
            </a:r>
            <a:endParaRPr lang="zh-CN" altLang="zh-CN" sz="28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992" y="743793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</a:t>
            </a:r>
            <a:r>
              <a:rPr lang="en-US" altLang="zh-CN" dirty="0" smtClean="0"/>
              <a:t>_____________________</a:t>
            </a:r>
            <a:endParaRPr lang="zh-CN" altLang="zh-CN" dirty="0"/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26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“"What's so funny?”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27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turned around. Thomas was standing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the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doorway</a:t>
            </a:r>
            <a:r>
              <a:rPr lang="zh-CN" altLang="en-US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在门口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suppressed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抑制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giggle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吃吃地笑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His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crisp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干净利落的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curly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卷曲的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blond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金发的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hair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stood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ruffled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捏皱的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on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end</a:t>
            </a:r>
            <a:r>
              <a:rPr lang="zh-CN" altLang="en-US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竖着地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 looked like a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startled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受惊吓的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cockatoo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凤头鹦鹉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28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 smiled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lovingly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深情地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at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Thomas. “Just telling Samantha some of the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highlights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最精彩的部分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of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life at the central library.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Riotous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喧闹的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stuff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东西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.”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29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“The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mind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boggles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使人难以接受的事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,” </a:t>
            </a: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said Thomas, </a:t>
            </a:r>
            <a:r>
              <a:rPr lang="en-US" altLang="zh-CN" u="sng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leaning </a:t>
            </a:r>
            <a:r>
              <a:rPr lang="en-US" altLang="zh-CN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back</a:t>
            </a:r>
            <a:r>
              <a:rPr lang="zh-CN" altLang="en-US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往后靠</a:t>
            </a:r>
            <a:r>
              <a:rPr lang="zh-CN" altLang="en-US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</a:t>
            </a:r>
            <a:r>
              <a:rPr lang="en-US" altLang="zh-CN" u="sng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cane </a:t>
            </a:r>
            <a:r>
              <a:rPr lang="en-US" altLang="zh-CN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chair</a:t>
            </a:r>
            <a:r>
              <a:rPr lang="zh-CN" altLang="en-US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藤椅</a:t>
            </a:r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</a:t>
            </a: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his hands behind his head.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"What's for dinner? I'm starving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!“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〇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which character is described in this part? What of him is described?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From the description of Thomas’s appearance and </a:t>
            </a:r>
            <a:r>
              <a:rPr lang="en-US" altLang="zh-CN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behaviour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can readers 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conclude that 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 is a serious 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man?</a:t>
            </a:r>
            <a:endParaRPr lang="en-US" altLang="zh-CN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Did Mum tell Thomas what had happened in the library? </a:t>
            </a:r>
            <a:endParaRPr lang="en-US" altLang="zh-CN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028" name="Picture 4" descr="查看源图像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061" y="3804298"/>
            <a:ext cx="1040419" cy="1299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4"/>
          <a:stretch>
            <a:fillRect/>
          </a:stretch>
        </p:blipFill>
        <p:spPr bwMode="auto">
          <a:xfrm>
            <a:off x="3642370" y="0"/>
            <a:ext cx="5501630" cy="1278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D:\360安全浏览器下载\枕头坐椅子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32" t="14607" r="21192" b="17632"/>
          <a:stretch>
            <a:fillRect/>
          </a:stretch>
        </p:blipFill>
        <p:spPr bwMode="auto">
          <a:xfrm flipH="1">
            <a:off x="107504" y="4293096"/>
            <a:ext cx="1773540" cy="1992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528" y="683404"/>
            <a:ext cx="216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sight of Thomas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7353" y="4453883"/>
            <a:ext cx="5035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情境造句。参照</a:t>
            </a:r>
            <a:r>
              <a:rPr lang="zh-CN" altLang="en-US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蓝色字体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句子，进行</a:t>
            </a:r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类似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描述：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71172" y="4725144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 err="1"/>
              <a:t>Xiaoming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71800" y="4725144"/>
            <a:ext cx="5080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 smtClean="0"/>
              <a:t>leant </a:t>
            </a:r>
            <a:r>
              <a:rPr lang="en-US" altLang="zh-CN" dirty="0"/>
              <a:t>back in a chair, (with) one hand behind his head and another holding a phone.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71173" y="5435932"/>
            <a:ext cx="71653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342900" indent="-342900">
              <a:buAutoNum type="arabicPeriod"/>
            </a:pPr>
            <a:r>
              <a:rPr lang="en-US" altLang="zh-CN" dirty="0" smtClean="0"/>
              <a:t>No</a:t>
            </a:r>
            <a:r>
              <a:rPr lang="en-US" altLang="zh-CN" dirty="0"/>
              <a:t>. On the contrary, he is quite casual. 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en-US" altLang="zh-CN" dirty="0" smtClean="0"/>
              <a:t>No, she didn’t tell it a second time. And we can tell that the way she treated Thomas is different from what she did with Samantha.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85698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________________________________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30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middle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of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在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...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中途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dinner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Thomas put down his fork and </a:t>
            </a: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looked up at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kitchen window. He gesticulated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用手势表达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wildly with his knife. "What's that blue muck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脏东西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sitting on the windowsill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窗台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?”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31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“Copper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铜</a:t>
            </a:r>
            <a:r>
              <a:rPr lang="en-US" altLang="zh-CN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sulphate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硫酸盐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crystals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结晶体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.”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32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</a:t>
            </a: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peered</a:t>
            </a:r>
            <a:r>
              <a:rPr lang="zh-CN" altLang="en-US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仔细看 </a:t>
            </a: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at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jar.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33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“Can't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see any crystals."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34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“Didn't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work.” Samantha </a:t>
            </a: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concentrated on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chicken pieces. Thomas had better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keep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his smart comments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to himself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独自承受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she thought, </a:t>
            </a: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glaring</a:t>
            </a:r>
            <a:r>
              <a:rPr lang="zh-CN" altLang="en-US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怒目而视 </a:t>
            </a: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hard at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plate.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〇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Did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tell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what happened to her crystals? How did she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feel then?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Usually 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how is the atmosphere in the middle of a 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meal?</a:t>
            </a:r>
            <a:endParaRPr lang="en-US" altLang="zh-CN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From 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gesture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手势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can you tell his personality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? Why did he mention the jar then?</a:t>
            </a:r>
            <a:endParaRPr lang="en-US" altLang="zh-CN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Concentrate …” what did Samantha try to forget?</a:t>
            </a:r>
            <a:endParaRPr lang="en-US" altLang="zh-CN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467380"/>
            <a:ext cx="3592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Thomas’s first mention of the </a:t>
            </a:r>
            <a:r>
              <a:rPr lang="en-US" altLang="zh-CN" dirty="0" smtClean="0"/>
              <a:t>jar</a:t>
            </a:r>
            <a:endParaRPr lang="zh-CN" altLang="en-US" dirty="0"/>
          </a:p>
        </p:txBody>
      </p:sp>
      <p:pic>
        <p:nvPicPr>
          <p:cNvPr id="5" name="Picture 2" descr="C:\Users\HP10\Documents\Tencent Files\440908995\Image\C2C\BB81FFDB975AFFE1C1E3D2A6A8927535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513632"/>
            <a:ext cx="66623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360安全浏览器下载\看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 flipH="1">
            <a:off x="271832" y="4247222"/>
            <a:ext cx="411736" cy="217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9512" y="4437112"/>
            <a:ext cx="88569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What do the 4 expressions </a:t>
            </a:r>
            <a:r>
              <a:rPr lang="en-US" altLang="zh-CN" dirty="0">
                <a:solidFill>
                  <a:srgbClr val="0070C0"/>
                </a:solidFill>
              </a:rPr>
              <a:t>in blue</a:t>
            </a:r>
            <a:r>
              <a:rPr lang="en-US" altLang="zh-CN" dirty="0"/>
              <a:t> have in common</a:t>
            </a:r>
            <a:r>
              <a:rPr lang="en-US" altLang="zh-CN" dirty="0" smtClean="0"/>
              <a:t>? </a:t>
            </a:r>
            <a:r>
              <a:rPr lang="zh-CN" altLang="en-US" dirty="0" smtClean="0"/>
              <a:t>请补全下列句子：</a:t>
            </a:r>
            <a:endParaRPr lang="en-US" altLang="zh-CN" dirty="0" smtClean="0"/>
          </a:p>
          <a:p>
            <a:r>
              <a:rPr lang="en-US" altLang="zh-CN" dirty="0" smtClean="0"/>
              <a:t>1 </a:t>
            </a:r>
            <a:r>
              <a:rPr lang="en-US" altLang="zh-CN" dirty="0" err="1" smtClean="0"/>
              <a:t>Cabe</a:t>
            </a:r>
            <a:r>
              <a:rPr lang="en-US" altLang="zh-CN" dirty="0" smtClean="0"/>
              <a:t> </a:t>
            </a:r>
            <a:r>
              <a:rPr lang="en-US" altLang="zh-CN" dirty="0"/>
              <a:t>tried to </a:t>
            </a:r>
            <a:r>
              <a:rPr lang="en-US" altLang="zh-CN" dirty="0" smtClean="0"/>
              <a:t>_________ the </a:t>
            </a:r>
            <a:r>
              <a:rPr lang="en-US" altLang="zh-CN" dirty="0"/>
              <a:t>young officer with hatred and found he couldn't.</a:t>
            </a:r>
            <a:endParaRPr lang="en-US" altLang="zh-CN" dirty="0"/>
          </a:p>
          <a:p>
            <a:r>
              <a:rPr lang="en-US" altLang="zh-CN" dirty="0" smtClean="0"/>
              <a:t>2 When </a:t>
            </a:r>
            <a:r>
              <a:rPr lang="en-US" altLang="zh-CN" dirty="0"/>
              <a:t>Harry had finished, he merely continued to </a:t>
            </a:r>
            <a:r>
              <a:rPr lang="en-US" altLang="zh-CN" dirty="0" smtClean="0"/>
              <a:t>_________ them </a:t>
            </a:r>
            <a:r>
              <a:rPr lang="en-US" altLang="zh-CN" dirty="0"/>
              <a:t>through his spectacles</a:t>
            </a:r>
            <a:r>
              <a:rPr lang="en-US" altLang="zh-CN" dirty="0" smtClean="0"/>
              <a:t>.</a:t>
            </a:r>
            <a:endParaRPr lang="en-US" altLang="zh-CN" dirty="0" smtClean="0"/>
          </a:p>
          <a:p>
            <a:r>
              <a:rPr lang="en-US" altLang="zh-CN" dirty="0" smtClean="0"/>
              <a:t>3 More </a:t>
            </a:r>
            <a:r>
              <a:rPr lang="en-US" altLang="zh-CN" dirty="0"/>
              <a:t>of our children should be able to </a:t>
            </a:r>
            <a:r>
              <a:rPr lang="en-US" altLang="zh-CN" dirty="0" smtClean="0"/>
              <a:t>__________ night </a:t>
            </a:r>
            <a:r>
              <a:rPr lang="en-US" altLang="zh-CN" dirty="0"/>
              <a:t>and see that the Milky Way is </a:t>
            </a:r>
            <a:r>
              <a:rPr lang="en-US" altLang="zh-CN" dirty="0" smtClean="0"/>
              <a:t>…</a:t>
            </a:r>
            <a:endParaRPr lang="en-US" altLang="zh-CN" dirty="0"/>
          </a:p>
          <a:p>
            <a:r>
              <a:rPr lang="en-US" altLang="zh-CN" dirty="0" smtClean="0"/>
              <a:t>4 Her </a:t>
            </a:r>
            <a:r>
              <a:rPr lang="en-US" altLang="zh-CN" dirty="0"/>
              <a:t>worry makes it impossible for her to </a:t>
            </a:r>
            <a:r>
              <a:rPr lang="en-US" altLang="zh-CN" dirty="0" smtClean="0"/>
              <a:t>____________ her </a:t>
            </a:r>
            <a:r>
              <a:rPr lang="en-US" altLang="zh-CN" dirty="0"/>
              <a:t>work </a:t>
            </a:r>
            <a:endParaRPr lang="en-US" altLang="zh-CN" dirty="0"/>
          </a:p>
        </p:txBody>
      </p:sp>
      <p:sp>
        <p:nvSpPr>
          <p:cNvPr id="8" name="TextBox 7"/>
          <p:cNvSpPr txBox="1"/>
          <p:nvPr/>
        </p:nvSpPr>
        <p:spPr>
          <a:xfrm>
            <a:off x="1693109" y="4653136"/>
            <a:ext cx="88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0070C0"/>
                </a:solidFill>
              </a:rPr>
              <a:t>glare at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048" y="4991110"/>
            <a:ext cx="806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0070C0"/>
                </a:solidFill>
              </a:rPr>
              <a:t>peer at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47849" y="5229200"/>
            <a:ext cx="1120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0070C0"/>
                </a:solidFill>
              </a:rPr>
              <a:t>look up at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4520" y="5517232"/>
            <a:ext cx="153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0070C0"/>
                </a:solidFill>
              </a:rPr>
              <a:t>concentrate on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755" y="40680"/>
            <a:ext cx="885698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en-US" altLang="zh-CN" sz="1600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30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middle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of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在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...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中途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dinner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Thomas </a:t>
            </a:r>
            <a:r>
              <a:rPr lang="en-US" altLang="zh-CN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put down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his fork and </a:t>
            </a:r>
            <a:r>
              <a:rPr lang="en-US" altLang="zh-CN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looked up at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kitchen window. He </a:t>
            </a:r>
            <a:r>
              <a:rPr lang="en-US" altLang="zh-CN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gesticulated</a:t>
            </a:r>
            <a:r>
              <a:rPr lang="zh-CN" altLang="en-US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用手势表达</a:t>
            </a:r>
            <a:r>
              <a:rPr lang="en-US" altLang="zh-CN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wildly with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his knife. "What's that blue muck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脏东西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sitting on the windowsill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窗台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?”</a:t>
            </a: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31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“Copper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铜</a:t>
            </a:r>
            <a:r>
              <a:rPr lang="en-US" altLang="zh-CN" sz="1600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sulphate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硫酸盐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crystals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结晶体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.”</a:t>
            </a: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32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</a:t>
            </a:r>
            <a:r>
              <a:rPr lang="en-US" altLang="zh-CN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peered</a:t>
            </a:r>
            <a:r>
              <a:rPr lang="zh-CN" altLang="en-US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仔细看 </a:t>
            </a:r>
            <a:r>
              <a:rPr lang="en-US" altLang="zh-CN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at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jar.</a:t>
            </a: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33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“Can't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see any crystals."</a:t>
            </a: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34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“Didn't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work.” Samantha concentrated on her chicken pieces. Thomas had better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keep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his smart comments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to himself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独自承受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she thought, glaring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怒目而视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hard at her plate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en-US" altLang="zh-CN" sz="16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endParaRPr lang="en-US" altLang="zh-CN" sz="8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Usually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how is the atmosphere in the middle of a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meal?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sz="9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From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gesture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手势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can you tell his personality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? Why did he mention the jar then?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7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3.   “Concentrate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…” what did Samantha try to forget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?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954" y="2452246"/>
            <a:ext cx="2076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It is usually relaxing</a:t>
            </a:r>
            <a:endParaRPr lang="en-US" altLang="zh-CN" dirty="0"/>
          </a:p>
        </p:txBody>
      </p:sp>
      <p:sp>
        <p:nvSpPr>
          <p:cNvPr id="4" name="TextBox 3"/>
          <p:cNvSpPr txBox="1"/>
          <p:nvPr/>
        </p:nvSpPr>
        <p:spPr>
          <a:xfrm>
            <a:off x="475818" y="3038018"/>
            <a:ext cx="8496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He must be an open-minded </a:t>
            </a:r>
            <a:r>
              <a:rPr lang="en-US" altLang="zh-CN" dirty="0" smtClean="0"/>
              <a:t>people. He was trying to find a topic and communicate with Samantha.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6002" y="4721076"/>
            <a:ext cx="9000491" cy="2062103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26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“"What's so funny?”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27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turned around. Thomas </a:t>
            </a:r>
            <a:r>
              <a:rPr lang="en-US" altLang="zh-CN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was standing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the doorway</a:t>
            </a:r>
            <a:r>
              <a:rPr lang="zh-CN" altLang="en-US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在门口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She suppressed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抑制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giggle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吃吃地笑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His crisp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干净利落的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curly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卷曲的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blond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金发的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hair stood ruffled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捏皱的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on end</a:t>
            </a:r>
            <a:r>
              <a:rPr lang="zh-CN" altLang="en-US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竖着地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He looked like a startled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受惊吓的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cockatoo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凤头鹦鹉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28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 smiled lovingly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深情地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at Thomas. “Just telling Samantha some of the highlights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最精彩的部分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of life at the central library. Riotous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喧闹的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stuff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东西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.”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29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“The mind boggles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使人难以接受的事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,” said Thomas, </a:t>
            </a:r>
            <a:r>
              <a:rPr lang="en-US" altLang="zh-CN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leaning back</a:t>
            </a:r>
            <a:r>
              <a:rPr lang="zh-CN" altLang="en-US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往后靠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cane chair</a:t>
            </a:r>
            <a:r>
              <a:rPr lang="zh-CN" altLang="en-US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藤椅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his hands </a:t>
            </a:r>
            <a:r>
              <a:rPr lang="en-US" altLang="zh-CN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behind his head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"What's for dinner? I'm starving!“</a:t>
            </a: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954" y="4036422"/>
            <a:ext cx="357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 smtClean="0"/>
              <a:t>She tried to forget her failure.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4624"/>
            <a:ext cx="896448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______________________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35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“Help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! Look at the time,” </a:t>
            </a:r>
            <a:r>
              <a:rPr lang="en-US" altLang="zh-CN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shrieked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尖声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说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as she </a:t>
            </a:r>
            <a:r>
              <a:rPr lang="en-US" altLang="zh-CN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glanced at</a:t>
            </a:r>
            <a:r>
              <a:rPr lang="zh-CN" altLang="en-US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瞥一眼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clock. Samantha smiled to herself. Mum was always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running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运转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late.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36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“I‘d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better be off.” Mum </a:t>
            </a:r>
            <a:r>
              <a:rPr lang="en-US" altLang="zh-CN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grabbed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her handbag and kissed Thomas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goodbye -- a lingering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依依不舍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kiss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that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infuriated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使极为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生气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What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heck</a:t>
            </a:r>
            <a:r>
              <a:rPr lang="zh-CN" altLang="en-US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究竟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did Mum see in him?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37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“Bye, Samantha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.”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It was her turn to be kissed now, </a:t>
            </a:r>
            <a:r>
              <a:rPr lang="en-US" altLang="zh-CN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brief </a:t>
            </a:r>
            <a:r>
              <a:rPr lang="en-US" altLang="zh-CN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peck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啄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on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cheek. “I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shouldn‘t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 home too late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.”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And with </a:t>
            </a: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clatter</a:t>
            </a:r>
            <a:r>
              <a:rPr lang="zh-CN" altLang="en-US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撞击声 </a:t>
            </a:r>
            <a:r>
              <a:rPr lang="en-US" altLang="zh-CN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of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heels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鞋跟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and </a:t>
            </a: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slam</a:t>
            </a:r>
            <a:r>
              <a:rPr lang="zh-CN" altLang="en-US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猛关（或撞等）的声音 </a:t>
            </a:r>
            <a:r>
              <a:rPr lang="en-US" altLang="zh-CN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of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back door, Mum was gone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〇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What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happened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here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?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1000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Like 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father, like 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son. From the expressions in green and what we read about Samantha, what conclusion can we draw about her practical ability?</a:t>
            </a:r>
            <a:endParaRPr lang="zh-CN" altLang="zh-CN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96" y="4005064"/>
            <a:ext cx="9036496" cy="147732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indent="457200"/>
            <a:r>
              <a:rPr lang="en-US" altLang="zh-CN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19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laughed, </a:t>
            </a:r>
            <a:r>
              <a:rPr lang="en-US" altLang="zh-CN" u="sn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tossing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her dark hair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back</a:t>
            </a:r>
            <a:r>
              <a:rPr lang="zh-CN" altLang="en-US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甩到脑后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as she spoke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…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22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“Here,” said Mum</a:t>
            </a:r>
            <a:r>
              <a:rPr lang="en-US" altLang="zh-CN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draining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喝光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cup of coffee.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…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23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 </a:t>
            </a:r>
            <a:r>
              <a:rPr lang="en-US" altLang="zh-CN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grabbed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（匆忙地）拿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 of the fridge. As she </a:t>
            </a:r>
            <a:r>
              <a:rPr lang="en-US" altLang="zh-CN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washed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and </a:t>
            </a:r>
            <a:r>
              <a:rPr lang="en-US" altLang="zh-CN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scraped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刮干净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and </a:t>
            </a:r>
            <a:r>
              <a:rPr lang="en-US" altLang="zh-CN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peeled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削皮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vegetables, she told Samantha about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…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24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“…,”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said Mum, </a:t>
            </a:r>
            <a:r>
              <a:rPr lang="en-US" altLang="zh-CN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laughing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as she </a:t>
            </a:r>
            <a:r>
              <a:rPr lang="en-US" altLang="zh-CN" u="sn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diced up</a:t>
            </a:r>
            <a:r>
              <a:rPr lang="zh-CN" altLang="en-US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切成小块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another radish." It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…" 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44624"/>
            <a:ext cx="2329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The departure of Mum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37526" y="2555612"/>
            <a:ext cx="2050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Mum left in a hurry.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2157" y="3563724"/>
            <a:ext cx="2964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She must be good at practice.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945" y="5765142"/>
            <a:ext cx="81647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情境造句。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参照</a:t>
            </a:r>
            <a:r>
              <a:rPr lang="zh-CN" altLang="en-US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粗体字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句子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，进行类似描述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：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在滴答的钟声和我嘭嘭的的心跳声中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，考卷被发了下来。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the tick of the clock and the beat of my heart, our exam papers were handed out. 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725" y="6226807"/>
            <a:ext cx="965779" cy="59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360安全浏览器下载\餐具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0510" y="1484784"/>
            <a:ext cx="367240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360安全浏览器下载\餐具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364088" y="1412776"/>
            <a:ext cx="374441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03648" y="2348880"/>
            <a:ext cx="6336704" cy="1815882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MV Boli" panose="02000500030200090000" pitchFamily="2" charset="0"/>
                <a:cs typeface="MV Boli" panose="02000500030200090000" pitchFamily="2" charset="0"/>
              </a:rPr>
              <a:t>What would Thomas and Samantha talk about?</a:t>
            </a:r>
            <a:endParaRPr lang="en-US" altLang="zh-CN" sz="2800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US" altLang="zh-CN" sz="2800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n-US" altLang="zh-CN" sz="2800" dirty="0" smtClean="0">
                <a:latin typeface="MV Boli" panose="02000500030200090000" pitchFamily="2" charset="0"/>
                <a:cs typeface="MV Boli" panose="02000500030200090000" pitchFamily="2" charset="0"/>
              </a:rPr>
              <a:t>Could he help her?</a:t>
            </a:r>
            <a:endParaRPr lang="zh-CN" altLang="en-US" sz="28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4961</Words>
  <Application>WPS 演示</Application>
  <PresentationFormat>全屏显示(4:3)</PresentationFormat>
  <Paragraphs>115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楷体</vt:lpstr>
      <vt:lpstr>MV Boli</vt:lpstr>
      <vt:lpstr>微软雅黑</vt:lpstr>
      <vt:lpstr>Arial Unicode MS</vt:lpstr>
      <vt:lpstr>Calibri</vt:lpstr>
      <vt:lpstr>HelveticaNeue</vt:lpstr>
      <vt:lpstr>Corbel</vt:lpstr>
      <vt:lpstr>华文新魏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HP10</dc:creator>
  <cp:lastModifiedBy>南山有谷堆</cp:lastModifiedBy>
  <cp:revision>44</cp:revision>
  <dcterms:created xsi:type="dcterms:W3CDTF">2021-07-19T01:14:00Z</dcterms:created>
  <dcterms:modified xsi:type="dcterms:W3CDTF">2021-08-05T09:17:11Z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